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21.xml" ContentType="application/vnd.openxmlformats-officedocument.presentationml.notesSlide+xml"/>
  <Override PartName="/ppt/tags/tag2.xml" ContentType="application/vnd.openxmlformats-officedocument.presentationml.tags+xml"/>
  <Override PartName="/ppt/notesSlides/notesSlide22.xml" ContentType="application/vnd.openxmlformats-officedocument.presentationml.notesSlide+xml"/>
  <Override PartName="/ppt/tags/tag3.xml" ContentType="application/vnd.openxmlformats-officedocument.presentationml.tags+xml"/>
  <Override PartName="/ppt/notesSlides/notesSlide23.xml" ContentType="application/vnd.openxmlformats-officedocument.presentationml.notesSlide+xml"/>
  <Override PartName="/ppt/tags/tag4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68" r:id="rId3"/>
    <p:sldId id="258" r:id="rId4"/>
    <p:sldId id="278" r:id="rId5"/>
    <p:sldId id="269" r:id="rId6"/>
    <p:sldId id="264" r:id="rId7"/>
    <p:sldId id="270" r:id="rId8"/>
    <p:sldId id="271" r:id="rId9"/>
    <p:sldId id="279" r:id="rId10"/>
    <p:sldId id="265" r:id="rId11"/>
    <p:sldId id="280" r:id="rId12"/>
    <p:sldId id="272" r:id="rId13"/>
    <p:sldId id="273" r:id="rId14"/>
    <p:sldId id="266" r:id="rId15"/>
    <p:sldId id="281" r:id="rId16"/>
    <p:sldId id="274" r:id="rId17"/>
    <p:sldId id="275" r:id="rId18"/>
    <p:sldId id="267" r:id="rId19"/>
    <p:sldId id="276" r:id="rId20"/>
    <p:sldId id="277" r:id="rId21"/>
    <p:sldId id="261" r:id="rId22"/>
    <p:sldId id="282" r:id="rId23"/>
    <p:sldId id="283" r:id="rId24"/>
    <p:sldId id="284" r:id="rId25"/>
    <p:sldId id="28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A2FC"/>
    <a:srgbClr val="32B9FC"/>
    <a:srgbClr val="5CA5FF"/>
    <a:srgbClr val="6D76FF"/>
    <a:srgbClr val="F5FBFC"/>
    <a:srgbClr val="A20000"/>
    <a:srgbClr val="A40000"/>
    <a:srgbClr val="9E0000"/>
    <a:srgbClr val="C7450B"/>
    <a:srgbClr val="E24E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233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623C52-7ADF-460B-8D5D-14C5ED7F498A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FB5850-A4BE-4CD1-86A4-210FC3AB34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8709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3db1770c-78f8-41dc-bf1a-d059cff239b3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0767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696cffc8-25cd-41ea-b3a7-54b02fe6049f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5008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094d37ec-42a1-4a52-9e4c-ba3f28836ea0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1499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38d7cc25-0624-4221-8605-68b9e8e849a2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5133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002b1c6f-a766-4c87-8196-65dd61bd400c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6004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98f4315c-1a5e-4a00-aa8c-c6cdf73865f5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168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8ad77417-e165-41fd-b8b7-0c9f07a4c3a5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1552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c94634e1-922d-4a4f-99ea-dc1ac659565f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014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fdfbac72-e8b1-424a-81fa-604efaed91e3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4832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176a48d5-1471-4d29-bf63-3641e778cbf9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5897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68deb2ba-c616-4e44-9b89-7f5e1a95a77f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778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eb0329dd-d2a5-48b2-a36e-13f822218522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7189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dc02f258-7260-465a-923e-910dd4a9f322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333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8381b613-ae26-45b6-b678-81017b8ea275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451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2218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9603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本素材由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提供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尊重知识产权并注重保护用户享有的各项权利。郑重提醒您：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插件中提供的任何信息内容的所有权、知识产权归其原始权利人或权利受让人所有，您免费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购买获得的是信息内容的使用权，并受下述条款的约束；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禁止在接入互联网或移动互联网的任何网站、平台、应用或程序上以任何方式为他人提供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插件资源内容的下载。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resource is supplied by 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respects all intellectual property rights and protects all the rights its users acquired. Solemnly remind you:</a:t>
            </a: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ownership and intellectual property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belongs to its owner or the assignee of this ownership. you only acquired the usage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Add-in, as well as respected the following restrain terms: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2.You are not permitted to provide the resource of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in any website, platform, application access to the Internet or mobile Internet.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3949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e9025d91-0d59-4f87-a54c-adbd771b39c8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3844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665e1381-b19f-4847-808f-950f7b3273c1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3519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1d96a58c-79d4-4612-9a71-7ff175144212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6778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e4ee244c-7f8f-4263-bec1-6a2d27440a1a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6721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cf0f9f04-28a1-44fe-bbe9-3e164836e0a8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691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4ddc564a-811d-4bf5-8419-36c14e97e558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020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b59abd41-3f64-4bbd-9ef3-c76a555d6a98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3582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spect="1" noChangeArrowheads="1" noTextEdit="1"/>
          </p:cNvSpPr>
          <p:nvPr userDrawn="1"/>
        </p:nvSpPr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077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669924" y="3177584"/>
            <a:ext cx="7855511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669924" y="2478993"/>
            <a:ext cx="7855511" cy="698591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69924" y="4940892"/>
            <a:ext cx="785551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69924" y="5237163"/>
            <a:ext cx="785551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948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3"/>
          <p:cNvSpPr>
            <a:spLocks noChangeAspect="1" noChangeArrowheads="1" noTextEdit="1"/>
          </p:cNvSpPr>
          <p:nvPr userDrawn="1"/>
        </p:nvSpPr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053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6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6"/>
          <p:cNvSpPr>
            <a:spLocks noChangeArrowheads="1"/>
          </p:cNvSpPr>
          <p:nvPr userDrawn="1"/>
        </p:nvSpPr>
        <p:spPr bwMode="auto">
          <a:xfrm>
            <a:off x="638176" y="635000"/>
            <a:ext cx="10918825" cy="558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675698" y="2657929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676814" y="3553279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730DFF3A-C761-42BB-9FF9-FE75E31730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31B150D4-CD0A-4CD8-933B-78B4DB4B60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559309E-37A1-47C6-88AD-0A97960F1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9C0DA6-BAED-4CA2-AB5B-3D9D597FA0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C269A959-0235-4BD1-A2D2-BAFA04E2D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2018/6/3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3D504563-3B36-455E-A8D7-E6172CA7F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FF0DEDBE-031E-4DF5-A7C2-B9A001B3B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="" xmlns:a16="http://schemas.microsoft.com/office/drawing/2014/main" id="{63E26CFA-871B-4ED6-BF1D-01BDD7BC4F1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69925" y="1130300"/>
            <a:ext cx="10850563" cy="500697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8827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2018/6/3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" name="AutoShape 3"/>
          <p:cNvSpPr>
            <a:spLocks noChangeAspect="1" noChangeArrowheads="1" noTextEdit="1"/>
          </p:cNvSpPr>
          <p:nvPr userDrawn="1"/>
        </p:nvSpPr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931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2" name="图片 93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69924" y="1135063"/>
            <a:ext cx="5426076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669924" y="3130428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228589" marR="0" indent="-228589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69924" y="3441299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="" xmlns:a16="http://schemas.microsoft.com/office/drawing/2014/main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2018/6/3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="" xmlns:a16="http://schemas.microsoft.com/office/drawing/2014/main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="" xmlns:a16="http://schemas.microsoft.com/office/drawing/2014/main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3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hyperlink" Target="https://www.islide.cc/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855356" y="3482793"/>
            <a:ext cx="6164013" cy="558799"/>
          </a:xfrm>
        </p:spPr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855356" y="2288162"/>
            <a:ext cx="9242981" cy="119463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sz="2700" dirty="0">
                <a:solidFill>
                  <a:schemeClr val="bg1"/>
                </a:solidFill>
              </a:rPr>
              <a:t>iSlide</a:t>
            </a:r>
            <a:r>
              <a:rPr lang="en-US" altLang="zh-CN" sz="2700" baseline="30000" dirty="0">
                <a:solidFill>
                  <a:schemeClr val="bg1"/>
                </a:solidFill>
              </a:rPr>
              <a:t>®</a:t>
            </a:r>
            <a:r>
              <a:rPr lang="en-US" altLang="zh-CN" sz="2700" dirty="0">
                <a:solidFill>
                  <a:schemeClr val="bg1"/>
                </a:solidFill>
              </a:rPr>
              <a:t> PowerPoint standard template.</a:t>
            </a:r>
            <a:r>
              <a:rPr lang="en-US" altLang="zh-CN" dirty="0">
                <a:solidFill>
                  <a:schemeClr val="bg1"/>
                </a:solidFill>
              </a:rPr>
              <a:t/>
            </a:r>
            <a:br>
              <a:rPr lang="en-US" altLang="zh-CN" dirty="0">
                <a:solidFill>
                  <a:schemeClr val="bg1"/>
                </a:solidFill>
              </a:rPr>
            </a:br>
            <a:r>
              <a:rPr lang="zh-CN" altLang="en-US" dirty="0">
                <a:solidFill>
                  <a:schemeClr val="bg1"/>
                </a:solidFill>
              </a:rPr>
              <a:t>毕业论文答辩</a:t>
            </a:r>
            <a:r>
              <a:rPr lang="en-US" altLang="zh-CN" dirty="0">
                <a:solidFill>
                  <a:schemeClr val="bg1"/>
                </a:solidFill>
              </a:rPr>
              <a:t>PPT</a:t>
            </a:r>
            <a:r>
              <a:rPr lang="zh-CN" altLang="en-US" dirty="0">
                <a:solidFill>
                  <a:schemeClr val="bg1"/>
                </a:solidFill>
              </a:rPr>
              <a:t>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855356" y="4643681"/>
            <a:ext cx="6164013" cy="296271"/>
          </a:xfrm>
        </p:spPr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855356" y="4939952"/>
            <a:ext cx="6164013" cy="296271"/>
          </a:xfrm>
        </p:spPr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www.islide.cc</a:t>
            </a:r>
            <a:endParaRPr lang="en-US" altLang="en-US" dirty="0">
              <a:solidFill>
                <a:schemeClr val="bg1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34D7D702-FF77-4FBE-B959-81A0E7E1713A}"/>
              </a:ext>
            </a:extLst>
          </p:cNvPr>
          <p:cNvSpPr txBox="1">
            <a:spLocks/>
          </p:cNvSpPr>
          <p:nvPr/>
        </p:nvSpPr>
        <p:spPr>
          <a:xfrm>
            <a:off x="10882215" y="2555125"/>
            <a:ext cx="609564" cy="317918"/>
          </a:xfrm>
          <a:prstGeom prst="rect">
            <a:avLst/>
          </a:prstGeom>
          <a:noFill/>
          <a:scene3d>
            <a:camera prst="isometricLeftDown"/>
            <a:lightRig rig="threePt" dir="t"/>
          </a:scene3d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altLang="zh-CN" sz="1200" dirty="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2018</a:t>
            </a:r>
            <a:endParaRPr lang="zh-CN" altLang="en-US" sz="1200" dirty="0">
              <a:solidFill>
                <a:schemeClr val="accent1">
                  <a:lumMod val="75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C50A86B-6201-4B50-AD59-2CA3F67D7BDA}"/>
              </a:ext>
            </a:extLst>
          </p:cNvPr>
          <p:cNvSpPr txBox="1"/>
          <p:nvPr/>
        </p:nvSpPr>
        <p:spPr>
          <a:xfrm>
            <a:off x="9759080" y="1970558"/>
            <a:ext cx="1427917" cy="196315"/>
          </a:xfrm>
          <a:prstGeom prst="rect">
            <a:avLst/>
          </a:prstGeom>
          <a:noFill/>
          <a:scene3d>
            <a:camera prst="isometricLeftDown"/>
            <a:lightRig rig="threePt" dir="t"/>
          </a:scene3d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200" b="1" dirty="0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rPr>
              <a:t>Graduation thesis </a:t>
            </a:r>
            <a:endParaRPr lang="zh-CN" altLang="en-US" sz="1200" b="1" dirty="0">
              <a:solidFill>
                <a:schemeClr val="accent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D9D2C4D1-FDA9-4D79-9FC6-87F3EC3EA3DA}"/>
              </a:ext>
            </a:extLst>
          </p:cNvPr>
          <p:cNvSpPr txBox="1"/>
          <p:nvPr/>
        </p:nvSpPr>
        <p:spPr>
          <a:xfrm>
            <a:off x="9876298" y="2098332"/>
            <a:ext cx="707367" cy="379660"/>
          </a:xfrm>
          <a:prstGeom prst="rect">
            <a:avLst/>
          </a:prstGeom>
          <a:noFill/>
          <a:scene3d>
            <a:camera prst="isometricLeftDown"/>
            <a:lightRig rig="threePt" dir="t"/>
          </a:scene3d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rPr>
              <a:t>DEFENSE</a:t>
            </a:r>
            <a:endParaRPr lang="zh-CN" altLang="en-US" sz="1200" dirty="0">
              <a:solidFill>
                <a:schemeClr val="accent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75DF69DA-CA61-4C3A-B572-4D0AB422CEE4}"/>
              </a:ext>
            </a:extLst>
          </p:cNvPr>
          <p:cNvSpPr/>
          <p:nvPr/>
        </p:nvSpPr>
        <p:spPr>
          <a:xfrm>
            <a:off x="10842420" y="2519957"/>
            <a:ext cx="689154" cy="388255"/>
          </a:xfrm>
          <a:prstGeom prst="rect">
            <a:avLst/>
          </a:prstGeom>
          <a:noFill/>
          <a:ln w="19050">
            <a:solidFill>
              <a:schemeClr val="accent4">
                <a:lumMod val="75000"/>
              </a:schemeClr>
            </a:solidFill>
          </a:ln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accent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060774" y="1297351"/>
            <a:ext cx="5419185" cy="895350"/>
          </a:xfrm>
        </p:spPr>
        <p:txBody>
          <a:bodyPr/>
          <a:lstStyle/>
          <a:p>
            <a:r>
              <a:rPr lang="zh-CN" altLang="en-US" dirty="0"/>
              <a:t>关键技术与实践难点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060774" y="2310133"/>
            <a:ext cx="5419185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1413282" y="1745026"/>
            <a:ext cx="1184730" cy="103007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4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4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348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sp>
        <p:nvSpPr>
          <p:cNvPr id="6" name="íŝlíďé">
            <a:extLst>
              <a:ext uri="{FF2B5EF4-FFF2-40B4-BE49-F238E27FC236}">
                <a16:creationId xmlns="" xmlns:a16="http://schemas.microsoft.com/office/drawing/2014/main" id="{BBBA0A0F-BE90-42AA-A2CB-D2128AC8250C}"/>
              </a:ext>
            </a:extLst>
          </p:cNvPr>
          <p:cNvSpPr/>
          <p:nvPr/>
        </p:nvSpPr>
        <p:spPr>
          <a:xfrm>
            <a:off x="6096000" y="1132411"/>
            <a:ext cx="5424488" cy="5006975"/>
          </a:xfrm>
          <a:prstGeom prst="roundRect">
            <a:avLst>
              <a:gd name="adj" fmla="val 0"/>
            </a:avLst>
          </a:prstGeom>
          <a:blipFill>
            <a:blip r:embed="rId3"/>
            <a:srcRect/>
            <a:stretch>
              <a:fillRect l="-21129" t="57" r="-21553" b="-57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17" name="í$ľîḋè">
            <a:extLst>
              <a:ext uri="{FF2B5EF4-FFF2-40B4-BE49-F238E27FC236}">
                <a16:creationId xmlns="" xmlns:a16="http://schemas.microsoft.com/office/drawing/2014/main" id="{571188D6-C522-4FB5-863E-600B57F667F6}"/>
              </a:ext>
            </a:extLst>
          </p:cNvPr>
          <p:cNvSpPr/>
          <p:nvPr/>
        </p:nvSpPr>
        <p:spPr bwMode="auto">
          <a:xfrm>
            <a:off x="669925" y="1631257"/>
            <a:ext cx="5023169" cy="96939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Supporting text here.</a:t>
            </a:r>
            <a:endParaRPr lang="en-US" altLang="zh-CN" sz="1000" dirty="0"/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 to filter and replace existing icon elements with one click.</a:t>
            </a:r>
          </a:p>
        </p:txBody>
      </p:sp>
      <p:sp>
        <p:nvSpPr>
          <p:cNvPr id="18" name="işḷïďé">
            <a:extLst>
              <a:ext uri="{FF2B5EF4-FFF2-40B4-BE49-F238E27FC236}">
                <a16:creationId xmlns="" xmlns:a16="http://schemas.microsoft.com/office/drawing/2014/main" id="{92AFF329-BABF-45BB-9B67-DE27BA4B72AC}"/>
              </a:ext>
            </a:extLst>
          </p:cNvPr>
          <p:cNvSpPr txBox="1"/>
          <p:nvPr/>
        </p:nvSpPr>
        <p:spPr bwMode="auto">
          <a:xfrm>
            <a:off x="669925" y="1218377"/>
            <a:ext cx="5023169" cy="41288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15" name="íšḷîḍè">
            <a:extLst>
              <a:ext uri="{FF2B5EF4-FFF2-40B4-BE49-F238E27FC236}">
                <a16:creationId xmlns="" xmlns:a16="http://schemas.microsoft.com/office/drawing/2014/main" id="{F91DE22D-D69A-49F1-BFA9-F4EEC407FB9E}"/>
              </a:ext>
            </a:extLst>
          </p:cNvPr>
          <p:cNvSpPr/>
          <p:nvPr/>
        </p:nvSpPr>
        <p:spPr bwMode="auto">
          <a:xfrm>
            <a:off x="669925" y="3413317"/>
            <a:ext cx="5023169" cy="96939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Supporting text here.</a:t>
            </a:r>
            <a:endParaRPr lang="en-US" altLang="zh-CN" sz="1000" dirty="0"/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 to filter and replace existing icon elements with one click.</a:t>
            </a:r>
          </a:p>
        </p:txBody>
      </p:sp>
      <p:sp>
        <p:nvSpPr>
          <p:cNvPr id="16" name="íṧļïḑe">
            <a:extLst>
              <a:ext uri="{FF2B5EF4-FFF2-40B4-BE49-F238E27FC236}">
                <a16:creationId xmlns="" xmlns:a16="http://schemas.microsoft.com/office/drawing/2014/main" id="{89CED280-D661-4274-A40D-A2980AD67ACF}"/>
              </a:ext>
            </a:extLst>
          </p:cNvPr>
          <p:cNvSpPr txBox="1"/>
          <p:nvPr/>
        </p:nvSpPr>
        <p:spPr bwMode="auto">
          <a:xfrm>
            <a:off x="669925" y="3000437"/>
            <a:ext cx="5023169" cy="41288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3" name="ïṡḻíḍê">
            <a:extLst>
              <a:ext uri="{FF2B5EF4-FFF2-40B4-BE49-F238E27FC236}">
                <a16:creationId xmlns="" xmlns:a16="http://schemas.microsoft.com/office/drawing/2014/main" id="{D20645C2-B110-4E84-8F7D-E7683342ED2E}"/>
              </a:ext>
            </a:extLst>
          </p:cNvPr>
          <p:cNvSpPr/>
          <p:nvPr/>
        </p:nvSpPr>
        <p:spPr bwMode="auto">
          <a:xfrm>
            <a:off x="669925" y="5195377"/>
            <a:ext cx="5023169" cy="96939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 to filter and replace existing icon elements with one click.</a:t>
            </a:r>
          </a:p>
        </p:txBody>
      </p:sp>
      <p:sp>
        <p:nvSpPr>
          <p:cNvPr id="14" name="i$lïďe">
            <a:extLst>
              <a:ext uri="{FF2B5EF4-FFF2-40B4-BE49-F238E27FC236}">
                <a16:creationId xmlns="" xmlns:a16="http://schemas.microsoft.com/office/drawing/2014/main" id="{7470A571-7229-4987-B631-D8E73DA1D038}"/>
              </a:ext>
            </a:extLst>
          </p:cNvPr>
          <p:cNvSpPr txBox="1"/>
          <p:nvPr/>
        </p:nvSpPr>
        <p:spPr bwMode="auto">
          <a:xfrm>
            <a:off x="669925" y="4782497"/>
            <a:ext cx="5023169" cy="41288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0" name="îşľíďé">
            <a:extLst>
              <a:ext uri="{FF2B5EF4-FFF2-40B4-BE49-F238E27FC236}">
                <a16:creationId xmlns="" xmlns:a16="http://schemas.microsoft.com/office/drawing/2014/main" id="{E5F9174D-1B44-4E21-AA45-30D22E930D19}"/>
              </a:ext>
            </a:extLst>
          </p:cNvPr>
          <p:cNvSpPr txBox="1"/>
          <p:nvPr/>
        </p:nvSpPr>
        <p:spPr>
          <a:xfrm>
            <a:off x="6096000" y="4428168"/>
            <a:ext cx="5424488" cy="1711218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txBody>
          <a:bodyPr wrap="square" lIns="90000" tIns="46800" rIns="90000" bIns="46800" rtlCol="0"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</a:rPr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200" b="1" dirty="0">
                <a:solidFill>
                  <a:schemeClr val="bg1"/>
                </a:solidFill>
              </a:rPr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</a:rPr>
              <a:t>Adjust the spacing to adapt to Chinese typesetting, use the reference line in PPT.</a:t>
            </a:r>
            <a:endParaRPr lang="en-US" altLang="zh-CN" sz="1200" b="1" dirty="0">
              <a:solidFill>
                <a:schemeClr val="bg1"/>
              </a:solidFill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B2C5B493-E9E7-4639-916C-42828C8514CB}"/>
              </a:ext>
            </a:extLst>
          </p:cNvPr>
          <p:cNvCxnSpPr>
            <a:cxnSpLocks/>
          </p:cNvCxnSpPr>
          <p:nvPr/>
        </p:nvCxnSpPr>
        <p:spPr>
          <a:xfrm>
            <a:off x="705782" y="2783512"/>
            <a:ext cx="47628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766AAE0E-CCC0-45A9-92C0-22480421A7EE}"/>
              </a:ext>
            </a:extLst>
          </p:cNvPr>
          <p:cNvCxnSpPr>
            <a:cxnSpLocks/>
          </p:cNvCxnSpPr>
          <p:nvPr/>
        </p:nvCxnSpPr>
        <p:spPr>
          <a:xfrm>
            <a:off x="705783" y="4428168"/>
            <a:ext cx="4762329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4525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30" name="íŝḷiďé">
            <a:extLst>
              <a:ext uri="{FF2B5EF4-FFF2-40B4-BE49-F238E27FC236}">
                <a16:creationId xmlns="" xmlns:a16="http://schemas.microsoft.com/office/drawing/2014/main" id="{034C9CE6-ED5E-4F7F-B57E-FD003F7D5579}"/>
              </a:ext>
            </a:extLst>
          </p:cNvPr>
          <p:cNvSpPr/>
          <p:nvPr/>
        </p:nvSpPr>
        <p:spPr bwMode="auto">
          <a:xfrm>
            <a:off x="9228767" y="2438704"/>
            <a:ext cx="42793" cy="22824"/>
          </a:xfrm>
          <a:custGeom>
            <a:avLst/>
            <a:gdLst>
              <a:gd name="T0" fmla="*/ 10 w 20"/>
              <a:gd name="T1" fmla="*/ 0 h 11"/>
              <a:gd name="T2" fmla="*/ 12 w 20"/>
              <a:gd name="T3" fmla="*/ 2 h 11"/>
              <a:gd name="T4" fmla="*/ 16 w 20"/>
              <a:gd name="T5" fmla="*/ 9 h 11"/>
              <a:gd name="T6" fmla="*/ 6 w 20"/>
              <a:gd name="T7" fmla="*/ 6 h 11"/>
              <a:gd name="T8" fmla="*/ 10 w 20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11">
                <a:moveTo>
                  <a:pt x="10" y="0"/>
                </a:moveTo>
                <a:cubicBezTo>
                  <a:pt x="12" y="0"/>
                  <a:pt x="12" y="1"/>
                  <a:pt x="12" y="2"/>
                </a:cubicBezTo>
                <a:cubicBezTo>
                  <a:pt x="14" y="5"/>
                  <a:pt x="20" y="5"/>
                  <a:pt x="16" y="9"/>
                </a:cubicBezTo>
                <a:cubicBezTo>
                  <a:pt x="10" y="11"/>
                  <a:pt x="13" y="3"/>
                  <a:pt x="6" y="6"/>
                </a:cubicBezTo>
                <a:cubicBezTo>
                  <a:pt x="0" y="3"/>
                  <a:pt x="14" y="6"/>
                  <a:pt x="10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1" name="îṧļíḓe">
            <a:extLst>
              <a:ext uri="{FF2B5EF4-FFF2-40B4-BE49-F238E27FC236}">
                <a16:creationId xmlns="" xmlns:a16="http://schemas.microsoft.com/office/drawing/2014/main" id="{ADDA7068-4028-4262-B58B-81634776388B}"/>
              </a:ext>
            </a:extLst>
          </p:cNvPr>
          <p:cNvSpPr/>
          <p:nvPr/>
        </p:nvSpPr>
        <p:spPr bwMode="auto">
          <a:xfrm>
            <a:off x="9830727" y="2438704"/>
            <a:ext cx="82734" cy="42794"/>
          </a:xfrm>
          <a:custGeom>
            <a:avLst/>
            <a:gdLst>
              <a:gd name="T0" fmla="*/ 37 w 39"/>
              <a:gd name="T1" fmla="*/ 15 h 20"/>
              <a:gd name="T2" fmla="*/ 23 w 39"/>
              <a:gd name="T3" fmla="*/ 19 h 20"/>
              <a:gd name="T4" fmla="*/ 4 w 39"/>
              <a:gd name="T5" fmla="*/ 19 h 20"/>
              <a:gd name="T6" fmla="*/ 0 w 39"/>
              <a:gd name="T7" fmla="*/ 15 h 20"/>
              <a:gd name="T8" fmla="*/ 30 w 39"/>
              <a:gd name="T9" fmla="*/ 0 h 20"/>
              <a:gd name="T10" fmla="*/ 36 w 39"/>
              <a:gd name="T11" fmla="*/ 4 h 20"/>
              <a:gd name="T12" fmla="*/ 32 w 39"/>
              <a:gd name="T13" fmla="*/ 6 h 20"/>
              <a:gd name="T14" fmla="*/ 37 w 39"/>
              <a:gd name="T15" fmla="*/ 15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0">
                <a:moveTo>
                  <a:pt x="37" y="15"/>
                </a:moveTo>
                <a:cubicBezTo>
                  <a:pt x="32" y="16"/>
                  <a:pt x="23" y="13"/>
                  <a:pt x="23" y="19"/>
                </a:cubicBezTo>
                <a:cubicBezTo>
                  <a:pt x="19" y="16"/>
                  <a:pt x="12" y="20"/>
                  <a:pt x="4" y="19"/>
                </a:cubicBezTo>
                <a:cubicBezTo>
                  <a:pt x="5" y="16"/>
                  <a:pt x="2" y="15"/>
                  <a:pt x="0" y="15"/>
                </a:cubicBezTo>
                <a:cubicBezTo>
                  <a:pt x="4" y="4"/>
                  <a:pt x="15" y="0"/>
                  <a:pt x="30" y="0"/>
                </a:cubicBezTo>
                <a:cubicBezTo>
                  <a:pt x="28" y="5"/>
                  <a:pt x="34" y="2"/>
                  <a:pt x="36" y="4"/>
                </a:cubicBezTo>
                <a:cubicBezTo>
                  <a:pt x="37" y="5"/>
                  <a:pt x="32" y="5"/>
                  <a:pt x="32" y="6"/>
                </a:cubicBezTo>
                <a:cubicBezTo>
                  <a:pt x="31" y="8"/>
                  <a:pt x="39" y="7"/>
                  <a:pt x="37" y="15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2" name="ïṥľíďé">
            <a:extLst>
              <a:ext uri="{FF2B5EF4-FFF2-40B4-BE49-F238E27FC236}">
                <a16:creationId xmlns="" xmlns:a16="http://schemas.microsoft.com/office/drawing/2014/main" id="{81498C8F-97CA-45B2-A935-7CBB49DA25F5}"/>
              </a:ext>
            </a:extLst>
          </p:cNvPr>
          <p:cNvSpPr/>
          <p:nvPr/>
        </p:nvSpPr>
        <p:spPr bwMode="auto">
          <a:xfrm>
            <a:off x="9360000" y="2442984"/>
            <a:ext cx="39941" cy="22824"/>
          </a:xfrm>
          <a:custGeom>
            <a:avLst/>
            <a:gdLst>
              <a:gd name="T0" fmla="*/ 19 w 19"/>
              <a:gd name="T1" fmla="*/ 2 h 11"/>
              <a:gd name="T2" fmla="*/ 17 w 19"/>
              <a:gd name="T3" fmla="*/ 9 h 11"/>
              <a:gd name="T4" fmla="*/ 10 w 19"/>
              <a:gd name="T5" fmla="*/ 11 h 11"/>
              <a:gd name="T6" fmla="*/ 0 w 19"/>
              <a:gd name="T7" fmla="*/ 6 h 11"/>
              <a:gd name="T8" fmla="*/ 12 w 19"/>
              <a:gd name="T9" fmla="*/ 6 h 11"/>
              <a:gd name="T10" fmla="*/ 19 w 19"/>
              <a:gd name="T11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1">
                <a:moveTo>
                  <a:pt x="19" y="2"/>
                </a:moveTo>
                <a:cubicBezTo>
                  <a:pt x="18" y="3"/>
                  <a:pt x="17" y="6"/>
                  <a:pt x="17" y="9"/>
                </a:cubicBezTo>
                <a:cubicBezTo>
                  <a:pt x="13" y="8"/>
                  <a:pt x="12" y="11"/>
                  <a:pt x="10" y="11"/>
                </a:cubicBezTo>
                <a:cubicBezTo>
                  <a:pt x="6" y="9"/>
                  <a:pt x="0" y="11"/>
                  <a:pt x="0" y="6"/>
                </a:cubicBezTo>
                <a:cubicBezTo>
                  <a:pt x="6" y="6"/>
                  <a:pt x="8" y="1"/>
                  <a:pt x="12" y="6"/>
                </a:cubicBezTo>
                <a:cubicBezTo>
                  <a:pt x="14" y="5"/>
                  <a:pt x="13" y="0"/>
                  <a:pt x="19" y="2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3" name="îSľiḓe">
            <a:extLst>
              <a:ext uri="{FF2B5EF4-FFF2-40B4-BE49-F238E27FC236}">
                <a16:creationId xmlns="" xmlns:a16="http://schemas.microsoft.com/office/drawing/2014/main" id="{18921B06-8CDB-4EC6-A28F-E3F3DC485FC3}"/>
              </a:ext>
            </a:extLst>
          </p:cNvPr>
          <p:cNvSpPr/>
          <p:nvPr/>
        </p:nvSpPr>
        <p:spPr bwMode="auto">
          <a:xfrm>
            <a:off x="9106093" y="2455823"/>
            <a:ext cx="51352" cy="27103"/>
          </a:xfrm>
          <a:custGeom>
            <a:avLst/>
            <a:gdLst>
              <a:gd name="T0" fmla="*/ 23 w 24"/>
              <a:gd name="T1" fmla="*/ 0 h 13"/>
              <a:gd name="T2" fmla="*/ 20 w 24"/>
              <a:gd name="T3" fmla="*/ 5 h 13"/>
              <a:gd name="T4" fmla="*/ 14 w 24"/>
              <a:gd name="T5" fmla="*/ 11 h 13"/>
              <a:gd name="T6" fmla="*/ 10 w 24"/>
              <a:gd name="T7" fmla="*/ 7 h 13"/>
              <a:gd name="T8" fmla="*/ 5 w 24"/>
              <a:gd name="T9" fmla="*/ 9 h 13"/>
              <a:gd name="T10" fmla="*/ 1 w 24"/>
              <a:gd name="T11" fmla="*/ 5 h 13"/>
              <a:gd name="T12" fmla="*/ 10 w 24"/>
              <a:gd name="T13" fmla="*/ 3 h 13"/>
              <a:gd name="T14" fmla="*/ 10 w 24"/>
              <a:gd name="T15" fmla="*/ 1 h 13"/>
              <a:gd name="T16" fmla="*/ 23 w 24"/>
              <a:gd name="T17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13">
                <a:moveTo>
                  <a:pt x="23" y="0"/>
                </a:moveTo>
                <a:cubicBezTo>
                  <a:pt x="24" y="4"/>
                  <a:pt x="20" y="2"/>
                  <a:pt x="20" y="5"/>
                </a:cubicBezTo>
                <a:cubicBezTo>
                  <a:pt x="20" y="6"/>
                  <a:pt x="17" y="10"/>
                  <a:pt x="14" y="11"/>
                </a:cubicBezTo>
                <a:cubicBezTo>
                  <a:pt x="10" y="13"/>
                  <a:pt x="11" y="7"/>
                  <a:pt x="10" y="7"/>
                </a:cubicBezTo>
                <a:cubicBezTo>
                  <a:pt x="10" y="7"/>
                  <a:pt x="7" y="9"/>
                  <a:pt x="5" y="9"/>
                </a:cubicBezTo>
                <a:cubicBezTo>
                  <a:pt x="4" y="9"/>
                  <a:pt x="3" y="5"/>
                  <a:pt x="1" y="5"/>
                </a:cubicBezTo>
                <a:cubicBezTo>
                  <a:pt x="0" y="0"/>
                  <a:pt x="8" y="5"/>
                  <a:pt x="10" y="3"/>
                </a:cubicBezTo>
                <a:cubicBezTo>
                  <a:pt x="11" y="3"/>
                  <a:pt x="10" y="1"/>
                  <a:pt x="10" y="1"/>
                </a:cubicBezTo>
                <a:cubicBezTo>
                  <a:pt x="15" y="0"/>
                  <a:pt x="17" y="1"/>
                  <a:pt x="23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4" name="isḷîďé">
            <a:extLst>
              <a:ext uri="{FF2B5EF4-FFF2-40B4-BE49-F238E27FC236}">
                <a16:creationId xmlns="" xmlns:a16="http://schemas.microsoft.com/office/drawing/2014/main" id="{34F148F7-45B6-4E95-836B-82A9979CF614}"/>
              </a:ext>
            </a:extLst>
          </p:cNvPr>
          <p:cNvSpPr/>
          <p:nvPr/>
        </p:nvSpPr>
        <p:spPr bwMode="auto">
          <a:xfrm>
            <a:off x="9311501" y="2451543"/>
            <a:ext cx="42793" cy="14265"/>
          </a:xfrm>
          <a:custGeom>
            <a:avLst/>
            <a:gdLst>
              <a:gd name="T0" fmla="*/ 18 w 20"/>
              <a:gd name="T1" fmla="*/ 7 h 7"/>
              <a:gd name="T2" fmla="*/ 3 w 20"/>
              <a:gd name="T3" fmla="*/ 7 h 7"/>
              <a:gd name="T4" fmla="*/ 8 w 20"/>
              <a:gd name="T5" fmla="*/ 2 h 7"/>
              <a:gd name="T6" fmla="*/ 18 w 20"/>
              <a:gd name="T7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" h="7">
                <a:moveTo>
                  <a:pt x="18" y="7"/>
                </a:moveTo>
                <a:cubicBezTo>
                  <a:pt x="13" y="7"/>
                  <a:pt x="8" y="7"/>
                  <a:pt x="3" y="7"/>
                </a:cubicBezTo>
                <a:cubicBezTo>
                  <a:pt x="0" y="1"/>
                  <a:pt x="9" y="6"/>
                  <a:pt x="8" y="2"/>
                </a:cubicBezTo>
                <a:cubicBezTo>
                  <a:pt x="10" y="5"/>
                  <a:pt x="20" y="0"/>
                  <a:pt x="18" y="7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5" name="ïṡ1iḋè">
            <a:extLst>
              <a:ext uri="{FF2B5EF4-FFF2-40B4-BE49-F238E27FC236}">
                <a16:creationId xmlns="" xmlns:a16="http://schemas.microsoft.com/office/drawing/2014/main" id="{BA36C403-FEFF-4E40-B67C-87ECC6912A7E}"/>
              </a:ext>
            </a:extLst>
          </p:cNvPr>
          <p:cNvSpPr/>
          <p:nvPr/>
        </p:nvSpPr>
        <p:spPr bwMode="auto">
          <a:xfrm>
            <a:off x="9250164" y="2470087"/>
            <a:ext cx="51352" cy="18545"/>
          </a:xfrm>
          <a:custGeom>
            <a:avLst/>
            <a:gdLst>
              <a:gd name="T0" fmla="*/ 17 w 24"/>
              <a:gd name="T1" fmla="*/ 0 h 9"/>
              <a:gd name="T2" fmla="*/ 17 w 24"/>
              <a:gd name="T3" fmla="*/ 7 h 9"/>
              <a:gd name="T4" fmla="*/ 0 w 24"/>
              <a:gd name="T5" fmla="*/ 6 h 9"/>
              <a:gd name="T6" fmla="*/ 17 w 24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" h="9">
                <a:moveTo>
                  <a:pt x="17" y="0"/>
                </a:moveTo>
                <a:cubicBezTo>
                  <a:pt x="24" y="3"/>
                  <a:pt x="17" y="2"/>
                  <a:pt x="17" y="7"/>
                </a:cubicBezTo>
                <a:cubicBezTo>
                  <a:pt x="11" y="7"/>
                  <a:pt x="3" y="9"/>
                  <a:pt x="0" y="6"/>
                </a:cubicBezTo>
                <a:cubicBezTo>
                  <a:pt x="3" y="1"/>
                  <a:pt x="13" y="4"/>
                  <a:pt x="17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6" name="íṥľidé">
            <a:extLst>
              <a:ext uri="{FF2B5EF4-FFF2-40B4-BE49-F238E27FC236}">
                <a16:creationId xmlns="" xmlns:a16="http://schemas.microsoft.com/office/drawing/2014/main" id="{3F85C2F8-DA80-48CD-A38E-5FCBD4AA3926}"/>
              </a:ext>
            </a:extLst>
          </p:cNvPr>
          <p:cNvSpPr/>
          <p:nvPr/>
        </p:nvSpPr>
        <p:spPr bwMode="auto">
          <a:xfrm>
            <a:off x="6738187" y="2485779"/>
            <a:ext cx="22824" cy="15692"/>
          </a:xfrm>
          <a:custGeom>
            <a:avLst/>
            <a:gdLst>
              <a:gd name="T0" fmla="*/ 1 w 11"/>
              <a:gd name="T1" fmla="*/ 0 h 8"/>
              <a:gd name="T2" fmla="*/ 10 w 11"/>
              <a:gd name="T3" fmla="*/ 8 h 8"/>
              <a:gd name="T4" fmla="*/ 1 w 11"/>
              <a:gd name="T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" h="8">
                <a:moveTo>
                  <a:pt x="1" y="0"/>
                </a:moveTo>
                <a:cubicBezTo>
                  <a:pt x="6" y="1"/>
                  <a:pt x="11" y="1"/>
                  <a:pt x="10" y="8"/>
                </a:cubicBezTo>
                <a:cubicBezTo>
                  <a:pt x="7" y="5"/>
                  <a:pt x="0" y="6"/>
                  <a:pt x="1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7" name="iŝ1íḑê">
            <a:extLst>
              <a:ext uri="{FF2B5EF4-FFF2-40B4-BE49-F238E27FC236}">
                <a16:creationId xmlns="" xmlns:a16="http://schemas.microsoft.com/office/drawing/2014/main" id="{81E414C9-6CCE-4573-B192-34AF1705173D}"/>
              </a:ext>
            </a:extLst>
          </p:cNvPr>
          <p:cNvSpPr/>
          <p:nvPr/>
        </p:nvSpPr>
        <p:spPr bwMode="auto">
          <a:xfrm>
            <a:off x="9860684" y="2482926"/>
            <a:ext cx="91293" cy="47074"/>
          </a:xfrm>
          <a:custGeom>
            <a:avLst/>
            <a:gdLst>
              <a:gd name="T0" fmla="*/ 38 w 43"/>
              <a:gd name="T1" fmla="*/ 5 h 22"/>
              <a:gd name="T2" fmla="*/ 42 w 43"/>
              <a:gd name="T3" fmla="*/ 15 h 22"/>
              <a:gd name="T4" fmla="*/ 23 w 43"/>
              <a:gd name="T5" fmla="*/ 20 h 22"/>
              <a:gd name="T6" fmla="*/ 20 w 43"/>
              <a:gd name="T7" fmla="*/ 18 h 22"/>
              <a:gd name="T8" fmla="*/ 12 w 43"/>
              <a:gd name="T9" fmla="*/ 18 h 22"/>
              <a:gd name="T10" fmla="*/ 12 w 43"/>
              <a:gd name="T11" fmla="*/ 15 h 22"/>
              <a:gd name="T12" fmla="*/ 7 w 43"/>
              <a:gd name="T13" fmla="*/ 16 h 22"/>
              <a:gd name="T14" fmla="*/ 9 w 43"/>
              <a:gd name="T15" fmla="*/ 13 h 22"/>
              <a:gd name="T16" fmla="*/ 1 w 43"/>
              <a:gd name="T17" fmla="*/ 11 h 22"/>
              <a:gd name="T18" fmla="*/ 5 w 43"/>
              <a:gd name="T19" fmla="*/ 7 h 22"/>
              <a:gd name="T20" fmla="*/ 10 w 43"/>
              <a:gd name="T21" fmla="*/ 3 h 22"/>
              <a:gd name="T22" fmla="*/ 27 w 43"/>
              <a:gd name="T23" fmla="*/ 1 h 22"/>
              <a:gd name="T24" fmla="*/ 27 w 43"/>
              <a:gd name="T25" fmla="*/ 5 h 22"/>
              <a:gd name="T26" fmla="*/ 38 w 43"/>
              <a:gd name="T27" fmla="*/ 5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" h="22">
                <a:moveTo>
                  <a:pt x="38" y="5"/>
                </a:moveTo>
                <a:cubicBezTo>
                  <a:pt x="37" y="11"/>
                  <a:pt x="31" y="15"/>
                  <a:pt x="42" y="15"/>
                </a:cubicBezTo>
                <a:cubicBezTo>
                  <a:pt x="43" y="22"/>
                  <a:pt x="31" y="21"/>
                  <a:pt x="23" y="20"/>
                </a:cubicBezTo>
                <a:cubicBezTo>
                  <a:pt x="20" y="20"/>
                  <a:pt x="21" y="20"/>
                  <a:pt x="20" y="18"/>
                </a:cubicBezTo>
                <a:cubicBezTo>
                  <a:pt x="16" y="15"/>
                  <a:pt x="17" y="21"/>
                  <a:pt x="12" y="18"/>
                </a:cubicBezTo>
                <a:cubicBezTo>
                  <a:pt x="12" y="18"/>
                  <a:pt x="13" y="15"/>
                  <a:pt x="12" y="15"/>
                </a:cubicBezTo>
                <a:cubicBezTo>
                  <a:pt x="11" y="14"/>
                  <a:pt x="9" y="17"/>
                  <a:pt x="7" y="16"/>
                </a:cubicBezTo>
                <a:cubicBezTo>
                  <a:pt x="6" y="16"/>
                  <a:pt x="9" y="13"/>
                  <a:pt x="9" y="13"/>
                </a:cubicBezTo>
                <a:cubicBezTo>
                  <a:pt x="7" y="11"/>
                  <a:pt x="0" y="15"/>
                  <a:pt x="1" y="11"/>
                </a:cubicBezTo>
                <a:cubicBezTo>
                  <a:pt x="0" y="7"/>
                  <a:pt x="3" y="8"/>
                  <a:pt x="5" y="7"/>
                </a:cubicBezTo>
                <a:cubicBezTo>
                  <a:pt x="7" y="5"/>
                  <a:pt x="6" y="4"/>
                  <a:pt x="10" y="3"/>
                </a:cubicBezTo>
                <a:cubicBezTo>
                  <a:pt x="12" y="3"/>
                  <a:pt x="20" y="0"/>
                  <a:pt x="27" y="1"/>
                </a:cubicBezTo>
                <a:cubicBezTo>
                  <a:pt x="27" y="2"/>
                  <a:pt x="27" y="5"/>
                  <a:pt x="27" y="5"/>
                </a:cubicBezTo>
                <a:cubicBezTo>
                  <a:pt x="30" y="7"/>
                  <a:pt x="37" y="3"/>
                  <a:pt x="38" y="5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8" name="í$lîḋe">
            <a:extLst>
              <a:ext uri="{FF2B5EF4-FFF2-40B4-BE49-F238E27FC236}">
                <a16:creationId xmlns="" xmlns:a16="http://schemas.microsoft.com/office/drawing/2014/main" id="{E1FC11F6-5373-4543-9D56-C9846E18DEEE}"/>
              </a:ext>
            </a:extLst>
          </p:cNvPr>
          <p:cNvSpPr/>
          <p:nvPr/>
        </p:nvSpPr>
        <p:spPr bwMode="auto">
          <a:xfrm>
            <a:off x="9822170" y="2485779"/>
            <a:ext cx="35662" cy="22824"/>
          </a:xfrm>
          <a:custGeom>
            <a:avLst/>
            <a:gdLst>
              <a:gd name="T0" fmla="*/ 17 w 17"/>
              <a:gd name="T1" fmla="*/ 6 h 11"/>
              <a:gd name="T2" fmla="*/ 12 w 17"/>
              <a:gd name="T3" fmla="*/ 6 h 11"/>
              <a:gd name="T4" fmla="*/ 10 w 17"/>
              <a:gd name="T5" fmla="*/ 10 h 11"/>
              <a:gd name="T6" fmla="*/ 0 w 17"/>
              <a:gd name="T7" fmla="*/ 6 h 11"/>
              <a:gd name="T8" fmla="*/ 17 w 17"/>
              <a:gd name="T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11">
                <a:moveTo>
                  <a:pt x="17" y="6"/>
                </a:moveTo>
                <a:cubicBezTo>
                  <a:pt x="16" y="9"/>
                  <a:pt x="14" y="6"/>
                  <a:pt x="12" y="6"/>
                </a:cubicBezTo>
                <a:cubicBezTo>
                  <a:pt x="10" y="6"/>
                  <a:pt x="10" y="8"/>
                  <a:pt x="10" y="10"/>
                </a:cubicBezTo>
                <a:cubicBezTo>
                  <a:pt x="4" y="11"/>
                  <a:pt x="6" y="5"/>
                  <a:pt x="0" y="6"/>
                </a:cubicBezTo>
                <a:cubicBezTo>
                  <a:pt x="4" y="0"/>
                  <a:pt x="12" y="4"/>
                  <a:pt x="17" y="6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9" name="íṩḻîdé">
            <a:extLst>
              <a:ext uri="{FF2B5EF4-FFF2-40B4-BE49-F238E27FC236}">
                <a16:creationId xmlns="" xmlns:a16="http://schemas.microsoft.com/office/drawing/2014/main" id="{3CB7C4C6-B894-45A1-9B7F-7C055A8CB279}"/>
              </a:ext>
            </a:extLst>
          </p:cNvPr>
          <p:cNvSpPr/>
          <p:nvPr/>
        </p:nvSpPr>
        <p:spPr bwMode="auto">
          <a:xfrm>
            <a:off x="6656880" y="2512882"/>
            <a:ext cx="92719" cy="49928"/>
          </a:xfrm>
          <a:custGeom>
            <a:avLst/>
            <a:gdLst>
              <a:gd name="T0" fmla="*/ 31 w 44"/>
              <a:gd name="T1" fmla="*/ 6 h 24"/>
              <a:gd name="T2" fmla="*/ 37 w 44"/>
              <a:gd name="T3" fmla="*/ 14 h 24"/>
              <a:gd name="T4" fmla="*/ 42 w 44"/>
              <a:gd name="T5" fmla="*/ 23 h 24"/>
              <a:gd name="T6" fmla="*/ 37 w 44"/>
              <a:gd name="T7" fmla="*/ 23 h 24"/>
              <a:gd name="T8" fmla="*/ 37 w 44"/>
              <a:gd name="T9" fmla="*/ 19 h 24"/>
              <a:gd name="T10" fmla="*/ 33 w 44"/>
              <a:gd name="T11" fmla="*/ 17 h 24"/>
              <a:gd name="T12" fmla="*/ 9 w 44"/>
              <a:gd name="T13" fmla="*/ 15 h 24"/>
              <a:gd name="T14" fmla="*/ 15 w 44"/>
              <a:gd name="T15" fmla="*/ 12 h 24"/>
              <a:gd name="T16" fmla="*/ 11 w 44"/>
              <a:gd name="T17" fmla="*/ 8 h 24"/>
              <a:gd name="T18" fmla="*/ 0 w 44"/>
              <a:gd name="T19" fmla="*/ 2 h 24"/>
              <a:gd name="T20" fmla="*/ 15 w 44"/>
              <a:gd name="T21" fmla="*/ 2 h 24"/>
              <a:gd name="T22" fmla="*/ 18 w 44"/>
              <a:gd name="T23" fmla="*/ 6 h 24"/>
              <a:gd name="T24" fmla="*/ 26 w 44"/>
              <a:gd name="T25" fmla="*/ 6 h 24"/>
              <a:gd name="T26" fmla="*/ 31 w 44"/>
              <a:gd name="T27" fmla="*/ 6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24">
                <a:moveTo>
                  <a:pt x="31" y="6"/>
                </a:moveTo>
                <a:cubicBezTo>
                  <a:pt x="34" y="8"/>
                  <a:pt x="35" y="11"/>
                  <a:pt x="37" y="14"/>
                </a:cubicBezTo>
                <a:cubicBezTo>
                  <a:pt x="39" y="16"/>
                  <a:pt x="44" y="18"/>
                  <a:pt x="42" y="23"/>
                </a:cubicBezTo>
                <a:cubicBezTo>
                  <a:pt x="41" y="22"/>
                  <a:pt x="38" y="24"/>
                  <a:pt x="37" y="23"/>
                </a:cubicBezTo>
                <a:cubicBezTo>
                  <a:pt x="36" y="22"/>
                  <a:pt x="37" y="20"/>
                  <a:pt x="37" y="19"/>
                </a:cubicBezTo>
                <a:cubicBezTo>
                  <a:pt x="36" y="19"/>
                  <a:pt x="32" y="23"/>
                  <a:pt x="33" y="17"/>
                </a:cubicBezTo>
                <a:cubicBezTo>
                  <a:pt x="22" y="17"/>
                  <a:pt x="15" y="17"/>
                  <a:pt x="9" y="15"/>
                </a:cubicBezTo>
                <a:cubicBezTo>
                  <a:pt x="8" y="11"/>
                  <a:pt x="12" y="12"/>
                  <a:pt x="15" y="12"/>
                </a:cubicBezTo>
                <a:cubicBezTo>
                  <a:pt x="14" y="10"/>
                  <a:pt x="11" y="10"/>
                  <a:pt x="11" y="8"/>
                </a:cubicBezTo>
                <a:cubicBezTo>
                  <a:pt x="4" y="6"/>
                  <a:pt x="1" y="11"/>
                  <a:pt x="0" y="2"/>
                </a:cubicBezTo>
                <a:cubicBezTo>
                  <a:pt x="4" y="0"/>
                  <a:pt x="10" y="1"/>
                  <a:pt x="15" y="2"/>
                </a:cubicBezTo>
                <a:cubicBezTo>
                  <a:pt x="17" y="3"/>
                  <a:pt x="18" y="3"/>
                  <a:pt x="18" y="6"/>
                </a:cubicBezTo>
                <a:cubicBezTo>
                  <a:pt x="20" y="8"/>
                  <a:pt x="26" y="0"/>
                  <a:pt x="26" y="6"/>
                </a:cubicBezTo>
                <a:cubicBezTo>
                  <a:pt x="26" y="8"/>
                  <a:pt x="32" y="9"/>
                  <a:pt x="31" y="6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0" name="ïSḻïḋè">
            <a:extLst>
              <a:ext uri="{FF2B5EF4-FFF2-40B4-BE49-F238E27FC236}">
                <a16:creationId xmlns="" xmlns:a16="http://schemas.microsoft.com/office/drawing/2014/main" id="{F57410D6-1656-4F7E-89C6-6945EFC071E6}"/>
              </a:ext>
            </a:extLst>
          </p:cNvPr>
          <p:cNvSpPr/>
          <p:nvPr/>
        </p:nvSpPr>
        <p:spPr bwMode="auto">
          <a:xfrm>
            <a:off x="9956255" y="2512882"/>
            <a:ext cx="89867" cy="45648"/>
          </a:xfrm>
          <a:custGeom>
            <a:avLst/>
            <a:gdLst>
              <a:gd name="T0" fmla="*/ 18 w 43"/>
              <a:gd name="T1" fmla="*/ 1 h 22"/>
              <a:gd name="T2" fmla="*/ 25 w 43"/>
              <a:gd name="T3" fmla="*/ 6 h 22"/>
              <a:gd name="T4" fmla="*/ 27 w 43"/>
              <a:gd name="T5" fmla="*/ 2 h 22"/>
              <a:gd name="T6" fmla="*/ 31 w 43"/>
              <a:gd name="T7" fmla="*/ 6 h 22"/>
              <a:gd name="T8" fmla="*/ 34 w 43"/>
              <a:gd name="T9" fmla="*/ 6 h 22"/>
              <a:gd name="T10" fmla="*/ 34 w 43"/>
              <a:gd name="T11" fmla="*/ 8 h 22"/>
              <a:gd name="T12" fmla="*/ 42 w 43"/>
              <a:gd name="T13" fmla="*/ 10 h 22"/>
              <a:gd name="T14" fmla="*/ 29 w 43"/>
              <a:gd name="T15" fmla="*/ 14 h 22"/>
              <a:gd name="T16" fmla="*/ 27 w 43"/>
              <a:gd name="T17" fmla="*/ 17 h 22"/>
              <a:gd name="T18" fmla="*/ 10 w 43"/>
              <a:gd name="T19" fmla="*/ 17 h 22"/>
              <a:gd name="T20" fmla="*/ 8 w 43"/>
              <a:gd name="T21" fmla="*/ 21 h 22"/>
              <a:gd name="T22" fmla="*/ 1 w 43"/>
              <a:gd name="T23" fmla="*/ 19 h 22"/>
              <a:gd name="T24" fmla="*/ 1 w 43"/>
              <a:gd name="T25" fmla="*/ 14 h 22"/>
              <a:gd name="T26" fmla="*/ 5 w 43"/>
              <a:gd name="T27" fmla="*/ 14 h 22"/>
              <a:gd name="T28" fmla="*/ 6 w 43"/>
              <a:gd name="T29" fmla="*/ 8 h 22"/>
              <a:gd name="T30" fmla="*/ 10 w 43"/>
              <a:gd name="T31" fmla="*/ 8 h 22"/>
              <a:gd name="T32" fmla="*/ 18 w 43"/>
              <a:gd name="T33" fmla="*/ 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3" h="22">
                <a:moveTo>
                  <a:pt x="18" y="1"/>
                </a:moveTo>
                <a:cubicBezTo>
                  <a:pt x="19" y="4"/>
                  <a:pt x="27" y="0"/>
                  <a:pt x="25" y="6"/>
                </a:cubicBezTo>
                <a:cubicBezTo>
                  <a:pt x="27" y="7"/>
                  <a:pt x="27" y="2"/>
                  <a:pt x="27" y="2"/>
                </a:cubicBezTo>
                <a:cubicBezTo>
                  <a:pt x="29" y="2"/>
                  <a:pt x="29" y="5"/>
                  <a:pt x="31" y="6"/>
                </a:cubicBezTo>
                <a:cubicBezTo>
                  <a:pt x="31" y="7"/>
                  <a:pt x="34" y="5"/>
                  <a:pt x="34" y="6"/>
                </a:cubicBezTo>
                <a:cubicBezTo>
                  <a:pt x="35" y="6"/>
                  <a:pt x="34" y="8"/>
                  <a:pt x="34" y="8"/>
                </a:cubicBezTo>
                <a:cubicBezTo>
                  <a:pt x="37" y="9"/>
                  <a:pt x="42" y="6"/>
                  <a:pt x="42" y="10"/>
                </a:cubicBezTo>
                <a:cubicBezTo>
                  <a:pt x="43" y="17"/>
                  <a:pt x="33" y="12"/>
                  <a:pt x="29" y="14"/>
                </a:cubicBezTo>
                <a:cubicBezTo>
                  <a:pt x="27" y="13"/>
                  <a:pt x="28" y="17"/>
                  <a:pt x="27" y="17"/>
                </a:cubicBezTo>
                <a:cubicBezTo>
                  <a:pt x="23" y="19"/>
                  <a:pt x="12" y="18"/>
                  <a:pt x="10" y="17"/>
                </a:cubicBezTo>
                <a:cubicBezTo>
                  <a:pt x="8" y="17"/>
                  <a:pt x="9" y="20"/>
                  <a:pt x="8" y="21"/>
                </a:cubicBezTo>
                <a:cubicBezTo>
                  <a:pt x="4" y="18"/>
                  <a:pt x="5" y="22"/>
                  <a:pt x="1" y="19"/>
                </a:cubicBezTo>
                <a:cubicBezTo>
                  <a:pt x="2" y="18"/>
                  <a:pt x="0" y="14"/>
                  <a:pt x="1" y="14"/>
                </a:cubicBezTo>
                <a:cubicBezTo>
                  <a:pt x="1" y="13"/>
                  <a:pt x="4" y="14"/>
                  <a:pt x="5" y="14"/>
                </a:cubicBezTo>
                <a:cubicBezTo>
                  <a:pt x="6" y="12"/>
                  <a:pt x="5" y="9"/>
                  <a:pt x="6" y="8"/>
                </a:cubicBezTo>
                <a:cubicBezTo>
                  <a:pt x="7" y="7"/>
                  <a:pt x="10" y="9"/>
                  <a:pt x="10" y="8"/>
                </a:cubicBezTo>
                <a:cubicBezTo>
                  <a:pt x="12" y="5"/>
                  <a:pt x="15" y="4"/>
                  <a:pt x="18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1" name="ïŝlïďè">
            <a:extLst>
              <a:ext uri="{FF2B5EF4-FFF2-40B4-BE49-F238E27FC236}">
                <a16:creationId xmlns="" xmlns:a16="http://schemas.microsoft.com/office/drawing/2014/main" id="{620F98FE-0662-4AEE-8CB1-895BA8C0ACEB}"/>
              </a:ext>
            </a:extLst>
          </p:cNvPr>
          <p:cNvSpPr/>
          <p:nvPr/>
        </p:nvSpPr>
        <p:spPr bwMode="auto">
          <a:xfrm>
            <a:off x="6494265" y="2547118"/>
            <a:ext cx="17117" cy="27103"/>
          </a:xfrm>
          <a:custGeom>
            <a:avLst/>
            <a:gdLst>
              <a:gd name="T0" fmla="*/ 8 w 8"/>
              <a:gd name="T1" fmla="*/ 7 h 13"/>
              <a:gd name="T2" fmla="*/ 8 w 8"/>
              <a:gd name="T3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13">
                <a:moveTo>
                  <a:pt x="8" y="7"/>
                </a:moveTo>
                <a:cubicBezTo>
                  <a:pt x="3" y="13"/>
                  <a:pt x="0" y="0"/>
                  <a:pt x="8" y="7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2" name="iṡḻïďe">
            <a:extLst>
              <a:ext uri="{FF2B5EF4-FFF2-40B4-BE49-F238E27FC236}">
                <a16:creationId xmlns="" xmlns:a16="http://schemas.microsoft.com/office/drawing/2014/main" id="{30EC4C54-99F2-4FF9-97F9-9BC0A7AB0DFD}"/>
              </a:ext>
            </a:extLst>
          </p:cNvPr>
          <p:cNvSpPr/>
          <p:nvPr/>
        </p:nvSpPr>
        <p:spPr bwMode="auto">
          <a:xfrm>
            <a:off x="6529926" y="2552824"/>
            <a:ext cx="51352" cy="29957"/>
          </a:xfrm>
          <a:custGeom>
            <a:avLst/>
            <a:gdLst>
              <a:gd name="T0" fmla="*/ 22 w 24"/>
              <a:gd name="T1" fmla="*/ 4 h 14"/>
              <a:gd name="T2" fmla="*/ 6 w 24"/>
              <a:gd name="T3" fmla="*/ 13 h 14"/>
              <a:gd name="T4" fmla="*/ 0 w 24"/>
              <a:gd name="T5" fmla="*/ 8 h 14"/>
              <a:gd name="T6" fmla="*/ 11 w 24"/>
              <a:gd name="T7" fmla="*/ 4 h 14"/>
              <a:gd name="T8" fmla="*/ 22 w 24"/>
              <a:gd name="T9" fmla="*/ 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14">
                <a:moveTo>
                  <a:pt x="22" y="4"/>
                </a:moveTo>
                <a:cubicBezTo>
                  <a:pt x="24" y="14"/>
                  <a:pt x="10" y="9"/>
                  <a:pt x="6" y="13"/>
                </a:cubicBezTo>
                <a:cubicBezTo>
                  <a:pt x="2" y="13"/>
                  <a:pt x="4" y="7"/>
                  <a:pt x="0" y="8"/>
                </a:cubicBezTo>
                <a:cubicBezTo>
                  <a:pt x="1" y="2"/>
                  <a:pt x="11" y="9"/>
                  <a:pt x="11" y="4"/>
                </a:cubicBezTo>
                <a:cubicBezTo>
                  <a:pt x="11" y="0"/>
                  <a:pt x="16" y="6"/>
                  <a:pt x="22" y="4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3" name="ïṥļîḍé">
            <a:extLst>
              <a:ext uri="{FF2B5EF4-FFF2-40B4-BE49-F238E27FC236}">
                <a16:creationId xmlns="" xmlns:a16="http://schemas.microsoft.com/office/drawing/2014/main" id="{7970135A-5B8F-4F55-BE1F-64396139699D}"/>
              </a:ext>
            </a:extLst>
          </p:cNvPr>
          <p:cNvSpPr/>
          <p:nvPr/>
        </p:nvSpPr>
        <p:spPr bwMode="auto">
          <a:xfrm>
            <a:off x="6810936" y="2557104"/>
            <a:ext cx="45646" cy="22824"/>
          </a:xfrm>
          <a:custGeom>
            <a:avLst/>
            <a:gdLst>
              <a:gd name="T0" fmla="*/ 18 w 21"/>
              <a:gd name="T1" fmla="*/ 4 h 11"/>
              <a:gd name="T2" fmla="*/ 18 w 21"/>
              <a:gd name="T3" fmla="*/ 7 h 11"/>
              <a:gd name="T4" fmla="*/ 12 w 21"/>
              <a:gd name="T5" fmla="*/ 9 h 11"/>
              <a:gd name="T6" fmla="*/ 10 w 21"/>
              <a:gd name="T7" fmla="*/ 11 h 11"/>
              <a:gd name="T8" fmla="*/ 5 w 21"/>
              <a:gd name="T9" fmla="*/ 9 h 11"/>
              <a:gd name="T10" fmla="*/ 3 w 21"/>
              <a:gd name="T11" fmla="*/ 11 h 11"/>
              <a:gd name="T12" fmla="*/ 1 w 21"/>
              <a:gd name="T13" fmla="*/ 9 h 11"/>
              <a:gd name="T14" fmla="*/ 18 w 21"/>
              <a:gd name="T15" fmla="*/ 4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" h="11">
                <a:moveTo>
                  <a:pt x="18" y="4"/>
                </a:moveTo>
                <a:cubicBezTo>
                  <a:pt x="21" y="5"/>
                  <a:pt x="19" y="7"/>
                  <a:pt x="18" y="7"/>
                </a:cubicBezTo>
                <a:cubicBezTo>
                  <a:pt x="16" y="9"/>
                  <a:pt x="15" y="9"/>
                  <a:pt x="12" y="9"/>
                </a:cubicBezTo>
                <a:cubicBezTo>
                  <a:pt x="11" y="10"/>
                  <a:pt x="10" y="11"/>
                  <a:pt x="10" y="11"/>
                </a:cubicBezTo>
                <a:cubicBezTo>
                  <a:pt x="9" y="11"/>
                  <a:pt x="7" y="9"/>
                  <a:pt x="5" y="9"/>
                </a:cubicBezTo>
                <a:cubicBezTo>
                  <a:pt x="5" y="9"/>
                  <a:pt x="4" y="11"/>
                  <a:pt x="3" y="11"/>
                </a:cubicBezTo>
                <a:cubicBezTo>
                  <a:pt x="1" y="11"/>
                  <a:pt x="1" y="11"/>
                  <a:pt x="1" y="9"/>
                </a:cubicBezTo>
                <a:cubicBezTo>
                  <a:pt x="0" y="0"/>
                  <a:pt x="17" y="10"/>
                  <a:pt x="18" y="4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4" name="íṩliďê">
            <a:extLst>
              <a:ext uri="{FF2B5EF4-FFF2-40B4-BE49-F238E27FC236}">
                <a16:creationId xmlns="" xmlns:a16="http://schemas.microsoft.com/office/drawing/2014/main" id="{D07B94AF-B53C-4971-946D-FC63CEB054AF}"/>
              </a:ext>
            </a:extLst>
          </p:cNvPr>
          <p:cNvSpPr/>
          <p:nvPr/>
        </p:nvSpPr>
        <p:spPr bwMode="auto">
          <a:xfrm>
            <a:off x="6644041" y="2569941"/>
            <a:ext cx="25676" cy="9986"/>
          </a:xfrm>
          <a:custGeom>
            <a:avLst/>
            <a:gdLst>
              <a:gd name="T0" fmla="*/ 0 w 12"/>
              <a:gd name="T1" fmla="*/ 3 h 5"/>
              <a:gd name="T2" fmla="*/ 9 w 12"/>
              <a:gd name="T3" fmla="*/ 5 h 5"/>
              <a:gd name="T4" fmla="*/ 0 w 12"/>
              <a:gd name="T5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" h="5">
                <a:moveTo>
                  <a:pt x="0" y="3"/>
                </a:moveTo>
                <a:cubicBezTo>
                  <a:pt x="0" y="0"/>
                  <a:pt x="12" y="0"/>
                  <a:pt x="9" y="5"/>
                </a:cubicBezTo>
                <a:cubicBezTo>
                  <a:pt x="5" y="3"/>
                  <a:pt x="6" y="5"/>
                  <a:pt x="0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5" name="îŝľîḋe">
            <a:extLst>
              <a:ext uri="{FF2B5EF4-FFF2-40B4-BE49-F238E27FC236}">
                <a16:creationId xmlns="" xmlns:a16="http://schemas.microsoft.com/office/drawing/2014/main" id="{261E1323-CE70-4EF5-A42C-D31CF635050E}"/>
              </a:ext>
            </a:extLst>
          </p:cNvPr>
          <p:cNvSpPr/>
          <p:nvPr/>
        </p:nvSpPr>
        <p:spPr bwMode="auto">
          <a:xfrm>
            <a:off x="6892243" y="2571368"/>
            <a:ext cx="12838" cy="12838"/>
          </a:xfrm>
          <a:custGeom>
            <a:avLst/>
            <a:gdLst>
              <a:gd name="T0" fmla="*/ 0 w 6"/>
              <a:gd name="T1" fmla="*/ 0 h 6"/>
              <a:gd name="T2" fmla="*/ 6 w 6"/>
              <a:gd name="T3" fmla="*/ 6 h 6"/>
              <a:gd name="T4" fmla="*/ 0 w 6"/>
              <a:gd name="T5" fmla="*/ 6 h 6"/>
              <a:gd name="T6" fmla="*/ 0 w 6"/>
              <a:gd name="T7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6">
                <a:moveTo>
                  <a:pt x="0" y="0"/>
                </a:moveTo>
                <a:cubicBezTo>
                  <a:pt x="4" y="0"/>
                  <a:pt x="6" y="2"/>
                  <a:pt x="6" y="6"/>
                </a:cubicBezTo>
                <a:cubicBezTo>
                  <a:pt x="4" y="6"/>
                  <a:pt x="2" y="6"/>
                  <a:pt x="0" y="6"/>
                </a:cubicBezTo>
                <a:cubicBezTo>
                  <a:pt x="0" y="4"/>
                  <a:pt x="0" y="2"/>
                  <a:pt x="0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6" name="îsľïḑê">
            <a:extLst>
              <a:ext uri="{FF2B5EF4-FFF2-40B4-BE49-F238E27FC236}">
                <a16:creationId xmlns="" xmlns:a16="http://schemas.microsoft.com/office/drawing/2014/main" id="{6484D8FA-2168-4855-A235-C609489E8457}"/>
              </a:ext>
            </a:extLst>
          </p:cNvPr>
          <p:cNvSpPr/>
          <p:nvPr/>
        </p:nvSpPr>
        <p:spPr bwMode="auto">
          <a:xfrm>
            <a:off x="6786687" y="2592765"/>
            <a:ext cx="279584" cy="85589"/>
          </a:xfrm>
          <a:custGeom>
            <a:avLst/>
            <a:gdLst>
              <a:gd name="T0" fmla="*/ 132 w 132"/>
              <a:gd name="T1" fmla="*/ 22 h 40"/>
              <a:gd name="T2" fmla="*/ 132 w 132"/>
              <a:gd name="T3" fmla="*/ 31 h 40"/>
              <a:gd name="T4" fmla="*/ 127 w 132"/>
              <a:gd name="T5" fmla="*/ 35 h 40"/>
              <a:gd name="T6" fmla="*/ 104 w 132"/>
              <a:gd name="T7" fmla="*/ 35 h 40"/>
              <a:gd name="T8" fmla="*/ 97 w 132"/>
              <a:gd name="T9" fmla="*/ 39 h 40"/>
              <a:gd name="T10" fmla="*/ 91 w 132"/>
              <a:gd name="T11" fmla="*/ 37 h 40"/>
              <a:gd name="T12" fmla="*/ 90 w 132"/>
              <a:gd name="T13" fmla="*/ 39 h 40"/>
              <a:gd name="T14" fmla="*/ 82 w 132"/>
              <a:gd name="T15" fmla="*/ 39 h 40"/>
              <a:gd name="T16" fmla="*/ 82 w 132"/>
              <a:gd name="T17" fmla="*/ 37 h 40"/>
              <a:gd name="T18" fmla="*/ 78 w 132"/>
              <a:gd name="T19" fmla="*/ 39 h 40"/>
              <a:gd name="T20" fmla="*/ 71 w 132"/>
              <a:gd name="T21" fmla="*/ 35 h 40"/>
              <a:gd name="T22" fmla="*/ 43 w 132"/>
              <a:gd name="T23" fmla="*/ 35 h 40"/>
              <a:gd name="T24" fmla="*/ 45 w 132"/>
              <a:gd name="T25" fmla="*/ 31 h 40"/>
              <a:gd name="T26" fmla="*/ 41 w 132"/>
              <a:gd name="T27" fmla="*/ 30 h 40"/>
              <a:gd name="T28" fmla="*/ 37 w 132"/>
              <a:gd name="T29" fmla="*/ 22 h 40"/>
              <a:gd name="T30" fmla="*/ 41 w 132"/>
              <a:gd name="T31" fmla="*/ 18 h 40"/>
              <a:gd name="T32" fmla="*/ 37 w 132"/>
              <a:gd name="T33" fmla="*/ 11 h 40"/>
              <a:gd name="T34" fmla="*/ 21 w 132"/>
              <a:gd name="T35" fmla="*/ 13 h 40"/>
              <a:gd name="T36" fmla="*/ 17 w 132"/>
              <a:gd name="T37" fmla="*/ 9 h 40"/>
              <a:gd name="T38" fmla="*/ 13 w 132"/>
              <a:gd name="T39" fmla="*/ 7 h 40"/>
              <a:gd name="T40" fmla="*/ 6 w 132"/>
              <a:gd name="T41" fmla="*/ 9 h 40"/>
              <a:gd name="T42" fmla="*/ 2 w 132"/>
              <a:gd name="T43" fmla="*/ 2 h 40"/>
              <a:gd name="T44" fmla="*/ 22 w 132"/>
              <a:gd name="T45" fmla="*/ 0 h 40"/>
              <a:gd name="T46" fmla="*/ 26 w 132"/>
              <a:gd name="T47" fmla="*/ 2 h 40"/>
              <a:gd name="T48" fmla="*/ 26 w 132"/>
              <a:gd name="T49" fmla="*/ 5 h 40"/>
              <a:gd name="T50" fmla="*/ 32 w 132"/>
              <a:gd name="T51" fmla="*/ 9 h 40"/>
              <a:gd name="T52" fmla="*/ 49 w 132"/>
              <a:gd name="T53" fmla="*/ 9 h 40"/>
              <a:gd name="T54" fmla="*/ 49 w 132"/>
              <a:gd name="T55" fmla="*/ 18 h 40"/>
              <a:gd name="T56" fmla="*/ 62 w 132"/>
              <a:gd name="T57" fmla="*/ 20 h 40"/>
              <a:gd name="T58" fmla="*/ 62 w 132"/>
              <a:gd name="T59" fmla="*/ 24 h 40"/>
              <a:gd name="T60" fmla="*/ 65 w 132"/>
              <a:gd name="T61" fmla="*/ 22 h 40"/>
              <a:gd name="T62" fmla="*/ 88 w 132"/>
              <a:gd name="T63" fmla="*/ 22 h 40"/>
              <a:gd name="T64" fmla="*/ 91 w 132"/>
              <a:gd name="T65" fmla="*/ 24 h 40"/>
              <a:gd name="T66" fmla="*/ 97 w 132"/>
              <a:gd name="T67" fmla="*/ 20 h 40"/>
              <a:gd name="T68" fmla="*/ 103 w 132"/>
              <a:gd name="T69" fmla="*/ 20 h 40"/>
              <a:gd name="T70" fmla="*/ 132 w 132"/>
              <a:gd name="T71" fmla="*/ 2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2" h="40">
                <a:moveTo>
                  <a:pt x="132" y="22"/>
                </a:moveTo>
                <a:cubicBezTo>
                  <a:pt x="132" y="25"/>
                  <a:pt x="132" y="28"/>
                  <a:pt x="132" y="31"/>
                </a:cubicBezTo>
                <a:cubicBezTo>
                  <a:pt x="129" y="31"/>
                  <a:pt x="128" y="33"/>
                  <a:pt x="127" y="35"/>
                </a:cubicBezTo>
                <a:cubicBezTo>
                  <a:pt x="118" y="36"/>
                  <a:pt x="111" y="35"/>
                  <a:pt x="104" y="35"/>
                </a:cubicBezTo>
                <a:cubicBezTo>
                  <a:pt x="102" y="35"/>
                  <a:pt x="99" y="38"/>
                  <a:pt x="97" y="39"/>
                </a:cubicBezTo>
                <a:cubicBezTo>
                  <a:pt x="94" y="40"/>
                  <a:pt x="94" y="37"/>
                  <a:pt x="91" y="37"/>
                </a:cubicBezTo>
                <a:cubicBezTo>
                  <a:pt x="92" y="37"/>
                  <a:pt x="90" y="39"/>
                  <a:pt x="90" y="39"/>
                </a:cubicBezTo>
                <a:cubicBezTo>
                  <a:pt x="89" y="39"/>
                  <a:pt x="82" y="39"/>
                  <a:pt x="82" y="39"/>
                </a:cubicBezTo>
                <a:cubicBezTo>
                  <a:pt x="82" y="39"/>
                  <a:pt x="82" y="37"/>
                  <a:pt x="82" y="37"/>
                </a:cubicBezTo>
                <a:cubicBezTo>
                  <a:pt x="80" y="37"/>
                  <a:pt x="78" y="39"/>
                  <a:pt x="78" y="39"/>
                </a:cubicBezTo>
                <a:cubicBezTo>
                  <a:pt x="74" y="38"/>
                  <a:pt x="74" y="35"/>
                  <a:pt x="71" y="35"/>
                </a:cubicBezTo>
                <a:cubicBezTo>
                  <a:pt x="63" y="35"/>
                  <a:pt x="54" y="40"/>
                  <a:pt x="43" y="35"/>
                </a:cubicBezTo>
                <a:cubicBezTo>
                  <a:pt x="43" y="34"/>
                  <a:pt x="45" y="33"/>
                  <a:pt x="45" y="31"/>
                </a:cubicBezTo>
                <a:cubicBezTo>
                  <a:pt x="44" y="29"/>
                  <a:pt x="42" y="31"/>
                  <a:pt x="41" y="30"/>
                </a:cubicBezTo>
                <a:cubicBezTo>
                  <a:pt x="39" y="27"/>
                  <a:pt x="41" y="23"/>
                  <a:pt x="37" y="22"/>
                </a:cubicBezTo>
                <a:cubicBezTo>
                  <a:pt x="38" y="20"/>
                  <a:pt x="41" y="21"/>
                  <a:pt x="41" y="18"/>
                </a:cubicBezTo>
                <a:cubicBezTo>
                  <a:pt x="41" y="15"/>
                  <a:pt x="36" y="16"/>
                  <a:pt x="37" y="11"/>
                </a:cubicBezTo>
                <a:cubicBezTo>
                  <a:pt x="34" y="14"/>
                  <a:pt x="26" y="12"/>
                  <a:pt x="21" y="13"/>
                </a:cubicBezTo>
                <a:cubicBezTo>
                  <a:pt x="17" y="14"/>
                  <a:pt x="18" y="10"/>
                  <a:pt x="17" y="9"/>
                </a:cubicBezTo>
                <a:cubicBezTo>
                  <a:pt x="16" y="8"/>
                  <a:pt x="13" y="10"/>
                  <a:pt x="13" y="7"/>
                </a:cubicBezTo>
                <a:cubicBezTo>
                  <a:pt x="11" y="9"/>
                  <a:pt x="9" y="9"/>
                  <a:pt x="6" y="9"/>
                </a:cubicBezTo>
                <a:cubicBezTo>
                  <a:pt x="12" y="3"/>
                  <a:pt x="0" y="8"/>
                  <a:pt x="2" y="2"/>
                </a:cubicBezTo>
                <a:cubicBezTo>
                  <a:pt x="10" y="3"/>
                  <a:pt x="16" y="1"/>
                  <a:pt x="22" y="0"/>
                </a:cubicBezTo>
                <a:cubicBezTo>
                  <a:pt x="22" y="2"/>
                  <a:pt x="26" y="1"/>
                  <a:pt x="26" y="2"/>
                </a:cubicBezTo>
                <a:cubicBezTo>
                  <a:pt x="27" y="2"/>
                  <a:pt x="26" y="5"/>
                  <a:pt x="26" y="5"/>
                </a:cubicBezTo>
                <a:cubicBezTo>
                  <a:pt x="28" y="7"/>
                  <a:pt x="33" y="4"/>
                  <a:pt x="32" y="9"/>
                </a:cubicBezTo>
                <a:cubicBezTo>
                  <a:pt x="37" y="4"/>
                  <a:pt x="42" y="10"/>
                  <a:pt x="49" y="9"/>
                </a:cubicBezTo>
                <a:cubicBezTo>
                  <a:pt x="47" y="15"/>
                  <a:pt x="52" y="15"/>
                  <a:pt x="49" y="18"/>
                </a:cubicBezTo>
                <a:cubicBezTo>
                  <a:pt x="52" y="19"/>
                  <a:pt x="57" y="18"/>
                  <a:pt x="62" y="20"/>
                </a:cubicBezTo>
                <a:cubicBezTo>
                  <a:pt x="63" y="21"/>
                  <a:pt x="53" y="25"/>
                  <a:pt x="62" y="24"/>
                </a:cubicBezTo>
                <a:cubicBezTo>
                  <a:pt x="63" y="24"/>
                  <a:pt x="63" y="22"/>
                  <a:pt x="65" y="22"/>
                </a:cubicBezTo>
                <a:cubicBezTo>
                  <a:pt x="71" y="22"/>
                  <a:pt x="80" y="21"/>
                  <a:pt x="88" y="22"/>
                </a:cubicBezTo>
                <a:cubicBezTo>
                  <a:pt x="89" y="22"/>
                  <a:pt x="92" y="24"/>
                  <a:pt x="91" y="24"/>
                </a:cubicBezTo>
                <a:cubicBezTo>
                  <a:pt x="96" y="24"/>
                  <a:pt x="88" y="21"/>
                  <a:pt x="97" y="20"/>
                </a:cubicBezTo>
                <a:cubicBezTo>
                  <a:pt x="99" y="20"/>
                  <a:pt x="101" y="21"/>
                  <a:pt x="103" y="20"/>
                </a:cubicBezTo>
                <a:cubicBezTo>
                  <a:pt x="110" y="19"/>
                  <a:pt x="122" y="19"/>
                  <a:pt x="132" y="22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7" name="îṡlïḋê">
            <a:extLst>
              <a:ext uri="{FF2B5EF4-FFF2-40B4-BE49-F238E27FC236}">
                <a16:creationId xmlns="" xmlns:a16="http://schemas.microsoft.com/office/drawing/2014/main" id="{9D6B563C-75A8-42DF-A286-D221EE3302E8}"/>
              </a:ext>
            </a:extLst>
          </p:cNvPr>
          <p:cNvSpPr/>
          <p:nvPr/>
        </p:nvSpPr>
        <p:spPr bwMode="auto">
          <a:xfrm>
            <a:off x="9180268" y="2591339"/>
            <a:ext cx="283864" cy="202561"/>
          </a:xfrm>
          <a:custGeom>
            <a:avLst/>
            <a:gdLst>
              <a:gd name="T0" fmla="*/ 110 w 134"/>
              <a:gd name="T1" fmla="*/ 3 h 96"/>
              <a:gd name="T2" fmla="*/ 132 w 134"/>
              <a:gd name="T3" fmla="*/ 1 h 96"/>
              <a:gd name="T4" fmla="*/ 130 w 134"/>
              <a:gd name="T5" fmla="*/ 10 h 96"/>
              <a:gd name="T6" fmla="*/ 106 w 134"/>
              <a:gd name="T7" fmla="*/ 14 h 96"/>
              <a:gd name="T8" fmla="*/ 102 w 134"/>
              <a:gd name="T9" fmla="*/ 18 h 96"/>
              <a:gd name="T10" fmla="*/ 98 w 134"/>
              <a:gd name="T11" fmla="*/ 18 h 96"/>
              <a:gd name="T12" fmla="*/ 95 w 134"/>
              <a:gd name="T13" fmla="*/ 21 h 96"/>
              <a:gd name="T14" fmla="*/ 91 w 134"/>
              <a:gd name="T15" fmla="*/ 19 h 96"/>
              <a:gd name="T16" fmla="*/ 83 w 134"/>
              <a:gd name="T17" fmla="*/ 21 h 96"/>
              <a:gd name="T18" fmla="*/ 76 w 134"/>
              <a:gd name="T19" fmla="*/ 23 h 96"/>
              <a:gd name="T20" fmla="*/ 74 w 134"/>
              <a:gd name="T21" fmla="*/ 27 h 96"/>
              <a:gd name="T22" fmla="*/ 65 w 134"/>
              <a:gd name="T23" fmla="*/ 32 h 96"/>
              <a:gd name="T24" fmla="*/ 59 w 134"/>
              <a:gd name="T25" fmla="*/ 36 h 96"/>
              <a:gd name="T26" fmla="*/ 56 w 134"/>
              <a:gd name="T27" fmla="*/ 40 h 96"/>
              <a:gd name="T28" fmla="*/ 54 w 134"/>
              <a:gd name="T29" fmla="*/ 44 h 96"/>
              <a:gd name="T30" fmla="*/ 44 w 134"/>
              <a:gd name="T31" fmla="*/ 47 h 96"/>
              <a:gd name="T32" fmla="*/ 43 w 134"/>
              <a:gd name="T33" fmla="*/ 49 h 96"/>
              <a:gd name="T34" fmla="*/ 35 w 134"/>
              <a:gd name="T35" fmla="*/ 53 h 96"/>
              <a:gd name="T36" fmla="*/ 31 w 134"/>
              <a:gd name="T37" fmla="*/ 60 h 96"/>
              <a:gd name="T38" fmla="*/ 33 w 134"/>
              <a:gd name="T39" fmla="*/ 72 h 96"/>
              <a:gd name="T40" fmla="*/ 28 w 134"/>
              <a:gd name="T41" fmla="*/ 75 h 96"/>
              <a:gd name="T42" fmla="*/ 31 w 134"/>
              <a:gd name="T43" fmla="*/ 83 h 96"/>
              <a:gd name="T44" fmla="*/ 29 w 134"/>
              <a:gd name="T45" fmla="*/ 85 h 96"/>
              <a:gd name="T46" fmla="*/ 31 w 134"/>
              <a:gd name="T47" fmla="*/ 87 h 96"/>
              <a:gd name="T48" fmla="*/ 33 w 134"/>
              <a:gd name="T49" fmla="*/ 85 h 96"/>
              <a:gd name="T50" fmla="*/ 39 w 134"/>
              <a:gd name="T51" fmla="*/ 88 h 96"/>
              <a:gd name="T52" fmla="*/ 37 w 134"/>
              <a:gd name="T53" fmla="*/ 96 h 96"/>
              <a:gd name="T54" fmla="*/ 20 w 134"/>
              <a:gd name="T55" fmla="*/ 96 h 96"/>
              <a:gd name="T56" fmla="*/ 22 w 134"/>
              <a:gd name="T57" fmla="*/ 92 h 96"/>
              <a:gd name="T58" fmla="*/ 16 w 134"/>
              <a:gd name="T59" fmla="*/ 90 h 96"/>
              <a:gd name="T60" fmla="*/ 13 w 134"/>
              <a:gd name="T61" fmla="*/ 87 h 96"/>
              <a:gd name="T62" fmla="*/ 9 w 134"/>
              <a:gd name="T63" fmla="*/ 87 h 96"/>
              <a:gd name="T64" fmla="*/ 3 w 134"/>
              <a:gd name="T65" fmla="*/ 87 h 96"/>
              <a:gd name="T66" fmla="*/ 2 w 134"/>
              <a:gd name="T67" fmla="*/ 73 h 96"/>
              <a:gd name="T68" fmla="*/ 11 w 134"/>
              <a:gd name="T69" fmla="*/ 70 h 96"/>
              <a:gd name="T70" fmla="*/ 9 w 134"/>
              <a:gd name="T71" fmla="*/ 68 h 96"/>
              <a:gd name="T72" fmla="*/ 11 w 134"/>
              <a:gd name="T73" fmla="*/ 64 h 96"/>
              <a:gd name="T74" fmla="*/ 20 w 134"/>
              <a:gd name="T75" fmla="*/ 60 h 96"/>
              <a:gd name="T76" fmla="*/ 20 w 134"/>
              <a:gd name="T77" fmla="*/ 53 h 96"/>
              <a:gd name="T78" fmla="*/ 26 w 134"/>
              <a:gd name="T79" fmla="*/ 51 h 96"/>
              <a:gd name="T80" fmla="*/ 29 w 134"/>
              <a:gd name="T81" fmla="*/ 46 h 96"/>
              <a:gd name="T82" fmla="*/ 29 w 134"/>
              <a:gd name="T83" fmla="*/ 36 h 96"/>
              <a:gd name="T84" fmla="*/ 44 w 134"/>
              <a:gd name="T85" fmla="*/ 31 h 96"/>
              <a:gd name="T86" fmla="*/ 46 w 134"/>
              <a:gd name="T87" fmla="*/ 27 h 96"/>
              <a:gd name="T88" fmla="*/ 48 w 134"/>
              <a:gd name="T89" fmla="*/ 29 h 96"/>
              <a:gd name="T90" fmla="*/ 52 w 134"/>
              <a:gd name="T91" fmla="*/ 25 h 96"/>
              <a:gd name="T92" fmla="*/ 54 w 134"/>
              <a:gd name="T93" fmla="*/ 21 h 96"/>
              <a:gd name="T94" fmla="*/ 63 w 134"/>
              <a:gd name="T95" fmla="*/ 19 h 96"/>
              <a:gd name="T96" fmla="*/ 74 w 134"/>
              <a:gd name="T97" fmla="*/ 18 h 96"/>
              <a:gd name="T98" fmla="*/ 76 w 134"/>
              <a:gd name="T99" fmla="*/ 16 h 96"/>
              <a:gd name="T100" fmla="*/ 80 w 134"/>
              <a:gd name="T101" fmla="*/ 18 h 96"/>
              <a:gd name="T102" fmla="*/ 82 w 134"/>
              <a:gd name="T103" fmla="*/ 14 h 96"/>
              <a:gd name="T104" fmla="*/ 83 w 134"/>
              <a:gd name="T105" fmla="*/ 14 h 96"/>
              <a:gd name="T106" fmla="*/ 97 w 134"/>
              <a:gd name="T107" fmla="*/ 12 h 96"/>
              <a:gd name="T108" fmla="*/ 100 w 134"/>
              <a:gd name="T109" fmla="*/ 10 h 96"/>
              <a:gd name="T110" fmla="*/ 102 w 134"/>
              <a:gd name="T111" fmla="*/ 8 h 96"/>
              <a:gd name="T112" fmla="*/ 110 w 134"/>
              <a:gd name="T113" fmla="*/ 3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34" h="96">
                <a:moveTo>
                  <a:pt x="110" y="3"/>
                </a:moveTo>
                <a:cubicBezTo>
                  <a:pt x="116" y="7"/>
                  <a:pt x="124" y="0"/>
                  <a:pt x="132" y="1"/>
                </a:cubicBezTo>
                <a:cubicBezTo>
                  <a:pt x="134" y="6"/>
                  <a:pt x="129" y="6"/>
                  <a:pt x="130" y="10"/>
                </a:cubicBezTo>
                <a:cubicBezTo>
                  <a:pt x="124" y="7"/>
                  <a:pt x="114" y="13"/>
                  <a:pt x="106" y="14"/>
                </a:cubicBezTo>
                <a:cubicBezTo>
                  <a:pt x="104" y="14"/>
                  <a:pt x="103" y="17"/>
                  <a:pt x="102" y="18"/>
                </a:cubicBezTo>
                <a:cubicBezTo>
                  <a:pt x="101" y="18"/>
                  <a:pt x="99" y="17"/>
                  <a:pt x="98" y="18"/>
                </a:cubicBezTo>
                <a:cubicBezTo>
                  <a:pt x="98" y="18"/>
                  <a:pt x="95" y="21"/>
                  <a:pt x="95" y="21"/>
                </a:cubicBezTo>
                <a:cubicBezTo>
                  <a:pt x="93" y="22"/>
                  <a:pt x="93" y="19"/>
                  <a:pt x="91" y="19"/>
                </a:cubicBezTo>
                <a:cubicBezTo>
                  <a:pt x="89" y="20"/>
                  <a:pt x="86" y="21"/>
                  <a:pt x="83" y="21"/>
                </a:cubicBezTo>
                <a:cubicBezTo>
                  <a:pt x="82" y="22"/>
                  <a:pt x="78" y="22"/>
                  <a:pt x="76" y="23"/>
                </a:cubicBezTo>
                <a:cubicBezTo>
                  <a:pt x="74" y="24"/>
                  <a:pt x="76" y="26"/>
                  <a:pt x="74" y="27"/>
                </a:cubicBezTo>
                <a:cubicBezTo>
                  <a:pt x="73" y="28"/>
                  <a:pt x="65" y="27"/>
                  <a:pt x="65" y="32"/>
                </a:cubicBezTo>
                <a:cubicBezTo>
                  <a:pt x="65" y="34"/>
                  <a:pt x="61" y="35"/>
                  <a:pt x="59" y="36"/>
                </a:cubicBezTo>
                <a:cubicBezTo>
                  <a:pt x="58" y="37"/>
                  <a:pt x="56" y="39"/>
                  <a:pt x="56" y="40"/>
                </a:cubicBezTo>
                <a:cubicBezTo>
                  <a:pt x="55" y="41"/>
                  <a:pt x="53" y="42"/>
                  <a:pt x="54" y="44"/>
                </a:cubicBezTo>
                <a:cubicBezTo>
                  <a:pt x="48" y="46"/>
                  <a:pt x="48" y="42"/>
                  <a:pt x="44" y="47"/>
                </a:cubicBezTo>
                <a:cubicBezTo>
                  <a:pt x="44" y="48"/>
                  <a:pt x="43" y="47"/>
                  <a:pt x="43" y="49"/>
                </a:cubicBezTo>
                <a:cubicBezTo>
                  <a:pt x="42" y="52"/>
                  <a:pt x="38" y="51"/>
                  <a:pt x="35" y="53"/>
                </a:cubicBezTo>
                <a:cubicBezTo>
                  <a:pt x="35" y="56"/>
                  <a:pt x="37" y="62"/>
                  <a:pt x="31" y="60"/>
                </a:cubicBezTo>
                <a:cubicBezTo>
                  <a:pt x="32" y="64"/>
                  <a:pt x="29" y="71"/>
                  <a:pt x="33" y="72"/>
                </a:cubicBezTo>
                <a:cubicBezTo>
                  <a:pt x="32" y="73"/>
                  <a:pt x="30" y="74"/>
                  <a:pt x="28" y="75"/>
                </a:cubicBezTo>
                <a:cubicBezTo>
                  <a:pt x="25" y="80"/>
                  <a:pt x="32" y="79"/>
                  <a:pt x="31" y="83"/>
                </a:cubicBezTo>
                <a:cubicBezTo>
                  <a:pt x="31" y="83"/>
                  <a:pt x="28" y="83"/>
                  <a:pt x="29" y="85"/>
                </a:cubicBezTo>
                <a:cubicBezTo>
                  <a:pt x="29" y="84"/>
                  <a:pt x="33" y="87"/>
                  <a:pt x="31" y="87"/>
                </a:cubicBezTo>
                <a:cubicBezTo>
                  <a:pt x="33" y="87"/>
                  <a:pt x="34" y="85"/>
                  <a:pt x="33" y="85"/>
                </a:cubicBezTo>
                <a:cubicBezTo>
                  <a:pt x="35" y="86"/>
                  <a:pt x="35" y="89"/>
                  <a:pt x="39" y="88"/>
                </a:cubicBezTo>
                <a:cubicBezTo>
                  <a:pt x="39" y="92"/>
                  <a:pt x="36" y="92"/>
                  <a:pt x="37" y="96"/>
                </a:cubicBezTo>
                <a:cubicBezTo>
                  <a:pt x="31" y="96"/>
                  <a:pt x="26" y="96"/>
                  <a:pt x="20" y="96"/>
                </a:cubicBezTo>
                <a:cubicBezTo>
                  <a:pt x="20" y="95"/>
                  <a:pt x="23" y="93"/>
                  <a:pt x="22" y="92"/>
                </a:cubicBezTo>
                <a:cubicBezTo>
                  <a:pt x="21" y="90"/>
                  <a:pt x="18" y="91"/>
                  <a:pt x="16" y="90"/>
                </a:cubicBezTo>
                <a:cubicBezTo>
                  <a:pt x="15" y="90"/>
                  <a:pt x="14" y="87"/>
                  <a:pt x="13" y="87"/>
                </a:cubicBezTo>
                <a:cubicBezTo>
                  <a:pt x="12" y="86"/>
                  <a:pt x="9" y="87"/>
                  <a:pt x="9" y="87"/>
                </a:cubicBezTo>
                <a:cubicBezTo>
                  <a:pt x="7" y="84"/>
                  <a:pt x="7" y="87"/>
                  <a:pt x="3" y="87"/>
                </a:cubicBezTo>
                <a:cubicBezTo>
                  <a:pt x="3" y="82"/>
                  <a:pt x="0" y="80"/>
                  <a:pt x="2" y="73"/>
                </a:cubicBezTo>
                <a:cubicBezTo>
                  <a:pt x="7" y="80"/>
                  <a:pt x="2" y="66"/>
                  <a:pt x="11" y="70"/>
                </a:cubicBezTo>
                <a:cubicBezTo>
                  <a:pt x="12" y="68"/>
                  <a:pt x="9" y="68"/>
                  <a:pt x="9" y="68"/>
                </a:cubicBezTo>
                <a:cubicBezTo>
                  <a:pt x="9" y="66"/>
                  <a:pt x="15" y="65"/>
                  <a:pt x="11" y="64"/>
                </a:cubicBezTo>
                <a:cubicBezTo>
                  <a:pt x="12" y="61"/>
                  <a:pt x="17" y="61"/>
                  <a:pt x="20" y="60"/>
                </a:cubicBezTo>
                <a:cubicBezTo>
                  <a:pt x="18" y="57"/>
                  <a:pt x="26" y="54"/>
                  <a:pt x="20" y="53"/>
                </a:cubicBezTo>
                <a:cubicBezTo>
                  <a:pt x="20" y="51"/>
                  <a:pt x="24" y="51"/>
                  <a:pt x="26" y="51"/>
                </a:cubicBezTo>
                <a:cubicBezTo>
                  <a:pt x="26" y="48"/>
                  <a:pt x="27" y="46"/>
                  <a:pt x="29" y="46"/>
                </a:cubicBezTo>
                <a:cubicBezTo>
                  <a:pt x="26" y="42"/>
                  <a:pt x="31" y="42"/>
                  <a:pt x="29" y="36"/>
                </a:cubicBezTo>
                <a:cubicBezTo>
                  <a:pt x="37" y="37"/>
                  <a:pt x="39" y="32"/>
                  <a:pt x="44" y="31"/>
                </a:cubicBezTo>
                <a:cubicBezTo>
                  <a:pt x="47" y="31"/>
                  <a:pt x="45" y="27"/>
                  <a:pt x="46" y="27"/>
                </a:cubicBezTo>
                <a:cubicBezTo>
                  <a:pt x="47" y="26"/>
                  <a:pt x="49" y="28"/>
                  <a:pt x="48" y="29"/>
                </a:cubicBezTo>
                <a:cubicBezTo>
                  <a:pt x="49" y="28"/>
                  <a:pt x="51" y="26"/>
                  <a:pt x="52" y="25"/>
                </a:cubicBezTo>
                <a:cubicBezTo>
                  <a:pt x="53" y="24"/>
                  <a:pt x="54" y="23"/>
                  <a:pt x="54" y="21"/>
                </a:cubicBezTo>
                <a:cubicBezTo>
                  <a:pt x="57" y="22"/>
                  <a:pt x="60" y="21"/>
                  <a:pt x="63" y="19"/>
                </a:cubicBezTo>
                <a:cubicBezTo>
                  <a:pt x="66" y="18"/>
                  <a:pt x="68" y="19"/>
                  <a:pt x="74" y="18"/>
                </a:cubicBezTo>
                <a:cubicBezTo>
                  <a:pt x="76" y="17"/>
                  <a:pt x="75" y="16"/>
                  <a:pt x="76" y="16"/>
                </a:cubicBezTo>
                <a:cubicBezTo>
                  <a:pt x="78" y="15"/>
                  <a:pt x="80" y="18"/>
                  <a:pt x="80" y="18"/>
                </a:cubicBezTo>
                <a:cubicBezTo>
                  <a:pt x="83" y="17"/>
                  <a:pt x="78" y="14"/>
                  <a:pt x="82" y="14"/>
                </a:cubicBezTo>
                <a:cubicBezTo>
                  <a:pt x="82" y="14"/>
                  <a:pt x="83" y="14"/>
                  <a:pt x="83" y="14"/>
                </a:cubicBezTo>
                <a:cubicBezTo>
                  <a:pt x="85" y="13"/>
                  <a:pt x="91" y="13"/>
                  <a:pt x="97" y="12"/>
                </a:cubicBezTo>
                <a:cubicBezTo>
                  <a:pt x="100" y="11"/>
                  <a:pt x="99" y="12"/>
                  <a:pt x="100" y="10"/>
                </a:cubicBezTo>
                <a:cubicBezTo>
                  <a:pt x="100" y="10"/>
                  <a:pt x="102" y="8"/>
                  <a:pt x="102" y="8"/>
                </a:cubicBezTo>
                <a:cubicBezTo>
                  <a:pt x="107" y="6"/>
                  <a:pt x="110" y="12"/>
                  <a:pt x="110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8" name="iṥľïḓé">
            <a:extLst>
              <a:ext uri="{FF2B5EF4-FFF2-40B4-BE49-F238E27FC236}">
                <a16:creationId xmlns="" xmlns:a16="http://schemas.microsoft.com/office/drawing/2014/main" id="{C7F2C7CB-2C7E-4E0D-B500-30E2EB5D290A}"/>
              </a:ext>
            </a:extLst>
          </p:cNvPr>
          <p:cNvSpPr/>
          <p:nvPr/>
        </p:nvSpPr>
        <p:spPr bwMode="auto">
          <a:xfrm>
            <a:off x="6713938" y="2604177"/>
            <a:ext cx="29956" cy="12838"/>
          </a:xfrm>
          <a:custGeom>
            <a:avLst/>
            <a:gdLst>
              <a:gd name="T0" fmla="*/ 10 w 14"/>
              <a:gd name="T1" fmla="*/ 0 h 6"/>
              <a:gd name="T2" fmla="*/ 14 w 14"/>
              <a:gd name="T3" fmla="*/ 0 h 6"/>
              <a:gd name="T4" fmla="*/ 10 w 14"/>
              <a:gd name="T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6">
                <a:moveTo>
                  <a:pt x="10" y="0"/>
                </a:moveTo>
                <a:cubicBezTo>
                  <a:pt x="11" y="0"/>
                  <a:pt x="12" y="0"/>
                  <a:pt x="14" y="0"/>
                </a:cubicBezTo>
                <a:cubicBezTo>
                  <a:pt x="14" y="6"/>
                  <a:pt x="0" y="0"/>
                  <a:pt x="10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9" name="i$ḷíḑê">
            <a:extLst>
              <a:ext uri="{FF2B5EF4-FFF2-40B4-BE49-F238E27FC236}">
                <a16:creationId xmlns="" xmlns:a16="http://schemas.microsoft.com/office/drawing/2014/main" id="{37401DE3-70FE-4E26-80CF-A8C67EF7CCB2}"/>
              </a:ext>
            </a:extLst>
          </p:cNvPr>
          <p:cNvSpPr/>
          <p:nvPr/>
        </p:nvSpPr>
        <p:spPr bwMode="auto">
          <a:xfrm>
            <a:off x="10556792" y="2618442"/>
            <a:ext cx="87014" cy="68472"/>
          </a:xfrm>
          <a:custGeom>
            <a:avLst/>
            <a:gdLst>
              <a:gd name="T0" fmla="*/ 11 w 41"/>
              <a:gd name="T1" fmla="*/ 1 h 32"/>
              <a:gd name="T2" fmla="*/ 13 w 41"/>
              <a:gd name="T3" fmla="*/ 3 h 32"/>
              <a:gd name="T4" fmla="*/ 24 w 41"/>
              <a:gd name="T5" fmla="*/ 8 h 32"/>
              <a:gd name="T6" fmla="*/ 30 w 41"/>
              <a:gd name="T7" fmla="*/ 5 h 32"/>
              <a:gd name="T8" fmla="*/ 41 w 41"/>
              <a:gd name="T9" fmla="*/ 6 h 32"/>
              <a:gd name="T10" fmla="*/ 37 w 41"/>
              <a:gd name="T11" fmla="*/ 16 h 32"/>
              <a:gd name="T12" fmla="*/ 23 w 41"/>
              <a:gd name="T13" fmla="*/ 19 h 32"/>
              <a:gd name="T14" fmla="*/ 23 w 41"/>
              <a:gd name="T15" fmla="*/ 21 h 32"/>
              <a:gd name="T16" fmla="*/ 19 w 41"/>
              <a:gd name="T17" fmla="*/ 25 h 32"/>
              <a:gd name="T18" fmla="*/ 13 w 41"/>
              <a:gd name="T19" fmla="*/ 27 h 32"/>
              <a:gd name="T20" fmla="*/ 6 w 41"/>
              <a:gd name="T21" fmla="*/ 23 h 32"/>
              <a:gd name="T22" fmla="*/ 0 w 41"/>
              <a:gd name="T23" fmla="*/ 8 h 32"/>
              <a:gd name="T24" fmla="*/ 11 w 41"/>
              <a:gd name="T25" fmla="*/ 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" h="32">
                <a:moveTo>
                  <a:pt x="11" y="1"/>
                </a:moveTo>
                <a:cubicBezTo>
                  <a:pt x="13" y="0"/>
                  <a:pt x="13" y="2"/>
                  <a:pt x="13" y="3"/>
                </a:cubicBezTo>
                <a:cubicBezTo>
                  <a:pt x="15" y="7"/>
                  <a:pt x="21" y="6"/>
                  <a:pt x="24" y="8"/>
                </a:cubicBezTo>
                <a:cubicBezTo>
                  <a:pt x="28" y="10"/>
                  <a:pt x="29" y="5"/>
                  <a:pt x="30" y="5"/>
                </a:cubicBezTo>
                <a:cubicBezTo>
                  <a:pt x="32" y="4"/>
                  <a:pt x="35" y="8"/>
                  <a:pt x="41" y="6"/>
                </a:cubicBezTo>
                <a:cubicBezTo>
                  <a:pt x="40" y="8"/>
                  <a:pt x="31" y="12"/>
                  <a:pt x="37" y="16"/>
                </a:cubicBezTo>
                <a:cubicBezTo>
                  <a:pt x="36" y="20"/>
                  <a:pt x="29" y="20"/>
                  <a:pt x="23" y="19"/>
                </a:cubicBezTo>
                <a:cubicBezTo>
                  <a:pt x="20" y="20"/>
                  <a:pt x="21" y="21"/>
                  <a:pt x="23" y="21"/>
                </a:cubicBezTo>
                <a:cubicBezTo>
                  <a:pt x="24" y="25"/>
                  <a:pt x="12" y="22"/>
                  <a:pt x="19" y="25"/>
                </a:cubicBezTo>
                <a:cubicBezTo>
                  <a:pt x="19" y="32"/>
                  <a:pt x="13" y="21"/>
                  <a:pt x="13" y="27"/>
                </a:cubicBezTo>
                <a:cubicBezTo>
                  <a:pt x="10" y="26"/>
                  <a:pt x="12" y="21"/>
                  <a:pt x="6" y="23"/>
                </a:cubicBezTo>
                <a:cubicBezTo>
                  <a:pt x="4" y="18"/>
                  <a:pt x="5" y="10"/>
                  <a:pt x="0" y="8"/>
                </a:cubicBezTo>
                <a:cubicBezTo>
                  <a:pt x="2" y="4"/>
                  <a:pt x="13" y="8"/>
                  <a:pt x="11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0" name="išḻíḋe">
            <a:extLst>
              <a:ext uri="{FF2B5EF4-FFF2-40B4-BE49-F238E27FC236}">
                <a16:creationId xmlns="" xmlns:a16="http://schemas.microsoft.com/office/drawing/2014/main" id="{4E7A033B-FBC9-4260-B2B5-CCAAAC026D57}"/>
              </a:ext>
            </a:extLst>
          </p:cNvPr>
          <p:cNvSpPr/>
          <p:nvPr/>
        </p:nvSpPr>
        <p:spPr bwMode="auto">
          <a:xfrm>
            <a:off x="6425795" y="2628428"/>
            <a:ext cx="24250" cy="15692"/>
          </a:xfrm>
          <a:custGeom>
            <a:avLst/>
            <a:gdLst>
              <a:gd name="T0" fmla="*/ 6 w 11"/>
              <a:gd name="T1" fmla="*/ 0 h 7"/>
              <a:gd name="T2" fmla="*/ 8 w 11"/>
              <a:gd name="T3" fmla="*/ 7 h 7"/>
              <a:gd name="T4" fmla="*/ 0 w 11"/>
              <a:gd name="T5" fmla="*/ 5 h 7"/>
              <a:gd name="T6" fmla="*/ 6 w 11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7">
                <a:moveTo>
                  <a:pt x="6" y="0"/>
                </a:moveTo>
                <a:cubicBezTo>
                  <a:pt x="11" y="1"/>
                  <a:pt x="8" y="2"/>
                  <a:pt x="8" y="7"/>
                </a:cubicBezTo>
                <a:cubicBezTo>
                  <a:pt x="6" y="6"/>
                  <a:pt x="4" y="5"/>
                  <a:pt x="0" y="5"/>
                </a:cubicBezTo>
                <a:cubicBezTo>
                  <a:pt x="1" y="2"/>
                  <a:pt x="7" y="4"/>
                  <a:pt x="6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1" name="ïṥlïdê">
            <a:extLst>
              <a:ext uri="{FF2B5EF4-FFF2-40B4-BE49-F238E27FC236}">
                <a16:creationId xmlns="" xmlns:a16="http://schemas.microsoft.com/office/drawing/2014/main" id="{D137A0B5-677E-4603-8CED-026A087547AB}"/>
              </a:ext>
            </a:extLst>
          </p:cNvPr>
          <p:cNvSpPr/>
          <p:nvPr/>
        </p:nvSpPr>
        <p:spPr bwMode="auto">
          <a:xfrm>
            <a:off x="10652363" y="2628428"/>
            <a:ext cx="39941" cy="37088"/>
          </a:xfrm>
          <a:custGeom>
            <a:avLst/>
            <a:gdLst>
              <a:gd name="T0" fmla="*/ 0 w 19"/>
              <a:gd name="T1" fmla="*/ 5 h 17"/>
              <a:gd name="T2" fmla="*/ 19 w 19"/>
              <a:gd name="T3" fmla="*/ 9 h 17"/>
              <a:gd name="T4" fmla="*/ 11 w 19"/>
              <a:gd name="T5" fmla="*/ 16 h 17"/>
              <a:gd name="T6" fmla="*/ 7 w 19"/>
              <a:gd name="T7" fmla="*/ 13 h 17"/>
              <a:gd name="T8" fmla="*/ 4 w 19"/>
              <a:gd name="T9" fmla="*/ 13 h 17"/>
              <a:gd name="T10" fmla="*/ 0 w 19"/>
              <a:gd name="T11" fmla="*/ 5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7">
                <a:moveTo>
                  <a:pt x="0" y="5"/>
                </a:moveTo>
                <a:cubicBezTo>
                  <a:pt x="6" y="0"/>
                  <a:pt x="16" y="5"/>
                  <a:pt x="19" y="9"/>
                </a:cubicBezTo>
                <a:cubicBezTo>
                  <a:pt x="18" y="13"/>
                  <a:pt x="10" y="10"/>
                  <a:pt x="11" y="16"/>
                </a:cubicBezTo>
                <a:cubicBezTo>
                  <a:pt x="9" y="17"/>
                  <a:pt x="8" y="13"/>
                  <a:pt x="7" y="13"/>
                </a:cubicBezTo>
                <a:cubicBezTo>
                  <a:pt x="7" y="12"/>
                  <a:pt x="4" y="13"/>
                  <a:pt x="4" y="13"/>
                </a:cubicBezTo>
                <a:cubicBezTo>
                  <a:pt x="2" y="10"/>
                  <a:pt x="4" y="6"/>
                  <a:pt x="0" y="5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2" name="î$1ïdê">
            <a:extLst>
              <a:ext uri="{FF2B5EF4-FFF2-40B4-BE49-F238E27FC236}">
                <a16:creationId xmlns="" xmlns:a16="http://schemas.microsoft.com/office/drawing/2014/main" id="{CD7E70FC-3687-4845-A47E-64A496C0E426}"/>
              </a:ext>
            </a:extLst>
          </p:cNvPr>
          <p:cNvSpPr/>
          <p:nvPr/>
        </p:nvSpPr>
        <p:spPr bwMode="auto">
          <a:xfrm>
            <a:off x="10703715" y="2639840"/>
            <a:ext cx="61338" cy="31383"/>
          </a:xfrm>
          <a:custGeom>
            <a:avLst/>
            <a:gdLst>
              <a:gd name="T0" fmla="*/ 2 w 29"/>
              <a:gd name="T1" fmla="*/ 2 h 15"/>
              <a:gd name="T2" fmla="*/ 6 w 29"/>
              <a:gd name="T3" fmla="*/ 2 h 15"/>
              <a:gd name="T4" fmla="*/ 15 w 29"/>
              <a:gd name="T5" fmla="*/ 6 h 15"/>
              <a:gd name="T6" fmla="*/ 24 w 29"/>
              <a:gd name="T7" fmla="*/ 9 h 15"/>
              <a:gd name="T8" fmla="*/ 28 w 29"/>
              <a:gd name="T9" fmla="*/ 13 h 15"/>
              <a:gd name="T10" fmla="*/ 6 w 29"/>
              <a:gd name="T11" fmla="*/ 9 h 15"/>
              <a:gd name="T12" fmla="*/ 2 w 29"/>
              <a:gd name="T13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15">
                <a:moveTo>
                  <a:pt x="2" y="2"/>
                </a:moveTo>
                <a:cubicBezTo>
                  <a:pt x="3" y="2"/>
                  <a:pt x="4" y="2"/>
                  <a:pt x="6" y="2"/>
                </a:cubicBezTo>
                <a:cubicBezTo>
                  <a:pt x="11" y="0"/>
                  <a:pt x="11" y="5"/>
                  <a:pt x="15" y="6"/>
                </a:cubicBezTo>
                <a:cubicBezTo>
                  <a:pt x="19" y="7"/>
                  <a:pt x="21" y="8"/>
                  <a:pt x="24" y="9"/>
                </a:cubicBezTo>
                <a:cubicBezTo>
                  <a:pt x="26" y="11"/>
                  <a:pt x="29" y="9"/>
                  <a:pt x="28" y="13"/>
                </a:cubicBezTo>
                <a:cubicBezTo>
                  <a:pt x="17" y="15"/>
                  <a:pt x="14" y="10"/>
                  <a:pt x="6" y="9"/>
                </a:cubicBezTo>
                <a:cubicBezTo>
                  <a:pt x="8" y="3"/>
                  <a:pt x="0" y="8"/>
                  <a:pt x="2" y="2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3" name="íś1íďè">
            <a:extLst>
              <a:ext uri="{FF2B5EF4-FFF2-40B4-BE49-F238E27FC236}">
                <a16:creationId xmlns="" xmlns:a16="http://schemas.microsoft.com/office/drawing/2014/main" id="{B0B9ABB2-2616-4A28-9D31-88479F0F4096}"/>
              </a:ext>
            </a:extLst>
          </p:cNvPr>
          <p:cNvSpPr/>
          <p:nvPr/>
        </p:nvSpPr>
        <p:spPr bwMode="auto">
          <a:xfrm>
            <a:off x="6695394" y="2689767"/>
            <a:ext cx="99852" cy="82736"/>
          </a:xfrm>
          <a:custGeom>
            <a:avLst/>
            <a:gdLst>
              <a:gd name="T0" fmla="*/ 15 w 47"/>
              <a:gd name="T1" fmla="*/ 8 h 39"/>
              <a:gd name="T2" fmla="*/ 15 w 47"/>
              <a:gd name="T3" fmla="*/ 6 h 39"/>
              <a:gd name="T4" fmla="*/ 36 w 47"/>
              <a:gd name="T5" fmla="*/ 0 h 39"/>
              <a:gd name="T6" fmla="*/ 39 w 47"/>
              <a:gd name="T7" fmla="*/ 8 h 39"/>
              <a:gd name="T8" fmla="*/ 36 w 47"/>
              <a:gd name="T9" fmla="*/ 13 h 39"/>
              <a:gd name="T10" fmla="*/ 45 w 47"/>
              <a:gd name="T11" fmla="*/ 15 h 39"/>
              <a:gd name="T12" fmla="*/ 47 w 47"/>
              <a:gd name="T13" fmla="*/ 30 h 39"/>
              <a:gd name="T14" fmla="*/ 41 w 47"/>
              <a:gd name="T15" fmla="*/ 30 h 39"/>
              <a:gd name="T16" fmla="*/ 41 w 47"/>
              <a:gd name="T17" fmla="*/ 34 h 39"/>
              <a:gd name="T18" fmla="*/ 36 w 47"/>
              <a:gd name="T19" fmla="*/ 34 h 39"/>
              <a:gd name="T20" fmla="*/ 30 w 47"/>
              <a:gd name="T21" fmla="*/ 38 h 39"/>
              <a:gd name="T22" fmla="*/ 24 w 47"/>
              <a:gd name="T23" fmla="*/ 32 h 39"/>
              <a:gd name="T24" fmla="*/ 19 w 47"/>
              <a:gd name="T25" fmla="*/ 26 h 39"/>
              <a:gd name="T26" fmla="*/ 15 w 47"/>
              <a:gd name="T27" fmla="*/ 23 h 39"/>
              <a:gd name="T28" fmla="*/ 6 w 47"/>
              <a:gd name="T29" fmla="*/ 21 h 39"/>
              <a:gd name="T30" fmla="*/ 0 w 47"/>
              <a:gd name="T31" fmla="*/ 17 h 39"/>
              <a:gd name="T32" fmla="*/ 19 w 47"/>
              <a:gd name="T33" fmla="*/ 19 h 39"/>
              <a:gd name="T34" fmla="*/ 21 w 47"/>
              <a:gd name="T35" fmla="*/ 12 h 39"/>
              <a:gd name="T36" fmla="*/ 13 w 47"/>
              <a:gd name="T37" fmla="*/ 6 h 39"/>
              <a:gd name="T38" fmla="*/ 15 w 47"/>
              <a:gd name="T39" fmla="*/ 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7" h="39">
                <a:moveTo>
                  <a:pt x="15" y="8"/>
                </a:moveTo>
                <a:cubicBezTo>
                  <a:pt x="17" y="7"/>
                  <a:pt x="16" y="6"/>
                  <a:pt x="15" y="6"/>
                </a:cubicBezTo>
                <a:cubicBezTo>
                  <a:pt x="19" y="2"/>
                  <a:pt x="33" y="6"/>
                  <a:pt x="36" y="0"/>
                </a:cubicBezTo>
                <a:cubicBezTo>
                  <a:pt x="38" y="2"/>
                  <a:pt x="39" y="4"/>
                  <a:pt x="39" y="8"/>
                </a:cubicBezTo>
                <a:cubicBezTo>
                  <a:pt x="40" y="12"/>
                  <a:pt x="36" y="11"/>
                  <a:pt x="36" y="13"/>
                </a:cubicBezTo>
                <a:cubicBezTo>
                  <a:pt x="37" y="19"/>
                  <a:pt x="41" y="16"/>
                  <a:pt x="45" y="15"/>
                </a:cubicBezTo>
                <a:cubicBezTo>
                  <a:pt x="47" y="23"/>
                  <a:pt x="45" y="22"/>
                  <a:pt x="47" y="30"/>
                </a:cubicBezTo>
                <a:cubicBezTo>
                  <a:pt x="46" y="31"/>
                  <a:pt x="42" y="29"/>
                  <a:pt x="41" y="30"/>
                </a:cubicBezTo>
                <a:cubicBezTo>
                  <a:pt x="41" y="31"/>
                  <a:pt x="42" y="34"/>
                  <a:pt x="41" y="34"/>
                </a:cubicBezTo>
                <a:cubicBezTo>
                  <a:pt x="40" y="35"/>
                  <a:pt x="37" y="34"/>
                  <a:pt x="36" y="34"/>
                </a:cubicBezTo>
                <a:cubicBezTo>
                  <a:pt x="33" y="34"/>
                  <a:pt x="33" y="37"/>
                  <a:pt x="30" y="38"/>
                </a:cubicBezTo>
                <a:cubicBezTo>
                  <a:pt x="26" y="39"/>
                  <a:pt x="26" y="34"/>
                  <a:pt x="24" y="32"/>
                </a:cubicBezTo>
                <a:cubicBezTo>
                  <a:pt x="23" y="31"/>
                  <a:pt x="17" y="31"/>
                  <a:pt x="19" y="26"/>
                </a:cubicBezTo>
                <a:cubicBezTo>
                  <a:pt x="16" y="27"/>
                  <a:pt x="15" y="25"/>
                  <a:pt x="15" y="23"/>
                </a:cubicBezTo>
                <a:cubicBezTo>
                  <a:pt x="12" y="24"/>
                  <a:pt x="9" y="22"/>
                  <a:pt x="6" y="21"/>
                </a:cubicBezTo>
                <a:cubicBezTo>
                  <a:pt x="3" y="20"/>
                  <a:pt x="0" y="22"/>
                  <a:pt x="0" y="17"/>
                </a:cubicBezTo>
                <a:cubicBezTo>
                  <a:pt x="8" y="16"/>
                  <a:pt x="11" y="20"/>
                  <a:pt x="19" y="19"/>
                </a:cubicBezTo>
                <a:cubicBezTo>
                  <a:pt x="21" y="18"/>
                  <a:pt x="20" y="14"/>
                  <a:pt x="21" y="12"/>
                </a:cubicBezTo>
                <a:cubicBezTo>
                  <a:pt x="21" y="7"/>
                  <a:pt x="10" y="13"/>
                  <a:pt x="13" y="6"/>
                </a:cubicBezTo>
                <a:cubicBezTo>
                  <a:pt x="15" y="6"/>
                  <a:pt x="15" y="7"/>
                  <a:pt x="15" y="8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4" name="íṧḻïḑê">
            <a:extLst>
              <a:ext uri="{FF2B5EF4-FFF2-40B4-BE49-F238E27FC236}">
                <a16:creationId xmlns="" xmlns:a16="http://schemas.microsoft.com/office/drawing/2014/main" id="{B4DD27F3-87B0-49BA-A73F-ED1A96944DA5}"/>
              </a:ext>
            </a:extLst>
          </p:cNvPr>
          <p:cNvSpPr/>
          <p:nvPr/>
        </p:nvSpPr>
        <p:spPr bwMode="auto">
          <a:xfrm>
            <a:off x="7050579" y="2698326"/>
            <a:ext cx="59911" cy="28530"/>
          </a:xfrm>
          <a:custGeom>
            <a:avLst/>
            <a:gdLst>
              <a:gd name="T0" fmla="*/ 0 w 28"/>
              <a:gd name="T1" fmla="*/ 2 h 13"/>
              <a:gd name="T2" fmla="*/ 7 w 28"/>
              <a:gd name="T3" fmla="*/ 0 h 13"/>
              <a:gd name="T4" fmla="*/ 28 w 28"/>
              <a:gd name="T5" fmla="*/ 6 h 13"/>
              <a:gd name="T6" fmla="*/ 26 w 28"/>
              <a:gd name="T7" fmla="*/ 13 h 13"/>
              <a:gd name="T8" fmla="*/ 6 w 28"/>
              <a:gd name="T9" fmla="*/ 6 h 13"/>
              <a:gd name="T10" fmla="*/ 0 w 28"/>
              <a:gd name="T11" fmla="*/ 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13">
                <a:moveTo>
                  <a:pt x="0" y="2"/>
                </a:moveTo>
                <a:cubicBezTo>
                  <a:pt x="0" y="0"/>
                  <a:pt x="5" y="0"/>
                  <a:pt x="7" y="0"/>
                </a:cubicBezTo>
                <a:cubicBezTo>
                  <a:pt x="14" y="1"/>
                  <a:pt x="22" y="5"/>
                  <a:pt x="28" y="6"/>
                </a:cubicBezTo>
                <a:cubicBezTo>
                  <a:pt x="28" y="9"/>
                  <a:pt x="26" y="10"/>
                  <a:pt x="26" y="13"/>
                </a:cubicBezTo>
                <a:cubicBezTo>
                  <a:pt x="16" y="13"/>
                  <a:pt x="12" y="11"/>
                  <a:pt x="6" y="6"/>
                </a:cubicBezTo>
                <a:cubicBezTo>
                  <a:pt x="4" y="4"/>
                  <a:pt x="4" y="1"/>
                  <a:pt x="0" y="2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5" name="íṩľîḑé">
            <a:extLst>
              <a:ext uri="{FF2B5EF4-FFF2-40B4-BE49-F238E27FC236}">
                <a16:creationId xmlns="" xmlns:a16="http://schemas.microsoft.com/office/drawing/2014/main" id="{387441C0-B4DB-451A-9FD1-CD39C49DC35E}"/>
              </a:ext>
            </a:extLst>
          </p:cNvPr>
          <p:cNvSpPr/>
          <p:nvPr/>
        </p:nvSpPr>
        <p:spPr bwMode="auto">
          <a:xfrm>
            <a:off x="10612423" y="2698326"/>
            <a:ext cx="39941" cy="15692"/>
          </a:xfrm>
          <a:custGeom>
            <a:avLst/>
            <a:gdLst>
              <a:gd name="T0" fmla="*/ 19 w 19"/>
              <a:gd name="T1" fmla="*/ 6 h 7"/>
              <a:gd name="T2" fmla="*/ 0 w 19"/>
              <a:gd name="T3" fmla="*/ 4 h 7"/>
              <a:gd name="T4" fmla="*/ 6 w 19"/>
              <a:gd name="T5" fmla="*/ 0 h 7"/>
              <a:gd name="T6" fmla="*/ 19 w 19"/>
              <a:gd name="T7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7">
                <a:moveTo>
                  <a:pt x="19" y="6"/>
                </a:moveTo>
                <a:cubicBezTo>
                  <a:pt x="16" y="7"/>
                  <a:pt x="5" y="6"/>
                  <a:pt x="0" y="4"/>
                </a:cubicBezTo>
                <a:cubicBezTo>
                  <a:pt x="1" y="1"/>
                  <a:pt x="6" y="3"/>
                  <a:pt x="6" y="0"/>
                </a:cubicBezTo>
                <a:cubicBezTo>
                  <a:pt x="10" y="2"/>
                  <a:pt x="19" y="0"/>
                  <a:pt x="19" y="6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6" name="ïś1idê">
            <a:extLst>
              <a:ext uri="{FF2B5EF4-FFF2-40B4-BE49-F238E27FC236}">
                <a16:creationId xmlns="" xmlns:a16="http://schemas.microsoft.com/office/drawing/2014/main" id="{F7347A95-39BD-4074-9488-BB288F454103}"/>
              </a:ext>
            </a:extLst>
          </p:cNvPr>
          <p:cNvSpPr/>
          <p:nvPr/>
        </p:nvSpPr>
        <p:spPr bwMode="auto">
          <a:xfrm>
            <a:off x="7485648" y="2785342"/>
            <a:ext cx="31382" cy="21398"/>
          </a:xfrm>
          <a:custGeom>
            <a:avLst/>
            <a:gdLst>
              <a:gd name="T0" fmla="*/ 15 w 15"/>
              <a:gd name="T1" fmla="*/ 8 h 10"/>
              <a:gd name="T2" fmla="*/ 0 w 15"/>
              <a:gd name="T3" fmla="*/ 4 h 10"/>
              <a:gd name="T4" fmla="*/ 15 w 15"/>
              <a:gd name="T5" fmla="*/ 8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10">
                <a:moveTo>
                  <a:pt x="15" y="8"/>
                </a:moveTo>
                <a:cubicBezTo>
                  <a:pt x="6" y="10"/>
                  <a:pt x="8" y="2"/>
                  <a:pt x="0" y="4"/>
                </a:cubicBezTo>
                <a:cubicBezTo>
                  <a:pt x="3" y="0"/>
                  <a:pt x="15" y="2"/>
                  <a:pt x="15" y="8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7" name="îśľîdé">
            <a:extLst>
              <a:ext uri="{FF2B5EF4-FFF2-40B4-BE49-F238E27FC236}">
                <a16:creationId xmlns="" xmlns:a16="http://schemas.microsoft.com/office/drawing/2014/main" id="{0F5C6171-3559-48D3-B18F-D1B70F312809}"/>
              </a:ext>
            </a:extLst>
          </p:cNvPr>
          <p:cNvSpPr/>
          <p:nvPr/>
        </p:nvSpPr>
        <p:spPr bwMode="auto">
          <a:xfrm>
            <a:off x="7464250" y="2806739"/>
            <a:ext cx="44221" cy="25677"/>
          </a:xfrm>
          <a:custGeom>
            <a:avLst/>
            <a:gdLst>
              <a:gd name="T0" fmla="*/ 21 w 21"/>
              <a:gd name="T1" fmla="*/ 7 h 12"/>
              <a:gd name="T2" fmla="*/ 3 w 21"/>
              <a:gd name="T3" fmla="*/ 7 h 12"/>
              <a:gd name="T4" fmla="*/ 8 w 21"/>
              <a:gd name="T5" fmla="*/ 1 h 12"/>
              <a:gd name="T6" fmla="*/ 21 w 21"/>
              <a:gd name="T7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12">
                <a:moveTo>
                  <a:pt x="21" y="7"/>
                </a:moveTo>
                <a:cubicBezTo>
                  <a:pt x="19" y="12"/>
                  <a:pt x="5" y="12"/>
                  <a:pt x="3" y="7"/>
                </a:cubicBezTo>
                <a:cubicBezTo>
                  <a:pt x="0" y="0"/>
                  <a:pt x="9" y="6"/>
                  <a:pt x="8" y="1"/>
                </a:cubicBezTo>
                <a:cubicBezTo>
                  <a:pt x="12" y="4"/>
                  <a:pt x="16" y="6"/>
                  <a:pt x="21" y="7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8" name="íṡlîďè">
            <a:extLst>
              <a:ext uri="{FF2B5EF4-FFF2-40B4-BE49-F238E27FC236}">
                <a16:creationId xmlns="" xmlns:a16="http://schemas.microsoft.com/office/drawing/2014/main" id="{37EE054C-1F32-4935-BB41-4AB2FA5A5359}"/>
              </a:ext>
            </a:extLst>
          </p:cNvPr>
          <p:cNvSpPr/>
          <p:nvPr/>
        </p:nvSpPr>
        <p:spPr bwMode="auto">
          <a:xfrm>
            <a:off x="9123209" y="2825284"/>
            <a:ext cx="29956" cy="24251"/>
          </a:xfrm>
          <a:custGeom>
            <a:avLst/>
            <a:gdLst>
              <a:gd name="T0" fmla="*/ 6 w 14"/>
              <a:gd name="T1" fmla="*/ 0 h 11"/>
              <a:gd name="T2" fmla="*/ 14 w 14"/>
              <a:gd name="T3" fmla="*/ 7 h 11"/>
              <a:gd name="T4" fmla="*/ 4 w 14"/>
              <a:gd name="T5" fmla="*/ 11 h 11"/>
              <a:gd name="T6" fmla="*/ 2 w 14"/>
              <a:gd name="T7" fmla="*/ 2 h 11"/>
              <a:gd name="T8" fmla="*/ 6 w 14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1">
                <a:moveTo>
                  <a:pt x="6" y="0"/>
                </a:moveTo>
                <a:cubicBezTo>
                  <a:pt x="11" y="0"/>
                  <a:pt x="13" y="2"/>
                  <a:pt x="14" y="7"/>
                </a:cubicBezTo>
                <a:cubicBezTo>
                  <a:pt x="9" y="7"/>
                  <a:pt x="5" y="7"/>
                  <a:pt x="4" y="11"/>
                </a:cubicBezTo>
                <a:cubicBezTo>
                  <a:pt x="0" y="11"/>
                  <a:pt x="3" y="4"/>
                  <a:pt x="2" y="2"/>
                </a:cubicBezTo>
                <a:cubicBezTo>
                  <a:pt x="5" y="2"/>
                  <a:pt x="6" y="1"/>
                  <a:pt x="6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9" name="îŝḻîďé">
            <a:extLst>
              <a:ext uri="{FF2B5EF4-FFF2-40B4-BE49-F238E27FC236}">
                <a16:creationId xmlns="" xmlns:a16="http://schemas.microsoft.com/office/drawing/2014/main" id="{73470AC4-F12B-4AA5-818C-11B5F599DF30}"/>
              </a:ext>
            </a:extLst>
          </p:cNvPr>
          <p:cNvSpPr/>
          <p:nvPr/>
        </p:nvSpPr>
        <p:spPr bwMode="auto">
          <a:xfrm>
            <a:off x="6604102" y="2840975"/>
            <a:ext cx="29956" cy="21398"/>
          </a:xfrm>
          <a:custGeom>
            <a:avLst/>
            <a:gdLst>
              <a:gd name="T0" fmla="*/ 13 w 14"/>
              <a:gd name="T1" fmla="*/ 8 h 10"/>
              <a:gd name="T2" fmla="*/ 0 w 14"/>
              <a:gd name="T3" fmla="*/ 10 h 10"/>
              <a:gd name="T4" fmla="*/ 13 w 14"/>
              <a:gd name="T5" fmla="*/ 8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10">
                <a:moveTo>
                  <a:pt x="13" y="8"/>
                </a:moveTo>
                <a:cubicBezTo>
                  <a:pt x="7" y="7"/>
                  <a:pt x="5" y="9"/>
                  <a:pt x="0" y="10"/>
                </a:cubicBezTo>
                <a:cubicBezTo>
                  <a:pt x="1" y="6"/>
                  <a:pt x="14" y="0"/>
                  <a:pt x="13" y="8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0" name="iš1iḍé">
            <a:extLst>
              <a:ext uri="{FF2B5EF4-FFF2-40B4-BE49-F238E27FC236}">
                <a16:creationId xmlns="" xmlns:a16="http://schemas.microsoft.com/office/drawing/2014/main" id="{E56FF4C7-7F58-4A37-BEB5-979F3DF7FC30}"/>
              </a:ext>
            </a:extLst>
          </p:cNvPr>
          <p:cNvSpPr/>
          <p:nvPr/>
        </p:nvSpPr>
        <p:spPr bwMode="auto">
          <a:xfrm>
            <a:off x="7101933" y="2858092"/>
            <a:ext cx="48500" cy="29957"/>
          </a:xfrm>
          <a:custGeom>
            <a:avLst/>
            <a:gdLst>
              <a:gd name="T0" fmla="*/ 19 w 23"/>
              <a:gd name="T1" fmla="*/ 2 h 14"/>
              <a:gd name="T2" fmla="*/ 21 w 23"/>
              <a:gd name="T3" fmla="*/ 13 h 14"/>
              <a:gd name="T4" fmla="*/ 2 w 23"/>
              <a:gd name="T5" fmla="*/ 9 h 14"/>
              <a:gd name="T6" fmla="*/ 6 w 23"/>
              <a:gd name="T7" fmla="*/ 2 h 14"/>
              <a:gd name="T8" fmla="*/ 19 w 23"/>
              <a:gd name="T9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14">
                <a:moveTo>
                  <a:pt x="19" y="2"/>
                </a:moveTo>
                <a:cubicBezTo>
                  <a:pt x="21" y="4"/>
                  <a:pt x="23" y="11"/>
                  <a:pt x="21" y="13"/>
                </a:cubicBezTo>
                <a:cubicBezTo>
                  <a:pt x="13" y="12"/>
                  <a:pt x="4" y="14"/>
                  <a:pt x="2" y="9"/>
                </a:cubicBezTo>
                <a:cubicBezTo>
                  <a:pt x="0" y="3"/>
                  <a:pt x="8" y="8"/>
                  <a:pt x="6" y="2"/>
                </a:cubicBezTo>
                <a:cubicBezTo>
                  <a:pt x="11" y="0"/>
                  <a:pt x="19" y="5"/>
                  <a:pt x="19" y="2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1" name="ísļíḓé">
            <a:extLst>
              <a:ext uri="{FF2B5EF4-FFF2-40B4-BE49-F238E27FC236}">
                <a16:creationId xmlns="" xmlns:a16="http://schemas.microsoft.com/office/drawing/2014/main" id="{C4EBA093-5F55-40BD-8080-5F78C89E6852}"/>
              </a:ext>
            </a:extLst>
          </p:cNvPr>
          <p:cNvSpPr/>
          <p:nvPr/>
        </p:nvSpPr>
        <p:spPr bwMode="auto">
          <a:xfrm>
            <a:off x="7083388" y="2940829"/>
            <a:ext cx="58485" cy="27103"/>
          </a:xfrm>
          <a:custGeom>
            <a:avLst/>
            <a:gdLst>
              <a:gd name="T0" fmla="*/ 26 w 28"/>
              <a:gd name="T1" fmla="*/ 5 h 13"/>
              <a:gd name="T2" fmla="*/ 19 w 28"/>
              <a:gd name="T3" fmla="*/ 9 h 13"/>
              <a:gd name="T4" fmla="*/ 11 w 28"/>
              <a:gd name="T5" fmla="*/ 11 h 13"/>
              <a:gd name="T6" fmla="*/ 4 w 28"/>
              <a:gd name="T7" fmla="*/ 9 h 13"/>
              <a:gd name="T8" fmla="*/ 5 w 28"/>
              <a:gd name="T9" fmla="*/ 4 h 13"/>
              <a:gd name="T10" fmla="*/ 11 w 28"/>
              <a:gd name="T11" fmla="*/ 0 h 13"/>
              <a:gd name="T12" fmla="*/ 26 w 28"/>
              <a:gd name="T13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" h="13">
                <a:moveTo>
                  <a:pt x="26" y="5"/>
                </a:moveTo>
                <a:cubicBezTo>
                  <a:pt x="28" y="11"/>
                  <a:pt x="21" y="9"/>
                  <a:pt x="19" y="9"/>
                </a:cubicBezTo>
                <a:cubicBezTo>
                  <a:pt x="18" y="9"/>
                  <a:pt x="13" y="13"/>
                  <a:pt x="11" y="11"/>
                </a:cubicBezTo>
                <a:cubicBezTo>
                  <a:pt x="10" y="9"/>
                  <a:pt x="6" y="10"/>
                  <a:pt x="4" y="9"/>
                </a:cubicBezTo>
                <a:cubicBezTo>
                  <a:pt x="0" y="4"/>
                  <a:pt x="12" y="6"/>
                  <a:pt x="5" y="4"/>
                </a:cubicBezTo>
                <a:cubicBezTo>
                  <a:pt x="6" y="1"/>
                  <a:pt x="11" y="3"/>
                  <a:pt x="11" y="0"/>
                </a:cubicBezTo>
                <a:cubicBezTo>
                  <a:pt x="16" y="1"/>
                  <a:pt x="22" y="2"/>
                  <a:pt x="26" y="5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2" name="ï$1íďé">
            <a:extLst>
              <a:ext uri="{FF2B5EF4-FFF2-40B4-BE49-F238E27FC236}">
                <a16:creationId xmlns="" xmlns:a16="http://schemas.microsoft.com/office/drawing/2014/main" id="{D5FDD713-9D7D-4A17-8EF4-CFEAB7B8EB5C}"/>
              </a:ext>
            </a:extLst>
          </p:cNvPr>
          <p:cNvSpPr/>
          <p:nvPr/>
        </p:nvSpPr>
        <p:spPr bwMode="auto">
          <a:xfrm>
            <a:off x="7084814" y="2982198"/>
            <a:ext cx="27103" cy="12838"/>
          </a:xfrm>
          <a:custGeom>
            <a:avLst/>
            <a:gdLst>
              <a:gd name="T0" fmla="*/ 10 w 13"/>
              <a:gd name="T1" fmla="*/ 6 h 6"/>
              <a:gd name="T2" fmla="*/ 3 w 13"/>
              <a:gd name="T3" fmla="*/ 6 h 6"/>
              <a:gd name="T4" fmla="*/ 10 w 13"/>
              <a:gd name="T5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" h="6">
                <a:moveTo>
                  <a:pt x="10" y="6"/>
                </a:moveTo>
                <a:cubicBezTo>
                  <a:pt x="6" y="3"/>
                  <a:pt x="8" y="6"/>
                  <a:pt x="3" y="6"/>
                </a:cubicBezTo>
                <a:cubicBezTo>
                  <a:pt x="0" y="0"/>
                  <a:pt x="13" y="0"/>
                  <a:pt x="10" y="6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3" name="ïṧḷíḍe">
            <a:extLst>
              <a:ext uri="{FF2B5EF4-FFF2-40B4-BE49-F238E27FC236}">
                <a16:creationId xmlns="" xmlns:a16="http://schemas.microsoft.com/office/drawing/2014/main" id="{85AEB183-5426-4E31-9E7E-FBDF630D8C9D}"/>
              </a:ext>
            </a:extLst>
          </p:cNvPr>
          <p:cNvSpPr/>
          <p:nvPr/>
        </p:nvSpPr>
        <p:spPr bwMode="auto">
          <a:xfrm>
            <a:off x="6996375" y="3002169"/>
            <a:ext cx="31382" cy="18545"/>
          </a:xfrm>
          <a:custGeom>
            <a:avLst/>
            <a:gdLst>
              <a:gd name="T0" fmla="*/ 13 w 15"/>
              <a:gd name="T1" fmla="*/ 1 h 9"/>
              <a:gd name="T2" fmla="*/ 15 w 15"/>
              <a:gd name="T3" fmla="*/ 4 h 9"/>
              <a:gd name="T4" fmla="*/ 7 w 15"/>
              <a:gd name="T5" fmla="*/ 6 h 9"/>
              <a:gd name="T6" fmla="*/ 0 w 15"/>
              <a:gd name="T7" fmla="*/ 6 h 9"/>
              <a:gd name="T8" fmla="*/ 13 w 15"/>
              <a:gd name="T9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9">
                <a:moveTo>
                  <a:pt x="13" y="1"/>
                </a:moveTo>
                <a:cubicBezTo>
                  <a:pt x="13" y="3"/>
                  <a:pt x="13" y="4"/>
                  <a:pt x="15" y="4"/>
                </a:cubicBezTo>
                <a:cubicBezTo>
                  <a:pt x="15" y="8"/>
                  <a:pt x="9" y="5"/>
                  <a:pt x="7" y="6"/>
                </a:cubicBezTo>
                <a:cubicBezTo>
                  <a:pt x="5" y="9"/>
                  <a:pt x="7" y="6"/>
                  <a:pt x="0" y="6"/>
                </a:cubicBezTo>
                <a:cubicBezTo>
                  <a:pt x="3" y="3"/>
                  <a:pt x="6" y="0"/>
                  <a:pt x="13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4" name="ïŝľiďê">
            <a:extLst>
              <a:ext uri="{FF2B5EF4-FFF2-40B4-BE49-F238E27FC236}">
                <a16:creationId xmlns="" xmlns:a16="http://schemas.microsoft.com/office/drawing/2014/main" id="{29205A95-34C6-43E8-A046-DF586B964470}"/>
              </a:ext>
            </a:extLst>
          </p:cNvPr>
          <p:cNvSpPr/>
          <p:nvPr/>
        </p:nvSpPr>
        <p:spPr bwMode="auto">
          <a:xfrm>
            <a:off x="7054858" y="3019286"/>
            <a:ext cx="12838" cy="18545"/>
          </a:xfrm>
          <a:custGeom>
            <a:avLst/>
            <a:gdLst>
              <a:gd name="T0" fmla="*/ 2 w 6"/>
              <a:gd name="T1" fmla="*/ 0 h 9"/>
              <a:gd name="T2" fmla="*/ 5 w 6"/>
              <a:gd name="T3" fmla="*/ 8 h 9"/>
              <a:gd name="T4" fmla="*/ 2 w 6"/>
              <a:gd name="T5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9">
                <a:moveTo>
                  <a:pt x="2" y="0"/>
                </a:moveTo>
                <a:cubicBezTo>
                  <a:pt x="5" y="1"/>
                  <a:pt x="6" y="3"/>
                  <a:pt x="5" y="8"/>
                </a:cubicBezTo>
                <a:cubicBezTo>
                  <a:pt x="0" y="9"/>
                  <a:pt x="2" y="3"/>
                  <a:pt x="2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5" name="îṩlîďè">
            <a:extLst>
              <a:ext uri="{FF2B5EF4-FFF2-40B4-BE49-F238E27FC236}">
                <a16:creationId xmlns="" xmlns:a16="http://schemas.microsoft.com/office/drawing/2014/main" id="{EA1A9A8A-7979-489F-80D8-39F3027E7A49}"/>
              </a:ext>
            </a:extLst>
          </p:cNvPr>
          <p:cNvSpPr/>
          <p:nvPr/>
        </p:nvSpPr>
        <p:spPr bwMode="auto">
          <a:xfrm>
            <a:off x="8186033" y="3183332"/>
            <a:ext cx="69897" cy="85589"/>
          </a:xfrm>
          <a:custGeom>
            <a:avLst/>
            <a:gdLst>
              <a:gd name="T0" fmla="*/ 12 w 33"/>
              <a:gd name="T1" fmla="*/ 0 h 40"/>
              <a:gd name="T2" fmla="*/ 14 w 33"/>
              <a:gd name="T3" fmla="*/ 2 h 40"/>
              <a:gd name="T4" fmla="*/ 27 w 33"/>
              <a:gd name="T5" fmla="*/ 2 h 40"/>
              <a:gd name="T6" fmla="*/ 32 w 33"/>
              <a:gd name="T7" fmla="*/ 6 h 40"/>
              <a:gd name="T8" fmla="*/ 31 w 33"/>
              <a:gd name="T9" fmla="*/ 10 h 40"/>
              <a:gd name="T10" fmla="*/ 27 w 33"/>
              <a:gd name="T11" fmla="*/ 12 h 40"/>
              <a:gd name="T12" fmla="*/ 31 w 33"/>
              <a:gd name="T13" fmla="*/ 21 h 40"/>
              <a:gd name="T14" fmla="*/ 29 w 33"/>
              <a:gd name="T15" fmla="*/ 30 h 40"/>
              <a:gd name="T16" fmla="*/ 19 w 33"/>
              <a:gd name="T17" fmla="*/ 30 h 40"/>
              <a:gd name="T18" fmla="*/ 18 w 33"/>
              <a:gd name="T19" fmla="*/ 36 h 40"/>
              <a:gd name="T20" fmla="*/ 14 w 33"/>
              <a:gd name="T21" fmla="*/ 40 h 40"/>
              <a:gd name="T22" fmla="*/ 3 w 33"/>
              <a:gd name="T23" fmla="*/ 40 h 40"/>
              <a:gd name="T24" fmla="*/ 6 w 33"/>
              <a:gd name="T25" fmla="*/ 28 h 40"/>
              <a:gd name="T26" fmla="*/ 6 w 33"/>
              <a:gd name="T27" fmla="*/ 21 h 40"/>
              <a:gd name="T28" fmla="*/ 3 w 33"/>
              <a:gd name="T29" fmla="*/ 12 h 40"/>
              <a:gd name="T30" fmla="*/ 10 w 33"/>
              <a:gd name="T31" fmla="*/ 13 h 40"/>
              <a:gd name="T32" fmla="*/ 12 w 33"/>
              <a:gd name="T3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3" h="40">
                <a:moveTo>
                  <a:pt x="12" y="0"/>
                </a:moveTo>
                <a:cubicBezTo>
                  <a:pt x="14" y="0"/>
                  <a:pt x="14" y="1"/>
                  <a:pt x="14" y="2"/>
                </a:cubicBezTo>
                <a:cubicBezTo>
                  <a:pt x="14" y="5"/>
                  <a:pt x="22" y="0"/>
                  <a:pt x="27" y="2"/>
                </a:cubicBezTo>
                <a:cubicBezTo>
                  <a:pt x="28" y="5"/>
                  <a:pt x="29" y="6"/>
                  <a:pt x="32" y="6"/>
                </a:cubicBezTo>
                <a:cubicBezTo>
                  <a:pt x="33" y="8"/>
                  <a:pt x="32" y="9"/>
                  <a:pt x="31" y="10"/>
                </a:cubicBezTo>
                <a:cubicBezTo>
                  <a:pt x="31" y="11"/>
                  <a:pt x="28" y="11"/>
                  <a:pt x="27" y="12"/>
                </a:cubicBezTo>
                <a:cubicBezTo>
                  <a:pt x="27" y="16"/>
                  <a:pt x="30" y="17"/>
                  <a:pt x="31" y="21"/>
                </a:cubicBezTo>
                <a:cubicBezTo>
                  <a:pt x="31" y="24"/>
                  <a:pt x="28" y="26"/>
                  <a:pt x="29" y="30"/>
                </a:cubicBezTo>
                <a:cubicBezTo>
                  <a:pt x="26" y="30"/>
                  <a:pt x="23" y="30"/>
                  <a:pt x="19" y="30"/>
                </a:cubicBezTo>
                <a:cubicBezTo>
                  <a:pt x="17" y="30"/>
                  <a:pt x="19" y="34"/>
                  <a:pt x="18" y="36"/>
                </a:cubicBezTo>
                <a:cubicBezTo>
                  <a:pt x="17" y="37"/>
                  <a:pt x="12" y="36"/>
                  <a:pt x="14" y="40"/>
                </a:cubicBezTo>
                <a:cubicBezTo>
                  <a:pt x="10" y="40"/>
                  <a:pt x="6" y="40"/>
                  <a:pt x="3" y="40"/>
                </a:cubicBezTo>
                <a:cubicBezTo>
                  <a:pt x="4" y="36"/>
                  <a:pt x="0" y="27"/>
                  <a:pt x="6" y="28"/>
                </a:cubicBezTo>
                <a:cubicBezTo>
                  <a:pt x="7" y="23"/>
                  <a:pt x="3" y="25"/>
                  <a:pt x="6" y="21"/>
                </a:cubicBezTo>
                <a:cubicBezTo>
                  <a:pt x="8" y="15"/>
                  <a:pt x="1" y="17"/>
                  <a:pt x="3" y="12"/>
                </a:cubicBezTo>
                <a:cubicBezTo>
                  <a:pt x="7" y="11"/>
                  <a:pt x="8" y="13"/>
                  <a:pt x="10" y="13"/>
                </a:cubicBezTo>
                <a:cubicBezTo>
                  <a:pt x="14" y="13"/>
                  <a:pt x="11" y="4"/>
                  <a:pt x="12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6" name="îśḻïḋê">
            <a:extLst>
              <a:ext uri="{FF2B5EF4-FFF2-40B4-BE49-F238E27FC236}">
                <a16:creationId xmlns="" xmlns:a16="http://schemas.microsoft.com/office/drawing/2014/main" id="{191FD7B2-CCC4-4DA7-BDBC-9BB35E56DBA2}"/>
              </a:ext>
            </a:extLst>
          </p:cNvPr>
          <p:cNvSpPr/>
          <p:nvPr/>
        </p:nvSpPr>
        <p:spPr bwMode="auto">
          <a:xfrm>
            <a:off x="5696880" y="3187612"/>
            <a:ext cx="21397" cy="19971"/>
          </a:xfrm>
          <a:custGeom>
            <a:avLst/>
            <a:gdLst>
              <a:gd name="T0" fmla="*/ 9 w 10"/>
              <a:gd name="T1" fmla="*/ 0 h 9"/>
              <a:gd name="T2" fmla="*/ 7 w 10"/>
              <a:gd name="T3" fmla="*/ 4 h 9"/>
              <a:gd name="T4" fmla="*/ 0 w 10"/>
              <a:gd name="T5" fmla="*/ 6 h 9"/>
              <a:gd name="T6" fmla="*/ 9 w 10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9">
                <a:moveTo>
                  <a:pt x="9" y="0"/>
                </a:moveTo>
                <a:cubicBezTo>
                  <a:pt x="10" y="3"/>
                  <a:pt x="8" y="3"/>
                  <a:pt x="7" y="4"/>
                </a:cubicBezTo>
                <a:cubicBezTo>
                  <a:pt x="5" y="7"/>
                  <a:pt x="4" y="9"/>
                  <a:pt x="0" y="6"/>
                </a:cubicBezTo>
                <a:cubicBezTo>
                  <a:pt x="1" y="2"/>
                  <a:pt x="5" y="1"/>
                  <a:pt x="9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7" name="ï$ļíḓê">
            <a:extLst>
              <a:ext uri="{FF2B5EF4-FFF2-40B4-BE49-F238E27FC236}">
                <a16:creationId xmlns="" xmlns:a16="http://schemas.microsoft.com/office/drawing/2014/main" id="{28707332-123A-42EC-A0BD-AE831AF33C43}"/>
              </a:ext>
            </a:extLst>
          </p:cNvPr>
          <p:cNvSpPr/>
          <p:nvPr/>
        </p:nvSpPr>
        <p:spPr bwMode="auto">
          <a:xfrm>
            <a:off x="6211828" y="3204730"/>
            <a:ext cx="25676" cy="38516"/>
          </a:xfrm>
          <a:custGeom>
            <a:avLst/>
            <a:gdLst>
              <a:gd name="T0" fmla="*/ 3 w 12"/>
              <a:gd name="T1" fmla="*/ 0 h 18"/>
              <a:gd name="T2" fmla="*/ 12 w 12"/>
              <a:gd name="T3" fmla="*/ 13 h 18"/>
              <a:gd name="T4" fmla="*/ 5 w 12"/>
              <a:gd name="T5" fmla="*/ 9 h 18"/>
              <a:gd name="T6" fmla="*/ 3 w 12"/>
              <a:gd name="T7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18">
                <a:moveTo>
                  <a:pt x="3" y="0"/>
                </a:moveTo>
                <a:cubicBezTo>
                  <a:pt x="6" y="4"/>
                  <a:pt x="7" y="11"/>
                  <a:pt x="12" y="13"/>
                </a:cubicBezTo>
                <a:cubicBezTo>
                  <a:pt x="10" y="18"/>
                  <a:pt x="5" y="12"/>
                  <a:pt x="5" y="9"/>
                </a:cubicBezTo>
                <a:cubicBezTo>
                  <a:pt x="0" y="9"/>
                  <a:pt x="0" y="2"/>
                  <a:pt x="3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8" name="iśḷíḑe">
            <a:extLst>
              <a:ext uri="{FF2B5EF4-FFF2-40B4-BE49-F238E27FC236}">
                <a16:creationId xmlns="" xmlns:a16="http://schemas.microsoft.com/office/drawing/2014/main" id="{C05D4C5F-179E-49DB-9233-39D8D8BED29E}"/>
              </a:ext>
            </a:extLst>
          </p:cNvPr>
          <p:cNvSpPr/>
          <p:nvPr/>
        </p:nvSpPr>
        <p:spPr bwMode="auto">
          <a:xfrm>
            <a:off x="10630967" y="3187612"/>
            <a:ext cx="41367" cy="184017"/>
          </a:xfrm>
          <a:custGeom>
            <a:avLst/>
            <a:gdLst>
              <a:gd name="T0" fmla="*/ 6 w 19"/>
              <a:gd name="T1" fmla="*/ 10 h 87"/>
              <a:gd name="T2" fmla="*/ 10 w 19"/>
              <a:gd name="T3" fmla="*/ 23 h 87"/>
              <a:gd name="T4" fmla="*/ 12 w 19"/>
              <a:gd name="T5" fmla="*/ 30 h 87"/>
              <a:gd name="T6" fmla="*/ 12 w 19"/>
              <a:gd name="T7" fmla="*/ 36 h 87"/>
              <a:gd name="T8" fmla="*/ 14 w 19"/>
              <a:gd name="T9" fmla="*/ 51 h 87"/>
              <a:gd name="T10" fmla="*/ 19 w 19"/>
              <a:gd name="T11" fmla="*/ 58 h 87"/>
              <a:gd name="T12" fmla="*/ 12 w 19"/>
              <a:gd name="T13" fmla="*/ 60 h 87"/>
              <a:gd name="T14" fmla="*/ 12 w 19"/>
              <a:gd name="T15" fmla="*/ 73 h 87"/>
              <a:gd name="T16" fmla="*/ 8 w 19"/>
              <a:gd name="T17" fmla="*/ 73 h 87"/>
              <a:gd name="T18" fmla="*/ 12 w 19"/>
              <a:gd name="T19" fmla="*/ 86 h 87"/>
              <a:gd name="T20" fmla="*/ 2 w 19"/>
              <a:gd name="T21" fmla="*/ 84 h 87"/>
              <a:gd name="T22" fmla="*/ 4 w 19"/>
              <a:gd name="T23" fmla="*/ 73 h 87"/>
              <a:gd name="T24" fmla="*/ 1 w 19"/>
              <a:gd name="T25" fmla="*/ 67 h 87"/>
              <a:gd name="T26" fmla="*/ 4 w 19"/>
              <a:gd name="T27" fmla="*/ 45 h 87"/>
              <a:gd name="T28" fmla="*/ 1 w 19"/>
              <a:gd name="T29" fmla="*/ 36 h 87"/>
              <a:gd name="T30" fmla="*/ 1 w 19"/>
              <a:gd name="T31" fmla="*/ 23 h 87"/>
              <a:gd name="T32" fmla="*/ 6 w 19"/>
              <a:gd name="T33" fmla="*/ 17 h 87"/>
              <a:gd name="T34" fmla="*/ 8 w 19"/>
              <a:gd name="T35" fmla="*/ 11 h 87"/>
              <a:gd name="T36" fmla="*/ 6 w 19"/>
              <a:gd name="T37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" h="87">
                <a:moveTo>
                  <a:pt x="6" y="10"/>
                </a:moveTo>
                <a:cubicBezTo>
                  <a:pt x="14" y="0"/>
                  <a:pt x="7" y="20"/>
                  <a:pt x="10" y="23"/>
                </a:cubicBezTo>
                <a:cubicBezTo>
                  <a:pt x="13" y="25"/>
                  <a:pt x="8" y="26"/>
                  <a:pt x="12" y="30"/>
                </a:cubicBezTo>
                <a:cubicBezTo>
                  <a:pt x="14" y="33"/>
                  <a:pt x="12" y="33"/>
                  <a:pt x="12" y="36"/>
                </a:cubicBezTo>
                <a:cubicBezTo>
                  <a:pt x="12" y="38"/>
                  <a:pt x="15" y="43"/>
                  <a:pt x="14" y="51"/>
                </a:cubicBezTo>
                <a:cubicBezTo>
                  <a:pt x="13" y="55"/>
                  <a:pt x="16" y="56"/>
                  <a:pt x="19" y="58"/>
                </a:cubicBezTo>
                <a:cubicBezTo>
                  <a:pt x="19" y="62"/>
                  <a:pt x="14" y="62"/>
                  <a:pt x="12" y="60"/>
                </a:cubicBezTo>
                <a:cubicBezTo>
                  <a:pt x="11" y="65"/>
                  <a:pt x="11" y="73"/>
                  <a:pt x="12" y="73"/>
                </a:cubicBezTo>
                <a:cubicBezTo>
                  <a:pt x="12" y="73"/>
                  <a:pt x="8" y="73"/>
                  <a:pt x="8" y="73"/>
                </a:cubicBezTo>
                <a:cubicBezTo>
                  <a:pt x="8" y="77"/>
                  <a:pt x="13" y="78"/>
                  <a:pt x="12" y="86"/>
                </a:cubicBezTo>
                <a:cubicBezTo>
                  <a:pt x="6" y="84"/>
                  <a:pt x="7" y="87"/>
                  <a:pt x="2" y="84"/>
                </a:cubicBezTo>
                <a:cubicBezTo>
                  <a:pt x="6" y="79"/>
                  <a:pt x="2" y="78"/>
                  <a:pt x="4" y="73"/>
                </a:cubicBezTo>
                <a:cubicBezTo>
                  <a:pt x="4" y="70"/>
                  <a:pt x="3" y="68"/>
                  <a:pt x="1" y="67"/>
                </a:cubicBezTo>
                <a:cubicBezTo>
                  <a:pt x="2" y="63"/>
                  <a:pt x="6" y="55"/>
                  <a:pt x="4" y="45"/>
                </a:cubicBezTo>
                <a:cubicBezTo>
                  <a:pt x="4" y="41"/>
                  <a:pt x="1" y="39"/>
                  <a:pt x="1" y="36"/>
                </a:cubicBezTo>
                <a:cubicBezTo>
                  <a:pt x="0" y="30"/>
                  <a:pt x="5" y="26"/>
                  <a:pt x="1" y="23"/>
                </a:cubicBezTo>
                <a:cubicBezTo>
                  <a:pt x="2" y="20"/>
                  <a:pt x="3" y="18"/>
                  <a:pt x="6" y="17"/>
                </a:cubicBezTo>
                <a:cubicBezTo>
                  <a:pt x="6" y="14"/>
                  <a:pt x="6" y="12"/>
                  <a:pt x="8" y="11"/>
                </a:cubicBezTo>
                <a:cubicBezTo>
                  <a:pt x="8" y="10"/>
                  <a:pt x="7" y="10"/>
                  <a:pt x="6" y="1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9" name="ïšľïḍê">
            <a:extLst>
              <a:ext uri="{FF2B5EF4-FFF2-40B4-BE49-F238E27FC236}">
                <a16:creationId xmlns="" xmlns:a16="http://schemas.microsoft.com/office/drawing/2014/main" id="{23C9DC3B-1FB2-4973-B1A6-B8664A836CC2}"/>
              </a:ext>
            </a:extLst>
          </p:cNvPr>
          <p:cNvSpPr/>
          <p:nvPr/>
        </p:nvSpPr>
        <p:spPr bwMode="auto">
          <a:xfrm>
            <a:off x="5665498" y="3207582"/>
            <a:ext cx="9986" cy="18545"/>
          </a:xfrm>
          <a:custGeom>
            <a:avLst/>
            <a:gdLst>
              <a:gd name="T0" fmla="*/ 2 w 5"/>
              <a:gd name="T1" fmla="*/ 1 h 9"/>
              <a:gd name="T2" fmla="*/ 0 w 5"/>
              <a:gd name="T3" fmla="*/ 6 h 9"/>
              <a:gd name="T4" fmla="*/ 0 w 5"/>
              <a:gd name="T5" fmla="*/ 2 h 9"/>
              <a:gd name="T6" fmla="*/ 2 w 5"/>
              <a:gd name="T7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9">
                <a:moveTo>
                  <a:pt x="2" y="1"/>
                </a:moveTo>
                <a:cubicBezTo>
                  <a:pt x="5" y="0"/>
                  <a:pt x="4" y="9"/>
                  <a:pt x="0" y="6"/>
                </a:cubicBezTo>
                <a:cubicBezTo>
                  <a:pt x="0" y="5"/>
                  <a:pt x="0" y="4"/>
                  <a:pt x="0" y="2"/>
                </a:cubicBezTo>
                <a:cubicBezTo>
                  <a:pt x="1" y="3"/>
                  <a:pt x="1" y="2"/>
                  <a:pt x="2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0" name="iślîḑè">
            <a:extLst>
              <a:ext uri="{FF2B5EF4-FFF2-40B4-BE49-F238E27FC236}">
                <a16:creationId xmlns="" xmlns:a16="http://schemas.microsoft.com/office/drawing/2014/main" id="{06169AA6-8467-44DC-8F10-11F76A1395FA}"/>
              </a:ext>
            </a:extLst>
          </p:cNvPr>
          <p:cNvSpPr/>
          <p:nvPr/>
        </p:nvSpPr>
        <p:spPr bwMode="auto">
          <a:xfrm>
            <a:off x="7390075" y="3270349"/>
            <a:ext cx="118395" cy="99855"/>
          </a:xfrm>
          <a:custGeom>
            <a:avLst/>
            <a:gdLst>
              <a:gd name="T0" fmla="*/ 25 w 56"/>
              <a:gd name="T1" fmla="*/ 0 h 47"/>
              <a:gd name="T2" fmla="*/ 30 w 56"/>
              <a:gd name="T3" fmla="*/ 4 h 47"/>
              <a:gd name="T4" fmla="*/ 28 w 56"/>
              <a:gd name="T5" fmla="*/ 12 h 47"/>
              <a:gd name="T6" fmla="*/ 36 w 56"/>
              <a:gd name="T7" fmla="*/ 15 h 47"/>
              <a:gd name="T8" fmla="*/ 47 w 56"/>
              <a:gd name="T9" fmla="*/ 19 h 47"/>
              <a:gd name="T10" fmla="*/ 45 w 56"/>
              <a:gd name="T11" fmla="*/ 26 h 47"/>
              <a:gd name="T12" fmla="*/ 51 w 56"/>
              <a:gd name="T13" fmla="*/ 28 h 47"/>
              <a:gd name="T14" fmla="*/ 54 w 56"/>
              <a:gd name="T15" fmla="*/ 34 h 47"/>
              <a:gd name="T16" fmla="*/ 51 w 56"/>
              <a:gd name="T17" fmla="*/ 43 h 47"/>
              <a:gd name="T18" fmla="*/ 49 w 56"/>
              <a:gd name="T19" fmla="*/ 40 h 47"/>
              <a:gd name="T20" fmla="*/ 38 w 56"/>
              <a:gd name="T21" fmla="*/ 40 h 47"/>
              <a:gd name="T22" fmla="*/ 30 w 56"/>
              <a:gd name="T23" fmla="*/ 47 h 47"/>
              <a:gd name="T24" fmla="*/ 26 w 56"/>
              <a:gd name="T25" fmla="*/ 41 h 47"/>
              <a:gd name="T26" fmla="*/ 21 w 56"/>
              <a:gd name="T27" fmla="*/ 40 h 47"/>
              <a:gd name="T28" fmla="*/ 13 w 56"/>
              <a:gd name="T29" fmla="*/ 34 h 47"/>
              <a:gd name="T30" fmla="*/ 0 w 56"/>
              <a:gd name="T31" fmla="*/ 36 h 47"/>
              <a:gd name="T32" fmla="*/ 2 w 56"/>
              <a:gd name="T33" fmla="*/ 28 h 47"/>
              <a:gd name="T34" fmla="*/ 10 w 56"/>
              <a:gd name="T35" fmla="*/ 25 h 47"/>
              <a:gd name="T36" fmla="*/ 13 w 56"/>
              <a:gd name="T37" fmla="*/ 17 h 47"/>
              <a:gd name="T38" fmla="*/ 15 w 56"/>
              <a:gd name="T39" fmla="*/ 8 h 47"/>
              <a:gd name="T40" fmla="*/ 19 w 56"/>
              <a:gd name="T41" fmla="*/ 8 h 47"/>
              <a:gd name="T42" fmla="*/ 19 w 56"/>
              <a:gd name="T43" fmla="*/ 4 h 47"/>
              <a:gd name="T44" fmla="*/ 25 w 56"/>
              <a:gd name="T45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6" h="47">
                <a:moveTo>
                  <a:pt x="25" y="0"/>
                </a:moveTo>
                <a:cubicBezTo>
                  <a:pt x="27" y="1"/>
                  <a:pt x="27" y="4"/>
                  <a:pt x="30" y="4"/>
                </a:cubicBezTo>
                <a:cubicBezTo>
                  <a:pt x="29" y="8"/>
                  <a:pt x="24" y="8"/>
                  <a:pt x="28" y="12"/>
                </a:cubicBezTo>
                <a:cubicBezTo>
                  <a:pt x="27" y="16"/>
                  <a:pt x="33" y="14"/>
                  <a:pt x="36" y="15"/>
                </a:cubicBezTo>
                <a:cubicBezTo>
                  <a:pt x="37" y="16"/>
                  <a:pt x="40" y="22"/>
                  <a:pt x="47" y="19"/>
                </a:cubicBezTo>
                <a:cubicBezTo>
                  <a:pt x="47" y="24"/>
                  <a:pt x="50" y="25"/>
                  <a:pt x="45" y="26"/>
                </a:cubicBezTo>
                <a:cubicBezTo>
                  <a:pt x="45" y="29"/>
                  <a:pt x="49" y="27"/>
                  <a:pt x="51" y="28"/>
                </a:cubicBezTo>
                <a:cubicBezTo>
                  <a:pt x="52" y="30"/>
                  <a:pt x="49" y="36"/>
                  <a:pt x="54" y="34"/>
                </a:cubicBezTo>
                <a:cubicBezTo>
                  <a:pt x="56" y="40"/>
                  <a:pt x="49" y="38"/>
                  <a:pt x="51" y="43"/>
                </a:cubicBezTo>
                <a:cubicBezTo>
                  <a:pt x="49" y="43"/>
                  <a:pt x="49" y="41"/>
                  <a:pt x="49" y="40"/>
                </a:cubicBezTo>
                <a:cubicBezTo>
                  <a:pt x="42" y="40"/>
                  <a:pt x="43" y="42"/>
                  <a:pt x="38" y="40"/>
                </a:cubicBezTo>
                <a:cubicBezTo>
                  <a:pt x="35" y="42"/>
                  <a:pt x="30" y="42"/>
                  <a:pt x="30" y="47"/>
                </a:cubicBezTo>
                <a:cubicBezTo>
                  <a:pt x="27" y="47"/>
                  <a:pt x="28" y="43"/>
                  <a:pt x="26" y="41"/>
                </a:cubicBezTo>
                <a:cubicBezTo>
                  <a:pt x="25" y="40"/>
                  <a:pt x="22" y="41"/>
                  <a:pt x="21" y="40"/>
                </a:cubicBezTo>
                <a:cubicBezTo>
                  <a:pt x="19" y="38"/>
                  <a:pt x="18" y="35"/>
                  <a:pt x="13" y="34"/>
                </a:cubicBezTo>
                <a:cubicBezTo>
                  <a:pt x="7" y="33"/>
                  <a:pt x="7" y="37"/>
                  <a:pt x="0" y="36"/>
                </a:cubicBezTo>
                <a:cubicBezTo>
                  <a:pt x="2" y="34"/>
                  <a:pt x="2" y="32"/>
                  <a:pt x="2" y="28"/>
                </a:cubicBezTo>
                <a:cubicBezTo>
                  <a:pt x="8" y="31"/>
                  <a:pt x="4" y="22"/>
                  <a:pt x="10" y="25"/>
                </a:cubicBezTo>
                <a:cubicBezTo>
                  <a:pt x="7" y="20"/>
                  <a:pt x="12" y="19"/>
                  <a:pt x="13" y="17"/>
                </a:cubicBezTo>
                <a:cubicBezTo>
                  <a:pt x="14" y="15"/>
                  <a:pt x="13" y="11"/>
                  <a:pt x="15" y="8"/>
                </a:cubicBezTo>
                <a:cubicBezTo>
                  <a:pt x="16" y="7"/>
                  <a:pt x="18" y="8"/>
                  <a:pt x="19" y="8"/>
                </a:cubicBezTo>
                <a:cubicBezTo>
                  <a:pt x="20" y="7"/>
                  <a:pt x="18" y="5"/>
                  <a:pt x="19" y="4"/>
                </a:cubicBezTo>
                <a:cubicBezTo>
                  <a:pt x="21" y="3"/>
                  <a:pt x="25" y="4"/>
                  <a:pt x="25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1" name="íślïḓé">
            <a:extLst>
              <a:ext uri="{FF2B5EF4-FFF2-40B4-BE49-F238E27FC236}">
                <a16:creationId xmlns="" xmlns:a16="http://schemas.microsoft.com/office/drawing/2014/main" id="{0C4AE229-0827-429C-9F2D-7A1C3E6E96B3}"/>
              </a:ext>
            </a:extLst>
          </p:cNvPr>
          <p:cNvSpPr/>
          <p:nvPr/>
        </p:nvSpPr>
        <p:spPr bwMode="auto">
          <a:xfrm>
            <a:off x="7325884" y="3301731"/>
            <a:ext cx="29956" cy="25677"/>
          </a:xfrm>
          <a:custGeom>
            <a:avLst/>
            <a:gdLst>
              <a:gd name="T0" fmla="*/ 0 w 14"/>
              <a:gd name="T1" fmla="*/ 0 h 12"/>
              <a:gd name="T2" fmla="*/ 14 w 14"/>
              <a:gd name="T3" fmla="*/ 6 h 12"/>
              <a:gd name="T4" fmla="*/ 0 w 14"/>
              <a:gd name="T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12">
                <a:moveTo>
                  <a:pt x="0" y="0"/>
                </a:moveTo>
                <a:cubicBezTo>
                  <a:pt x="7" y="0"/>
                  <a:pt x="7" y="6"/>
                  <a:pt x="14" y="6"/>
                </a:cubicBezTo>
                <a:cubicBezTo>
                  <a:pt x="12" y="12"/>
                  <a:pt x="1" y="6"/>
                  <a:pt x="0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2" name="îşļïḍè">
            <a:extLst>
              <a:ext uri="{FF2B5EF4-FFF2-40B4-BE49-F238E27FC236}">
                <a16:creationId xmlns="" xmlns:a16="http://schemas.microsoft.com/office/drawing/2014/main" id="{3BF74F7D-5DC4-4476-9FE2-A663A7F59CE0}"/>
              </a:ext>
            </a:extLst>
          </p:cNvPr>
          <p:cNvSpPr/>
          <p:nvPr/>
        </p:nvSpPr>
        <p:spPr bwMode="auto">
          <a:xfrm>
            <a:off x="10616703" y="3401586"/>
            <a:ext cx="82734" cy="59913"/>
          </a:xfrm>
          <a:custGeom>
            <a:avLst/>
            <a:gdLst>
              <a:gd name="T0" fmla="*/ 11 w 39"/>
              <a:gd name="T1" fmla="*/ 0 h 28"/>
              <a:gd name="T2" fmla="*/ 13 w 39"/>
              <a:gd name="T3" fmla="*/ 2 h 28"/>
              <a:gd name="T4" fmla="*/ 21 w 39"/>
              <a:gd name="T5" fmla="*/ 9 h 28"/>
              <a:gd name="T6" fmla="*/ 39 w 39"/>
              <a:gd name="T7" fmla="*/ 7 h 28"/>
              <a:gd name="T8" fmla="*/ 32 w 39"/>
              <a:gd name="T9" fmla="*/ 19 h 28"/>
              <a:gd name="T10" fmla="*/ 26 w 39"/>
              <a:gd name="T11" fmla="*/ 17 h 28"/>
              <a:gd name="T12" fmla="*/ 19 w 39"/>
              <a:gd name="T13" fmla="*/ 20 h 28"/>
              <a:gd name="T14" fmla="*/ 17 w 39"/>
              <a:gd name="T15" fmla="*/ 26 h 28"/>
              <a:gd name="T16" fmla="*/ 8 w 39"/>
              <a:gd name="T17" fmla="*/ 22 h 28"/>
              <a:gd name="T18" fmla="*/ 11 w 39"/>
              <a:gd name="T1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9" h="28">
                <a:moveTo>
                  <a:pt x="11" y="0"/>
                </a:moveTo>
                <a:cubicBezTo>
                  <a:pt x="13" y="0"/>
                  <a:pt x="13" y="1"/>
                  <a:pt x="13" y="2"/>
                </a:cubicBezTo>
                <a:cubicBezTo>
                  <a:pt x="13" y="7"/>
                  <a:pt x="20" y="4"/>
                  <a:pt x="21" y="9"/>
                </a:cubicBezTo>
                <a:cubicBezTo>
                  <a:pt x="27" y="7"/>
                  <a:pt x="32" y="10"/>
                  <a:pt x="39" y="7"/>
                </a:cubicBezTo>
                <a:cubicBezTo>
                  <a:pt x="39" y="13"/>
                  <a:pt x="32" y="13"/>
                  <a:pt x="32" y="19"/>
                </a:cubicBezTo>
                <a:cubicBezTo>
                  <a:pt x="29" y="19"/>
                  <a:pt x="29" y="17"/>
                  <a:pt x="26" y="17"/>
                </a:cubicBezTo>
                <a:cubicBezTo>
                  <a:pt x="22" y="16"/>
                  <a:pt x="20" y="25"/>
                  <a:pt x="19" y="20"/>
                </a:cubicBezTo>
                <a:cubicBezTo>
                  <a:pt x="17" y="21"/>
                  <a:pt x="17" y="24"/>
                  <a:pt x="17" y="26"/>
                </a:cubicBezTo>
                <a:cubicBezTo>
                  <a:pt x="12" y="28"/>
                  <a:pt x="12" y="15"/>
                  <a:pt x="8" y="22"/>
                </a:cubicBezTo>
                <a:cubicBezTo>
                  <a:pt x="0" y="17"/>
                  <a:pt x="6" y="3"/>
                  <a:pt x="11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3" name="îṡḻîďé">
            <a:extLst>
              <a:ext uri="{FF2B5EF4-FFF2-40B4-BE49-F238E27FC236}">
                <a16:creationId xmlns="" xmlns:a16="http://schemas.microsoft.com/office/drawing/2014/main" id="{036C3203-E3F0-4EBB-9059-AF3BE95C0063}"/>
              </a:ext>
            </a:extLst>
          </p:cNvPr>
          <p:cNvSpPr/>
          <p:nvPr/>
        </p:nvSpPr>
        <p:spPr bwMode="auto">
          <a:xfrm>
            <a:off x="10471205" y="3471483"/>
            <a:ext cx="159763" cy="139796"/>
          </a:xfrm>
          <a:custGeom>
            <a:avLst/>
            <a:gdLst>
              <a:gd name="T0" fmla="*/ 67 w 76"/>
              <a:gd name="T1" fmla="*/ 0 h 66"/>
              <a:gd name="T2" fmla="*/ 73 w 76"/>
              <a:gd name="T3" fmla="*/ 2 h 66"/>
              <a:gd name="T4" fmla="*/ 73 w 76"/>
              <a:gd name="T5" fmla="*/ 30 h 66"/>
              <a:gd name="T6" fmla="*/ 71 w 76"/>
              <a:gd name="T7" fmla="*/ 27 h 66"/>
              <a:gd name="T8" fmla="*/ 71 w 76"/>
              <a:gd name="T9" fmla="*/ 38 h 66"/>
              <a:gd name="T10" fmla="*/ 67 w 76"/>
              <a:gd name="T11" fmla="*/ 36 h 66"/>
              <a:gd name="T12" fmla="*/ 67 w 76"/>
              <a:gd name="T13" fmla="*/ 55 h 66"/>
              <a:gd name="T14" fmla="*/ 64 w 76"/>
              <a:gd name="T15" fmla="*/ 53 h 66"/>
              <a:gd name="T16" fmla="*/ 58 w 76"/>
              <a:gd name="T17" fmla="*/ 56 h 66"/>
              <a:gd name="T18" fmla="*/ 54 w 76"/>
              <a:gd name="T19" fmla="*/ 55 h 66"/>
              <a:gd name="T20" fmla="*/ 47 w 76"/>
              <a:gd name="T21" fmla="*/ 56 h 66"/>
              <a:gd name="T22" fmla="*/ 37 w 76"/>
              <a:gd name="T23" fmla="*/ 58 h 66"/>
              <a:gd name="T24" fmla="*/ 34 w 76"/>
              <a:gd name="T25" fmla="*/ 66 h 66"/>
              <a:gd name="T26" fmla="*/ 26 w 76"/>
              <a:gd name="T27" fmla="*/ 56 h 66"/>
              <a:gd name="T28" fmla="*/ 23 w 76"/>
              <a:gd name="T29" fmla="*/ 60 h 66"/>
              <a:gd name="T30" fmla="*/ 19 w 76"/>
              <a:gd name="T31" fmla="*/ 58 h 66"/>
              <a:gd name="T32" fmla="*/ 0 w 76"/>
              <a:gd name="T33" fmla="*/ 62 h 66"/>
              <a:gd name="T34" fmla="*/ 2 w 76"/>
              <a:gd name="T35" fmla="*/ 55 h 66"/>
              <a:gd name="T36" fmla="*/ 6 w 76"/>
              <a:gd name="T37" fmla="*/ 56 h 66"/>
              <a:gd name="T38" fmla="*/ 8 w 76"/>
              <a:gd name="T39" fmla="*/ 53 h 66"/>
              <a:gd name="T40" fmla="*/ 34 w 76"/>
              <a:gd name="T41" fmla="*/ 51 h 66"/>
              <a:gd name="T42" fmla="*/ 37 w 76"/>
              <a:gd name="T43" fmla="*/ 38 h 66"/>
              <a:gd name="T44" fmla="*/ 41 w 76"/>
              <a:gd name="T45" fmla="*/ 34 h 66"/>
              <a:gd name="T46" fmla="*/ 52 w 76"/>
              <a:gd name="T47" fmla="*/ 36 h 66"/>
              <a:gd name="T48" fmla="*/ 52 w 76"/>
              <a:gd name="T49" fmla="*/ 28 h 66"/>
              <a:gd name="T50" fmla="*/ 54 w 76"/>
              <a:gd name="T51" fmla="*/ 32 h 66"/>
              <a:gd name="T52" fmla="*/ 56 w 76"/>
              <a:gd name="T53" fmla="*/ 23 h 66"/>
              <a:gd name="T54" fmla="*/ 62 w 76"/>
              <a:gd name="T55" fmla="*/ 8 h 66"/>
              <a:gd name="T56" fmla="*/ 67 w 76"/>
              <a:gd name="T5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6" h="66">
                <a:moveTo>
                  <a:pt x="67" y="0"/>
                </a:moveTo>
                <a:cubicBezTo>
                  <a:pt x="70" y="0"/>
                  <a:pt x="70" y="2"/>
                  <a:pt x="73" y="2"/>
                </a:cubicBezTo>
                <a:cubicBezTo>
                  <a:pt x="73" y="16"/>
                  <a:pt x="76" y="22"/>
                  <a:pt x="73" y="30"/>
                </a:cubicBezTo>
                <a:cubicBezTo>
                  <a:pt x="71" y="30"/>
                  <a:pt x="71" y="28"/>
                  <a:pt x="71" y="27"/>
                </a:cubicBezTo>
                <a:cubicBezTo>
                  <a:pt x="66" y="28"/>
                  <a:pt x="71" y="34"/>
                  <a:pt x="71" y="38"/>
                </a:cubicBezTo>
                <a:cubicBezTo>
                  <a:pt x="69" y="37"/>
                  <a:pt x="69" y="36"/>
                  <a:pt x="67" y="36"/>
                </a:cubicBezTo>
                <a:cubicBezTo>
                  <a:pt x="67" y="42"/>
                  <a:pt x="67" y="48"/>
                  <a:pt x="67" y="55"/>
                </a:cubicBezTo>
                <a:cubicBezTo>
                  <a:pt x="66" y="54"/>
                  <a:pt x="65" y="53"/>
                  <a:pt x="64" y="53"/>
                </a:cubicBezTo>
                <a:cubicBezTo>
                  <a:pt x="60" y="51"/>
                  <a:pt x="59" y="56"/>
                  <a:pt x="58" y="56"/>
                </a:cubicBezTo>
                <a:cubicBezTo>
                  <a:pt x="57" y="57"/>
                  <a:pt x="56" y="55"/>
                  <a:pt x="54" y="55"/>
                </a:cubicBezTo>
                <a:cubicBezTo>
                  <a:pt x="54" y="54"/>
                  <a:pt x="49" y="56"/>
                  <a:pt x="47" y="56"/>
                </a:cubicBezTo>
                <a:cubicBezTo>
                  <a:pt x="46" y="57"/>
                  <a:pt x="42" y="59"/>
                  <a:pt x="37" y="58"/>
                </a:cubicBezTo>
                <a:cubicBezTo>
                  <a:pt x="34" y="58"/>
                  <a:pt x="36" y="65"/>
                  <a:pt x="34" y="66"/>
                </a:cubicBezTo>
                <a:cubicBezTo>
                  <a:pt x="30" y="64"/>
                  <a:pt x="26" y="62"/>
                  <a:pt x="26" y="56"/>
                </a:cubicBezTo>
                <a:cubicBezTo>
                  <a:pt x="23" y="54"/>
                  <a:pt x="23" y="60"/>
                  <a:pt x="23" y="60"/>
                </a:cubicBezTo>
                <a:cubicBezTo>
                  <a:pt x="20" y="61"/>
                  <a:pt x="19" y="58"/>
                  <a:pt x="19" y="58"/>
                </a:cubicBezTo>
                <a:cubicBezTo>
                  <a:pt x="12" y="59"/>
                  <a:pt x="5" y="65"/>
                  <a:pt x="0" y="62"/>
                </a:cubicBezTo>
                <a:cubicBezTo>
                  <a:pt x="2" y="60"/>
                  <a:pt x="2" y="58"/>
                  <a:pt x="2" y="55"/>
                </a:cubicBezTo>
                <a:cubicBezTo>
                  <a:pt x="4" y="53"/>
                  <a:pt x="6" y="56"/>
                  <a:pt x="6" y="56"/>
                </a:cubicBezTo>
                <a:cubicBezTo>
                  <a:pt x="8" y="56"/>
                  <a:pt x="7" y="53"/>
                  <a:pt x="8" y="53"/>
                </a:cubicBezTo>
                <a:cubicBezTo>
                  <a:pt x="14" y="52"/>
                  <a:pt x="26" y="54"/>
                  <a:pt x="34" y="51"/>
                </a:cubicBezTo>
                <a:cubicBezTo>
                  <a:pt x="31" y="42"/>
                  <a:pt x="39" y="45"/>
                  <a:pt x="37" y="38"/>
                </a:cubicBezTo>
                <a:cubicBezTo>
                  <a:pt x="41" y="40"/>
                  <a:pt x="42" y="39"/>
                  <a:pt x="41" y="34"/>
                </a:cubicBezTo>
                <a:cubicBezTo>
                  <a:pt x="45" y="38"/>
                  <a:pt x="49" y="31"/>
                  <a:pt x="52" y="36"/>
                </a:cubicBezTo>
                <a:cubicBezTo>
                  <a:pt x="53" y="35"/>
                  <a:pt x="51" y="29"/>
                  <a:pt x="52" y="28"/>
                </a:cubicBezTo>
                <a:cubicBezTo>
                  <a:pt x="54" y="27"/>
                  <a:pt x="54" y="32"/>
                  <a:pt x="54" y="32"/>
                </a:cubicBezTo>
                <a:cubicBezTo>
                  <a:pt x="56" y="33"/>
                  <a:pt x="60" y="31"/>
                  <a:pt x="56" y="23"/>
                </a:cubicBezTo>
                <a:cubicBezTo>
                  <a:pt x="63" y="21"/>
                  <a:pt x="59" y="13"/>
                  <a:pt x="62" y="8"/>
                </a:cubicBezTo>
                <a:cubicBezTo>
                  <a:pt x="63" y="5"/>
                  <a:pt x="70" y="5"/>
                  <a:pt x="67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4" name="iṡḷiḓe">
            <a:extLst>
              <a:ext uri="{FF2B5EF4-FFF2-40B4-BE49-F238E27FC236}">
                <a16:creationId xmlns="" xmlns:a16="http://schemas.microsoft.com/office/drawing/2014/main" id="{F9886155-B718-4F35-AB0B-81D2618C1FD8}"/>
              </a:ext>
            </a:extLst>
          </p:cNvPr>
          <p:cNvSpPr/>
          <p:nvPr/>
        </p:nvSpPr>
        <p:spPr bwMode="auto">
          <a:xfrm>
            <a:off x="8487013" y="3480042"/>
            <a:ext cx="28529" cy="31383"/>
          </a:xfrm>
          <a:custGeom>
            <a:avLst/>
            <a:gdLst>
              <a:gd name="T0" fmla="*/ 4 w 13"/>
              <a:gd name="T1" fmla="*/ 0 h 15"/>
              <a:gd name="T2" fmla="*/ 0 w 13"/>
              <a:gd name="T3" fmla="*/ 13 h 15"/>
              <a:gd name="T4" fmla="*/ 4 w 13"/>
              <a:gd name="T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" h="15">
                <a:moveTo>
                  <a:pt x="4" y="0"/>
                </a:moveTo>
                <a:cubicBezTo>
                  <a:pt x="13" y="0"/>
                  <a:pt x="10" y="15"/>
                  <a:pt x="0" y="13"/>
                </a:cubicBezTo>
                <a:cubicBezTo>
                  <a:pt x="4" y="12"/>
                  <a:pt x="0" y="1"/>
                  <a:pt x="4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5" name="ïšḻiḓê">
            <a:extLst>
              <a:ext uri="{FF2B5EF4-FFF2-40B4-BE49-F238E27FC236}">
                <a16:creationId xmlns="" xmlns:a16="http://schemas.microsoft.com/office/drawing/2014/main" id="{4364166D-E89F-4B61-BC6A-988918347578}"/>
              </a:ext>
            </a:extLst>
          </p:cNvPr>
          <p:cNvSpPr/>
          <p:nvPr/>
        </p:nvSpPr>
        <p:spPr bwMode="auto">
          <a:xfrm>
            <a:off x="8555483" y="3524264"/>
            <a:ext cx="39941" cy="29957"/>
          </a:xfrm>
          <a:custGeom>
            <a:avLst/>
            <a:gdLst>
              <a:gd name="T0" fmla="*/ 15 w 19"/>
              <a:gd name="T1" fmla="*/ 3 h 14"/>
              <a:gd name="T2" fmla="*/ 19 w 19"/>
              <a:gd name="T3" fmla="*/ 13 h 14"/>
              <a:gd name="T4" fmla="*/ 9 w 19"/>
              <a:gd name="T5" fmla="*/ 13 h 14"/>
              <a:gd name="T6" fmla="*/ 9 w 19"/>
              <a:gd name="T7" fmla="*/ 11 h 14"/>
              <a:gd name="T8" fmla="*/ 2 w 19"/>
              <a:gd name="T9" fmla="*/ 9 h 14"/>
              <a:gd name="T10" fmla="*/ 15 w 19"/>
              <a:gd name="T11" fmla="*/ 3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4">
                <a:moveTo>
                  <a:pt x="15" y="3"/>
                </a:moveTo>
                <a:cubicBezTo>
                  <a:pt x="18" y="5"/>
                  <a:pt x="19" y="8"/>
                  <a:pt x="19" y="13"/>
                </a:cubicBezTo>
                <a:cubicBezTo>
                  <a:pt x="17" y="12"/>
                  <a:pt x="11" y="14"/>
                  <a:pt x="9" y="13"/>
                </a:cubicBezTo>
                <a:cubicBezTo>
                  <a:pt x="9" y="13"/>
                  <a:pt x="10" y="11"/>
                  <a:pt x="9" y="11"/>
                </a:cubicBezTo>
                <a:cubicBezTo>
                  <a:pt x="7" y="10"/>
                  <a:pt x="2" y="12"/>
                  <a:pt x="2" y="9"/>
                </a:cubicBezTo>
                <a:cubicBezTo>
                  <a:pt x="0" y="0"/>
                  <a:pt x="15" y="9"/>
                  <a:pt x="15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6" name="îśļidè">
            <a:extLst>
              <a:ext uri="{FF2B5EF4-FFF2-40B4-BE49-F238E27FC236}">
                <a16:creationId xmlns="" xmlns:a16="http://schemas.microsoft.com/office/drawing/2014/main" id="{0D9B08A4-B271-4FC6-A579-4330D5C09BF4}"/>
              </a:ext>
            </a:extLst>
          </p:cNvPr>
          <p:cNvSpPr/>
          <p:nvPr/>
        </p:nvSpPr>
        <p:spPr bwMode="auto">
          <a:xfrm>
            <a:off x="8875008" y="3581323"/>
            <a:ext cx="29956" cy="15692"/>
          </a:xfrm>
          <a:custGeom>
            <a:avLst/>
            <a:gdLst>
              <a:gd name="T0" fmla="*/ 0 w 14"/>
              <a:gd name="T1" fmla="*/ 6 h 7"/>
              <a:gd name="T2" fmla="*/ 8 w 14"/>
              <a:gd name="T3" fmla="*/ 1 h 7"/>
              <a:gd name="T4" fmla="*/ 6 w 14"/>
              <a:gd name="T5" fmla="*/ 3 h 7"/>
              <a:gd name="T6" fmla="*/ 0 w 14"/>
              <a:gd name="T7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7">
                <a:moveTo>
                  <a:pt x="0" y="6"/>
                </a:moveTo>
                <a:cubicBezTo>
                  <a:pt x="0" y="1"/>
                  <a:pt x="3" y="0"/>
                  <a:pt x="8" y="1"/>
                </a:cubicBezTo>
                <a:cubicBezTo>
                  <a:pt x="14" y="0"/>
                  <a:pt x="10" y="4"/>
                  <a:pt x="6" y="3"/>
                </a:cubicBezTo>
                <a:cubicBezTo>
                  <a:pt x="4" y="4"/>
                  <a:pt x="4" y="7"/>
                  <a:pt x="0" y="6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7" name="íṡļiḓé">
            <a:extLst>
              <a:ext uri="{FF2B5EF4-FFF2-40B4-BE49-F238E27FC236}">
                <a16:creationId xmlns="" xmlns:a16="http://schemas.microsoft.com/office/drawing/2014/main" id="{7C107544-7DBB-4E17-9040-DDFD4A5A316B}"/>
              </a:ext>
            </a:extLst>
          </p:cNvPr>
          <p:cNvSpPr/>
          <p:nvPr/>
        </p:nvSpPr>
        <p:spPr bwMode="auto">
          <a:xfrm>
            <a:off x="10485468" y="3605573"/>
            <a:ext cx="29956" cy="18545"/>
          </a:xfrm>
          <a:custGeom>
            <a:avLst/>
            <a:gdLst>
              <a:gd name="T0" fmla="*/ 12 w 14"/>
              <a:gd name="T1" fmla="*/ 1 h 9"/>
              <a:gd name="T2" fmla="*/ 8 w 14"/>
              <a:gd name="T3" fmla="*/ 8 h 9"/>
              <a:gd name="T4" fmla="*/ 1 w 14"/>
              <a:gd name="T5" fmla="*/ 3 h 9"/>
              <a:gd name="T6" fmla="*/ 12 w 14"/>
              <a:gd name="T7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9">
                <a:moveTo>
                  <a:pt x="12" y="1"/>
                </a:moveTo>
                <a:cubicBezTo>
                  <a:pt x="14" y="7"/>
                  <a:pt x="6" y="2"/>
                  <a:pt x="8" y="8"/>
                </a:cubicBezTo>
                <a:cubicBezTo>
                  <a:pt x="3" y="9"/>
                  <a:pt x="0" y="8"/>
                  <a:pt x="1" y="3"/>
                </a:cubicBezTo>
                <a:cubicBezTo>
                  <a:pt x="5" y="8"/>
                  <a:pt x="6" y="0"/>
                  <a:pt x="12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8" name="îSľiḋe">
            <a:extLst>
              <a:ext uri="{FF2B5EF4-FFF2-40B4-BE49-F238E27FC236}">
                <a16:creationId xmlns="" xmlns:a16="http://schemas.microsoft.com/office/drawing/2014/main" id="{FEDF1CFE-C0BB-43B2-BE30-65BFDF8C5EB5}"/>
              </a:ext>
            </a:extLst>
          </p:cNvPr>
          <p:cNvSpPr/>
          <p:nvPr/>
        </p:nvSpPr>
        <p:spPr bwMode="auto">
          <a:xfrm>
            <a:off x="10434117" y="3607000"/>
            <a:ext cx="42793" cy="44222"/>
          </a:xfrm>
          <a:custGeom>
            <a:avLst/>
            <a:gdLst>
              <a:gd name="T0" fmla="*/ 17 w 20"/>
              <a:gd name="T1" fmla="*/ 4 h 21"/>
              <a:gd name="T2" fmla="*/ 17 w 20"/>
              <a:gd name="T3" fmla="*/ 17 h 21"/>
              <a:gd name="T4" fmla="*/ 6 w 20"/>
              <a:gd name="T5" fmla="*/ 18 h 21"/>
              <a:gd name="T6" fmla="*/ 0 w 20"/>
              <a:gd name="T7" fmla="*/ 11 h 21"/>
              <a:gd name="T8" fmla="*/ 17 w 20"/>
              <a:gd name="T9" fmla="*/ 4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1">
                <a:moveTo>
                  <a:pt x="17" y="4"/>
                </a:moveTo>
                <a:cubicBezTo>
                  <a:pt x="20" y="9"/>
                  <a:pt x="12" y="14"/>
                  <a:pt x="17" y="17"/>
                </a:cubicBezTo>
                <a:cubicBezTo>
                  <a:pt x="17" y="21"/>
                  <a:pt x="9" y="17"/>
                  <a:pt x="6" y="18"/>
                </a:cubicBezTo>
                <a:cubicBezTo>
                  <a:pt x="6" y="11"/>
                  <a:pt x="7" y="8"/>
                  <a:pt x="0" y="11"/>
                </a:cubicBezTo>
                <a:cubicBezTo>
                  <a:pt x="0" y="2"/>
                  <a:pt x="10" y="0"/>
                  <a:pt x="17" y="4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9" name="ïṩľîḑe">
            <a:extLst>
              <a:ext uri="{FF2B5EF4-FFF2-40B4-BE49-F238E27FC236}">
                <a16:creationId xmlns="" xmlns:a16="http://schemas.microsoft.com/office/drawing/2014/main" id="{E7172D27-891E-461F-95C1-0DCB400D12A3}"/>
              </a:ext>
            </a:extLst>
          </p:cNvPr>
          <p:cNvSpPr/>
          <p:nvPr/>
        </p:nvSpPr>
        <p:spPr bwMode="auto">
          <a:xfrm>
            <a:off x="10285766" y="3763913"/>
            <a:ext cx="25676" cy="39942"/>
          </a:xfrm>
          <a:custGeom>
            <a:avLst/>
            <a:gdLst>
              <a:gd name="T0" fmla="*/ 11 w 12"/>
              <a:gd name="T1" fmla="*/ 8 h 19"/>
              <a:gd name="T2" fmla="*/ 7 w 12"/>
              <a:gd name="T3" fmla="*/ 19 h 19"/>
              <a:gd name="T4" fmla="*/ 0 w 12"/>
              <a:gd name="T5" fmla="*/ 19 h 19"/>
              <a:gd name="T6" fmla="*/ 1 w 12"/>
              <a:gd name="T7" fmla="*/ 6 h 19"/>
              <a:gd name="T8" fmla="*/ 11 w 12"/>
              <a:gd name="T9" fmla="*/ 8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9">
                <a:moveTo>
                  <a:pt x="11" y="8"/>
                </a:moveTo>
                <a:cubicBezTo>
                  <a:pt x="11" y="13"/>
                  <a:pt x="4" y="11"/>
                  <a:pt x="7" y="19"/>
                </a:cubicBezTo>
                <a:cubicBezTo>
                  <a:pt x="5" y="19"/>
                  <a:pt x="2" y="19"/>
                  <a:pt x="0" y="19"/>
                </a:cubicBezTo>
                <a:cubicBezTo>
                  <a:pt x="0" y="16"/>
                  <a:pt x="6" y="9"/>
                  <a:pt x="1" y="6"/>
                </a:cubicBezTo>
                <a:cubicBezTo>
                  <a:pt x="3" y="2"/>
                  <a:pt x="12" y="0"/>
                  <a:pt x="11" y="8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0" name="î$ļíďê">
            <a:extLst>
              <a:ext uri="{FF2B5EF4-FFF2-40B4-BE49-F238E27FC236}">
                <a16:creationId xmlns="" xmlns:a16="http://schemas.microsoft.com/office/drawing/2014/main" id="{00C6767F-5992-43C3-BD3F-1E03A1FFA0C5}"/>
              </a:ext>
            </a:extLst>
          </p:cNvPr>
          <p:cNvSpPr/>
          <p:nvPr/>
        </p:nvSpPr>
        <p:spPr bwMode="auto">
          <a:xfrm>
            <a:off x="6569867" y="3782458"/>
            <a:ext cx="17117" cy="12838"/>
          </a:xfrm>
          <a:custGeom>
            <a:avLst/>
            <a:gdLst>
              <a:gd name="T0" fmla="*/ 0 w 8"/>
              <a:gd name="T1" fmla="*/ 3 h 6"/>
              <a:gd name="T2" fmla="*/ 7 w 8"/>
              <a:gd name="T3" fmla="*/ 1 h 6"/>
              <a:gd name="T4" fmla="*/ 5 w 8"/>
              <a:gd name="T5" fmla="*/ 6 h 6"/>
              <a:gd name="T6" fmla="*/ 1 w 8"/>
              <a:gd name="T7" fmla="*/ 6 h 6"/>
              <a:gd name="T8" fmla="*/ 0 w 8"/>
              <a:gd name="T9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6">
                <a:moveTo>
                  <a:pt x="0" y="3"/>
                </a:moveTo>
                <a:cubicBezTo>
                  <a:pt x="0" y="0"/>
                  <a:pt x="4" y="1"/>
                  <a:pt x="7" y="1"/>
                </a:cubicBezTo>
                <a:cubicBezTo>
                  <a:pt x="8" y="4"/>
                  <a:pt x="5" y="4"/>
                  <a:pt x="5" y="6"/>
                </a:cubicBezTo>
                <a:cubicBezTo>
                  <a:pt x="4" y="6"/>
                  <a:pt x="3" y="6"/>
                  <a:pt x="1" y="6"/>
                </a:cubicBezTo>
                <a:cubicBezTo>
                  <a:pt x="2" y="4"/>
                  <a:pt x="1" y="3"/>
                  <a:pt x="0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1" name="ïṥlîde">
            <a:extLst>
              <a:ext uri="{FF2B5EF4-FFF2-40B4-BE49-F238E27FC236}">
                <a16:creationId xmlns="" xmlns:a16="http://schemas.microsoft.com/office/drawing/2014/main" id="{7AEAD5D6-C39E-4FB3-BB66-67A222B7E37E}"/>
              </a:ext>
            </a:extLst>
          </p:cNvPr>
          <p:cNvSpPr/>
          <p:nvPr/>
        </p:nvSpPr>
        <p:spPr bwMode="auto">
          <a:xfrm>
            <a:off x="6987816" y="3795297"/>
            <a:ext cx="161189" cy="64193"/>
          </a:xfrm>
          <a:custGeom>
            <a:avLst/>
            <a:gdLst>
              <a:gd name="T0" fmla="*/ 75 w 76"/>
              <a:gd name="T1" fmla="*/ 21 h 30"/>
              <a:gd name="T2" fmla="*/ 58 w 76"/>
              <a:gd name="T3" fmla="*/ 26 h 30"/>
              <a:gd name="T4" fmla="*/ 54 w 76"/>
              <a:gd name="T5" fmla="*/ 17 h 30"/>
              <a:gd name="T6" fmla="*/ 34 w 76"/>
              <a:gd name="T7" fmla="*/ 13 h 30"/>
              <a:gd name="T8" fmla="*/ 32 w 76"/>
              <a:gd name="T9" fmla="*/ 8 h 30"/>
              <a:gd name="T10" fmla="*/ 13 w 76"/>
              <a:gd name="T11" fmla="*/ 8 h 30"/>
              <a:gd name="T12" fmla="*/ 0 w 76"/>
              <a:gd name="T13" fmla="*/ 11 h 30"/>
              <a:gd name="T14" fmla="*/ 8 w 76"/>
              <a:gd name="T15" fmla="*/ 2 h 30"/>
              <a:gd name="T16" fmla="*/ 24 w 76"/>
              <a:gd name="T17" fmla="*/ 0 h 30"/>
              <a:gd name="T18" fmla="*/ 30 w 76"/>
              <a:gd name="T19" fmla="*/ 4 h 30"/>
              <a:gd name="T20" fmla="*/ 36 w 76"/>
              <a:gd name="T21" fmla="*/ 6 h 30"/>
              <a:gd name="T22" fmla="*/ 50 w 76"/>
              <a:gd name="T23" fmla="*/ 8 h 30"/>
              <a:gd name="T24" fmla="*/ 56 w 76"/>
              <a:gd name="T25" fmla="*/ 17 h 30"/>
              <a:gd name="T26" fmla="*/ 62 w 76"/>
              <a:gd name="T27" fmla="*/ 19 h 30"/>
              <a:gd name="T28" fmla="*/ 75 w 76"/>
              <a:gd name="T29" fmla="*/ 21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6" h="30">
                <a:moveTo>
                  <a:pt x="75" y="21"/>
                </a:moveTo>
                <a:cubicBezTo>
                  <a:pt x="76" y="30"/>
                  <a:pt x="59" y="20"/>
                  <a:pt x="58" y="26"/>
                </a:cubicBezTo>
                <a:cubicBezTo>
                  <a:pt x="54" y="26"/>
                  <a:pt x="57" y="18"/>
                  <a:pt x="54" y="17"/>
                </a:cubicBezTo>
                <a:cubicBezTo>
                  <a:pt x="48" y="15"/>
                  <a:pt x="41" y="15"/>
                  <a:pt x="34" y="13"/>
                </a:cubicBezTo>
                <a:cubicBezTo>
                  <a:pt x="33" y="12"/>
                  <a:pt x="32" y="10"/>
                  <a:pt x="32" y="8"/>
                </a:cubicBezTo>
                <a:cubicBezTo>
                  <a:pt x="24" y="8"/>
                  <a:pt x="19" y="7"/>
                  <a:pt x="13" y="8"/>
                </a:cubicBezTo>
                <a:cubicBezTo>
                  <a:pt x="9" y="8"/>
                  <a:pt x="5" y="13"/>
                  <a:pt x="0" y="11"/>
                </a:cubicBezTo>
                <a:cubicBezTo>
                  <a:pt x="0" y="6"/>
                  <a:pt x="8" y="8"/>
                  <a:pt x="8" y="2"/>
                </a:cubicBezTo>
                <a:cubicBezTo>
                  <a:pt x="13" y="1"/>
                  <a:pt x="22" y="4"/>
                  <a:pt x="24" y="0"/>
                </a:cubicBezTo>
                <a:cubicBezTo>
                  <a:pt x="33" y="2"/>
                  <a:pt x="22" y="2"/>
                  <a:pt x="30" y="4"/>
                </a:cubicBezTo>
                <a:cubicBezTo>
                  <a:pt x="30" y="4"/>
                  <a:pt x="35" y="6"/>
                  <a:pt x="36" y="6"/>
                </a:cubicBezTo>
                <a:cubicBezTo>
                  <a:pt x="37" y="8"/>
                  <a:pt x="43" y="8"/>
                  <a:pt x="50" y="8"/>
                </a:cubicBezTo>
                <a:cubicBezTo>
                  <a:pt x="49" y="14"/>
                  <a:pt x="60" y="9"/>
                  <a:pt x="56" y="17"/>
                </a:cubicBezTo>
                <a:cubicBezTo>
                  <a:pt x="59" y="15"/>
                  <a:pt x="61" y="15"/>
                  <a:pt x="62" y="19"/>
                </a:cubicBezTo>
                <a:cubicBezTo>
                  <a:pt x="66" y="20"/>
                  <a:pt x="74" y="17"/>
                  <a:pt x="75" y="2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2" name="îṩlíḋé">
            <a:extLst>
              <a:ext uri="{FF2B5EF4-FFF2-40B4-BE49-F238E27FC236}">
                <a16:creationId xmlns="" xmlns:a16="http://schemas.microsoft.com/office/drawing/2014/main" id="{3D6115A1-BDF3-4F38-ACCF-904565BE2345}"/>
              </a:ext>
            </a:extLst>
          </p:cNvPr>
          <p:cNvSpPr/>
          <p:nvPr/>
        </p:nvSpPr>
        <p:spPr bwMode="auto">
          <a:xfrm>
            <a:off x="7177534" y="3850930"/>
            <a:ext cx="65617" cy="35663"/>
          </a:xfrm>
          <a:custGeom>
            <a:avLst/>
            <a:gdLst>
              <a:gd name="T0" fmla="*/ 1 w 31"/>
              <a:gd name="T1" fmla="*/ 0 h 17"/>
              <a:gd name="T2" fmla="*/ 16 w 31"/>
              <a:gd name="T3" fmla="*/ 2 h 17"/>
              <a:gd name="T4" fmla="*/ 24 w 31"/>
              <a:gd name="T5" fmla="*/ 4 h 17"/>
              <a:gd name="T6" fmla="*/ 31 w 31"/>
              <a:gd name="T7" fmla="*/ 8 h 17"/>
              <a:gd name="T8" fmla="*/ 5 w 31"/>
              <a:gd name="T9" fmla="*/ 12 h 17"/>
              <a:gd name="T10" fmla="*/ 9 w 31"/>
              <a:gd name="T11" fmla="*/ 10 h 17"/>
              <a:gd name="T12" fmla="*/ 1 w 31"/>
              <a:gd name="T1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" h="17">
                <a:moveTo>
                  <a:pt x="1" y="0"/>
                </a:moveTo>
                <a:cubicBezTo>
                  <a:pt x="5" y="3"/>
                  <a:pt x="12" y="1"/>
                  <a:pt x="16" y="2"/>
                </a:cubicBezTo>
                <a:cubicBezTo>
                  <a:pt x="17" y="2"/>
                  <a:pt x="22" y="9"/>
                  <a:pt x="24" y="4"/>
                </a:cubicBezTo>
                <a:cubicBezTo>
                  <a:pt x="27" y="5"/>
                  <a:pt x="25" y="10"/>
                  <a:pt x="31" y="8"/>
                </a:cubicBezTo>
                <a:cubicBezTo>
                  <a:pt x="31" y="17"/>
                  <a:pt x="11" y="13"/>
                  <a:pt x="5" y="12"/>
                </a:cubicBezTo>
                <a:cubicBezTo>
                  <a:pt x="4" y="10"/>
                  <a:pt x="9" y="10"/>
                  <a:pt x="9" y="10"/>
                </a:cubicBezTo>
                <a:cubicBezTo>
                  <a:pt x="9" y="7"/>
                  <a:pt x="0" y="7"/>
                  <a:pt x="1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3" name="išļiḑé">
            <a:extLst>
              <a:ext uri="{FF2B5EF4-FFF2-40B4-BE49-F238E27FC236}">
                <a16:creationId xmlns="" xmlns:a16="http://schemas.microsoft.com/office/drawing/2014/main" id="{25FFC2E1-57BB-46E9-8B9D-F3950DE821E5}"/>
              </a:ext>
            </a:extLst>
          </p:cNvPr>
          <p:cNvSpPr/>
          <p:nvPr/>
        </p:nvSpPr>
        <p:spPr bwMode="auto">
          <a:xfrm>
            <a:off x="10100328" y="3855210"/>
            <a:ext cx="31382" cy="22824"/>
          </a:xfrm>
          <a:custGeom>
            <a:avLst/>
            <a:gdLst>
              <a:gd name="T0" fmla="*/ 13 w 15"/>
              <a:gd name="T1" fmla="*/ 0 h 11"/>
              <a:gd name="T2" fmla="*/ 9 w 15"/>
              <a:gd name="T3" fmla="*/ 11 h 11"/>
              <a:gd name="T4" fmla="*/ 0 w 15"/>
              <a:gd name="T5" fmla="*/ 4 h 11"/>
              <a:gd name="T6" fmla="*/ 4 w 15"/>
              <a:gd name="T7" fmla="*/ 0 h 11"/>
              <a:gd name="T8" fmla="*/ 13 w 15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1">
                <a:moveTo>
                  <a:pt x="13" y="0"/>
                </a:moveTo>
                <a:cubicBezTo>
                  <a:pt x="15" y="7"/>
                  <a:pt x="8" y="6"/>
                  <a:pt x="9" y="11"/>
                </a:cubicBezTo>
                <a:cubicBezTo>
                  <a:pt x="5" y="10"/>
                  <a:pt x="0" y="10"/>
                  <a:pt x="0" y="4"/>
                </a:cubicBezTo>
                <a:cubicBezTo>
                  <a:pt x="3" y="5"/>
                  <a:pt x="3" y="2"/>
                  <a:pt x="4" y="0"/>
                </a:cubicBezTo>
                <a:cubicBezTo>
                  <a:pt x="7" y="0"/>
                  <a:pt x="10" y="0"/>
                  <a:pt x="13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4" name="îŝļïḋè">
            <a:extLst>
              <a:ext uri="{FF2B5EF4-FFF2-40B4-BE49-F238E27FC236}">
                <a16:creationId xmlns="" xmlns:a16="http://schemas.microsoft.com/office/drawing/2014/main" id="{6785855B-9358-4F96-B8F8-21E9D8FBB850}"/>
              </a:ext>
            </a:extLst>
          </p:cNvPr>
          <p:cNvSpPr/>
          <p:nvPr/>
        </p:nvSpPr>
        <p:spPr bwMode="auto">
          <a:xfrm>
            <a:off x="7153284" y="3863768"/>
            <a:ext cx="24250" cy="18545"/>
          </a:xfrm>
          <a:custGeom>
            <a:avLst/>
            <a:gdLst>
              <a:gd name="T0" fmla="*/ 10 w 12"/>
              <a:gd name="T1" fmla="*/ 9 h 9"/>
              <a:gd name="T2" fmla="*/ 0 w 12"/>
              <a:gd name="T3" fmla="*/ 7 h 9"/>
              <a:gd name="T4" fmla="*/ 10 w 12"/>
              <a:gd name="T5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" h="9">
                <a:moveTo>
                  <a:pt x="10" y="9"/>
                </a:moveTo>
                <a:cubicBezTo>
                  <a:pt x="8" y="8"/>
                  <a:pt x="5" y="7"/>
                  <a:pt x="0" y="7"/>
                </a:cubicBezTo>
                <a:cubicBezTo>
                  <a:pt x="1" y="4"/>
                  <a:pt x="12" y="0"/>
                  <a:pt x="10" y="9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5" name="îsḷíḑê">
            <a:extLst>
              <a:ext uri="{FF2B5EF4-FFF2-40B4-BE49-F238E27FC236}">
                <a16:creationId xmlns="" xmlns:a16="http://schemas.microsoft.com/office/drawing/2014/main" id="{6B73D8CA-DD43-48A4-9E40-B950C74718BC}"/>
              </a:ext>
            </a:extLst>
          </p:cNvPr>
          <p:cNvSpPr/>
          <p:nvPr/>
        </p:nvSpPr>
        <p:spPr bwMode="auto">
          <a:xfrm>
            <a:off x="7087668" y="3869474"/>
            <a:ext cx="31382" cy="19971"/>
          </a:xfrm>
          <a:custGeom>
            <a:avLst/>
            <a:gdLst>
              <a:gd name="T0" fmla="*/ 2 w 15"/>
              <a:gd name="T1" fmla="*/ 3 h 9"/>
              <a:gd name="T2" fmla="*/ 13 w 15"/>
              <a:gd name="T3" fmla="*/ 6 h 9"/>
              <a:gd name="T4" fmla="*/ 2 w 15"/>
              <a:gd name="T5" fmla="*/ 3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9">
                <a:moveTo>
                  <a:pt x="2" y="3"/>
                </a:moveTo>
                <a:cubicBezTo>
                  <a:pt x="5" y="4"/>
                  <a:pt x="15" y="0"/>
                  <a:pt x="13" y="6"/>
                </a:cubicBezTo>
                <a:cubicBezTo>
                  <a:pt x="9" y="5"/>
                  <a:pt x="0" y="9"/>
                  <a:pt x="2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6" name="ï$ľïḍe">
            <a:extLst>
              <a:ext uri="{FF2B5EF4-FFF2-40B4-BE49-F238E27FC236}">
                <a16:creationId xmlns="" xmlns:a16="http://schemas.microsoft.com/office/drawing/2014/main" id="{2D539369-B4E4-48D7-928D-B46CA7E7A414}"/>
              </a:ext>
            </a:extLst>
          </p:cNvPr>
          <p:cNvSpPr/>
          <p:nvPr/>
        </p:nvSpPr>
        <p:spPr bwMode="auto">
          <a:xfrm>
            <a:off x="10275780" y="3878033"/>
            <a:ext cx="44221" cy="78457"/>
          </a:xfrm>
          <a:custGeom>
            <a:avLst/>
            <a:gdLst>
              <a:gd name="T0" fmla="*/ 10 w 21"/>
              <a:gd name="T1" fmla="*/ 0 h 37"/>
              <a:gd name="T2" fmla="*/ 18 w 21"/>
              <a:gd name="T3" fmla="*/ 0 h 37"/>
              <a:gd name="T4" fmla="*/ 21 w 21"/>
              <a:gd name="T5" fmla="*/ 13 h 37"/>
              <a:gd name="T6" fmla="*/ 16 w 21"/>
              <a:gd name="T7" fmla="*/ 19 h 37"/>
              <a:gd name="T8" fmla="*/ 14 w 21"/>
              <a:gd name="T9" fmla="*/ 25 h 37"/>
              <a:gd name="T10" fmla="*/ 12 w 21"/>
              <a:gd name="T11" fmla="*/ 34 h 37"/>
              <a:gd name="T12" fmla="*/ 6 w 21"/>
              <a:gd name="T13" fmla="*/ 28 h 37"/>
              <a:gd name="T14" fmla="*/ 1 w 21"/>
              <a:gd name="T15" fmla="*/ 21 h 37"/>
              <a:gd name="T16" fmla="*/ 5 w 21"/>
              <a:gd name="T17" fmla="*/ 10 h 37"/>
              <a:gd name="T18" fmla="*/ 10 w 21"/>
              <a:gd name="T19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" h="37">
                <a:moveTo>
                  <a:pt x="10" y="0"/>
                </a:moveTo>
                <a:cubicBezTo>
                  <a:pt x="13" y="0"/>
                  <a:pt x="15" y="0"/>
                  <a:pt x="18" y="0"/>
                </a:cubicBezTo>
                <a:cubicBezTo>
                  <a:pt x="20" y="4"/>
                  <a:pt x="20" y="9"/>
                  <a:pt x="21" y="13"/>
                </a:cubicBezTo>
                <a:cubicBezTo>
                  <a:pt x="18" y="14"/>
                  <a:pt x="20" y="20"/>
                  <a:pt x="16" y="19"/>
                </a:cubicBezTo>
                <a:cubicBezTo>
                  <a:pt x="16" y="22"/>
                  <a:pt x="16" y="24"/>
                  <a:pt x="14" y="25"/>
                </a:cubicBezTo>
                <a:cubicBezTo>
                  <a:pt x="13" y="27"/>
                  <a:pt x="16" y="34"/>
                  <a:pt x="12" y="34"/>
                </a:cubicBezTo>
                <a:cubicBezTo>
                  <a:pt x="6" y="37"/>
                  <a:pt x="11" y="29"/>
                  <a:pt x="6" y="28"/>
                </a:cubicBezTo>
                <a:cubicBezTo>
                  <a:pt x="4" y="28"/>
                  <a:pt x="3" y="23"/>
                  <a:pt x="1" y="21"/>
                </a:cubicBezTo>
                <a:cubicBezTo>
                  <a:pt x="0" y="16"/>
                  <a:pt x="7" y="17"/>
                  <a:pt x="5" y="10"/>
                </a:cubicBezTo>
                <a:cubicBezTo>
                  <a:pt x="9" y="14"/>
                  <a:pt x="9" y="5"/>
                  <a:pt x="10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7" name="íš1íḍê">
            <a:extLst>
              <a:ext uri="{FF2B5EF4-FFF2-40B4-BE49-F238E27FC236}">
                <a16:creationId xmlns="" xmlns:a16="http://schemas.microsoft.com/office/drawing/2014/main" id="{568CD573-F631-4202-B138-67B3C91E6A52}"/>
              </a:ext>
            </a:extLst>
          </p:cNvPr>
          <p:cNvSpPr/>
          <p:nvPr/>
        </p:nvSpPr>
        <p:spPr bwMode="auto">
          <a:xfrm>
            <a:off x="10320001" y="3943652"/>
            <a:ext cx="59911" cy="61339"/>
          </a:xfrm>
          <a:custGeom>
            <a:avLst/>
            <a:gdLst>
              <a:gd name="T0" fmla="*/ 15 w 28"/>
              <a:gd name="T1" fmla="*/ 3 h 29"/>
              <a:gd name="T2" fmla="*/ 21 w 28"/>
              <a:gd name="T3" fmla="*/ 9 h 29"/>
              <a:gd name="T4" fmla="*/ 19 w 28"/>
              <a:gd name="T5" fmla="*/ 10 h 29"/>
              <a:gd name="T6" fmla="*/ 21 w 28"/>
              <a:gd name="T7" fmla="*/ 14 h 29"/>
              <a:gd name="T8" fmla="*/ 28 w 28"/>
              <a:gd name="T9" fmla="*/ 23 h 29"/>
              <a:gd name="T10" fmla="*/ 25 w 28"/>
              <a:gd name="T11" fmla="*/ 29 h 29"/>
              <a:gd name="T12" fmla="*/ 19 w 28"/>
              <a:gd name="T13" fmla="*/ 29 h 29"/>
              <a:gd name="T14" fmla="*/ 10 w 28"/>
              <a:gd name="T15" fmla="*/ 20 h 29"/>
              <a:gd name="T16" fmla="*/ 13 w 28"/>
              <a:gd name="T17" fmla="*/ 16 h 29"/>
              <a:gd name="T18" fmla="*/ 0 w 28"/>
              <a:gd name="T19" fmla="*/ 5 h 29"/>
              <a:gd name="T20" fmla="*/ 15 w 28"/>
              <a:gd name="T21" fmla="*/ 3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29">
                <a:moveTo>
                  <a:pt x="15" y="3"/>
                </a:moveTo>
                <a:cubicBezTo>
                  <a:pt x="10" y="9"/>
                  <a:pt x="20" y="7"/>
                  <a:pt x="21" y="9"/>
                </a:cubicBezTo>
                <a:cubicBezTo>
                  <a:pt x="22" y="10"/>
                  <a:pt x="19" y="10"/>
                  <a:pt x="19" y="10"/>
                </a:cubicBezTo>
                <a:cubicBezTo>
                  <a:pt x="19" y="11"/>
                  <a:pt x="21" y="14"/>
                  <a:pt x="21" y="14"/>
                </a:cubicBezTo>
                <a:cubicBezTo>
                  <a:pt x="23" y="18"/>
                  <a:pt x="28" y="18"/>
                  <a:pt x="28" y="23"/>
                </a:cubicBezTo>
                <a:cubicBezTo>
                  <a:pt x="24" y="23"/>
                  <a:pt x="25" y="26"/>
                  <a:pt x="25" y="29"/>
                </a:cubicBezTo>
                <a:cubicBezTo>
                  <a:pt x="23" y="28"/>
                  <a:pt x="19" y="26"/>
                  <a:pt x="19" y="29"/>
                </a:cubicBezTo>
                <a:cubicBezTo>
                  <a:pt x="14" y="28"/>
                  <a:pt x="15" y="21"/>
                  <a:pt x="10" y="20"/>
                </a:cubicBezTo>
                <a:cubicBezTo>
                  <a:pt x="10" y="18"/>
                  <a:pt x="13" y="18"/>
                  <a:pt x="13" y="16"/>
                </a:cubicBezTo>
                <a:cubicBezTo>
                  <a:pt x="9" y="13"/>
                  <a:pt x="6" y="7"/>
                  <a:pt x="0" y="5"/>
                </a:cubicBezTo>
                <a:cubicBezTo>
                  <a:pt x="5" y="0"/>
                  <a:pt x="9" y="2"/>
                  <a:pt x="15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8" name="ïṩlïḑé">
            <a:extLst>
              <a:ext uri="{FF2B5EF4-FFF2-40B4-BE49-F238E27FC236}">
                <a16:creationId xmlns="" xmlns:a16="http://schemas.microsoft.com/office/drawing/2014/main" id="{533D6896-B108-43EC-A721-A031FC9006B6}"/>
              </a:ext>
            </a:extLst>
          </p:cNvPr>
          <p:cNvSpPr/>
          <p:nvPr/>
        </p:nvSpPr>
        <p:spPr bwMode="auto">
          <a:xfrm>
            <a:off x="10297178" y="3969328"/>
            <a:ext cx="12838" cy="8559"/>
          </a:xfrm>
          <a:custGeom>
            <a:avLst/>
            <a:gdLst>
              <a:gd name="T0" fmla="*/ 0 w 6"/>
              <a:gd name="T1" fmla="*/ 0 h 4"/>
              <a:gd name="T2" fmla="*/ 6 w 6"/>
              <a:gd name="T3" fmla="*/ 0 h 4"/>
              <a:gd name="T4" fmla="*/ 6 w 6"/>
              <a:gd name="T5" fmla="*/ 4 h 4"/>
              <a:gd name="T6" fmla="*/ 0 w 6"/>
              <a:gd name="T7" fmla="*/ 4 h 4"/>
              <a:gd name="T8" fmla="*/ 0 w 6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4">
                <a:moveTo>
                  <a:pt x="0" y="0"/>
                </a:moveTo>
                <a:cubicBezTo>
                  <a:pt x="2" y="0"/>
                  <a:pt x="4" y="0"/>
                  <a:pt x="6" y="0"/>
                </a:cubicBezTo>
                <a:cubicBezTo>
                  <a:pt x="6" y="2"/>
                  <a:pt x="6" y="3"/>
                  <a:pt x="6" y="4"/>
                </a:cubicBezTo>
                <a:cubicBezTo>
                  <a:pt x="4" y="4"/>
                  <a:pt x="2" y="4"/>
                  <a:pt x="0" y="4"/>
                </a:cubicBezTo>
                <a:cubicBezTo>
                  <a:pt x="0" y="3"/>
                  <a:pt x="0" y="2"/>
                  <a:pt x="0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9" name="îṩļïḓè">
            <a:extLst>
              <a:ext uri="{FF2B5EF4-FFF2-40B4-BE49-F238E27FC236}">
                <a16:creationId xmlns="" xmlns:a16="http://schemas.microsoft.com/office/drawing/2014/main" id="{77CD595A-F97F-400B-BF03-937886777D8C}"/>
              </a:ext>
            </a:extLst>
          </p:cNvPr>
          <p:cNvSpPr/>
          <p:nvPr/>
        </p:nvSpPr>
        <p:spPr bwMode="auto">
          <a:xfrm>
            <a:off x="10315721" y="3979313"/>
            <a:ext cx="34235" cy="51353"/>
          </a:xfrm>
          <a:custGeom>
            <a:avLst/>
            <a:gdLst>
              <a:gd name="T0" fmla="*/ 15 w 16"/>
              <a:gd name="T1" fmla="*/ 20 h 24"/>
              <a:gd name="T2" fmla="*/ 6 w 16"/>
              <a:gd name="T3" fmla="*/ 21 h 24"/>
              <a:gd name="T4" fmla="*/ 0 w 16"/>
              <a:gd name="T5" fmla="*/ 12 h 24"/>
              <a:gd name="T6" fmla="*/ 15 w 16"/>
              <a:gd name="T7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" h="24">
                <a:moveTo>
                  <a:pt x="15" y="20"/>
                </a:moveTo>
                <a:cubicBezTo>
                  <a:pt x="16" y="24"/>
                  <a:pt x="9" y="20"/>
                  <a:pt x="6" y="21"/>
                </a:cubicBezTo>
                <a:cubicBezTo>
                  <a:pt x="6" y="16"/>
                  <a:pt x="8" y="10"/>
                  <a:pt x="0" y="12"/>
                </a:cubicBezTo>
                <a:cubicBezTo>
                  <a:pt x="7" y="0"/>
                  <a:pt x="7" y="21"/>
                  <a:pt x="15" y="2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0" name="işlïḋê">
            <a:extLst>
              <a:ext uri="{FF2B5EF4-FFF2-40B4-BE49-F238E27FC236}">
                <a16:creationId xmlns="" xmlns:a16="http://schemas.microsoft.com/office/drawing/2014/main" id="{B8372FD3-1E8B-4F96-A356-DF5E4F32E5AC}"/>
              </a:ext>
            </a:extLst>
          </p:cNvPr>
          <p:cNvSpPr/>
          <p:nvPr/>
        </p:nvSpPr>
        <p:spPr bwMode="auto">
          <a:xfrm>
            <a:off x="9635306" y="4022109"/>
            <a:ext cx="34235" cy="57059"/>
          </a:xfrm>
          <a:custGeom>
            <a:avLst/>
            <a:gdLst>
              <a:gd name="T0" fmla="*/ 3 w 16"/>
              <a:gd name="T1" fmla="*/ 1 h 27"/>
              <a:gd name="T2" fmla="*/ 8 w 16"/>
              <a:gd name="T3" fmla="*/ 7 h 27"/>
              <a:gd name="T4" fmla="*/ 10 w 16"/>
              <a:gd name="T5" fmla="*/ 9 h 27"/>
              <a:gd name="T6" fmla="*/ 14 w 16"/>
              <a:gd name="T7" fmla="*/ 13 h 27"/>
              <a:gd name="T8" fmla="*/ 12 w 16"/>
              <a:gd name="T9" fmla="*/ 14 h 27"/>
              <a:gd name="T10" fmla="*/ 14 w 16"/>
              <a:gd name="T11" fmla="*/ 24 h 27"/>
              <a:gd name="T12" fmla="*/ 10 w 16"/>
              <a:gd name="T13" fmla="*/ 27 h 27"/>
              <a:gd name="T14" fmla="*/ 3 w 16"/>
              <a:gd name="T15" fmla="*/ 1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27">
                <a:moveTo>
                  <a:pt x="3" y="1"/>
                </a:moveTo>
                <a:cubicBezTo>
                  <a:pt x="6" y="0"/>
                  <a:pt x="7" y="5"/>
                  <a:pt x="8" y="7"/>
                </a:cubicBezTo>
                <a:cubicBezTo>
                  <a:pt x="9" y="8"/>
                  <a:pt x="10" y="7"/>
                  <a:pt x="10" y="9"/>
                </a:cubicBezTo>
                <a:cubicBezTo>
                  <a:pt x="10" y="11"/>
                  <a:pt x="13" y="11"/>
                  <a:pt x="14" y="13"/>
                </a:cubicBezTo>
                <a:cubicBezTo>
                  <a:pt x="15" y="15"/>
                  <a:pt x="12" y="14"/>
                  <a:pt x="12" y="14"/>
                </a:cubicBezTo>
                <a:cubicBezTo>
                  <a:pt x="12" y="16"/>
                  <a:pt x="16" y="18"/>
                  <a:pt x="14" y="24"/>
                </a:cubicBezTo>
                <a:cubicBezTo>
                  <a:pt x="11" y="23"/>
                  <a:pt x="10" y="25"/>
                  <a:pt x="10" y="27"/>
                </a:cubicBezTo>
                <a:cubicBezTo>
                  <a:pt x="0" y="24"/>
                  <a:pt x="1" y="13"/>
                  <a:pt x="3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1" name="íśḻíḍê">
            <a:extLst>
              <a:ext uri="{FF2B5EF4-FFF2-40B4-BE49-F238E27FC236}">
                <a16:creationId xmlns="" xmlns:a16="http://schemas.microsoft.com/office/drawing/2014/main" id="{5072FF4F-0BC7-437F-8AE8-AEC7CAE7949F}"/>
              </a:ext>
            </a:extLst>
          </p:cNvPr>
          <p:cNvSpPr/>
          <p:nvPr/>
        </p:nvSpPr>
        <p:spPr bwMode="auto">
          <a:xfrm>
            <a:off x="10345677" y="4024961"/>
            <a:ext cx="42793" cy="65619"/>
          </a:xfrm>
          <a:custGeom>
            <a:avLst/>
            <a:gdLst>
              <a:gd name="T0" fmla="*/ 16 w 20"/>
              <a:gd name="T1" fmla="*/ 0 h 31"/>
              <a:gd name="T2" fmla="*/ 20 w 20"/>
              <a:gd name="T3" fmla="*/ 15 h 31"/>
              <a:gd name="T4" fmla="*/ 14 w 20"/>
              <a:gd name="T5" fmla="*/ 17 h 31"/>
              <a:gd name="T6" fmla="*/ 14 w 20"/>
              <a:gd name="T7" fmla="*/ 30 h 31"/>
              <a:gd name="T8" fmla="*/ 5 w 20"/>
              <a:gd name="T9" fmla="*/ 25 h 31"/>
              <a:gd name="T10" fmla="*/ 7 w 20"/>
              <a:gd name="T11" fmla="*/ 17 h 31"/>
              <a:gd name="T12" fmla="*/ 7 w 20"/>
              <a:gd name="T13" fmla="*/ 13 h 31"/>
              <a:gd name="T14" fmla="*/ 5 w 20"/>
              <a:gd name="T15" fmla="*/ 13 h 31"/>
              <a:gd name="T16" fmla="*/ 9 w 20"/>
              <a:gd name="T17" fmla="*/ 8 h 31"/>
              <a:gd name="T18" fmla="*/ 13 w 20"/>
              <a:gd name="T19" fmla="*/ 2 h 31"/>
              <a:gd name="T20" fmla="*/ 16 w 20"/>
              <a:gd name="T2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" h="31">
                <a:moveTo>
                  <a:pt x="16" y="0"/>
                </a:moveTo>
                <a:cubicBezTo>
                  <a:pt x="16" y="7"/>
                  <a:pt x="16" y="13"/>
                  <a:pt x="20" y="15"/>
                </a:cubicBezTo>
                <a:cubicBezTo>
                  <a:pt x="20" y="17"/>
                  <a:pt x="17" y="17"/>
                  <a:pt x="14" y="17"/>
                </a:cubicBezTo>
                <a:cubicBezTo>
                  <a:pt x="18" y="20"/>
                  <a:pt x="13" y="23"/>
                  <a:pt x="14" y="30"/>
                </a:cubicBezTo>
                <a:cubicBezTo>
                  <a:pt x="9" y="31"/>
                  <a:pt x="10" y="25"/>
                  <a:pt x="5" y="25"/>
                </a:cubicBezTo>
                <a:cubicBezTo>
                  <a:pt x="4" y="21"/>
                  <a:pt x="7" y="20"/>
                  <a:pt x="7" y="17"/>
                </a:cubicBezTo>
                <a:cubicBezTo>
                  <a:pt x="7" y="16"/>
                  <a:pt x="4" y="14"/>
                  <a:pt x="7" y="13"/>
                </a:cubicBezTo>
                <a:cubicBezTo>
                  <a:pt x="7" y="11"/>
                  <a:pt x="5" y="12"/>
                  <a:pt x="5" y="13"/>
                </a:cubicBezTo>
                <a:cubicBezTo>
                  <a:pt x="0" y="13"/>
                  <a:pt x="5" y="6"/>
                  <a:pt x="9" y="8"/>
                </a:cubicBezTo>
                <a:cubicBezTo>
                  <a:pt x="9" y="5"/>
                  <a:pt x="11" y="3"/>
                  <a:pt x="13" y="2"/>
                </a:cubicBezTo>
                <a:cubicBezTo>
                  <a:pt x="13" y="2"/>
                  <a:pt x="14" y="0"/>
                  <a:pt x="16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2" name="iśľíḑé">
            <a:extLst>
              <a:ext uri="{FF2B5EF4-FFF2-40B4-BE49-F238E27FC236}">
                <a16:creationId xmlns="" xmlns:a16="http://schemas.microsoft.com/office/drawing/2014/main" id="{2DBD9795-BE05-4AEF-A9BD-503D23E69A3D}"/>
              </a:ext>
            </a:extLst>
          </p:cNvPr>
          <p:cNvSpPr/>
          <p:nvPr/>
        </p:nvSpPr>
        <p:spPr bwMode="auto">
          <a:xfrm>
            <a:off x="10314295" y="4036373"/>
            <a:ext cx="31382" cy="28530"/>
          </a:xfrm>
          <a:custGeom>
            <a:avLst/>
            <a:gdLst>
              <a:gd name="T0" fmla="*/ 9 w 15"/>
              <a:gd name="T1" fmla="*/ 0 h 13"/>
              <a:gd name="T2" fmla="*/ 15 w 15"/>
              <a:gd name="T3" fmla="*/ 6 h 13"/>
              <a:gd name="T4" fmla="*/ 13 w 15"/>
              <a:gd name="T5" fmla="*/ 7 h 13"/>
              <a:gd name="T6" fmla="*/ 1 w 15"/>
              <a:gd name="T7" fmla="*/ 13 h 13"/>
              <a:gd name="T8" fmla="*/ 9 w 15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3">
                <a:moveTo>
                  <a:pt x="9" y="0"/>
                </a:moveTo>
                <a:cubicBezTo>
                  <a:pt x="13" y="0"/>
                  <a:pt x="15" y="2"/>
                  <a:pt x="15" y="6"/>
                </a:cubicBezTo>
                <a:cubicBezTo>
                  <a:pt x="11" y="5"/>
                  <a:pt x="11" y="7"/>
                  <a:pt x="13" y="7"/>
                </a:cubicBezTo>
                <a:cubicBezTo>
                  <a:pt x="11" y="9"/>
                  <a:pt x="6" y="12"/>
                  <a:pt x="1" y="13"/>
                </a:cubicBezTo>
                <a:cubicBezTo>
                  <a:pt x="0" y="5"/>
                  <a:pt x="9" y="7"/>
                  <a:pt x="9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3" name="îślïďé">
            <a:extLst>
              <a:ext uri="{FF2B5EF4-FFF2-40B4-BE49-F238E27FC236}">
                <a16:creationId xmlns="" xmlns:a16="http://schemas.microsoft.com/office/drawing/2014/main" id="{FDCF49D6-5344-43D9-A236-5DF28A1F29B3}"/>
              </a:ext>
            </a:extLst>
          </p:cNvPr>
          <p:cNvSpPr/>
          <p:nvPr/>
        </p:nvSpPr>
        <p:spPr bwMode="auto">
          <a:xfrm>
            <a:off x="10402735" y="4139081"/>
            <a:ext cx="21397" cy="39942"/>
          </a:xfrm>
          <a:custGeom>
            <a:avLst/>
            <a:gdLst>
              <a:gd name="T0" fmla="*/ 2 w 10"/>
              <a:gd name="T1" fmla="*/ 0 h 19"/>
              <a:gd name="T2" fmla="*/ 10 w 10"/>
              <a:gd name="T3" fmla="*/ 6 h 19"/>
              <a:gd name="T4" fmla="*/ 0 w 10"/>
              <a:gd name="T5" fmla="*/ 17 h 19"/>
              <a:gd name="T6" fmla="*/ 4 w 10"/>
              <a:gd name="T7" fmla="*/ 15 h 19"/>
              <a:gd name="T8" fmla="*/ 2 w 10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9">
                <a:moveTo>
                  <a:pt x="2" y="0"/>
                </a:moveTo>
                <a:cubicBezTo>
                  <a:pt x="7" y="0"/>
                  <a:pt x="4" y="8"/>
                  <a:pt x="10" y="6"/>
                </a:cubicBezTo>
                <a:cubicBezTo>
                  <a:pt x="8" y="11"/>
                  <a:pt x="9" y="19"/>
                  <a:pt x="0" y="17"/>
                </a:cubicBezTo>
                <a:cubicBezTo>
                  <a:pt x="0" y="15"/>
                  <a:pt x="3" y="16"/>
                  <a:pt x="4" y="15"/>
                </a:cubicBezTo>
                <a:cubicBezTo>
                  <a:pt x="1" y="8"/>
                  <a:pt x="1" y="10"/>
                  <a:pt x="2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4" name="iṣļïḓe">
            <a:extLst>
              <a:ext uri="{FF2B5EF4-FFF2-40B4-BE49-F238E27FC236}">
                <a16:creationId xmlns="" xmlns:a16="http://schemas.microsoft.com/office/drawing/2014/main" id="{BB3CDBBC-81D5-44C6-A34C-BFA6950893DB}"/>
              </a:ext>
            </a:extLst>
          </p:cNvPr>
          <p:cNvSpPr/>
          <p:nvPr/>
        </p:nvSpPr>
        <p:spPr bwMode="auto">
          <a:xfrm>
            <a:off x="10281486" y="4149067"/>
            <a:ext cx="81308" cy="25677"/>
          </a:xfrm>
          <a:custGeom>
            <a:avLst/>
            <a:gdLst>
              <a:gd name="T0" fmla="*/ 37 w 38"/>
              <a:gd name="T1" fmla="*/ 5 h 12"/>
              <a:gd name="T2" fmla="*/ 26 w 38"/>
              <a:gd name="T3" fmla="*/ 10 h 12"/>
              <a:gd name="T4" fmla="*/ 0 w 38"/>
              <a:gd name="T5" fmla="*/ 12 h 12"/>
              <a:gd name="T6" fmla="*/ 31 w 38"/>
              <a:gd name="T7" fmla="*/ 3 h 12"/>
              <a:gd name="T8" fmla="*/ 37 w 38"/>
              <a:gd name="T9" fmla="*/ 5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12">
                <a:moveTo>
                  <a:pt x="37" y="5"/>
                </a:moveTo>
                <a:cubicBezTo>
                  <a:pt x="38" y="10"/>
                  <a:pt x="30" y="10"/>
                  <a:pt x="26" y="10"/>
                </a:cubicBezTo>
                <a:cubicBezTo>
                  <a:pt x="18" y="11"/>
                  <a:pt x="7" y="9"/>
                  <a:pt x="0" y="12"/>
                </a:cubicBezTo>
                <a:cubicBezTo>
                  <a:pt x="1" y="0"/>
                  <a:pt x="27" y="12"/>
                  <a:pt x="31" y="3"/>
                </a:cubicBezTo>
                <a:cubicBezTo>
                  <a:pt x="33" y="4"/>
                  <a:pt x="34" y="5"/>
                  <a:pt x="37" y="5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5" name="isļiḑè">
            <a:extLst>
              <a:ext uri="{FF2B5EF4-FFF2-40B4-BE49-F238E27FC236}">
                <a16:creationId xmlns="" xmlns:a16="http://schemas.microsoft.com/office/drawing/2014/main" id="{71AE68D2-4F1C-465D-A6CD-D171B73F461D}"/>
              </a:ext>
            </a:extLst>
          </p:cNvPr>
          <p:cNvSpPr/>
          <p:nvPr/>
        </p:nvSpPr>
        <p:spPr bwMode="auto">
          <a:xfrm>
            <a:off x="10455513" y="4180449"/>
            <a:ext cx="51352" cy="32809"/>
          </a:xfrm>
          <a:custGeom>
            <a:avLst/>
            <a:gdLst>
              <a:gd name="T0" fmla="*/ 24 w 24"/>
              <a:gd name="T1" fmla="*/ 10 h 15"/>
              <a:gd name="T2" fmla="*/ 20 w 24"/>
              <a:gd name="T3" fmla="*/ 14 h 15"/>
              <a:gd name="T4" fmla="*/ 9 w 24"/>
              <a:gd name="T5" fmla="*/ 14 h 15"/>
              <a:gd name="T6" fmla="*/ 7 w 24"/>
              <a:gd name="T7" fmla="*/ 12 h 15"/>
              <a:gd name="T8" fmla="*/ 0 w 24"/>
              <a:gd name="T9" fmla="*/ 7 h 15"/>
              <a:gd name="T10" fmla="*/ 9 w 24"/>
              <a:gd name="T11" fmla="*/ 3 h 15"/>
              <a:gd name="T12" fmla="*/ 15 w 24"/>
              <a:gd name="T13" fmla="*/ 1 h 15"/>
              <a:gd name="T14" fmla="*/ 15 w 24"/>
              <a:gd name="T15" fmla="*/ 3 h 15"/>
              <a:gd name="T16" fmla="*/ 16 w 24"/>
              <a:gd name="T17" fmla="*/ 1 h 15"/>
              <a:gd name="T18" fmla="*/ 24 w 24"/>
              <a:gd name="T19" fmla="*/ 1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" h="15">
                <a:moveTo>
                  <a:pt x="24" y="10"/>
                </a:moveTo>
                <a:cubicBezTo>
                  <a:pt x="22" y="11"/>
                  <a:pt x="21" y="12"/>
                  <a:pt x="20" y="14"/>
                </a:cubicBezTo>
                <a:cubicBezTo>
                  <a:pt x="16" y="11"/>
                  <a:pt x="13" y="15"/>
                  <a:pt x="9" y="14"/>
                </a:cubicBezTo>
                <a:cubicBezTo>
                  <a:pt x="8" y="14"/>
                  <a:pt x="9" y="12"/>
                  <a:pt x="7" y="12"/>
                </a:cubicBezTo>
                <a:cubicBezTo>
                  <a:pt x="5" y="12"/>
                  <a:pt x="3" y="8"/>
                  <a:pt x="0" y="7"/>
                </a:cubicBezTo>
                <a:cubicBezTo>
                  <a:pt x="0" y="4"/>
                  <a:pt x="6" y="5"/>
                  <a:pt x="9" y="3"/>
                </a:cubicBezTo>
                <a:cubicBezTo>
                  <a:pt x="9" y="3"/>
                  <a:pt x="14" y="0"/>
                  <a:pt x="15" y="1"/>
                </a:cubicBezTo>
                <a:cubicBezTo>
                  <a:pt x="15" y="1"/>
                  <a:pt x="15" y="3"/>
                  <a:pt x="15" y="3"/>
                </a:cubicBezTo>
                <a:cubicBezTo>
                  <a:pt x="16" y="3"/>
                  <a:pt x="17" y="1"/>
                  <a:pt x="16" y="1"/>
                </a:cubicBezTo>
                <a:cubicBezTo>
                  <a:pt x="20" y="2"/>
                  <a:pt x="23" y="6"/>
                  <a:pt x="24" y="1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6" name="ïṣḷiďe">
            <a:extLst>
              <a:ext uri="{FF2B5EF4-FFF2-40B4-BE49-F238E27FC236}">
                <a16:creationId xmlns="" xmlns:a16="http://schemas.microsoft.com/office/drawing/2014/main" id="{1F3E835D-85B1-4E5F-9248-BE2580FCCABD}"/>
              </a:ext>
            </a:extLst>
          </p:cNvPr>
          <p:cNvSpPr/>
          <p:nvPr/>
        </p:nvSpPr>
        <p:spPr bwMode="auto">
          <a:xfrm>
            <a:off x="10482616" y="4197567"/>
            <a:ext cx="288143" cy="152635"/>
          </a:xfrm>
          <a:custGeom>
            <a:avLst/>
            <a:gdLst>
              <a:gd name="T0" fmla="*/ 44 w 136"/>
              <a:gd name="T1" fmla="*/ 36 h 72"/>
              <a:gd name="T2" fmla="*/ 37 w 136"/>
              <a:gd name="T3" fmla="*/ 32 h 72"/>
              <a:gd name="T4" fmla="*/ 33 w 136"/>
              <a:gd name="T5" fmla="*/ 25 h 72"/>
              <a:gd name="T6" fmla="*/ 13 w 136"/>
              <a:gd name="T7" fmla="*/ 19 h 72"/>
              <a:gd name="T8" fmla="*/ 2 w 136"/>
              <a:gd name="T9" fmla="*/ 19 h 72"/>
              <a:gd name="T10" fmla="*/ 0 w 136"/>
              <a:gd name="T11" fmla="*/ 12 h 72"/>
              <a:gd name="T12" fmla="*/ 5 w 136"/>
              <a:gd name="T13" fmla="*/ 12 h 72"/>
              <a:gd name="T14" fmla="*/ 11 w 136"/>
              <a:gd name="T15" fmla="*/ 10 h 72"/>
              <a:gd name="T16" fmla="*/ 20 w 136"/>
              <a:gd name="T17" fmla="*/ 13 h 72"/>
              <a:gd name="T18" fmla="*/ 28 w 136"/>
              <a:gd name="T19" fmla="*/ 8 h 72"/>
              <a:gd name="T20" fmla="*/ 43 w 136"/>
              <a:gd name="T21" fmla="*/ 2 h 72"/>
              <a:gd name="T22" fmla="*/ 46 w 136"/>
              <a:gd name="T23" fmla="*/ 6 h 72"/>
              <a:gd name="T24" fmla="*/ 61 w 136"/>
              <a:gd name="T25" fmla="*/ 12 h 72"/>
              <a:gd name="T26" fmla="*/ 65 w 136"/>
              <a:gd name="T27" fmla="*/ 10 h 72"/>
              <a:gd name="T28" fmla="*/ 69 w 136"/>
              <a:gd name="T29" fmla="*/ 13 h 72"/>
              <a:gd name="T30" fmla="*/ 78 w 136"/>
              <a:gd name="T31" fmla="*/ 13 h 72"/>
              <a:gd name="T32" fmla="*/ 85 w 136"/>
              <a:gd name="T33" fmla="*/ 17 h 72"/>
              <a:gd name="T34" fmla="*/ 85 w 136"/>
              <a:gd name="T35" fmla="*/ 23 h 72"/>
              <a:gd name="T36" fmla="*/ 89 w 136"/>
              <a:gd name="T37" fmla="*/ 21 h 72"/>
              <a:gd name="T38" fmla="*/ 91 w 136"/>
              <a:gd name="T39" fmla="*/ 27 h 72"/>
              <a:gd name="T40" fmla="*/ 100 w 136"/>
              <a:gd name="T41" fmla="*/ 32 h 72"/>
              <a:gd name="T42" fmla="*/ 115 w 136"/>
              <a:gd name="T43" fmla="*/ 38 h 72"/>
              <a:gd name="T44" fmla="*/ 113 w 136"/>
              <a:gd name="T45" fmla="*/ 43 h 72"/>
              <a:gd name="T46" fmla="*/ 119 w 136"/>
              <a:gd name="T47" fmla="*/ 47 h 72"/>
              <a:gd name="T48" fmla="*/ 119 w 136"/>
              <a:gd name="T49" fmla="*/ 51 h 72"/>
              <a:gd name="T50" fmla="*/ 126 w 136"/>
              <a:gd name="T51" fmla="*/ 58 h 72"/>
              <a:gd name="T52" fmla="*/ 136 w 136"/>
              <a:gd name="T53" fmla="*/ 68 h 72"/>
              <a:gd name="T54" fmla="*/ 123 w 136"/>
              <a:gd name="T55" fmla="*/ 68 h 72"/>
              <a:gd name="T56" fmla="*/ 112 w 136"/>
              <a:gd name="T57" fmla="*/ 60 h 72"/>
              <a:gd name="T58" fmla="*/ 108 w 136"/>
              <a:gd name="T59" fmla="*/ 56 h 72"/>
              <a:gd name="T60" fmla="*/ 106 w 136"/>
              <a:gd name="T61" fmla="*/ 54 h 72"/>
              <a:gd name="T62" fmla="*/ 100 w 136"/>
              <a:gd name="T63" fmla="*/ 49 h 72"/>
              <a:gd name="T64" fmla="*/ 85 w 136"/>
              <a:gd name="T65" fmla="*/ 47 h 72"/>
              <a:gd name="T66" fmla="*/ 78 w 136"/>
              <a:gd name="T67" fmla="*/ 64 h 72"/>
              <a:gd name="T68" fmla="*/ 67 w 136"/>
              <a:gd name="T69" fmla="*/ 60 h 72"/>
              <a:gd name="T70" fmla="*/ 61 w 136"/>
              <a:gd name="T71" fmla="*/ 58 h 72"/>
              <a:gd name="T72" fmla="*/ 54 w 136"/>
              <a:gd name="T73" fmla="*/ 49 h 72"/>
              <a:gd name="T74" fmla="*/ 46 w 136"/>
              <a:gd name="T75" fmla="*/ 56 h 72"/>
              <a:gd name="T76" fmla="*/ 41 w 136"/>
              <a:gd name="T77" fmla="*/ 53 h 72"/>
              <a:gd name="T78" fmla="*/ 46 w 136"/>
              <a:gd name="T79" fmla="*/ 47 h 72"/>
              <a:gd name="T80" fmla="*/ 50 w 136"/>
              <a:gd name="T81" fmla="*/ 40 h 72"/>
              <a:gd name="T82" fmla="*/ 48 w 136"/>
              <a:gd name="T83" fmla="*/ 43 h 72"/>
              <a:gd name="T84" fmla="*/ 44 w 136"/>
              <a:gd name="T85" fmla="*/ 3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6" h="72">
                <a:moveTo>
                  <a:pt x="44" y="36"/>
                </a:moveTo>
                <a:cubicBezTo>
                  <a:pt x="41" y="36"/>
                  <a:pt x="42" y="31"/>
                  <a:pt x="37" y="32"/>
                </a:cubicBezTo>
                <a:cubicBezTo>
                  <a:pt x="36" y="29"/>
                  <a:pt x="34" y="27"/>
                  <a:pt x="33" y="25"/>
                </a:cubicBezTo>
                <a:cubicBezTo>
                  <a:pt x="25" y="24"/>
                  <a:pt x="17" y="23"/>
                  <a:pt x="13" y="19"/>
                </a:cubicBezTo>
                <a:cubicBezTo>
                  <a:pt x="7" y="21"/>
                  <a:pt x="9" y="19"/>
                  <a:pt x="2" y="19"/>
                </a:cubicBezTo>
                <a:cubicBezTo>
                  <a:pt x="1" y="16"/>
                  <a:pt x="3" y="12"/>
                  <a:pt x="0" y="12"/>
                </a:cubicBezTo>
                <a:cubicBezTo>
                  <a:pt x="1" y="8"/>
                  <a:pt x="3" y="12"/>
                  <a:pt x="5" y="12"/>
                </a:cubicBezTo>
                <a:cubicBezTo>
                  <a:pt x="8" y="11"/>
                  <a:pt x="9" y="9"/>
                  <a:pt x="11" y="10"/>
                </a:cubicBezTo>
                <a:cubicBezTo>
                  <a:pt x="15" y="10"/>
                  <a:pt x="17" y="13"/>
                  <a:pt x="20" y="13"/>
                </a:cubicBezTo>
                <a:cubicBezTo>
                  <a:pt x="24" y="15"/>
                  <a:pt x="25" y="9"/>
                  <a:pt x="28" y="8"/>
                </a:cubicBezTo>
                <a:cubicBezTo>
                  <a:pt x="32" y="5"/>
                  <a:pt x="39" y="6"/>
                  <a:pt x="43" y="2"/>
                </a:cubicBezTo>
                <a:cubicBezTo>
                  <a:pt x="46" y="0"/>
                  <a:pt x="45" y="5"/>
                  <a:pt x="46" y="6"/>
                </a:cubicBezTo>
                <a:cubicBezTo>
                  <a:pt x="50" y="8"/>
                  <a:pt x="61" y="5"/>
                  <a:pt x="61" y="12"/>
                </a:cubicBezTo>
                <a:cubicBezTo>
                  <a:pt x="63" y="13"/>
                  <a:pt x="65" y="10"/>
                  <a:pt x="65" y="10"/>
                </a:cubicBezTo>
                <a:cubicBezTo>
                  <a:pt x="67" y="10"/>
                  <a:pt x="67" y="13"/>
                  <a:pt x="69" y="13"/>
                </a:cubicBezTo>
                <a:cubicBezTo>
                  <a:pt x="71" y="15"/>
                  <a:pt x="75" y="12"/>
                  <a:pt x="78" y="13"/>
                </a:cubicBezTo>
                <a:cubicBezTo>
                  <a:pt x="79" y="14"/>
                  <a:pt x="80" y="19"/>
                  <a:pt x="85" y="17"/>
                </a:cubicBezTo>
                <a:cubicBezTo>
                  <a:pt x="88" y="20"/>
                  <a:pt x="86" y="20"/>
                  <a:pt x="85" y="23"/>
                </a:cubicBezTo>
                <a:cubicBezTo>
                  <a:pt x="88" y="23"/>
                  <a:pt x="89" y="22"/>
                  <a:pt x="89" y="21"/>
                </a:cubicBezTo>
                <a:cubicBezTo>
                  <a:pt x="91" y="21"/>
                  <a:pt x="91" y="24"/>
                  <a:pt x="91" y="27"/>
                </a:cubicBezTo>
                <a:cubicBezTo>
                  <a:pt x="93" y="30"/>
                  <a:pt x="97" y="30"/>
                  <a:pt x="100" y="32"/>
                </a:cubicBezTo>
                <a:cubicBezTo>
                  <a:pt x="102" y="33"/>
                  <a:pt x="109" y="38"/>
                  <a:pt x="115" y="38"/>
                </a:cubicBezTo>
                <a:cubicBezTo>
                  <a:pt x="116" y="41"/>
                  <a:pt x="114" y="41"/>
                  <a:pt x="113" y="43"/>
                </a:cubicBezTo>
                <a:cubicBezTo>
                  <a:pt x="114" y="46"/>
                  <a:pt x="118" y="45"/>
                  <a:pt x="119" y="47"/>
                </a:cubicBezTo>
                <a:cubicBezTo>
                  <a:pt x="120" y="48"/>
                  <a:pt x="118" y="50"/>
                  <a:pt x="119" y="51"/>
                </a:cubicBezTo>
                <a:cubicBezTo>
                  <a:pt x="121" y="53"/>
                  <a:pt x="124" y="55"/>
                  <a:pt x="126" y="58"/>
                </a:cubicBezTo>
                <a:cubicBezTo>
                  <a:pt x="129" y="62"/>
                  <a:pt x="131" y="67"/>
                  <a:pt x="136" y="68"/>
                </a:cubicBezTo>
                <a:cubicBezTo>
                  <a:pt x="132" y="72"/>
                  <a:pt x="125" y="68"/>
                  <a:pt x="123" y="68"/>
                </a:cubicBezTo>
                <a:cubicBezTo>
                  <a:pt x="119" y="67"/>
                  <a:pt x="117" y="65"/>
                  <a:pt x="112" y="60"/>
                </a:cubicBezTo>
                <a:cubicBezTo>
                  <a:pt x="110" y="59"/>
                  <a:pt x="109" y="57"/>
                  <a:pt x="108" y="56"/>
                </a:cubicBezTo>
                <a:cubicBezTo>
                  <a:pt x="107" y="55"/>
                  <a:pt x="106" y="57"/>
                  <a:pt x="106" y="54"/>
                </a:cubicBezTo>
                <a:cubicBezTo>
                  <a:pt x="106" y="54"/>
                  <a:pt x="101" y="49"/>
                  <a:pt x="100" y="49"/>
                </a:cubicBezTo>
                <a:cubicBezTo>
                  <a:pt x="96" y="47"/>
                  <a:pt x="90" y="50"/>
                  <a:pt x="85" y="47"/>
                </a:cubicBezTo>
                <a:cubicBezTo>
                  <a:pt x="81" y="51"/>
                  <a:pt x="80" y="58"/>
                  <a:pt x="78" y="64"/>
                </a:cubicBezTo>
                <a:cubicBezTo>
                  <a:pt x="77" y="61"/>
                  <a:pt x="70" y="62"/>
                  <a:pt x="67" y="60"/>
                </a:cubicBezTo>
                <a:cubicBezTo>
                  <a:pt x="65" y="58"/>
                  <a:pt x="68" y="55"/>
                  <a:pt x="61" y="58"/>
                </a:cubicBezTo>
                <a:cubicBezTo>
                  <a:pt x="65" y="49"/>
                  <a:pt x="52" y="56"/>
                  <a:pt x="54" y="49"/>
                </a:cubicBezTo>
                <a:cubicBezTo>
                  <a:pt x="49" y="50"/>
                  <a:pt x="45" y="50"/>
                  <a:pt x="46" y="56"/>
                </a:cubicBezTo>
                <a:cubicBezTo>
                  <a:pt x="44" y="55"/>
                  <a:pt x="44" y="52"/>
                  <a:pt x="41" y="53"/>
                </a:cubicBezTo>
                <a:cubicBezTo>
                  <a:pt x="41" y="49"/>
                  <a:pt x="44" y="49"/>
                  <a:pt x="46" y="47"/>
                </a:cubicBezTo>
                <a:cubicBezTo>
                  <a:pt x="49" y="45"/>
                  <a:pt x="51" y="45"/>
                  <a:pt x="50" y="40"/>
                </a:cubicBezTo>
                <a:cubicBezTo>
                  <a:pt x="49" y="38"/>
                  <a:pt x="48" y="43"/>
                  <a:pt x="48" y="43"/>
                </a:cubicBezTo>
                <a:cubicBezTo>
                  <a:pt x="45" y="42"/>
                  <a:pt x="46" y="31"/>
                  <a:pt x="44" y="36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7" name="ïṩ1iḓè">
            <a:extLst>
              <a:ext uri="{FF2B5EF4-FFF2-40B4-BE49-F238E27FC236}">
                <a16:creationId xmlns="" xmlns:a16="http://schemas.microsoft.com/office/drawing/2014/main" id="{C81652BD-AFBB-4B9C-B324-BFF78A4D803F}"/>
              </a:ext>
            </a:extLst>
          </p:cNvPr>
          <p:cNvSpPr/>
          <p:nvPr/>
        </p:nvSpPr>
        <p:spPr bwMode="auto">
          <a:xfrm>
            <a:off x="10415573" y="4217538"/>
            <a:ext cx="29956" cy="24251"/>
          </a:xfrm>
          <a:custGeom>
            <a:avLst/>
            <a:gdLst>
              <a:gd name="T0" fmla="*/ 13 w 14"/>
              <a:gd name="T1" fmla="*/ 4 h 12"/>
              <a:gd name="T2" fmla="*/ 0 w 14"/>
              <a:gd name="T3" fmla="*/ 6 h 12"/>
              <a:gd name="T4" fmla="*/ 13 w 14"/>
              <a:gd name="T5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12">
                <a:moveTo>
                  <a:pt x="13" y="4"/>
                </a:moveTo>
                <a:cubicBezTo>
                  <a:pt x="14" y="12"/>
                  <a:pt x="3" y="6"/>
                  <a:pt x="0" y="6"/>
                </a:cubicBezTo>
                <a:cubicBezTo>
                  <a:pt x="2" y="4"/>
                  <a:pt x="11" y="0"/>
                  <a:pt x="13" y="4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8" name="í$ḻïdè">
            <a:extLst>
              <a:ext uri="{FF2B5EF4-FFF2-40B4-BE49-F238E27FC236}">
                <a16:creationId xmlns="" xmlns:a16="http://schemas.microsoft.com/office/drawing/2014/main" id="{50B1DEAF-DD4A-42F0-B1D2-01DE28FECED9}"/>
              </a:ext>
            </a:extLst>
          </p:cNvPr>
          <p:cNvSpPr/>
          <p:nvPr/>
        </p:nvSpPr>
        <p:spPr bwMode="auto">
          <a:xfrm>
            <a:off x="10379912" y="4223243"/>
            <a:ext cx="18545" cy="9986"/>
          </a:xfrm>
          <a:custGeom>
            <a:avLst/>
            <a:gdLst>
              <a:gd name="T0" fmla="*/ 0 w 9"/>
              <a:gd name="T1" fmla="*/ 3 h 5"/>
              <a:gd name="T2" fmla="*/ 6 w 9"/>
              <a:gd name="T3" fmla="*/ 5 h 5"/>
              <a:gd name="T4" fmla="*/ 2 w 9"/>
              <a:gd name="T5" fmla="*/ 5 h 5"/>
              <a:gd name="T6" fmla="*/ 0 w 9"/>
              <a:gd name="T7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5">
                <a:moveTo>
                  <a:pt x="0" y="3"/>
                </a:moveTo>
                <a:cubicBezTo>
                  <a:pt x="0" y="0"/>
                  <a:pt x="9" y="1"/>
                  <a:pt x="6" y="5"/>
                </a:cubicBezTo>
                <a:cubicBezTo>
                  <a:pt x="5" y="5"/>
                  <a:pt x="3" y="5"/>
                  <a:pt x="2" y="5"/>
                </a:cubicBezTo>
                <a:cubicBezTo>
                  <a:pt x="2" y="4"/>
                  <a:pt x="1" y="3"/>
                  <a:pt x="0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9" name="iśḻîḓé">
            <a:extLst>
              <a:ext uri="{FF2B5EF4-FFF2-40B4-BE49-F238E27FC236}">
                <a16:creationId xmlns="" xmlns:a16="http://schemas.microsoft.com/office/drawing/2014/main" id="{03C0C74C-F879-4094-B394-5B3A386A217E}"/>
              </a:ext>
            </a:extLst>
          </p:cNvPr>
          <p:cNvSpPr/>
          <p:nvPr/>
        </p:nvSpPr>
        <p:spPr bwMode="auto">
          <a:xfrm>
            <a:off x="10746507" y="4246068"/>
            <a:ext cx="57058" cy="41369"/>
          </a:xfrm>
          <a:custGeom>
            <a:avLst/>
            <a:gdLst>
              <a:gd name="T0" fmla="*/ 21 w 27"/>
              <a:gd name="T1" fmla="*/ 0 h 19"/>
              <a:gd name="T2" fmla="*/ 27 w 27"/>
              <a:gd name="T3" fmla="*/ 0 h 19"/>
              <a:gd name="T4" fmla="*/ 27 w 27"/>
              <a:gd name="T5" fmla="*/ 5 h 19"/>
              <a:gd name="T6" fmla="*/ 23 w 27"/>
              <a:gd name="T7" fmla="*/ 7 h 19"/>
              <a:gd name="T8" fmla="*/ 23 w 27"/>
              <a:gd name="T9" fmla="*/ 13 h 19"/>
              <a:gd name="T10" fmla="*/ 19 w 27"/>
              <a:gd name="T11" fmla="*/ 15 h 19"/>
              <a:gd name="T12" fmla="*/ 2 w 27"/>
              <a:gd name="T13" fmla="*/ 9 h 19"/>
              <a:gd name="T14" fmla="*/ 21 w 27"/>
              <a:gd name="T15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" h="19">
                <a:moveTo>
                  <a:pt x="21" y="0"/>
                </a:moveTo>
                <a:cubicBezTo>
                  <a:pt x="23" y="0"/>
                  <a:pt x="25" y="0"/>
                  <a:pt x="27" y="0"/>
                </a:cubicBezTo>
                <a:cubicBezTo>
                  <a:pt x="26" y="1"/>
                  <a:pt x="27" y="4"/>
                  <a:pt x="27" y="5"/>
                </a:cubicBezTo>
                <a:cubicBezTo>
                  <a:pt x="26" y="7"/>
                  <a:pt x="23" y="6"/>
                  <a:pt x="23" y="7"/>
                </a:cubicBezTo>
                <a:cubicBezTo>
                  <a:pt x="22" y="9"/>
                  <a:pt x="26" y="11"/>
                  <a:pt x="23" y="13"/>
                </a:cubicBezTo>
                <a:cubicBezTo>
                  <a:pt x="21" y="11"/>
                  <a:pt x="19" y="11"/>
                  <a:pt x="19" y="15"/>
                </a:cubicBezTo>
                <a:cubicBezTo>
                  <a:pt x="13" y="13"/>
                  <a:pt x="0" y="19"/>
                  <a:pt x="2" y="9"/>
                </a:cubicBezTo>
                <a:cubicBezTo>
                  <a:pt x="12" y="13"/>
                  <a:pt x="18" y="8"/>
                  <a:pt x="21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0" name="íṩļïdè">
            <a:extLst>
              <a:ext uri="{FF2B5EF4-FFF2-40B4-BE49-F238E27FC236}">
                <a16:creationId xmlns="" xmlns:a16="http://schemas.microsoft.com/office/drawing/2014/main" id="{EE9438B7-9679-4735-A90E-06DF429ACE94}"/>
              </a:ext>
            </a:extLst>
          </p:cNvPr>
          <p:cNvSpPr/>
          <p:nvPr/>
        </p:nvSpPr>
        <p:spPr bwMode="auto">
          <a:xfrm>
            <a:off x="10232987" y="4307406"/>
            <a:ext cx="31382" cy="15692"/>
          </a:xfrm>
          <a:custGeom>
            <a:avLst/>
            <a:gdLst>
              <a:gd name="T0" fmla="*/ 15 w 15"/>
              <a:gd name="T1" fmla="*/ 1 h 7"/>
              <a:gd name="T2" fmla="*/ 0 w 15"/>
              <a:gd name="T3" fmla="*/ 6 h 7"/>
              <a:gd name="T4" fmla="*/ 15 w 15"/>
              <a:gd name="T5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7">
                <a:moveTo>
                  <a:pt x="15" y="1"/>
                </a:moveTo>
                <a:cubicBezTo>
                  <a:pt x="12" y="4"/>
                  <a:pt x="8" y="7"/>
                  <a:pt x="0" y="6"/>
                </a:cubicBezTo>
                <a:cubicBezTo>
                  <a:pt x="1" y="0"/>
                  <a:pt x="9" y="1"/>
                  <a:pt x="15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1" name="íSḷïḑê">
            <a:extLst>
              <a:ext uri="{FF2B5EF4-FFF2-40B4-BE49-F238E27FC236}">
                <a16:creationId xmlns="" xmlns:a16="http://schemas.microsoft.com/office/drawing/2014/main" id="{F46F40BD-CE40-4A93-AD5B-AFE3FCB1D4EA}"/>
              </a:ext>
            </a:extLst>
          </p:cNvPr>
          <p:cNvSpPr/>
          <p:nvPr/>
        </p:nvSpPr>
        <p:spPr bwMode="auto">
          <a:xfrm>
            <a:off x="10281486" y="4307406"/>
            <a:ext cx="32808" cy="11412"/>
          </a:xfrm>
          <a:custGeom>
            <a:avLst/>
            <a:gdLst>
              <a:gd name="T0" fmla="*/ 15 w 15"/>
              <a:gd name="T1" fmla="*/ 1 h 5"/>
              <a:gd name="T2" fmla="*/ 0 w 15"/>
              <a:gd name="T3" fmla="*/ 4 h 5"/>
              <a:gd name="T4" fmla="*/ 15 w 15"/>
              <a:gd name="T5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5">
                <a:moveTo>
                  <a:pt x="15" y="1"/>
                </a:moveTo>
                <a:cubicBezTo>
                  <a:pt x="13" y="5"/>
                  <a:pt x="6" y="4"/>
                  <a:pt x="0" y="4"/>
                </a:cubicBezTo>
                <a:cubicBezTo>
                  <a:pt x="2" y="0"/>
                  <a:pt x="8" y="0"/>
                  <a:pt x="15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2" name="iṣľïďé">
            <a:extLst>
              <a:ext uri="{FF2B5EF4-FFF2-40B4-BE49-F238E27FC236}">
                <a16:creationId xmlns="" xmlns:a16="http://schemas.microsoft.com/office/drawing/2014/main" id="{A68E960C-832D-468B-9291-6187413B4912}"/>
              </a:ext>
            </a:extLst>
          </p:cNvPr>
          <p:cNvSpPr/>
          <p:nvPr/>
        </p:nvSpPr>
        <p:spPr bwMode="auto">
          <a:xfrm>
            <a:off x="10341397" y="4307406"/>
            <a:ext cx="52779" cy="34236"/>
          </a:xfrm>
          <a:custGeom>
            <a:avLst/>
            <a:gdLst>
              <a:gd name="T0" fmla="*/ 24 w 25"/>
              <a:gd name="T1" fmla="*/ 1 h 16"/>
              <a:gd name="T2" fmla="*/ 22 w 25"/>
              <a:gd name="T3" fmla="*/ 8 h 16"/>
              <a:gd name="T4" fmla="*/ 18 w 25"/>
              <a:gd name="T5" fmla="*/ 8 h 16"/>
              <a:gd name="T6" fmla="*/ 2 w 25"/>
              <a:gd name="T7" fmla="*/ 16 h 16"/>
              <a:gd name="T8" fmla="*/ 7 w 25"/>
              <a:gd name="T9" fmla="*/ 10 h 16"/>
              <a:gd name="T10" fmla="*/ 11 w 25"/>
              <a:gd name="T11" fmla="*/ 6 h 16"/>
              <a:gd name="T12" fmla="*/ 15 w 25"/>
              <a:gd name="T13" fmla="*/ 2 h 16"/>
              <a:gd name="T14" fmla="*/ 24 w 25"/>
              <a:gd name="T15" fmla="*/ 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" h="16">
                <a:moveTo>
                  <a:pt x="24" y="1"/>
                </a:moveTo>
                <a:cubicBezTo>
                  <a:pt x="25" y="4"/>
                  <a:pt x="23" y="7"/>
                  <a:pt x="22" y="8"/>
                </a:cubicBezTo>
                <a:cubicBezTo>
                  <a:pt x="21" y="9"/>
                  <a:pt x="19" y="7"/>
                  <a:pt x="18" y="8"/>
                </a:cubicBezTo>
                <a:cubicBezTo>
                  <a:pt x="16" y="11"/>
                  <a:pt x="10" y="16"/>
                  <a:pt x="2" y="16"/>
                </a:cubicBezTo>
                <a:cubicBezTo>
                  <a:pt x="0" y="11"/>
                  <a:pt x="5" y="11"/>
                  <a:pt x="7" y="10"/>
                </a:cubicBezTo>
                <a:cubicBezTo>
                  <a:pt x="8" y="9"/>
                  <a:pt x="10" y="7"/>
                  <a:pt x="11" y="6"/>
                </a:cubicBezTo>
                <a:cubicBezTo>
                  <a:pt x="12" y="5"/>
                  <a:pt x="14" y="5"/>
                  <a:pt x="15" y="2"/>
                </a:cubicBezTo>
                <a:cubicBezTo>
                  <a:pt x="20" y="4"/>
                  <a:pt x="19" y="0"/>
                  <a:pt x="24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3" name="îšḻíḑé">
            <a:extLst>
              <a:ext uri="{FF2B5EF4-FFF2-40B4-BE49-F238E27FC236}">
                <a16:creationId xmlns="" xmlns:a16="http://schemas.microsoft.com/office/drawing/2014/main" id="{57B09444-8405-439B-BA66-E989FCC4CB4F}"/>
              </a:ext>
            </a:extLst>
          </p:cNvPr>
          <p:cNvSpPr/>
          <p:nvPr/>
        </p:nvSpPr>
        <p:spPr bwMode="auto">
          <a:xfrm>
            <a:off x="11141636" y="4759603"/>
            <a:ext cx="28529" cy="39942"/>
          </a:xfrm>
          <a:custGeom>
            <a:avLst/>
            <a:gdLst>
              <a:gd name="T0" fmla="*/ 2 w 13"/>
              <a:gd name="T1" fmla="*/ 0 h 19"/>
              <a:gd name="T2" fmla="*/ 4 w 13"/>
              <a:gd name="T3" fmla="*/ 4 h 19"/>
              <a:gd name="T4" fmla="*/ 9 w 13"/>
              <a:gd name="T5" fmla="*/ 9 h 19"/>
              <a:gd name="T6" fmla="*/ 11 w 13"/>
              <a:gd name="T7" fmla="*/ 19 h 19"/>
              <a:gd name="T8" fmla="*/ 6 w 13"/>
              <a:gd name="T9" fmla="*/ 19 h 19"/>
              <a:gd name="T10" fmla="*/ 0 w 13"/>
              <a:gd name="T11" fmla="*/ 4 h 19"/>
              <a:gd name="T12" fmla="*/ 2 w 13"/>
              <a:gd name="T13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19">
                <a:moveTo>
                  <a:pt x="2" y="0"/>
                </a:moveTo>
                <a:cubicBezTo>
                  <a:pt x="4" y="0"/>
                  <a:pt x="3" y="2"/>
                  <a:pt x="4" y="4"/>
                </a:cubicBezTo>
                <a:cubicBezTo>
                  <a:pt x="2" y="6"/>
                  <a:pt x="12" y="7"/>
                  <a:pt x="9" y="9"/>
                </a:cubicBezTo>
                <a:cubicBezTo>
                  <a:pt x="6" y="13"/>
                  <a:pt x="13" y="10"/>
                  <a:pt x="11" y="19"/>
                </a:cubicBezTo>
                <a:cubicBezTo>
                  <a:pt x="8" y="19"/>
                  <a:pt x="6" y="16"/>
                  <a:pt x="6" y="19"/>
                </a:cubicBezTo>
                <a:cubicBezTo>
                  <a:pt x="3" y="16"/>
                  <a:pt x="2" y="8"/>
                  <a:pt x="0" y="4"/>
                </a:cubicBezTo>
                <a:cubicBezTo>
                  <a:pt x="2" y="4"/>
                  <a:pt x="1" y="2"/>
                  <a:pt x="2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4" name="íś1idè">
            <a:extLst>
              <a:ext uri="{FF2B5EF4-FFF2-40B4-BE49-F238E27FC236}">
                <a16:creationId xmlns="" xmlns:a16="http://schemas.microsoft.com/office/drawing/2014/main" id="{FE56D31E-A582-4D4A-8712-C3F19E135766}"/>
              </a:ext>
            </a:extLst>
          </p:cNvPr>
          <p:cNvSpPr/>
          <p:nvPr/>
        </p:nvSpPr>
        <p:spPr bwMode="auto">
          <a:xfrm>
            <a:off x="11148767" y="4795266"/>
            <a:ext cx="65617" cy="87016"/>
          </a:xfrm>
          <a:custGeom>
            <a:avLst/>
            <a:gdLst>
              <a:gd name="T0" fmla="*/ 10 w 31"/>
              <a:gd name="T1" fmla="*/ 0 h 41"/>
              <a:gd name="T2" fmla="*/ 12 w 31"/>
              <a:gd name="T3" fmla="*/ 2 h 41"/>
              <a:gd name="T4" fmla="*/ 16 w 31"/>
              <a:gd name="T5" fmla="*/ 2 h 41"/>
              <a:gd name="T6" fmla="*/ 31 w 31"/>
              <a:gd name="T7" fmla="*/ 9 h 41"/>
              <a:gd name="T8" fmla="*/ 31 w 31"/>
              <a:gd name="T9" fmla="*/ 19 h 41"/>
              <a:gd name="T10" fmla="*/ 25 w 31"/>
              <a:gd name="T11" fmla="*/ 19 h 41"/>
              <a:gd name="T12" fmla="*/ 23 w 31"/>
              <a:gd name="T13" fmla="*/ 22 h 41"/>
              <a:gd name="T14" fmla="*/ 21 w 31"/>
              <a:gd name="T15" fmla="*/ 33 h 41"/>
              <a:gd name="T16" fmla="*/ 19 w 31"/>
              <a:gd name="T17" fmla="*/ 37 h 41"/>
              <a:gd name="T18" fmla="*/ 10 w 31"/>
              <a:gd name="T19" fmla="*/ 39 h 41"/>
              <a:gd name="T20" fmla="*/ 8 w 31"/>
              <a:gd name="T21" fmla="*/ 33 h 41"/>
              <a:gd name="T22" fmla="*/ 12 w 31"/>
              <a:gd name="T23" fmla="*/ 30 h 41"/>
              <a:gd name="T24" fmla="*/ 1 w 31"/>
              <a:gd name="T25" fmla="*/ 24 h 41"/>
              <a:gd name="T26" fmla="*/ 8 w 31"/>
              <a:gd name="T27" fmla="*/ 17 h 41"/>
              <a:gd name="T28" fmla="*/ 10 w 31"/>
              <a:gd name="T2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1" h="41">
                <a:moveTo>
                  <a:pt x="10" y="0"/>
                </a:moveTo>
                <a:cubicBezTo>
                  <a:pt x="12" y="0"/>
                  <a:pt x="12" y="1"/>
                  <a:pt x="12" y="2"/>
                </a:cubicBezTo>
                <a:cubicBezTo>
                  <a:pt x="12" y="5"/>
                  <a:pt x="16" y="2"/>
                  <a:pt x="16" y="2"/>
                </a:cubicBezTo>
                <a:cubicBezTo>
                  <a:pt x="21" y="5"/>
                  <a:pt x="19" y="12"/>
                  <a:pt x="31" y="9"/>
                </a:cubicBezTo>
                <a:cubicBezTo>
                  <a:pt x="31" y="12"/>
                  <a:pt x="31" y="15"/>
                  <a:pt x="31" y="19"/>
                </a:cubicBezTo>
                <a:cubicBezTo>
                  <a:pt x="29" y="19"/>
                  <a:pt x="27" y="19"/>
                  <a:pt x="25" y="19"/>
                </a:cubicBezTo>
                <a:cubicBezTo>
                  <a:pt x="25" y="21"/>
                  <a:pt x="25" y="22"/>
                  <a:pt x="23" y="22"/>
                </a:cubicBezTo>
                <a:cubicBezTo>
                  <a:pt x="27" y="27"/>
                  <a:pt x="22" y="28"/>
                  <a:pt x="21" y="33"/>
                </a:cubicBezTo>
                <a:cubicBezTo>
                  <a:pt x="21" y="35"/>
                  <a:pt x="15" y="36"/>
                  <a:pt x="19" y="37"/>
                </a:cubicBezTo>
                <a:cubicBezTo>
                  <a:pt x="20" y="41"/>
                  <a:pt x="13" y="38"/>
                  <a:pt x="10" y="39"/>
                </a:cubicBezTo>
                <a:cubicBezTo>
                  <a:pt x="11" y="36"/>
                  <a:pt x="8" y="36"/>
                  <a:pt x="8" y="33"/>
                </a:cubicBezTo>
                <a:cubicBezTo>
                  <a:pt x="8" y="30"/>
                  <a:pt x="10" y="30"/>
                  <a:pt x="12" y="30"/>
                </a:cubicBezTo>
                <a:cubicBezTo>
                  <a:pt x="9" y="27"/>
                  <a:pt x="8" y="22"/>
                  <a:pt x="1" y="24"/>
                </a:cubicBezTo>
                <a:cubicBezTo>
                  <a:pt x="0" y="19"/>
                  <a:pt x="6" y="19"/>
                  <a:pt x="8" y="17"/>
                </a:cubicBezTo>
                <a:cubicBezTo>
                  <a:pt x="9" y="7"/>
                  <a:pt x="8" y="7"/>
                  <a:pt x="10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5" name="íśḻiďè">
            <a:extLst>
              <a:ext uri="{FF2B5EF4-FFF2-40B4-BE49-F238E27FC236}">
                <a16:creationId xmlns="" xmlns:a16="http://schemas.microsoft.com/office/drawing/2014/main" id="{D71561D1-E383-47E4-86B3-5A1B03B1DED2}"/>
              </a:ext>
            </a:extLst>
          </p:cNvPr>
          <p:cNvSpPr/>
          <p:nvPr/>
        </p:nvSpPr>
        <p:spPr bwMode="auto">
          <a:xfrm>
            <a:off x="10689451" y="4866591"/>
            <a:ext cx="52779" cy="57059"/>
          </a:xfrm>
          <a:custGeom>
            <a:avLst/>
            <a:gdLst>
              <a:gd name="T0" fmla="*/ 24 w 25"/>
              <a:gd name="T1" fmla="*/ 1 h 27"/>
              <a:gd name="T2" fmla="*/ 24 w 25"/>
              <a:gd name="T3" fmla="*/ 12 h 27"/>
              <a:gd name="T4" fmla="*/ 22 w 25"/>
              <a:gd name="T5" fmla="*/ 9 h 27"/>
              <a:gd name="T6" fmla="*/ 20 w 25"/>
              <a:gd name="T7" fmla="*/ 11 h 27"/>
              <a:gd name="T8" fmla="*/ 20 w 25"/>
              <a:gd name="T9" fmla="*/ 20 h 27"/>
              <a:gd name="T10" fmla="*/ 16 w 25"/>
              <a:gd name="T11" fmla="*/ 20 h 27"/>
              <a:gd name="T12" fmla="*/ 16 w 25"/>
              <a:gd name="T13" fmla="*/ 24 h 27"/>
              <a:gd name="T14" fmla="*/ 11 w 25"/>
              <a:gd name="T15" fmla="*/ 27 h 27"/>
              <a:gd name="T16" fmla="*/ 7 w 25"/>
              <a:gd name="T17" fmla="*/ 22 h 27"/>
              <a:gd name="T18" fmla="*/ 3 w 25"/>
              <a:gd name="T19" fmla="*/ 18 h 27"/>
              <a:gd name="T20" fmla="*/ 0 w 25"/>
              <a:gd name="T21" fmla="*/ 7 h 27"/>
              <a:gd name="T22" fmla="*/ 15 w 25"/>
              <a:gd name="T23" fmla="*/ 3 h 27"/>
              <a:gd name="T24" fmla="*/ 24 w 25"/>
              <a:gd name="T25" fmla="*/ 1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" h="27">
                <a:moveTo>
                  <a:pt x="24" y="1"/>
                </a:moveTo>
                <a:cubicBezTo>
                  <a:pt x="23" y="5"/>
                  <a:pt x="25" y="8"/>
                  <a:pt x="24" y="12"/>
                </a:cubicBezTo>
                <a:cubicBezTo>
                  <a:pt x="24" y="13"/>
                  <a:pt x="22" y="10"/>
                  <a:pt x="22" y="9"/>
                </a:cubicBezTo>
                <a:cubicBezTo>
                  <a:pt x="22" y="9"/>
                  <a:pt x="21" y="9"/>
                  <a:pt x="20" y="11"/>
                </a:cubicBezTo>
                <a:cubicBezTo>
                  <a:pt x="19" y="13"/>
                  <a:pt x="21" y="17"/>
                  <a:pt x="20" y="20"/>
                </a:cubicBezTo>
                <a:cubicBezTo>
                  <a:pt x="20" y="20"/>
                  <a:pt x="17" y="19"/>
                  <a:pt x="16" y="20"/>
                </a:cubicBezTo>
                <a:cubicBezTo>
                  <a:pt x="16" y="20"/>
                  <a:pt x="17" y="23"/>
                  <a:pt x="16" y="24"/>
                </a:cubicBezTo>
                <a:cubicBezTo>
                  <a:pt x="15" y="25"/>
                  <a:pt x="11" y="24"/>
                  <a:pt x="11" y="27"/>
                </a:cubicBezTo>
                <a:cubicBezTo>
                  <a:pt x="9" y="26"/>
                  <a:pt x="8" y="24"/>
                  <a:pt x="7" y="22"/>
                </a:cubicBezTo>
                <a:cubicBezTo>
                  <a:pt x="6" y="21"/>
                  <a:pt x="4" y="19"/>
                  <a:pt x="3" y="18"/>
                </a:cubicBezTo>
                <a:cubicBezTo>
                  <a:pt x="2" y="14"/>
                  <a:pt x="4" y="9"/>
                  <a:pt x="0" y="7"/>
                </a:cubicBezTo>
                <a:cubicBezTo>
                  <a:pt x="2" y="4"/>
                  <a:pt x="9" y="4"/>
                  <a:pt x="15" y="3"/>
                </a:cubicBezTo>
                <a:cubicBezTo>
                  <a:pt x="18" y="2"/>
                  <a:pt x="20" y="0"/>
                  <a:pt x="24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6" name="îslîḓé">
            <a:extLst>
              <a:ext uri="{FF2B5EF4-FFF2-40B4-BE49-F238E27FC236}">
                <a16:creationId xmlns="" xmlns:a16="http://schemas.microsoft.com/office/drawing/2014/main" id="{BF688C1B-31AE-4AE3-A1BE-8FB6D8A5763A}"/>
              </a:ext>
            </a:extLst>
          </p:cNvPr>
          <p:cNvSpPr/>
          <p:nvPr/>
        </p:nvSpPr>
        <p:spPr bwMode="auto">
          <a:xfrm>
            <a:off x="7180387" y="2345982"/>
            <a:ext cx="969985" cy="723231"/>
          </a:xfrm>
          <a:custGeom>
            <a:avLst/>
            <a:gdLst>
              <a:gd name="T0" fmla="*/ 325 w 458"/>
              <a:gd name="T1" fmla="*/ 39 h 342"/>
              <a:gd name="T2" fmla="*/ 343 w 458"/>
              <a:gd name="T3" fmla="*/ 40 h 342"/>
              <a:gd name="T4" fmla="*/ 370 w 458"/>
              <a:gd name="T5" fmla="*/ 35 h 342"/>
              <a:gd name="T6" fmla="*/ 384 w 458"/>
              <a:gd name="T7" fmla="*/ 37 h 342"/>
              <a:gd name="T8" fmla="*/ 383 w 458"/>
              <a:gd name="T9" fmla="*/ 42 h 342"/>
              <a:gd name="T10" fmla="*/ 431 w 458"/>
              <a:gd name="T11" fmla="*/ 33 h 342"/>
              <a:gd name="T12" fmla="*/ 457 w 458"/>
              <a:gd name="T13" fmla="*/ 39 h 342"/>
              <a:gd name="T14" fmla="*/ 424 w 458"/>
              <a:gd name="T15" fmla="*/ 55 h 342"/>
              <a:gd name="T16" fmla="*/ 414 w 458"/>
              <a:gd name="T17" fmla="*/ 68 h 342"/>
              <a:gd name="T18" fmla="*/ 397 w 458"/>
              <a:gd name="T19" fmla="*/ 87 h 342"/>
              <a:gd name="T20" fmla="*/ 401 w 458"/>
              <a:gd name="T21" fmla="*/ 104 h 342"/>
              <a:gd name="T22" fmla="*/ 390 w 458"/>
              <a:gd name="T23" fmla="*/ 121 h 342"/>
              <a:gd name="T24" fmla="*/ 403 w 458"/>
              <a:gd name="T25" fmla="*/ 143 h 342"/>
              <a:gd name="T26" fmla="*/ 392 w 458"/>
              <a:gd name="T27" fmla="*/ 160 h 342"/>
              <a:gd name="T28" fmla="*/ 379 w 458"/>
              <a:gd name="T29" fmla="*/ 175 h 342"/>
              <a:gd name="T30" fmla="*/ 397 w 458"/>
              <a:gd name="T31" fmla="*/ 208 h 342"/>
              <a:gd name="T32" fmla="*/ 368 w 458"/>
              <a:gd name="T33" fmla="*/ 204 h 342"/>
              <a:gd name="T34" fmla="*/ 366 w 458"/>
              <a:gd name="T35" fmla="*/ 216 h 342"/>
              <a:gd name="T36" fmla="*/ 353 w 458"/>
              <a:gd name="T37" fmla="*/ 234 h 342"/>
              <a:gd name="T38" fmla="*/ 323 w 458"/>
              <a:gd name="T39" fmla="*/ 242 h 342"/>
              <a:gd name="T40" fmla="*/ 308 w 458"/>
              <a:gd name="T41" fmla="*/ 251 h 342"/>
              <a:gd name="T42" fmla="*/ 299 w 458"/>
              <a:gd name="T43" fmla="*/ 262 h 342"/>
              <a:gd name="T44" fmla="*/ 258 w 458"/>
              <a:gd name="T45" fmla="*/ 273 h 342"/>
              <a:gd name="T46" fmla="*/ 247 w 458"/>
              <a:gd name="T47" fmla="*/ 290 h 342"/>
              <a:gd name="T48" fmla="*/ 235 w 458"/>
              <a:gd name="T49" fmla="*/ 305 h 342"/>
              <a:gd name="T50" fmla="*/ 232 w 458"/>
              <a:gd name="T51" fmla="*/ 320 h 342"/>
              <a:gd name="T52" fmla="*/ 207 w 458"/>
              <a:gd name="T53" fmla="*/ 335 h 342"/>
              <a:gd name="T54" fmla="*/ 181 w 458"/>
              <a:gd name="T55" fmla="*/ 322 h 342"/>
              <a:gd name="T56" fmla="*/ 166 w 458"/>
              <a:gd name="T57" fmla="*/ 303 h 342"/>
              <a:gd name="T58" fmla="*/ 157 w 458"/>
              <a:gd name="T59" fmla="*/ 290 h 342"/>
              <a:gd name="T60" fmla="*/ 150 w 458"/>
              <a:gd name="T61" fmla="*/ 262 h 342"/>
              <a:gd name="T62" fmla="*/ 153 w 458"/>
              <a:gd name="T63" fmla="*/ 253 h 342"/>
              <a:gd name="T64" fmla="*/ 166 w 458"/>
              <a:gd name="T65" fmla="*/ 238 h 342"/>
              <a:gd name="T66" fmla="*/ 159 w 458"/>
              <a:gd name="T67" fmla="*/ 219 h 342"/>
              <a:gd name="T68" fmla="*/ 163 w 458"/>
              <a:gd name="T69" fmla="*/ 204 h 342"/>
              <a:gd name="T70" fmla="*/ 144 w 458"/>
              <a:gd name="T71" fmla="*/ 199 h 342"/>
              <a:gd name="T72" fmla="*/ 131 w 458"/>
              <a:gd name="T73" fmla="*/ 175 h 342"/>
              <a:gd name="T74" fmla="*/ 118 w 458"/>
              <a:gd name="T75" fmla="*/ 148 h 342"/>
              <a:gd name="T76" fmla="*/ 84 w 458"/>
              <a:gd name="T77" fmla="*/ 132 h 342"/>
              <a:gd name="T78" fmla="*/ 38 w 458"/>
              <a:gd name="T79" fmla="*/ 134 h 342"/>
              <a:gd name="T80" fmla="*/ 38 w 458"/>
              <a:gd name="T81" fmla="*/ 122 h 342"/>
              <a:gd name="T82" fmla="*/ 19 w 458"/>
              <a:gd name="T83" fmla="*/ 106 h 342"/>
              <a:gd name="T84" fmla="*/ 28 w 458"/>
              <a:gd name="T85" fmla="*/ 89 h 342"/>
              <a:gd name="T86" fmla="*/ 51 w 458"/>
              <a:gd name="T87" fmla="*/ 80 h 342"/>
              <a:gd name="T88" fmla="*/ 55 w 458"/>
              <a:gd name="T89" fmla="*/ 68 h 342"/>
              <a:gd name="T90" fmla="*/ 49 w 458"/>
              <a:gd name="T91" fmla="*/ 61 h 342"/>
              <a:gd name="T92" fmla="*/ 66 w 458"/>
              <a:gd name="T93" fmla="*/ 55 h 342"/>
              <a:gd name="T94" fmla="*/ 84 w 458"/>
              <a:gd name="T95" fmla="*/ 37 h 342"/>
              <a:gd name="T96" fmla="*/ 140 w 458"/>
              <a:gd name="T97" fmla="*/ 29 h 342"/>
              <a:gd name="T98" fmla="*/ 166 w 458"/>
              <a:gd name="T99" fmla="*/ 37 h 342"/>
              <a:gd name="T100" fmla="*/ 191 w 458"/>
              <a:gd name="T101" fmla="*/ 24 h 342"/>
              <a:gd name="T102" fmla="*/ 213 w 458"/>
              <a:gd name="T103" fmla="*/ 25 h 342"/>
              <a:gd name="T104" fmla="*/ 220 w 458"/>
              <a:gd name="T105" fmla="*/ 12 h 342"/>
              <a:gd name="T106" fmla="*/ 263 w 458"/>
              <a:gd name="T107" fmla="*/ 3 h 342"/>
              <a:gd name="T108" fmla="*/ 323 w 458"/>
              <a:gd name="T109" fmla="*/ 1 h 342"/>
              <a:gd name="T110" fmla="*/ 368 w 458"/>
              <a:gd name="T111" fmla="*/ 16 h 342"/>
              <a:gd name="T112" fmla="*/ 383 w 458"/>
              <a:gd name="T113" fmla="*/ 27 h 342"/>
              <a:gd name="T114" fmla="*/ 319 w 458"/>
              <a:gd name="T115" fmla="*/ 29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58" h="342">
                <a:moveTo>
                  <a:pt x="310" y="35"/>
                </a:moveTo>
                <a:cubicBezTo>
                  <a:pt x="310" y="37"/>
                  <a:pt x="314" y="36"/>
                  <a:pt x="314" y="39"/>
                </a:cubicBezTo>
                <a:cubicBezTo>
                  <a:pt x="316" y="40"/>
                  <a:pt x="319" y="37"/>
                  <a:pt x="319" y="37"/>
                </a:cubicBezTo>
                <a:cubicBezTo>
                  <a:pt x="322" y="36"/>
                  <a:pt x="322" y="39"/>
                  <a:pt x="325" y="39"/>
                </a:cubicBezTo>
                <a:cubicBezTo>
                  <a:pt x="326" y="38"/>
                  <a:pt x="327" y="37"/>
                  <a:pt x="329" y="37"/>
                </a:cubicBezTo>
                <a:cubicBezTo>
                  <a:pt x="330" y="36"/>
                  <a:pt x="332" y="37"/>
                  <a:pt x="334" y="37"/>
                </a:cubicBezTo>
                <a:cubicBezTo>
                  <a:pt x="341" y="35"/>
                  <a:pt x="349" y="32"/>
                  <a:pt x="355" y="35"/>
                </a:cubicBezTo>
                <a:cubicBezTo>
                  <a:pt x="353" y="39"/>
                  <a:pt x="345" y="36"/>
                  <a:pt x="343" y="40"/>
                </a:cubicBezTo>
                <a:cubicBezTo>
                  <a:pt x="344" y="44"/>
                  <a:pt x="347" y="40"/>
                  <a:pt x="347" y="40"/>
                </a:cubicBezTo>
                <a:cubicBezTo>
                  <a:pt x="351" y="41"/>
                  <a:pt x="351" y="43"/>
                  <a:pt x="356" y="40"/>
                </a:cubicBezTo>
                <a:cubicBezTo>
                  <a:pt x="358" y="40"/>
                  <a:pt x="359" y="39"/>
                  <a:pt x="360" y="39"/>
                </a:cubicBezTo>
                <a:cubicBezTo>
                  <a:pt x="361" y="38"/>
                  <a:pt x="369" y="35"/>
                  <a:pt x="370" y="35"/>
                </a:cubicBezTo>
                <a:cubicBezTo>
                  <a:pt x="373" y="40"/>
                  <a:pt x="368" y="33"/>
                  <a:pt x="371" y="33"/>
                </a:cubicBezTo>
                <a:cubicBezTo>
                  <a:pt x="372" y="33"/>
                  <a:pt x="377" y="33"/>
                  <a:pt x="377" y="33"/>
                </a:cubicBezTo>
                <a:cubicBezTo>
                  <a:pt x="378" y="32"/>
                  <a:pt x="381" y="30"/>
                  <a:pt x="386" y="31"/>
                </a:cubicBezTo>
                <a:cubicBezTo>
                  <a:pt x="386" y="34"/>
                  <a:pt x="387" y="36"/>
                  <a:pt x="384" y="37"/>
                </a:cubicBezTo>
                <a:cubicBezTo>
                  <a:pt x="384" y="38"/>
                  <a:pt x="382" y="39"/>
                  <a:pt x="381" y="40"/>
                </a:cubicBezTo>
                <a:cubicBezTo>
                  <a:pt x="379" y="43"/>
                  <a:pt x="378" y="47"/>
                  <a:pt x="373" y="46"/>
                </a:cubicBezTo>
                <a:cubicBezTo>
                  <a:pt x="374" y="52"/>
                  <a:pt x="377" y="44"/>
                  <a:pt x="381" y="46"/>
                </a:cubicBezTo>
                <a:cubicBezTo>
                  <a:pt x="383" y="47"/>
                  <a:pt x="382" y="43"/>
                  <a:pt x="383" y="42"/>
                </a:cubicBezTo>
                <a:cubicBezTo>
                  <a:pt x="385" y="41"/>
                  <a:pt x="392" y="43"/>
                  <a:pt x="392" y="39"/>
                </a:cubicBezTo>
                <a:cubicBezTo>
                  <a:pt x="396" y="45"/>
                  <a:pt x="408" y="36"/>
                  <a:pt x="411" y="40"/>
                </a:cubicBezTo>
                <a:cubicBezTo>
                  <a:pt x="412" y="39"/>
                  <a:pt x="414" y="37"/>
                  <a:pt x="416" y="35"/>
                </a:cubicBezTo>
                <a:cubicBezTo>
                  <a:pt x="422" y="37"/>
                  <a:pt x="426" y="33"/>
                  <a:pt x="431" y="33"/>
                </a:cubicBezTo>
                <a:cubicBezTo>
                  <a:pt x="430" y="33"/>
                  <a:pt x="432" y="35"/>
                  <a:pt x="433" y="35"/>
                </a:cubicBezTo>
                <a:cubicBezTo>
                  <a:pt x="434" y="35"/>
                  <a:pt x="441" y="34"/>
                  <a:pt x="442" y="35"/>
                </a:cubicBezTo>
                <a:cubicBezTo>
                  <a:pt x="444" y="37"/>
                  <a:pt x="443" y="34"/>
                  <a:pt x="446" y="35"/>
                </a:cubicBezTo>
                <a:cubicBezTo>
                  <a:pt x="449" y="36"/>
                  <a:pt x="453" y="39"/>
                  <a:pt x="457" y="39"/>
                </a:cubicBezTo>
                <a:cubicBezTo>
                  <a:pt x="458" y="42"/>
                  <a:pt x="455" y="41"/>
                  <a:pt x="453" y="42"/>
                </a:cubicBezTo>
                <a:cubicBezTo>
                  <a:pt x="452" y="43"/>
                  <a:pt x="451" y="45"/>
                  <a:pt x="450" y="46"/>
                </a:cubicBezTo>
                <a:cubicBezTo>
                  <a:pt x="445" y="48"/>
                  <a:pt x="437" y="47"/>
                  <a:pt x="437" y="53"/>
                </a:cubicBezTo>
                <a:cubicBezTo>
                  <a:pt x="432" y="53"/>
                  <a:pt x="426" y="53"/>
                  <a:pt x="424" y="55"/>
                </a:cubicBezTo>
                <a:cubicBezTo>
                  <a:pt x="426" y="58"/>
                  <a:pt x="430" y="59"/>
                  <a:pt x="422" y="59"/>
                </a:cubicBezTo>
                <a:cubicBezTo>
                  <a:pt x="422" y="61"/>
                  <a:pt x="425" y="61"/>
                  <a:pt x="427" y="61"/>
                </a:cubicBezTo>
                <a:cubicBezTo>
                  <a:pt x="424" y="66"/>
                  <a:pt x="415" y="65"/>
                  <a:pt x="414" y="72"/>
                </a:cubicBezTo>
                <a:cubicBezTo>
                  <a:pt x="411" y="72"/>
                  <a:pt x="415" y="69"/>
                  <a:pt x="414" y="68"/>
                </a:cubicBezTo>
                <a:cubicBezTo>
                  <a:pt x="413" y="68"/>
                  <a:pt x="408" y="71"/>
                  <a:pt x="405" y="72"/>
                </a:cubicBezTo>
                <a:cubicBezTo>
                  <a:pt x="405" y="74"/>
                  <a:pt x="407" y="73"/>
                  <a:pt x="409" y="74"/>
                </a:cubicBezTo>
                <a:cubicBezTo>
                  <a:pt x="404" y="78"/>
                  <a:pt x="407" y="77"/>
                  <a:pt x="405" y="83"/>
                </a:cubicBezTo>
                <a:cubicBezTo>
                  <a:pt x="405" y="85"/>
                  <a:pt x="398" y="86"/>
                  <a:pt x="397" y="87"/>
                </a:cubicBezTo>
                <a:cubicBezTo>
                  <a:pt x="397" y="88"/>
                  <a:pt x="398" y="92"/>
                  <a:pt x="397" y="93"/>
                </a:cubicBezTo>
                <a:cubicBezTo>
                  <a:pt x="396" y="94"/>
                  <a:pt x="392" y="93"/>
                  <a:pt x="390" y="94"/>
                </a:cubicBezTo>
                <a:cubicBezTo>
                  <a:pt x="391" y="97"/>
                  <a:pt x="393" y="97"/>
                  <a:pt x="394" y="100"/>
                </a:cubicBezTo>
                <a:cubicBezTo>
                  <a:pt x="395" y="104"/>
                  <a:pt x="399" y="102"/>
                  <a:pt x="401" y="104"/>
                </a:cubicBezTo>
                <a:cubicBezTo>
                  <a:pt x="402" y="104"/>
                  <a:pt x="401" y="107"/>
                  <a:pt x="401" y="107"/>
                </a:cubicBezTo>
                <a:cubicBezTo>
                  <a:pt x="403" y="109"/>
                  <a:pt x="406" y="108"/>
                  <a:pt x="407" y="109"/>
                </a:cubicBezTo>
                <a:cubicBezTo>
                  <a:pt x="407" y="113"/>
                  <a:pt x="409" y="113"/>
                  <a:pt x="409" y="117"/>
                </a:cubicBezTo>
                <a:cubicBezTo>
                  <a:pt x="403" y="119"/>
                  <a:pt x="397" y="117"/>
                  <a:pt x="390" y="121"/>
                </a:cubicBezTo>
                <a:cubicBezTo>
                  <a:pt x="395" y="125"/>
                  <a:pt x="399" y="131"/>
                  <a:pt x="409" y="130"/>
                </a:cubicBezTo>
                <a:cubicBezTo>
                  <a:pt x="408" y="133"/>
                  <a:pt x="410" y="133"/>
                  <a:pt x="412" y="134"/>
                </a:cubicBezTo>
                <a:cubicBezTo>
                  <a:pt x="413" y="138"/>
                  <a:pt x="409" y="136"/>
                  <a:pt x="409" y="139"/>
                </a:cubicBezTo>
                <a:cubicBezTo>
                  <a:pt x="409" y="141"/>
                  <a:pt x="406" y="143"/>
                  <a:pt x="403" y="143"/>
                </a:cubicBezTo>
                <a:cubicBezTo>
                  <a:pt x="401" y="150"/>
                  <a:pt x="410" y="146"/>
                  <a:pt x="409" y="152"/>
                </a:cubicBezTo>
                <a:cubicBezTo>
                  <a:pt x="405" y="152"/>
                  <a:pt x="405" y="154"/>
                  <a:pt x="407" y="154"/>
                </a:cubicBezTo>
                <a:cubicBezTo>
                  <a:pt x="405" y="160"/>
                  <a:pt x="401" y="153"/>
                  <a:pt x="397" y="154"/>
                </a:cubicBezTo>
                <a:cubicBezTo>
                  <a:pt x="394" y="154"/>
                  <a:pt x="396" y="160"/>
                  <a:pt x="392" y="160"/>
                </a:cubicBezTo>
                <a:cubicBezTo>
                  <a:pt x="392" y="163"/>
                  <a:pt x="393" y="164"/>
                  <a:pt x="396" y="165"/>
                </a:cubicBezTo>
                <a:cubicBezTo>
                  <a:pt x="395" y="168"/>
                  <a:pt x="391" y="166"/>
                  <a:pt x="388" y="167"/>
                </a:cubicBezTo>
                <a:cubicBezTo>
                  <a:pt x="383" y="168"/>
                  <a:pt x="378" y="172"/>
                  <a:pt x="373" y="173"/>
                </a:cubicBezTo>
                <a:cubicBezTo>
                  <a:pt x="373" y="175"/>
                  <a:pt x="377" y="174"/>
                  <a:pt x="379" y="175"/>
                </a:cubicBezTo>
                <a:cubicBezTo>
                  <a:pt x="381" y="176"/>
                  <a:pt x="382" y="182"/>
                  <a:pt x="386" y="180"/>
                </a:cubicBezTo>
                <a:cubicBezTo>
                  <a:pt x="388" y="184"/>
                  <a:pt x="383" y="184"/>
                  <a:pt x="383" y="186"/>
                </a:cubicBezTo>
                <a:cubicBezTo>
                  <a:pt x="382" y="188"/>
                  <a:pt x="385" y="194"/>
                  <a:pt x="381" y="195"/>
                </a:cubicBezTo>
                <a:cubicBezTo>
                  <a:pt x="383" y="202"/>
                  <a:pt x="396" y="200"/>
                  <a:pt x="397" y="208"/>
                </a:cubicBezTo>
                <a:cubicBezTo>
                  <a:pt x="395" y="208"/>
                  <a:pt x="390" y="209"/>
                  <a:pt x="390" y="206"/>
                </a:cubicBezTo>
                <a:cubicBezTo>
                  <a:pt x="388" y="207"/>
                  <a:pt x="389" y="208"/>
                  <a:pt x="390" y="208"/>
                </a:cubicBezTo>
                <a:cubicBezTo>
                  <a:pt x="385" y="214"/>
                  <a:pt x="382" y="213"/>
                  <a:pt x="373" y="212"/>
                </a:cubicBezTo>
                <a:cubicBezTo>
                  <a:pt x="376" y="205"/>
                  <a:pt x="365" y="211"/>
                  <a:pt x="368" y="204"/>
                </a:cubicBezTo>
                <a:cubicBezTo>
                  <a:pt x="362" y="203"/>
                  <a:pt x="362" y="208"/>
                  <a:pt x="356" y="206"/>
                </a:cubicBezTo>
                <a:cubicBezTo>
                  <a:pt x="359" y="209"/>
                  <a:pt x="358" y="210"/>
                  <a:pt x="355" y="210"/>
                </a:cubicBezTo>
                <a:cubicBezTo>
                  <a:pt x="355" y="213"/>
                  <a:pt x="366" y="213"/>
                  <a:pt x="356" y="214"/>
                </a:cubicBezTo>
                <a:cubicBezTo>
                  <a:pt x="358" y="218"/>
                  <a:pt x="363" y="215"/>
                  <a:pt x="366" y="216"/>
                </a:cubicBezTo>
                <a:cubicBezTo>
                  <a:pt x="370" y="216"/>
                  <a:pt x="375" y="219"/>
                  <a:pt x="381" y="217"/>
                </a:cubicBezTo>
                <a:cubicBezTo>
                  <a:pt x="377" y="223"/>
                  <a:pt x="372" y="228"/>
                  <a:pt x="368" y="232"/>
                </a:cubicBezTo>
                <a:cubicBezTo>
                  <a:pt x="363" y="231"/>
                  <a:pt x="360" y="233"/>
                  <a:pt x="356" y="234"/>
                </a:cubicBezTo>
                <a:cubicBezTo>
                  <a:pt x="356" y="234"/>
                  <a:pt x="353" y="234"/>
                  <a:pt x="353" y="234"/>
                </a:cubicBezTo>
                <a:cubicBezTo>
                  <a:pt x="351" y="236"/>
                  <a:pt x="352" y="234"/>
                  <a:pt x="349" y="234"/>
                </a:cubicBezTo>
                <a:cubicBezTo>
                  <a:pt x="344" y="234"/>
                  <a:pt x="339" y="238"/>
                  <a:pt x="332" y="238"/>
                </a:cubicBezTo>
                <a:cubicBezTo>
                  <a:pt x="329" y="238"/>
                  <a:pt x="332" y="240"/>
                  <a:pt x="332" y="240"/>
                </a:cubicBezTo>
                <a:cubicBezTo>
                  <a:pt x="330" y="244"/>
                  <a:pt x="329" y="241"/>
                  <a:pt x="323" y="242"/>
                </a:cubicBezTo>
                <a:cubicBezTo>
                  <a:pt x="323" y="243"/>
                  <a:pt x="325" y="243"/>
                  <a:pt x="327" y="244"/>
                </a:cubicBezTo>
                <a:cubicBezTo>
                  <a:pt x="327" y="246"/>
                  <a:pt x="313" y="248"/>
                  <a:pt x="315" y="242"/>
                </a:cubicBezTo>
                <a:cubicBezTo>
                  <a:pt x="314" y="243"/>
                  <a:pt x="309" y="242"/>
                  <a:pt x="308" y="244"/>
                </a:cubicBezTo>
                <a:cubicBezTo>
                  <a:pt x="307" y="245"/>
                  <a:pt x="309" y="249"/>
                  <a:pt x="308" y="251"/>
                </a:cubicBezTo>
                <a:cubicBezTo>
                  <a:pt x="308" y="251"/>
                  <a:pt x="303" y="249"/>
                  <a:pt x="302" y="251"/>
                </a:cubicBezTo>
                <a:cubicBezTo>
                  <a:pt x="302" y="252"/>
                  <a:pt x="305" y="254"/>
                  <a:pt x="304" y="257"/>
                </a:cubicBezTo>
                <a:cubicBezTo>
                  <a:pt x="302" y="259"/>
                  <a:pt x="301" y="257"/>
                  <a:pt x="299" y="257"/>
                </a:cubicBezTo>
                <a:cubicBezTo>
                  <a:pt x="299" y="258"/>
                  <a:pt x="299" y="260"/>
                  <a:pt x="299" y="262"/>
                </a:cubicBezTo>
                <a:cubicBezTo>
                  <a:pt x="298" y="262"/>
                  <a:pt x="296" y="262"/>
                  <a:pt x="295" y="262"/>
                </a:cubicBezTo>
                <a:cubicBezTo>
                  <a:pt x="293" y="263"/>
                  <a:pt x="295" y="265"/>
                  <a:pt x="293" y="266"/>
                </a:cubicBezTo>
                <a:cubicBezTo>
                  <a:pt x="290" y="267"/>
                  <a:pt x="282" y="265"/>
                  <a:pt x="284" y="271"/>
                </a:cubicBezTo>
                <a:cubicBezTo>
                  <a:pt x="276" y="273"/>
                  <a:pt x="267" y="274"/>
                  <a:pt x="258" y="273"/>
                </a:cubicBezTo>
                <a:cubicBezTo>
                  <a:pt x="254" y="276"/>
                  <a:pt x="252" y="285"/>
                  <a:pt x="247" y="281"/>
                </a:cubicBezTo>
                <a:cubicBezTo>
                  <a:pt x="247" y="282"/>
                  <a:pt x="249" y="284"/>
                  <a:pt x="248" y="286"/>
                </a:cubicBezTo>
                <a:cubicBezTo>
                  <a:pt x="248" y="287"/>
                  <a:pt x="245" y="286"/>
                  <a:pt x="245" y="286"/>
                </a:cubicBezTo>
                <a:cubicBezTo>
                  <a:pt x="244" y="287"/>
                  <a:pt x="247" y="289"/>
                  <a:pt x="247" y="290"/>
                </a:cubicBezTo>
                <a:cubicBezTo>
                  <a:pt x="247" y="290"/>
                  <a:pt x="245" y="291"/>
                  <a:pt x="245" y="292"/>
                </a:cubicBezTo>
                <a:cubicBezTo>
                  <a:pt x="245" y="294"/>
                  <a:pt x="239" y="298"/>
                  <a:pt x="243" y="299"/>
                </a:cubicBezTo>
                <a:cubicBezTo>
                  <a:pt x="243" y="302"/>
                  <a:pt x="240" y="300"/>
                  <a:pt x="239" y="301"/>
                </a:cubicBezTo>
                <a:cubicBezTo>
                  <a:pt x="238" y="302"/>
                  <a:pt x="236" y="304"/>
                  <a:pt x="235" y="305"/>
                </a:cubicBezTo>
                <a:cubicBezTo>
                  <a:pt x="235" y="306"/>
                  <a:pt x="236" y="308"/>
                  <a:pt x="235" y="309"/>
                </a:cubicBezTo>
                <a:cubicBezTo>
                  <a:pt x="233" y="311"/>
                  <a:pt x="235" y="313"/>
                  <a:pt x="233" y="316"/>
                </a:cubicBezTo>
                <a:cubicBezTo>
                  <a:pt x="233" y="317"/>
                  <a:pt x="230" y="316"/>
                  <a:pt x="230" y="316"/>
                </a:cubicBezTo>
                <a:cubicBezTo>
                  <a:pt x="230" y="317"/>
                  <a:pt x="231" y="319"/>
                  <a:pt x="232" y="320"/>
                </a:cubicBezTo>
                <a:cubicBezTo>
                  <a:pt x="232" y="323"/>
                  <a:pt x="230" y="323"/>
                  <a:pt x="230" y="326"/>
                </a:cubicBezTo>
                <a:cubicBezTo>
                  <a:pt x="230" y="327"/>
                  <a:pt x="231" y="330"/>
                  <a:pt x="232" y="329"/>
                </a:cubicBezTo>
                <a:cubicBezTo>
                  <a:pt x="229" y="336"/>
                  <a:pt x="226" y="338"/>
                  <a:pt x="220" y="342"/>
                </a:cubicBezTo>
                <a:cubicBezTo>
                  <a:pt x="214" y="342"/>
                  <a:pt x="211" y="338"/>
                  <a:pt x="207" y="335"/>
                </a:cubicBezTo>
                <a:cubicBezTo>
                  <a:pt x="202" y="342"/>
                  <a:pt x="191" y="331"/>
                  <a:pt x="192" y="331"/>
                </a:cubicBezTo>
                <a:cubicBezTo>
                  <a:pt x="191" y="331"/>
                  <a:pt x="190" y="335"/>
                  <a:pt x="191" y="335"/>
                </a:cubicBezTo>
                <a:cubicBezTo>
                  <a:pt x="188" y="334"/>
                  <a:pt x="188" y="331"/>
                  <a:pt x="187" y="329"/>
                </a:cubicBezTo>
                <a:cubicBezTo>
                  <a:pt x="185" y="327"/>
                  <a:pt x="180" y="327"/>
                  <a:pt x="181" y="322"/>
                </a:cubicBezTo>
                <a:cubicBezTo>
                  <a:pt x="179" y="319"/>
                  <a:pt x="176" y="318"/>
                  <a:pt x="174" y="316"/>
                </a:cubicBezTo>
                <a:cubicBezTo>
                  <a:pt x="174" y="314"/>
                  <a:pt x="176" y="315"/>
                  <a:pt x="178" y="314"/>
                </a:cubicBezTo>
                <a:cubicBezTo>
                  <a:pt x="177" y="310"/>
                  <a:pt x="173" y="312"/>
                  <a:pt x="170" y="309"/>
                </a:cubicBezTo>
                <a:cubicBezTo>
                  <a:pt x="169" y="307"/>
                  <a:pt x="169" y="304"/>
                  <a:pt x="166" y="303"/>
                </a:cubicBezTo>
                <a:cubicBezTo>
                  <a:pt x="163" y="307"/>
                  <a:pt x="166" y="300"/>
                  <a:pt x="166" y="301"/>
                </a:cubicBezTo>
                <a:cubicBezTo>
                  <a:pt x="166" y="299"/>
                  <a:pt x="164" y="301"/>
                  <a:pt x="163" y="299"/>
                </a:cubicBezTo>
                <a:cubicBezTo>
                  <a:pt x="161" y="297"/>
                  <a:pt x="164" y="294"/>
                  <a:pt x="161" y="294"/>
                </a:cubicBezTo>
                <a:cubicBezTo>
                  <a:pt x="157" y="294"/>
                  <a:pt x="160" y="286"/>
                  <a:pt x="157" y="290"/>
                </a:cubicBezTo>
                <a:cubicBezTo>
                  <a:pt x="155" y="289"/>
                  <a:pt x="155" y="286"/>
                  <a:pt x="151" y="286"/>
                </a:cubicBezTo>
                <a:cubicBezTo>
                  <a:pt x="152" y="284"/>
                  <a:pt x="155" y="283"/>
                  <a:pt x="155" y="281"/>
                </a:cubicBezTo>
                <a:cubicBezTo>
                  <a:pt x="155" y="278"/>
                  <a:pt x="151" y="279"/>
                  <a:pt x="148" y="279"/>
                </a:cubicBezTo>
                <a:cubicBezTo>
                  <a:pt x="146" y="272"/>
                  <a:pt x="147" y="269"/>
                  <a:pt x="150" y="262"/>
                </a:cubicBezTo>
                <a:cubicBezTo>
                  <a:pt x="145" y="259"/>
                  <a:pt x="153" y="256"/>
                  <a:pt x="146" y="257"/>
                </a:cubicBezTo>
                <a:cubicBezTo>
                  <a:pt x="145" y="254"/>
                  <a:pt x="149" y="256"/>
                  <a:pt x="150" y="255"/>
                </a:cubicBezTo>
                <a:cubicBezTo>
                  <a:pt x="150" y="254"/>
                  <a:pt x="149" y="251"/>
                  <a:pt x="150" y="251"/>
                </a:cubicBezTo>
                <a:cubicBezTo>
                  <a:pt x="151" y="251"/>
                  <a:pt x="152" y="253"/>
                  <a:pt x="153" y="253"/>
                </a:cubicBezTo>
                <a:cubicBezTo>
                  <a:pt x="153" y="249"/>
                  <a:pt x="153" y="245"/>
                  <a:pt x="153" y="242"/>
                </a:cubicBezTo>
                <a:cubicBezTo>
                  <a:pt x="156" y="242"/>
                  <a:pt x="158" y="240"/>
                  <a:pt x="159" y="238"/>
                </a:cubicBezTo>
                <a:cubicBezTo>
                  <a:pt x="161" y="238"/>
                  <a:pt x="160" y="240"/>
                  <a:pt x="161" y="242"/>
                </a:cubicBezTo>
                <a:cubicBezTo>
                  <a:pt x="163" y="240"/>
                  <a:pt x="163" y="237"/>
                  <a:pt x="166" y="238"/>
                </a:cubicBezTo>
                <a:cubicBezTo>
                  <a:pt x="168" y="236"/>
                  <a:pt x="164" y="235"/>
                  <a:pt x="164" y="234"/>
                </a:cubicBezTo>
                <a:cubicBezTo>
                  <a:pt x="165" y="232"/>
                  <a:pt x="170" y="232"/>
                  <a:pt x="170" y="230"/>
                </a:cubicBezTo>
                <a:cubicBezTo>
                  <a:pt x="171" y="227"/>
                  <a:pt x="164" y="226"/>
                  <a:pt x="168" y="221"/>
                </a:cubicBezTo>
                <a:cubicBezTo>
                  <a:pt x="160" y="226"/>
                  <a:pt x="172" y="217"/>
                  <a:pt x="159" y="219"/>
                </a:cubicBezTo>
                <a:cubicBezTo>
                  <a:pt x="158" y="213"/>
                  <a:pt x="164" y="214"/>
                  <a:pt x="170" y="214"/>
                </a:cubicBezTo>
                <a:cubicBezTo>
                  <a:pt x="170" y="212"/>
                  <a:pt x="166" y="212"/>
                  <a:pt x="166" y="210"/>
                </a:cubicBezTo>
                <a:cubicBezTo>
                  <a:pt x="167" y="208"/>
                  <a:pt x="164" y="209"/>
                  <a:pt x="163" y="208"/>
                </a:cubicBezTo>
                <a:cubicBezTo>
                  <a:pt x="162" y="208"/>
                  <a:pt x="163" y="205"/>
                  <a:pt x="163" y="204"/>
                </a:cubicBezTo>
                <a:cubicBezTo>
                  <a:pt x="162" y="204"/>
                  <a:pt x="158" y="201"/>
                  <a:pt x="157" y="201"/>
                </a:cubicBezTo>
                <a:cubicBezTo>
                  <a:pt x="156" y="201"/>
                  <a:pt x="154" y="196"/>
                  <a:pt x="151" y="193"/>
                </a:cubicBezTo>
                <a:cubicBezTo>
                  <a:pt x="149" y="196"/>
                  <a:pt x="148" y="199"/>
                  <a:pt x="146" y="193"/>
                </a:cubicBezTo>
                <a:cubicBezTo>
                  <a:pt x="144" y="194"/>
                  <a:pt x="144" y="197"/>
                  <a:pt x="144" y="199"/>
                </a:cubicBezTo>
                <a:cubicBezTo>
                  <a:pt x="141" y="199"/>
                  <a:pt x="138" y="199"/>
                  <a:pt x="135" y="199"/>
                </a:cubicBezTo>
                <a:cubicBezTo>
                  <a:pt x="129" y="191"/>
                  <a:pt x="133" y="185"/>
                  <a:pt x="135" y="176"/>
                </a:cubicBezTo>
                <a:cubicBezTo>
                  <a:pt x="134" y="175"/>
                  <a:pt x="133" y="173"/>
                  <a:pt x="133" y="171"/>
                </a:cubicBezTo>
                <a:cubicBezTo>
                  <a:pt x="131" y="171"/>
                  <a:pt x="131" y="173"/>
                  <a:pt x="131" y="175"/>
                </a:cubicBezTo>
                <a:cubicBezTo>
                  <a:pt x="126" y="175"/>
                  <a:pt x="133" y="164"/>
                  <a:pt x="125" y="167"/>
                </a:cubicBezTo>
                <a:cubicBezTo>
                  <a:pt x="128" y="164"/>
                  <a:pt x="128" y="162"/>
                  <a:pt x="125" y="160"/>
                </a:cubicBezTo>
                <a:cubicBezTo>
                  <a:pt x="125" y="157"/>
                  <a:pt x="122" y="158"/>
                  <a:pt x="120" y="158"/>
                </a:cubicBezTo>
                <a:cubicBezTo>
                  <a:pt x="118" y="155"/>
                  <a:pt x="119" y="151"/>
                  <a:pt x="118" y="148"/>
                </a:cubicBezTo>
                <a:cubicBezTo>
                  <a:pt x="117" y="146"/>
                  <a:pt x="112" y="146"/>
                  <a:pt x="114" y="141"/>
                </a:cubicBezTo>
                <a:cubicBezTo>
                  <a:pt x="111" y="142"/>
                  <a:pt x="110" y="140"/>
                  <a:pt x="109" y="139"/>
                </a:cubicBezTo>
                <a:cubicBezTo>
                  <a:pt x="108" y="139"/>
                  <a:pt x="105" y="140"/>
                  <a:pt x="105" y="139"/>
                </a:cubicBezTo>
                <a:cubicBezTo>
                  <a:pt x="103" y="136"/>
                  <a:pt x="88" y="138"/>
                  <a:pt x="84" y="132"/>
                </a:cubicBezTo>
                <a:cubicBezTo>
                  <a:pt x="77" y="135"/>
                  <a:pt x="62" y="127"/>
                  <a:pt x="58" y="132"/>
                </a:cubicBezTo>
                <a:cubicBezTo>
                  <a:pt x="56" y="135"/>
                  <a:pt x="56" y="131"/>
                  <a:pt x="53" y="132"/>
                </a:cubicBezTo>
                <a:cubicBezTo>
                  <a:pt x="48" y="132"/>
                  <a:pt x="44" y="135"/>
                  <a:pt x="40" y="135"/>
                </a:cubicBezTo>
                <a:cubicBezTo>
                  <a:pt x="40" y="135"/>
                  <a:pt x="39" y="134"/>
                  <a:pt x="38" y="134"/>
                </a:cubicBezTo>
                <a:cubicBezTo>
                  <a:pt x="36" y="133"/>
                  <a:pt x="34" y="134"/>
                  <a:pt x="32" y="134"/>
                </a:cubicBezTo>
                <a:cubicBezTo>
                  <a:pt x="32" y="130"/>
                  <a:pt x="31" y="129"/>
                  <a:pt x="28" y="128"/>
                </a:cubicBezTo>
                <a:cubicBezTo>
                  <a:pt x="28" y="125"/>
                  <a:pt x="33" y="127"/>
                  <a:pt x="34" y="126"/>
                </a:cubicBezTo>
                <a:cubicBezTo>
                  <a:pt x="35" y="125"/>
                  <a:pt x="29" y="121"/>
                  <a:pt x="38" y="122"/>
                </a:cubicBezTo>
                <a:cubicBezTo>
                  <a:pt x="35" y="117"/>
                  <a:pt x="21" y="123"/>
                  <a:pt x="17" y="119"/>
                </a:cubicBezTo>
                <a:cubicBezTo>
                  <a:pt x="21" y="109"/>
                  <a:pt x="33" y="119"/>
                  <a:pt x="40" y="111"/>
                </a:cubicBezTo>
                <a:cubicBezTo>
                  <a:pt x="36" y="107"/>
                  <a:pt x="24" y="110"/>
                  <a:pt x="19" y="111"/>
                </a:cubicBezTo>
                <a:cubicBezTo>
                  <a:pt x="17" y="109"/>
                  <a:pt x="18" y="108"/>
                  <a:pt x="19" y="106"/>
                </a:cubicBezTo>
                <a:cubicBezTo>
                  <a:pt x="18" y="105"/>
                  <a:pt x="17" y="106"/>
                  <a:pt x="17" y="107"/>
                </a:cubicBezTo>
                <a:cubicBezTo>
                  <a:pt x="15" y="107"/>
                  <a:pt x="16" y="105"/>
                  <a:pt x="15" y="104"/>
                </a:cubicBezTo>
                <a:cubicBezTo>
                  <a:pt x="8" y="105"/>
                  <a:pt x="5" y="102"/>
                  <a:pt x="0" y="100"/>
                </a:cubicBezTo>
                <a:cubicBezTo>
                  <a:pt x="4" y="88"/>
                  <a:pt x="19" y="91"/>
                  <a:pt x="28" y="89"/>
                </a:cubicBezTo>
                <a:cubicBezTo>
                  <a:pt x="31" y="88"/>
                  <a:pt x="30" y="89"/>
                  <a:pt x="32" y="87"/>
                </a:cubicBezTo>
                <a:cubicBezTo>
                  <a:pt x="32" y="87"/>
                  <a:pt x="35" y="85"/>
                  <a:pt x="34" y="85"/>
                </a:cubicBezTo>
                <a:cubicBezTo>
                  <a:pt x="39" y="83"/>
                  <a:pt x="46" y="85"/>
                  <a:pt x="49" y="83"/>
                </a:cubicBezTo>
                <a:cubicBezTo>
                  <a:pt x="51" y="82"/>
                  <a:pt x="49" y="81"/>
                  <a:pt x="51" y="80"/>
                </a:cubicBezTo>
                <a:cubicBezTo>
                  <a:pt x="52" y="78"/>
                  <a:pt x="55" y="79"/>
                  <a:pt x="56" y="78"/>
                </a:cubicBezTo>
                <a:cubicBezTo>
                  <a:pt x="58" y="76"/>
                  <a:pt x="59" y="74"/>
                  <a:pt x="62" y="72"/>
                </a:cubicBezTo>
                <a:cubicBezTo>
                  <a:pt x="64" y="66"/>
                  <a:pt x="56" y="71"/>
                  <a:pt x="58" y="65"/>
                </a:cubicBezTo>
                <a:cubicBezTo>
                  <a:pt x="55" y="62"/>
                  <a:pt x="55" y="68"/>
                  <a:pt x="55" y="68"/>
                </a:cubicBezTo>
                <a:cubicBezTo>
                  <a:pt x="53" y="69"/>
                  <a:pt x="45" y="64"/>
                  <a:pt x="40" y="66"/>
                </a:cubicBezTo>
                <a:cubicBezTo>
                  <a:pt x="37" y="61"/>
                  <a:pt x="44" y="64"/>
                  <a:pt x="45" y="63"/>
                </a:cubicBezTo>
                <a:cubicBezTo>
                  <a:pt x="45" y="62"/>
                  <a:pt x="45" y="61"/>
                  <a:pt x="45" y="61"/>
                </a:cubicBezTo>
                <a:cubicBezTo>
                  <a:pt x="46" y="60"/>
                  <a:pt x="48" y="61"/>
                  <a:pt x="49" y="61"/>
                </a:cubicBezTo>
                <a:cubicBezTo>
                  <a:pt x="49" y="60"/>
                  <a:pt x="50" y="57"/>
                  <a:pt x="51" y="57"/>
                </a:cubicBezTo>
                <a:cubicBezTo>
                  <a:pt x="53" y="56"/>
                  <a:pt x="52" y="59"/>
                  <a:pt x="53" y="59"/>
                </a:cubicBezTo>
                <a:cubicBezTo>
                  <a:pt x="53" y="59"/>
                  <a:pt x="59" y="58"/>
                  <a:pt x="58" y="53"/>
                </a:cubicBezTo>
                <a:cubicBezTo>
                  <a:pt x="62" y="53"/>
                  <a:pt x="62" y="56"/>
                  <a:pt x="66" y="55"/>
                </a:cubicBezTo>
                <a:cubicBezTo>
                  <a:pt x="69" y="55"/>
                  <a:pt x="66" y="53"/>
                  <a:pt x="66" y="53"/>
                </a:cubicBezTo>
                <a:cubicBezTo>
                  <a:pt x="66" y="51"/>
                  <a:pt x="70" y="52"/>
                  <a:pt x="69" y="48"/>
                </a:cubicBezTo>
                <a:cubicBezTo>
                  <a:pt x="74" y="48"/>
                  <a:pt x="78" y="48"/>
                  <a:pt x="83" y="48"/>
                </a:cubicBezTo>
                <a:cubicBezTo>
                  <a:pt x="87" y="48"/>
                  <a:pt x="83" y="40"/>
                  <a:pt x="84" y="37"/>
                </a:cubicBezTo>
                <a:cubicBezTo>
                  <a:pt x="91" y="38"/>
                  <a:pt x="97" y="40"/>
                  <a:pt x="103" y="37"/>
                </a:cubicBezTo>
                <a:cubicBezTo>
                  <a:pt x="103" y="35"/>
                  <a:pt x="101" y="35"/>
                  <a:pt x="99" y="35"/>
                </a:cubicBezTo>
                <a:cubicBezTo>
                  <a:pt x="101" y="32"/>
                  <a:pt x="107" y="33"/>
                  <a:pt x="110" y="31"/>
                </a:cubicBezTo>
                <a:cubicBezTo>
                  <a:pt x="115" y="28"/>
                  <a:pt x="129" y="30"/>
                  <a:pt x="140" y="29"/>
                </a:cubicBezTo>
                <a:cubicBezTo>
                  <a:pt x="143" y="29"/>
                  <a:pt x="144" y="27"/>
                  <a:pt x="146" y="27"/>
                </a:cubicBezTo>
                <a:cubicBezTo>
                  <a:pt x="151" y="27"/>
                  <a:pt x="155" y="29"/>
                  <a:pt x="159" y="27"/>
                </a:cubicBezTo>
                <a:cubicBezTo>
                  <a:pt x="158" y="29"/>
                  <a:pt x="160" y="34"/>
                  <a:pt x="161" y="33"/>
                </a:cubicBezTo>
                <a:cubicBezTo>
                  <a:pt x="163" y="30"/>
                  <a:pt x="161" y="32"/>
                  <a:pt x="166" y="37"/>
                </a:cubicBezTo>
                <a:cubicBezTo>
                  <a:pt x="170" y="36"/>
                  <a:pt x="163" y="31"/>
                  <a:pt x="172" y="33"/>
                </a:cubicBezTo>
                <a:cubicBezTo>
                  <a:pt x="169" y="30"/>
                  <a:pt x="175" y="26"/>
                  <a:pt x="166" y="25"/>
                </a:cubicBezTo>
                <a:cubicBezTo>
                  <a:pt x="167" y="22"/>
                  <a:pt x="181" y="16"/>
                  <a:pt x="181" y="24"/>
                </a:cubicBezTo>
                <a:cubicBezTo>
                  <a:pt x="187" y="24"/>
                  <a:pt x="186" y="21"/>
                  <a:pt x="191" y="24"/>
                </a:cubicBezTo>
                <a:cubicBezTo>
                  <a:pt x="193" y="25"/>
                  <a:pt x="194" y="26"/>
                  <a:pt x="196" y="27"/>
                </a:cubicBezTo>
                <a:cubicBezTo>
                  <a:pt x="198" y="29"/>
                  <a:pt x="204" y="29"/>
                  <a:pt x="211" y="31"/>
                </a:cubicBezTo>
                <a:cubicBezTo>
                  <a:pt x="211" y="29"/>
                  <a:pt x="209" y="30"/>
                  <a:pt x="207" y="29"/>
                </a:cubicBezTo>
                <a:cubicBezTo>
                  <a:pt x="208" y="27"/>
                  <a:pt x="210" y="25"/>
                  <a:pt x="213" y="25"/>
                </a:cubicBezTo>
                <a:cubicBezTo>
                  <a:pt x="210" y="21"/>
                  <a:pt x="202" y="21"/>
                  <a:pt x="196" y="20"/>
                </a:cubicBezTo>
                <a:cubicBezTo>
                  <a:pt x="196" y="15"/>
                  <a:pt x="204" y="16"/>
                  <a:pt x="209" y="16"/>
                </a:cubicBezTo>
                <a:cubicBezTo>
                  <a:pt x="210" y="12"/>
                  <a:pt x="207" y="13"/>
                  <a:pt x="204" y="12"/>
                </a:cubicBezTo>
                <a:cubicBezTo>
                  <a:pt x="208" y="5"/>
                  <a:pt x="215" y="12"/>
                  <a:pt x="220" y="12"/>
                </a:cubicBezTo>
                <a:cubicBezTo>
                  <a:pt x="224" y="13"/>
                  <a:pt x="224" y="10"/>
                  <a:pt x="228" y="11"/>
                </a:cubicBezTo>
                <a:cubicBezTo>
                  <a:pt x="237" y="11"/>
                  <a:pt x="243" y="15"/>
                  <a:pt x="250" y="11"/>
                </a:cubicBezTo>
                <a:cubicBezTo>
                  <a:pt x="253" y="9"/>
                  <a:pt x="257" y="10"/>
                  <a:pt x="261" y="9"/>
                </a:cubicBezTo>
                <a:cubicBezTo>
                  <a:pt x="264" y="8"/>
                  <a:pt x="263" y="5"/>
                  <a:pt x="263" y="3"/>
                </a:cubicBezTo>
                <a:cubicBezTo>
                  <a:pt x="266" y="3"/>
                  <a:pt x="270" y="4"/>
                  <a:pt x="273" y="3"/>
                </a:cubicBezTo>
                <a:cubicBezTo>
                  <a:pt x="275" y="3"/>
                  <a:pt x="276" y="1"/>
                  <a:pt x="278" y="1"/>
                </a:cubicBezTo>
                <a:cubicBezTo>
                  <a:pt x="282" y="1"/>
                  <a:pt x="287" y="4"/>
                  <a:pt x="295" y="3"/>
                </a:cubicBezTo>
                <a:cubicBezTo>
                  <a:pt x="300" y="2"/>
                  <a:pt x="312" y="0"/>
                  <a:pt x="323" y="1"/>
                </a:cubicBezTo>
                <a:cubicBezTo>
                  <a:pt x="326" y="1"/>
                  <a:pt x="326" y="3"/>
                  <a:pt x="329" y="3"/>
                </a:cubicBezTo>
                <a:cubicBezTo>
                  <a:pt x="339" y="5"/>
                  <a:pt x="349" y="1"/>
                  <a:pt x="349" y="11"/>
                </a:cubicBezTo>
                <a:cubicBezTo>
                  <a:pt x="354" y="12"/>
                  <a:pt x="354" y="8"/>
                  <a:pt x="358" y="9"/>
                </a:cubicBezTo>
                <a:cubicBezTo>
                  <a:pt x="358" y="15"/>
                  <a:pt x="365" y="13"/>
                  <a:pt x="368" y="16"/>
                </a:cubicBezTo>
                <a:cubicBezTo>
                  <a:pt x="373" y="18"/>
                  <a:pt x="373" y="14"/>
                  <a:pt x="377" y="14"/>
                </a:cubicBezTo>
                <a:cubicBezTo>
                  <a:pt x="375" y="21"/>
                  <a:pt x="384" y="17"/>
                  <a:pt x="388" y="18"/>
                </a:cubicBezTo>
                <a:cubicBezTo>
                  <a:pt x="385" y="22"/>
                  <a:pt x="385" y="19"/>
                  <a:pt x="386" y="25"/>
                </a:cubicBezTo>
                <a:cubicBezTo>
                  <a:pt x="384" y="23"/>
                  <a:pt x="382" y="24"/>
                  <a:pt x="383" y="27"/>
                </a:cubicBezTo>
                <a:cubicBezTo>
                  <a:pt x="363" y="29"/>
                  <a:pt x="339" y="30"/>
                  <a:pt x="325" y="31"/>
                </a:cubicBezTo>
                <a:cubicBezTo>
                  <a:pt x="323" y="31"/>
                  <a:pt x="323" y="32"/>
                  <a:pt x="323" y="33"/>
                </a:cubicBezTo>
                <a:cubicBezTo>
                  <a:pt x="321" y="33"/>
                  <a:pt x="322" y="31"/>
                  <a:pt x="323" y="31"/>
                </a:cubicBezTo>
                <a:cubicBezTo>
                  <a:pt x="324" y="30"/>
                  <a:pt x="320" y="29"/>
                  <a:pt x="319" y="29"/>
                </a:cubicBezTo>
                <a:cubicBezTo>
                  <a:pt x="319" y="30"/>
                  <a:pt x="320" y="33"/>
                  <a:pt x="319" y="33"/>
                </a:cubicBezTo>
                <a:cubicBezTo>
                  <a:pt x="316" y="34"/>
                  <a:pt x="312" y="32"/>
                  <a:pt x="310" y="35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7" name="îṡļïďè">
            <a:extLst>
              <a:ext uri="{FF2B5EF4-FFF2-40B4-BE49-F238E27FC236}">
                <a16:creationId xmlns="" xmlns:a16="http://schemas.microsoft.com/office/drawing/2014/main" id="{B49DDFAF-B01F-42BE-9DD1-5DA1371D2436}"/>
              </a:ext>
            </a:extLst>
          </p:cNvPr>
          <p:cNvSpPr/>
          <p:nvPr/>
        </p:nvSpPr>
        <p:spPr bwMode="auto">
          <a:xfrm>
            <a:off x="6887964" y="2365954"/>
            <a:ext cx="475008" cy="258195"/>
          </a:xfrm>
          <a:custGeom>
            <a:avLst/>
            <a:gdLst>
              <a:gd name="T0" fmla="*/ 209 w 224"/>
              <a:gd name="T1" fmla="*/ 12 h 122"/>
              <a:gd name="T2" fmla="*/ 222 w 224"/>
              <a:gd name="T3" fmla="*/ 19 h 122"/>
              <a:gd name="T4" fmla="*/ 217 w 224"/>
              <a:gd name="T5" fmla="*/ 23 h 122"/>
              <a:gd name="T6" fmla="*/ 207 w 224"/>
              <a:gd name="T7" fmla="*/ 27 h 122"/>
              <a:gd name="T8" fmla="*/ 181 w 224"/>
              <a:gd name="T9" fmla="*/ 32 h 122"/>
              <a:gd name="T10" fmla="*/ 193 w 224"/>
              <a:gd name="T11" fmla="*/ 36 h 122"/>
              <a:gd name="T12" fmla="*/ 170 w 224"/>
              <a:gd name="T13" fmla="*/ 45 h 122"/>
              <a:gd name="T14" fmla="*/ 163 w 224"/>
              <a:gd name="T15" fmla="*/ 49 h 122"/>
              <a:gd name="T16" fmla="*/ 152 w 224"/>
              <a:gd name="T17" fmla="*/ 55 h 122"/>
              <a:gd name="T18" fmla="*/ 133 w 224"/>
              <a:gd name="T19" fmla="*/ 62 h 122"/>
              <a:gd name="T20" fmla="*/ 127 w 224"/>
              <a:gd name="T21" fmla="*/ 68 h 122"/>
              <a:gd name="T22" fmla="*/ 114 w 224"/>
              <a:gd name="T23" fmla="*/ 70 h 122"/>
              <a:gd name="T24" fmla="*/ 122 w 224"/>
              <a:gd name="T25" fmla="*/ 81 h 122"/>
              <a:gd name="T26" fmla="*/ 109 w 224"/>
              <a:gd name="T27" fmla="*/ 90 h 122"/>
              <a:gd name="T28" fmla="*/ 99 w 224"/>
              <a:gd name="T29" fmla="*/ 96 h 122"/>
              <a:gd name="T30" fmla="*/ 83 w 224"/>
              <a:gd name="T31" fmla="*/ 107 h 122"/>
              <a:gd name="T32" fmla="*/ 88 w 224"/>
              <a:gd name="T33" fmla="*/ 116 h 122"/>
              <a:gd name="T34" fmla="*/ 73 w 224"/>
              <a:gd name="T35" fmla="*/ 120 h 122"/>
              <a:gd name="T36" fmla="*/ 45 w 224"/>
              <a:gd name="T37" fmla="*/ 114 h 122"/>
              <a:gd name="T38" fmla="*/ 36 w 224"/>
              <a:gd name="T39" fmla="*/ 116 h 122"/>
              <a:gd name="T40" fmla="*/ 23 w 224"/>
              <a:gd name="T41" fmla="*/ 107 h 122"/>
              <a:gd name="T42" fmla="*/ 36 w 224"/>
              <a:gd name="T43" fmla="*/ 96 h 122"/>
              <a:gd name="T44" fmla="*/ 51 w 224"/>
              <a:gd name="T45" fmla="*/ 96 h 122"/>
              <a:gd name="T46" fmla="*/ 25 w 224"/>
              <a:gd name="T47" fmla="*/ 90 h 122"/>
              <a:gd name="T48" fmla="*/ 40 w 224"/>
              <a:gd name="T49" fmla="*/ 79 h 122"/>
              <a:gd name="T50" fmla="*/ 53 w 224"/>
              <a:gd name="T51" fmla="*/ 79 h 122"/>
              <a:gd name="T52" fmla="*/ 53 w 224"/>
              <a:gd name="T53" fmla="*/ 71 h 122"/>
              <a:gd name="T54" fmla="*/ 49 w 224"/>
              <a:gd name="T55" fmla="*/ 62 h 122"/>
              <a:gd name="T56" fmla="*/ 40 w 224"/>
              <a:gd name="T57" fmla="*/ 58 h 122"/>
              <a:gd name="T58" fmla="*/ 60 w 224"/>
              <a:gd name="T59" fmla="*/ 56 h 122"/>
              <a:gd name="T60" fmla="*/ 68 w 224"/>
              <a:gd name="T61" fmla="*/ 53 h 122"/>
              <a:gd name="T62" fmla="*/ 83 w 224"/>
              <a:gd name="T63" fmla="*/ 42 h 122"/>
              <a:gd name="T64" fmla="*/ 51 w 224"/>
              <a:gd name="T65" fmla="*/ 47 h 122"/>
              <a:gd name="T66" fmla="*/ 29 w 224"/>
              <a:gd name="T67" fmla="*/ 42 h 122"/>
              <a:gd name="T68" fmla="*/ 6 w 224"/>
              <a:gd name="T69" fmla="*/ 36 h 122"/>
              <a:gd name="T70" fmla="*/ 2 w 224"/>
              <a:gd name="T71" fmla="*/ 25 h 122"/>
              <a:gd name="T72" fmla="*/ 40 w 224"/>
              <a:gd name="T73" fmla="*/ 15 h 122"/>
              <a:gd name="T74" fmla="*/ 66 w 224"/>
              <a:gd name="T75" fmla="*/ 10 h 122"/>
              <a:gd name="T76" fmla="*/ 97 w 224"/>
              <a:gd name="T77" fmla="*/ 4 h 122"/>
              <a:gd name="T78" fmla="*/ 129 w 224"/>
              <a:gd name="T79" fmla="*/ 2 h 122"/>
              <a:gd name="T80" fmla="*/ 146 w 224"/>
              <a:gd name="T81" fmla="*/ 2 h 122"/>
              <a:gd name="T82" fmla="*/ 178 w 224"/>
              <a:gd name="T83" fmla="*/ 2 h 122"/>
              <a:gd name="T84" fmla="*/ 209 w 224"/>
              <a:gd name="T85" fmla="*/ 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4" h="122">
                <a:moveTo>
                  <a:pt x="209" y="4"/>
                </a:moveTo>
                <a:cubicBezTo>
                  <a:pt x="206" y="8"/>
                  <a:pt x="209" y="7"/>
                  <a:pt x="209" y="12"/>
                </a:cubicBezTo>
                <a:cubicBezTo>
                  <a:pt x="214" y="12"/>
                  <a:pt x="219" y="12"/>
                  <a:pt x="224" y="12"/>
                </a:cubicBezTo>
                <a:cubicBezTo>
                  <a:pt x="224" y="15"/>
                  <a:pt x="222" y="16"/>
                  <a:pt x="222" y="19"/>
                </a:cubicBezTo>
                <a:cubicBezTo>
                  <a:pt x="221" y="20"/>
                  <a:pt x="218" y="18"/>
                  <a:pt x="217" y="19"/>
                </a:cubicBezTo>
                <a:cubicBezTo>
                  <a:pt x="216" y="20"/>
                  <a:pt x="217" y="23"/>
                  <a:pt x="217" y="23"/>
                </a:cubicBezTo>
                <a:cubicBezTo>
                  <a:pt x="214" y="24"/>
                  <a:pt x="210" y="25"/>
                  <a:pt x="209" y="23"/>
                </a:cubicBezTo>
                <a:cubicBezTo>
                  <a:pt x="207" y="22"/>
                  <a:pt x="208" y="26"/>
                  <a:pt x="207" y="27"/>
                </a:cubicBezTo>
                <a:cubicBezTo>
                  <a:pt x="205" y="28"/>
                  <a:pt x="200" y="25"/>
                  <a:pt x="200" y="29"/>
                </a:cubicBezTo>
                <a:cubicBezTo>
                  <a:pt x="194" y="28"/>
                  <a:pt x="185" y="26"/>
                  <a:pt x="181" y="32"/>
                </a:cubicBezTo>
                <a:cubicBezTo>
                  <a:pt x="183" y="37"/>
                  <a:pt x="191" y="32"/>
                  <a:pt x="193" y="30"/>
                </a:cubicBezTo>
                <a:cubicBezTo>
                  <a:pt x="195" y="31"/>
                  <a:pt x="192" y="33"/>
                  <a:pt x="193" y="36"/>
                </a:cubicBezTo>
                <a:cubicBezTo>
                  <a:pt x="186" y="36"/>
                  <a:pt x="182" y="39"/>
                  <a:pt x="176" y="40"/>
                </a:cubicBezTo>
                <a:cubicBezTo>
                  <a:pt x="173" y="41"/>
                  <a:pt x="171" y="43"/>
                  <a:pt x="170" y="45"/>
                </a:cubicBezTo>
                <a:cubicBezTo>
                  <a:pt x="169" y="46"/>
                  <a:pt x="166" y="45"/>
                  <a:pt x="165" y="45"/>
                </a:cubicBezTo>
                <a:cubicBezTo>
                  <a:pt x="163" y="46"/>
                  <a:pt x="164" y="48"/>
                  <a:pt x="163" y="49"/>
                </a:cubicBezTo>
                <a:cubicBezTo>
                  <a:pt x="161" y="50"/>
                  <a:pt x="157" y="47"/>
                  <a:pt x="157" y="51"/>
                </a:cubicBezTo>
                <a:cubicBezTo>
                  <a:pt x="157" y="54"/>
                  <a:pt x="152" y="52"/>
                  <a:pt x="152" y="55"/>
                </a:cubicBezTo>
                <a:cubicBezTo>
                  <a:pt x="151" y="59"/>
                  <a:pt x="146" y="56"/>
                  <a:pt x="144" y="58"/>
                </a:cubicBezTo>
                <a:cubicBezTo>
                  <a:pt x="142" y="61"/>
                  <a:pt x="137" y="60"/>
                  <a:pt x="133" y="62"/>
                </a:cubicBezTo>
                <a:cubicBezTo>
                  <a:pt x="132" y="62"/>
                  <a:pt x="133" y="64"/>
                  <a:pt x="131" y="64"/>
                </a:cubicBezTo>
                <a:cubicBezTo>
                  <a:pt x="126" y="64"/>
                  <a:pt x="129" y="66"/>
                  <a:pt x="127" y="68"/>
                </a:cubicBezTo>
                <a:cubicBezTo>
                  <a:pt x="127" y="68"/>
                  <a:pt x="126" y="68"/>
                  <a:pt x="125" y="68"/>
                </a:cubicBezTo>
                <a:cubicBezTo>
                  <a:pt x="124" y="68"/>
                  <a:pt x="120" y="71"/>
                  <a:pt x="114" y="70"/>
                </a:cubicBezTo>
                <a:cubicBezTo>
                  <a:pt x="115" y="72"/>
                  <a:pt x="122" y="73"/>
                  <a:pt x="114" y="73"/>
                </a:cubicBezTo>
                <a:cubicBezTo>
                  <a:pt x="115" y="77"/>
                  <a:pt x="124" y="74"/>
                  <a:pt x="122" y="81"/>
                </a:cubicBezTo>
                <a:cubicBezTo>
                  <a:pt x="118" y="77"/>
                  <a:pt x="118" y="81"/>
                  <a:pt x="118" y="86"/>
                </a:cubicBezTo>
                <a:cubicBezTo>
                  <a:pt x="114" y="81"/>
                  <a:pt x="112" y="88"/>
                  <a:pt x="109" y="90"/>
                </a:cubicBezTo>
                <a:cubicBezTo>
                  <a:pt x="105" y="92"/>
                  <a:pt x="100" y="90"/>
                  <a:pt x="97" y="94"/>
                </a:cubicBezTo>
                <a:cubicBezTo>
                  <a:pt x="96" y="96"/>
                  <a:pt x="99" y="95"/>
                  <a:pt x="99" y="96"/>
                </a:cubicBezTo>
                <a:cubicBezTo>
                  <a:pt x="100" y="97"/>
                  <a:pt x="93" y="99"/>
                  <a:pt x="97" y="99"/>
                </a:cubicBezTo>
                <a:cubicBezTo>
                  <a:pt x="95" y="105"/>
                  <a:pt x="85" y="101"/>
                  <a:pt x="83" y="107"/>
                </a:cubicBezTo>
                <a:cubicBezTo>
                  <a:pt x="86" y="110"/>
                  <a:pt x="91" y="111"/>
                  <a:pt x="97" y="111"/>
                </a:cubicBezTo>
                <a:cubicBezTo>
                  <a:pt x="99" y="117"/>
                  <a:pt x="88" y="112"/>
                  <a:pt x="88" y="116"/>
                </a:cubicBezTo>
                <a:cubicBezTo>
                  <a:pt x="88" y="119"/>
                  <a:pt x="86" y="116"/>
                  <a:pt x="84" y="116"/>
                </a:cubicBezTo>
                <a:cubicBezTo>
                  <a:pt x="80" y="116"/>
                  <a:pt x="78" y="122"/>
                  <a:pt x="73" y="120"/>
                </a:cubicBezTo>
                <a:cubicBezTo>
                  <a:pt x="72" y="118"/>
                  <a:pt x="69" y="118"/>
                  <a:pt x="70" y="114"/>
                </a:cubicBezTo>
                <a:cubicBezTo>
                  <a:pt x="60" y="113"/>
                  <a:pt x="54" y="116"/>
                  <a:pt x="45" y="114"/>
                </a:cubicBezTo>
                <a:cubicBezTo>
                  <a:pt x="45" y="114"/>
                  <a:pt x="43" y="112"/>
                  <a:pt x="43" y="112"/>
                </a:cubicBezTo>
                <a:cubicBezTo>
                  <a:pt x="40" y="112"/>
                  <a:pt x="39" y="116"/>
                  <a:pt x="36" y="116"/>
                </a:cubicBezTo>
                <a:cubicBezTo>
                  <a:pt x="27" y="117"/>
                  <a:pt x="20" y="114"/>
                  <a:pt x="10" y="112"/>
                </a:cubicBezTo>
                <a:cubicBezTo>
                  <a:pt x="13" y="109"/>
                  <a:pt x="17" y="107"/>
                  <a:pt x="23" y="107"/>
                </a:cubicBezTo>
                <a:cubicBezTo>
                  <a:pt x="27" y="106"/>
                  <a:pt x="23" y="99"/>
                  <a:pt x="27" y="97"/>
                </a:cubicBezTo>
                <a:cubicBezTo>
                  <a:pt x="32" y="99"/>
                  <a:pt x="31" y="95"/>
                  <a:pt x="36" y="96"/>
                </a:cubicBezTo>
                <a:cubicBezTo>
                  <a:pt x="36" y="102"/>
                  <a:pt x="43" y="101"/>
                  <a:pt x="49" y="101"/>
                </a:cubicBezTo>
                <a:cubicBezTo>
                  <a:pt x="53" y="100"/>
                  <a:pt x="47" y="98"/>
                  <a:pt x="51" y="96"/>
                </a:cubicBezTo>
                <a:cubicBezTo>
                  <a:pt x="50" y="91"/>
                  <a:pt x="40" y="97"/>
                  <a:pt x="43" y="88"/>
                </a:cubicBezTo>
                <a:cubicBezTo>
                  <a:pt x="36" y="90"/>
                  <a:pt x="33" y="93"/>
                  <a:pt x="25" y="90"/>
                </a:cubicBezTo>
                <a:cubicBezTo>
                  <a:pt x="26" y="86"/>
                  <a:pt x="30" y="85"/>
                  <a:pt x="34" y="84"/>
                </a:cubicBezTo>
                <a:cubicBezTo>
                  <a:pt x="36" y="83"/>
                  <a:pt x="38" y="81"/>
                  <a:pt x="40" y="79"/>
                </a:cubicBezTo>
                <a:cubicBezTo>
                  <a:pt x="42" y="79"/>
                  <a:pt x="43" y="78"/>
                  <a:pt x="43" y="77"/>
                </a:cubicBezTo>
                <a:cubicBezTo>
                  <a:pt x="48" y="76"/>
                  <a:pt x="51" y="77"/>
                  <a:pt x="53" y="79"/>
                </a:cubicBezTo>
                <a:cubicBezTo>
                  <a:pt x="55" y="78"/>
                  <a:pt x="57" y="76"/>
                  <a:pt x="58" y="73"/>
                </a:cubicBezTo>
                <a:cubicBezTo>
                  <a:pt x="59" y="70"/>
                  <a:pt x="54" y="73"/>
                  <a:pt x="53" y="71"/>
                </a:cubicBezTo>
                <a:cubicBezTo>
                  <a:pt x="52" y="71"/>
                  <a:pt x="51" y="67"/>
                  <a:pt x="51" y="66"/>
                </a:cubicBezTo>
                <a:cubicBezTo>
                  <a:pt x="50" y="65"/>
                  <a:pt x="48" y="64"/>
                  <a:pt x="49" y="62"/>
                </a:cubicBezTo>
                <a:cubicBezTo>
                  <a:pt x="48" y="63"/>
                  <a:pt x="46" y="64"/>
                  <a:pt x="43" y="64"/>
                </a:cubicBezTo>
                <a:cubicBezTo>
                  <a:pt x="44" y="60"/>
                  <a:pt x="43" y="58"/>
                  <a:pt x="40" y="58"/>
                </a:cubicBezTo>
                <a:cubicBezTo>
                  <a:pt x="41" y="55"/>
                  <a:pt x="43" y="52"/>
                  <a:pt x="49" y="53"/>
                </a:cubicBezTo>
                <a:cubicBezTo>
                  <a:pt x="54" y="52"/>
                  <a:pt x="53" y="59"/>
                  <a:pt x="60" y="56"/>
                </a:cubicBezTo>
                <a:cubicBezTo>
                  <a:pt x="60" y="59"/>
                  <a:pt x="61" y="60"/>
                  <a:pt x="62" y="60"/>
                </a:cubicBezTo>
                <a:cubicBezTo>
                  <a:pt x="68" y="62"/>
                  <a:pt x="65" y="54"/>
                  <a:pt x="68" y="53"/>
                </a:cubicBezTo>
                <a:cubicBezTo>
                  <a:pt x="77" y="51"/>
                  <a:pt x="85" y="48"/>
                  <a:pt x="90" y="42"/>
                </a:cubicBezTo>
                <a:cubicBezTo>
                  <a:pt x="90" y="37"/>
                  <a:pt x="87" y="44"/>
                  <a:pt x="83" y="42"/>
                </a:cubicBezTo>
                <a:cubicBezTo>
                  <a:pt x="80" y="44"/>
                  <a:pt x="75" y="44"/>
                  <a:pt x="73" y="47"/>
                </a:cubicBezTo>
                <a:cubicBezTo>
                  <a:pt x="68" y="46"/>
                  <a:pt x="59" y="48"/>
                  <a:pt x="51" y="47"/>
                </a:cubicBezTo>
                <a:cubicBezTo>
                  <a:pt x="46" y="47"/>
                  <a:pt x="44" y="44"/>
                  <a:pt x="38" y="47"/>
                </a:cubicBezTo>
                <a:cubicBezTo>
                  <a:pt x="36" y="40"/>
                  <a:pt x="31" y="48"/>
                  <a:pt x="29" y="42"/>
                </a:cubicBezTo>
                <a:cubicBezTo>
                  <a:pt x="26" y="45"/>
                  <a:pt x="21" y="40"/>
                  <a:pt x="14" y="42"/>
                </a:cubicBezTo>
                <a:cubicBezTo>
                  <a:pt x="15" y="36"/>
                  <a:pt x="8" y="39"/>
                  <a:pt x="6" y="36"/>
                </a:cubicBezTo>
                <a:cubicBezTo>
                  <a:pt x="5" y="31"/>
                  <a:pt x="10" y="32"/>
                  <a:pt x="12" y="30"/>
                </a:cubicBezTo>
                <a:cubicBezTo>
                  <a:pt x="12" y="25"/>
                  <a:pt x="0" y="33"/>
                  <a:pt x="2" y="25"/>
                </a:cubicBezTo>
                <a:cubicBezTo>
                  <a:pt x="11" y="22"/>
                  <a:pt x="25" y="21"/>
                  <a:pt x="38" y="19"/>
                </a:cubicBezTo>
                <a:cubicBezTo>
                  <a:pt x="40" y="19"/>
                  <a:pt x="39" y="17"/>
                  <a:pt x="40" y="15"/>
                </a:cubicBezTo>
                <a:cubicBezTo>
                  <a:pt x="49" y="17"/>
                  <a:pt x="57" y="13"/>
                  <a:pt x="62" y="15"/>
                </a:cubicBezTo>
                <a:cubicBezTo>
                  <a:pt x="64" y="14"/>
                  <a:pt x="65" y="12"/>
                  <a:pt x="66" y="10"/>
                </a:cubicBezTo>
                <a:cubicBezTo>
                  <a:pt x="77" y="9"/>
                  <a:pt x="87" y="6"/>
                  <a:pt x="96" y="8"/>
                </a:cubicBezTo>
                <a:cubicBezTo>
                  <a:pt x="97" y="8"/>
                  <a:pt x="97" y="6"/>
                  <a:pt x="97" y="4"/>
                </a:cubicBezTo>
                <a:cubicBezTo>
                  <a:pt x="105" y="5"/>
                  <a:pt x="115" y="3"/>
                  <a:pt x="120" y="6"/>
                </a:cubicBezTo>
                <a:cubicBezTo>
                  <a:pt x="121" y="3"/>
                  <a:pt x="129" y="6"/>
                  <a:pt x="129" y="2"/>
                </a:cubicBezTo>
                <a:cubicBezTo>
                  <a:pt x="134" y="4"/>
                  <a:pt x="141" y="5"/>
                  <a:pt x="148" y="4"/>
                </a:cubicBezTo>
                <a:cubicBezTo>
                  <a:pt x="148" y="3"/>
                  <a:pt x="147" y="3"/>
                  <a:pt x="146" y="2"/>
                </a:cubicBezTo>
                <a:cubicBezTo>
                  <a:pt x="146" y="0"/>
                  <a:pt x="148" y="1"/>
                  <a:pt x="148" y="2"/>
                </a:cubicBezTo>
                <a:cubicBezTo>
                  <a:pt x="156" y="4"/>
                  <a:pt x="169" y="1"/>
                  <a:pt x="178" y="2"/>
                </a:cubicBezTo>
                <a:cubicBezTo>
                  <a:pt x="178" y="2"/>
                  <a:pt x="177" y="6"/>
                  <a:pt x="178" y="6"/>
                </a:cubicBezTo>
                <a:cubicBezTo>
                  <a:pt x="192" y="6"/>
                  <a:pt x="193" y="3"/>
                  <a:pt x="209" y="4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8" name="iSľíďê">
            <a:extLst>
              <a:ext uri="{FF2B5EF4-FFF2-40B4-BE49-F238E27FC236}">
                <a16:creationId xmlns="" xmlns:a16="http://schemas.microsoft.com/office/drawing/2014/main" id="{C134FB62-9B8D-447E-B9D3-986F451EE0CB}"/>
              </a:ext>
            </a:extLst>
          </p:cNvPr>
          <p:cNvSpPr/>
          <p:nvPr/>
        </p:nvSpPr>
        <p:spPr bwMode="auto">
          <a:xfrm>
            <a:off x="8651055" y="2464381"/>
            <a:ext cx="135513" cy="49928"/>
          </a:xfrm>
          <a:custGeom>
            <a:avLst/>
            <a:gdLst>
              <a:gd name="T0" fmla="*/ 17 w 64"/>
              <a:gd name="T1" fmla="*/ 3 h 24"/>
              <a:gd name="T2" fmla="*/ 17 w 64"/>
              <a:gd name="T3" fmla="*/ 5 h 24"/>
              <a:gd name="T4" fmla="*/ 22 w 64"/>
              <a:gd name="T5" fmla="*/ 10 h 24"/>
              <a:gd name="T6" fmla="*/ 28 w 64"/>
              <a:gd name="T7" fmla="*/ 7 h 24"/>
              <a:gd name="T8" fmla="*/ 37 w 64"/>
              <a:gd name="T9" fmla="*/ 10 h 24"/>
              <a:gd name="T10" fmla="*/ 54 w 64"/>
              <a:gd name="T11" fmla="*/ 7 h 24"/>
              <a:gd name="T12" fmla="*/ 61 w 64"/>
              <a:gd name="T13" fmla="*/ 10 h 24"/>
              <a:gd name="T14" fmla="*/ 58 w 64"/>
              <a:gd name="T15" fmla="*/ 18 h 24"/>
              <a:gd name="T16" fmla="*/ 41 w 64"/>
              <a:gd name="T17" fmla="*/ 20 h 24"/>
              <a:gd name="T18" fmla="*/ 30 w 64"/>
              <a:gd name="T19" fmla="*/ 24 h 24"/>
              <a:gd name="T20" fmla="*/ 11 w 64"/>
              <a:gd name="T21" fmla="*/ 10 h 24"/>
              <a:gd name="T22" fmla="*/ 2 w 64"/>
              <a:gd name="T23" fmla="*/ 9 h 24"/>
              <a:gd name="T24" fmla="*/ 17 w 64"/>
              <a:gd name="T25" fmla="*/ 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" h="24">
                <a:moveTo>
                  <a:pt x="17" y="3"/>
                </a:moveTo>
                <a:cubicBezTo>
                  <a:pt x="19" y="3"/>
                  <a:pt x="18" y="5"/>
                  <a:pt x="17" y="5"/>
                </a:cubicBezTo>
                <a:cubicBezTo>
                  <a:pt x="16" y="9"/>
                  <a:pt x="25" y="4"/>
                  <a:pt x="22" y="10"/>
                </a:cubicBezTo>
                <a:cubicBezTo>
                  <a:pt x="26" y="11"/>
                  <a:pt x="25" y="7"/>
                  <a:pt x="28" y="7"/>
                </a:cubicBezTo>
                <a:cubicBezTo>
                  <a:pt x="32" y="11"/>
                  <a:pt x="36" y="3"/>
                  <a:pt x="37" y="10"/>
                </a:cubicBezTo>
                <a:cubicBezTo>
                  <a:pt x="42" y="9"/>
                  <a:pt x="49" y="8"/>
                  <a:pt x="54" y="7"/>
                </a:cubicBezTo>
                <a:cubicBezTo>
                  <a:pt x="53" y="12"/>
                  <a:pt x="63" y="5"/>
                  <a:pt x="61" y="10"/>
                </a:cubicBezTo>
                <a:cubicBezTo>
                  <a:pt x="64" y="16"/>
                  <a:pt x="50" y="14"/>
                  <a:pt x="58" y="18"/>
                </a:cubicBezTo>
                <a:cubicBezTo>
                  <a:pt x="56" y="22"/>
                  <a:pt x="46" y="19"/>
                  <a:pt x="41" y="20"/>
                </a:cubicBezTo>
                <a:cubicBezTo>
                  <a:pt x="37" y="20"/>
                  <a:pt x="33" y="22"/>
                  <a:pt x="30" y="24"/>
                </a:cubicBezTo>
                <a:cubicBezTo>
                  <a:pt x="22" y="20"/>
                  <a:pt x="15" y="17"/>
                  <a:pt x="11" y="10"/>
                </a:cubicBezTo>
                <a:cubicBezTo>
                  <a:pt x="8" y="9"/>
                  <a:pt x="1" y="13"/>
                  <a:pt x="2" y="9"/>
                </a:cubicBezTo>
                <a:cubicBezTo>
                  <a:pt x="0" y="0"/>
                  <a:pt x="16" y="9"/>
                  <a:pt x="17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9" name="îşḷïḍê">
            <a:extLst>
              <a:ext uri="{FF2B5EF4-FFF2-40B4-BE49-F238E27FC236}">
                <a16:creationId xmlns="" xmlns:a16="http://schemas.microsoft.com/office/drawing/2014/main" id="{35B5D5C2-2ACF-4900-9570-9C0E2E8F59A2}"/>
              </a:ext>
            </a:extLst>
          </p:cNvPr>
          <p:cNvSpPr/>
          <p:nvPr/>
        </p:nvSpPr>
        <p:spPr bwMode="auto">
          <a:xfrm>
            <a:off x="6521367" y="2531427"/>
            <a:ext cx="64191" cy="19971"/>
          </a:xfrm>
          <a:custGeom>
            <a:avLst/>
            <a:gdLst>
              <a:gd name="T0" fmla="*/ 28 w 30"/>
              <a:gd name="T1" fmla="*/ 1 h 9"/>
              <a:gd name="T2" fmla="*/ 17 w 30"/>
              <a:gd name="T3" fmla="*/ 6 h 9"/>
              <a:gd name="T4" fmla="*/ 13 w 30"/>
              <a:gd name="T5" fmla="*/ 8 h 9"/>
              <a:gd name="T6" fmla="*/ 6 w 30"/>
              <a:gd name="T7" fmla="*/ 8 h 9"/>
              <a:gd name="T8" fmla="*/ 10 w 30"/>
              <a:gd name="T9" fmla="*/ 3 h 9"/>
              <a:gd name="T10" fmla="*/ 28 w 30"/>
              <a:gd name="T11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" h="9">
                <a:moveTo>
                  <a:pt x="28" y="1"/>
                </a:moveTo>
                <a:cubicBezTo>
                  <a:pt x="30" y="7"/>
                  <a:pt x="22" y="6"/>
                  <a:pt x="17" y="6"/>
                </a:cubicBezTo>
                <a:cubicBezTo>
                  <a:pt x="15" y="7"/>
                  <a:pt x="15" y="8"/>
                  <a:pt x="13" y="8"/>
                </a:cubicBezTo>
                <a:cubicBezTo>
                  <a:pt x="10" y="8"/>
                  <a:pt x="6" y="6"/>
                  <a:pt x="6" y="8"/>
                </a:cubicBezTo>
                <a:cubicBezTo>
                  <a:pt x="0" y="9"/>
                  <a:pt x="9" y="2"/>
                  <a:pt x="10" y="3"/>
                </a:cubicBezTo>
                <a:cubicBezTo>
                  <a:pt x="13" y="7"/>
                  <a:pt x="22" y="0"/>
                  <a:pt x="28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0" name="íṡ1íḍè">
            <a:extLst>
              <a:ext uri="{FF2B5EF4-FFF2-40B4-BE49-F238E27FC236}">
                <a16:creationId xmlns="" xmlns:a16="http://schemas.microsoft.com/office/drawing/2014/main" id="{D424D5DD-F371-4593-94B8-DE9E72742FC5}"/>
              </a:ext>
            </a:extLst>
          </p:cNvPr>
          <p:cNvSpPr/>
          <p:nvPr/>
        </p:nvSpPr>
        <p:spPr bwMode="auto">
          <a:xfrm>
            <a:off x="6770997" y="2531427"/>
            <a:ext cx="57058" cy="38516"/>
          </a:xfrm>
          <a:custGeom>
            <a:avLst/>
            <a:gdLst>
              <a:gd name="T0" fmla="*/ 13 w 27"/>
              <a:gd name="T1" fmla="*/ 1 h 18"/>
              <a:gd name="T2" fmla="*/ 9 w 27"/>
              <a:gd name="T3" fmla="*/ 3 h 18"/>
              <a:gd name="T4" fmla="*/ 18 w 27"/>
              <a:gd name="T5" fmla="*/ 8 h 18"/>
              <a:gd name="T6" fmla="*/ 22 w 27"/>
              <a:gd name="T7" fmla="*/ 6 h 18"/>
              <a:gd name="T8" fmla="*/ 11 w 27"/>
              <a:gd name="T9" fmla="*/ 18 h 18"/>
              <a:gd name="T10" fmla="*/ 0 w 27"/>
              <a:gd name="T11" fmla="*/ 5 h 18"/>
              <a:gd name="T12" fmla="*/ 13 w 27"/>
              <a:gd name="T13" fmla="*/ 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18">
                <a:moveTo>
                  <a:pt x="13" y="1"/>
                </a:moveTo>
                <a:cubicBezTo>
                  <a:pt x="13" y="3"/>
                  <a:pt x="10" y="2"/>
                  <a:pt x="9" y="3"/>
                </a:cubicBezTo>
                <a:cubicBezTo>
                  <a:pt x="9" y="8"/>
                  <a:pt x="21" y="0"/>
                  <a:pt x="18" y="8"/>
                </a:cubicBezTo>
                <a:cubicBezTo>
                  <a:pt x="20" y="9"/>
                  <a:pt x="22" y="8"/>
                  <a:pt x="22" y="6"/>
                </a:cubicBezTo>
                <a:cubicBezTo>
                  <a:pt x="27" y="12"/>
                  <a:pt x="12" y="13"/>
                  <a:pt x="11" y="18"/>
                </a:cubicBezTo>
                <a:cubicBezTo>
                  <a:pt x="6" y="14"/>
                  <a:pt x="7" y="5"/>
                  <a:pt x="0" y="5"/>
                </a:cubicBezTo>
                <a:cubicBezTo>
                  <a:pt x="2" y="1"/>
                  <a:pt x="9" y="3"/>
                  <a:pt x="13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1" name="işḷïḋê">
            <a:extLst>
              <a:ext uri="{FF2B5EF4-FFF2-40B4-BE49-F238E27FC236}">
                <a16:creationId xmlns="" xmlns:a16="http://schemas.microsoft.com/office/drawing/2014/main" id="{0AB4D977-566E-4D7C-962F-8EDC39A504C1}"/>
              </a:ext>
            </a:extLst>
          </p:cNvPr>
          <p:cNvSpPr/>
          <p:nvPr/>
        </p:nvSpPr>
        <p:spPr bwMode="auto">
          <a:xfrm>
            <a:off x="8066212" y="2574221"/>
            <a:ext cx="3336464" cy="2186810"/>
          </a:xfrm>
          <a:custGeom>
            <a:avLst/>
            <a:gdLst>
              <a:gd name="T0" fmla="*/ 936 w 1575"/>
              <a:gd name="T1" fmla="*/ 72 h 1033"/>
              <a:gd name="T2" fmla="*/ 1105 w 1575"/>
              <a:gd name="T3" fmla="*/ 72 h 1033"/>
              <a:gd name="T4" fmla="*/ 1247 w 1575"/>
              <a:gd name="T5" fmla="*/ 85 h 1033"/>
              <a:gd name="T6" fmla="*/ 1432 w 1575"/>
              <a:gd name="T7" fmla="*/ 115 h 1033"/>
              <a:gd name="T8" fmla="*/ 1575 w 1575"/>
              <a:gd name="T9" fmla="*/ 162 h 1033"/>
              <a:gd name="T10" fmla="*/ 1484 w 1575"/>
              <a:gd name="T11" fmla="*/ 184 h 1033"/>
              <a:gd name="T12" fmla="*/ 1366 w 1575"/>
              <a:gd name="T13" fmla="*/ 273 h 1033"/>
              <a:gd name="T14" fmla="*/ 1320 w 1575"/>
              <a:gd name="T15" fmla="*/ 301 h 1033"/>
              <a:gd name="T16" fmla="*/ 1381 w 1575"/>
              <a:gd name="T17" fmla="*/ 208 h 1033"/>
              <a:gd name="T18" fmla="*/ 1247 w 1575"/>
              <a:gd name="T19" fmla="*/ 247 h 1033"/>
              <a:gd name="T20" fmla="*/ 1204 w 1575"/>
              <a:gd name="T21" fmla="*/ 313 h 1033"/>
              <a:gd name="T22" fmla="*/ 1130 w 1575"/>
              <a:gd name="T23" fmla="*/ 415 h 1033"/>
              <a:gd name="T24" fmla="*/ 1081 w 1575"/>
              <a:gd name="T25" fmla="*/ 439 h 1033"/>
              <a:gd name="T26" fmla="*/ 1061 w 1575"/>
              <a:gd name="T27" fmla="*/ 464 h 1033"/>
              <a:gd name="T28" fmla="*/ 993 w 1575"/>
              <a:gd name="T29" fmla="*/ 587 h 1033"/>
              <a:gd name="T30" fmla="*/ 956 w 1575"/>
              <a:gd name="T31" fmla="*/ 674 h 1033"/>
              <a:gd name="T32" fmla="*/ 895 w 1575"/>
              <a:gd name="T33" fmla="*/ 685 h 1033"/>
              <a:gd name="T34" fmla="*/ 882 w 1575"/>
              <a:gd name="T35" fmla="*/ 689 h 1033"/>
              <a:gd name="T36" fmla="*/ 848 w 1575"/>
              <a:gd name="T37" fmla="*/ 602 h 1033"/>
              <a:gd name="T38" fmla="*/ 742 w 1575"/>
              <a:gd name="T39" fmla="*/ 657 h 1033"/>
              <a:gd name="T40" fmla="*/ 665 w 1575"/>
              <a:gd name="T41" fmla="*/ 579 h 1033"/>
              <a:gd name="T42" fmla="*/ 524 w 1575"/>
              <a:gd name="T43" fmla="*/ 557 h 1033"/>
              <a:gd name="T44" fmla="*/ 557 w 1575"/>
              <a:gd name="T45" fmla="*/ 616 h 1033"/>
              <a:gd name="T46" fmla="*/ 453 w 1575"/>
              <a:gd name="T47" fmla="*/ 622 h 1033"/>
              <a:gd name="T48" fmla="*/ 391 w 1575"/>
              <a:gd name="T49" fmla="*/ 546 h 1033"/>
              <a:gd name="T50" fmla="*/ 440 w 1575"/>
              <a:gd name="T51" fmla="*/ 646 h 1033"/>
              <a:gd name="T52" fmla="*/ 470 w 1575"/>
              <a:gd name="T53" fmla="*/ 749 h 1033"/>
              <a:gd name="T54" fmla="*/ 412 w 1575"/>
              <a:gd name="T55" fmla="*/ 898 h 1033"/>
              <a:gd name="T56" fmla="*/ 352 w 1575"/>
              <a:gd name="T57" fmla="*/ 1013 h 1033"/>
              <a:gd name="T58" fmla="*/ 237 w 1575"/>
              <a:gd name="T59" fmla="*/ 924 h 1033"/>
              <a:gd name="T60" fmla="*/ 224 w 1575"/>
              <a:gd name="T61" fmla="*/ 788 h 1033"/>
              <a:gd name="T62" fmla="*/ 47 w 1575"/>
              <a:gd name="T63" fmla="*/ 702 h 1033"/>
              <a:gd name="T64" fmla="*/ 6 w 1575"/>
              <a:gd name="T65" fmla="*/ 588 h 1033"/>
              <a:gd name="T66" fmla="*/ 162 w 1575"/>
              <a:gd name="T67" fmla="*/ 465 h 1033"/>
              <a:gd name="T68" fmla="*/ 263 w 1575"/>
              <a:gd name="T69" fmla="*/ 512 h 1033"/>
              <a:gd name="T70" fmla="*/ 378 w 1575"/>
              <a:gd name="T71" fmla="*/ 512 h 1033"/>
              <a:gd name="T72" fmla="*/ 309 w 1575"/>
              <a:gd name="T73" fmla="*/ 436 h 1033"/>
              <a:gd name="T74" fmla="*/ 255 w 1575"/>
              <a:gd name="T75" fmla="*/ 402 h 1033"/>
              <a:gd name="T76" fmla="*/ 259 w 1575"/>
              <a:gd name="T77" fmla="*/ 432 h 1033"/>
              <a:gd name="T78" fmla="*/ 158 w 1575"/>
              <a:gd name="T79" fmla="*/ 408 h 1033"/>
              <a:gd name="T80" fmla="*/ 116 w 1575"/>
              <a:gd name="T81" fmla="*/ 406 h 1033"/>
              <a:gd name="T82" fmla="*/ 158 w 1575"/>
              <a:gd name="T83" fmla="*/ 329 h 1033"/>
              <a:gd name="T84" fmla="*/ 214 w 1575"/>
              <a:gd name="T85" fmla="*/ 292 h 1033"/>
              <a:gd name="T86" fmla="*/ 317 w 1575"/>
              <a:gd name="T87" fmla="*/ 247 h 1033"/>
              <a:gd name="T88" fmla="*/ 313 w 1575"/>
              <a:gd name="T89" fmla="*/ 197 h 1033"/>
              <a:gd name="T90" fmla="*/ 278 w 1575"/>
              <a:gd name="T91" fmla="*/ 238 h 1033"/>
              <a:gd name="T92" fmla="*/ 183 w 1575"/>
              <a:gd name="T93" fmla="*/ 251 h 1033"/>
              <a:gd name="T94" fmla="*/ 227 w 1575"/>
              <a:gd name="T95" fmla="*/ 167 h 1033"/>
              <a:gd name="T96" fmla="*/ 354 w 1575"/>
              <a:gd name="T97" fmla="*/ 106 h 1033"/>
              <a:gd name="T98" fmla="*/ 397 w 1575"/>
              <a:gd name="T99" fmla="*/ 154 h 1033"/>
              <a:gd name="T100" fmla="*/ 470 w 1575"/>
              <a:gd name="T101" fmla="*/ 134 h 1033"/>
              <a:gd name="T102" fmla="*/ 596 w 1575"/>
              <a:gd name="T103" fmla="*/ 126 h 1033"/>
              <a:gd name="T104" fmla="*/ 660 w 1575"/>
              <a:gd name="T105" fmla="*/ 83 h 1033"/>
              <a:gd name="T106" fmla="*/ 705 w 1575"/>
              <a:gd name="T107" fmla="*/ 130 h 1033"/>
              <a:gd name="T108" fmla="*/ 734 w 1575"/>
              <a:gd name="T109" fmla="*/ 81 h 1033"/>
              <a:gd name="T110" fmla="*/ 889 w 1575"/>
              <a:gd name="T111" fmla="*/ 18 h 1033"/>
              <a:gd name="T112" fmla="*/ 373 w 1575"/>
              <a:gd name="T113" fmla="*/ 374 h 1033"/>
              <a:gd name="T114" fmla="*/ 449 w 1575"/>
              <a:gd name="T115" fmla="*/ 424 h 1033"/>
              <a:gd name="T116" fmla="*/ 531 w 1575"/>
              <a:gd name="T117" fmla="*/ 411 h 1033"/>
              <a:gd name="T118" fmla="*/ 505 w 1575"/>
              <a:gd name="T119" fmla="*/ 451 h 1033"/>
              <a:gd name="T120" fmla="*/ 375 w 1575"/>
              <a:gd name="T121" fmla="*/ 762 h 10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575" h="1033">
                <a:moveTo>
                  <a:pt x="949" y="11"/>
                </a:moveTo>
                <a:cubicBezTo>
                  <a:pt x="949" y="13"/>
                  <a:pt x="952" y="12"/>
                  <a:pt x="954" y="13"/>
                </a:cubicBezTo>
                <a:cubicBezTo>
                  <a:pt x="954" y="15"/>
                  <a:pt x="951" y="14"/>
                  <a:pt x="949" y="14"/>
                </a:cubicBezTo>
                <a:cubicBezTo>
                  <a:pt x="957" y="22"/>
                  <a:pt x="965" y="11"/>
                  <a:pt x="979" y="14"/>
                </a:cubicBezTo>
                <a:cubicBezTo>
                  <a:pt x="982" y="19"/>
                  <a:pt x="987" y="22"/>
                  <a:pt x="993" y="24"/>
                </a:cubicBezTo>
                <a:cubicBezTo>
                  <a:pt x="994" y="26"/>
                  <a:pt x="993" y="29"/>
                  <a:pt x="993" y="31"/>
                </a:cubicBezTo>
                <a:cubicBezTo>
                  <a:pt x="994" y="33"/>
                  <a:pt x="998" y="33"/>
                  <a:pt x="997" y="37"/>
                </a:cubicBezTo>
                <a:cubicBezTo>
                  <a:pt x="993" y="36"/>
                  <a:pt x="994" y="39"/>
                  <a:pt x="993" y="42"/>
                </a:cubicBezTo>
                <a:cubicBezTo>
                  <a:pt x="992" y="41"/>
                  <a:pt x="989" y="40"/>
                  <a:pt x="986" y="40"/>
                </a:cubicBezTo>
                <a:cubicBezTo>
                  <a:pt x="983" y="41"/>
                  <a:pt x="986" y="43"/>
                  <a:pt x="984" y="44"/>
                </a:cubicBezTo>
                <a:cubicBezTo>
                  <a:pt x="983" y="45"/>
                  <a:pt x="982" y="42"/>
                  <a:pt x="980" y="42"/>
                </a:cubicBezTo>
                <a:cubicBezTo>
                  <a:pt x="979" y="43"/>
                  <a:pt x="975" y="46"/>
                  <a:pt x="969" y="44"/>
                </a:cubicBezTo>
                <a:cubicBezTo>
                  <a:pt x="967" y="44"/>
                  <a:pt x="968" y="47"/>
                  <a:pt x="967" y="48"/>
                </a:cubicBezTo>
                <a:cubicBezTo>
                  <a:pt x="967" y="48"/>
                  <a:pt x="964" y="47"/>
                  <a:pt x="964" y="48"/>
                </a:cubicBezTo>
                <a:cubicBezTo>
                  <a:pt x="963" y="50"/>
                  <a:pt x="967" y="51"/>
                  <a:pt x="964" y="55"/>
                </a:cubicBezTo>
                <a:cubicBezTo>
                  <a:pt x="963" y="52"/>
                  <a:pt x="954" y="56"/>
                  <a:pt x="958" y="57"/>
                </a:cubicBezTo>
                <a:cubicBezTo>
                  <a:pt x="954" y="61"/>
                  <a:pt x="948" y="59"/>
                  <a:pt x="943" y="61"/>
                </a:cubicBezTo>
                <a:cubicBezTo>
                  <a:pt x="940" y="62"/>
                  <a:pt x="938" y="67"/>
                  <a:pt x="934" y="67"/>
                </a:cubicBezTo>
                <a:cubicBezTo>
                  <a:pt x="934" y="69"/>
                  <a:pt x="934" y="72"/>
                  <a:pt x="932" y="72"/>
                </a:cubicBezTo>
                <a:cubicBezTo>
                  <a:pt x="933" y="75"/>
                  <a:pt x="934" y="72"/>
                  <a:pt x="936" y="72"/>
                </a:cubicBezTo>
                <a:cubicBezTo>
                  <a:pt x="941" y="72"/>
                  <a:pt x="943" y="68"/>
                  <a:pt x="947" y="67"/>
                </a:cubicBezTo>
                <a:cubicBezTo>
                  <a:pt x="950" y="66"/>
                  <a:pt x="950" y="69"/>
                  <a:pt x="952" y="68"/>
                </a:cubicBezTo>
                <a:cubicBezTo>
                  <a:pt x="955" y="68"/>
                  <a:pt x="955" y="65"/>
                  <a:pt x="956" y="65"/>
                </a:cubicBezTo>
                <a:cubicBezTo>
                  <a:pt x="960" y="63"/>
                  <a:pt x="965" y="65"/>
                  <a:pt x="969" y="63"/>
                </a:cubicBezTo>
                <a:cubicBezTo>
                  <a:pt x="972" y="62"/>
                  <a:pt x="968" y="60"/>
                  <a:pt x="971" y="59"/>
                </a:cubicBezTo>
                <a:cubicBezTo>
                  <a:pt x="972" y="59"/>
                  <a:pt x="974" y="60"/>
                  <a:pt x="975" y="59"/>
                </a:cubicBezTo>
                <a:cubicBezTo>
                  <a:pt x="975" y="59"/>
                  <a:pt x="976" y="55"/>
                  <a:pt x="977" y="55"/>
                </a:cubicBezTo>
                <a:cubicBezTo>
                  <a:pt x="977" y="55"/>
                  <a:pt x="982" y="57"/>
                  <a:pt x="984" y="57"/>
                </a:cubicBezTo>
                <a:cubicBezTo>
                  <a:pt x="989" y="57"/>
                  <a:pt x="989" y="56"/>
                  <a:pt x="993" y="55"/>
                </a:cubicBezTo>
                <a:cubicBezTo>
                  <a:pt x="993" y="57"/>
                  <a:pt x="993" y="59"/>
                  <a:pt x="993" y="61"/>
                </a:cubicBezTo>
                <a:cubicBezTo>
                  <a:pt x="996" y="59"/>
                  <a:pt x="997" y="59"/>
                  <a:pt x="997" y="63"/>
                </a:cubicBezTo>
                <a:cubicBezTo>
                  <a:pt x="1007" y="62"/>
                  <a:pt x="1023" y="64"/>
                  <a:pt x="1038" y="63"/>
                </a:cubicBezTo>
                <a:cubicBezTo>
                  <a:pt x="1037" y="71"/>
                  <a:pt x="1051" y="65"/>
                  <a:pt x="1049" y="74"/>
                </a:cubicBezTo>
                <a:cubicBezTo>
                  <a:pt x="1051" y="71"/>
                  <a:pt x="1054" y="74"/>
                  <a:pt x="1057" y="74"/>
                </a:cubicBezTo>
                <a:cubicBezTo>
                  <a:pt x="1062" y="74"/>
                  <a:pt x="1069" y="72"/>
                  <a:pt x="1072" y="74"/>
                </a:cubicBezTo>
                <a:cubicBezTo>
                  <a:pt x="1076" y="74"/>
                  <a:pt x="1072" y="66"/>
                  <a:pt x="1076" y="65"/>
                </a:cubicBezTo>
                <a:cubicBezTo>
                  <a:pt x="1082" y="66"/>
                  <a:pt x="1088" y="65"/>
                  <a:pt x="1094" y="67"/>
                </a:cubicBezTo>
                <a:cubicBezTo>
                  <a:pt x="1094" y="67"/>
                  <a:pt x="1094" y="68"/>
                  <a:pt x="1094" y="68"/>
                </a:cubicBezTo>
                <a:cubicBezTo>
                  <a:pt x="1097" y="69"/>
                  <a:pt x="1101" y="68"/>
                  <a:pt x="1103" y="68"/>
                </a:cubicBezTo>
                <a:cubicBezTo>
                  <a:pt x="1104" y="69"/>
                  <a:pt x="1105" y="72"/>
                  <a:pt x="1105" y="72"/>
                </a:cubicBezTo>
                <a:cubicBezTo>
                  <a:pt x="1108" y="74"/>
                  <a:pt x="1113" y="71"/>
                  <a:pt x="1115" y="74"/>
                </a:cubicBezTo>
                <a:cubicBezTo>
                  <a:pt x="1114" y="78"/>
                  <a:pt x="1114" y="82"/>
                  <a:pt x="1109" y="81"/>
                </a:cubicBezTo>
                <a:cubicBezTo>
                  <a:pt x="1109" y="85"/>
                  <a:pt x="1112" y="86"/>
                  <a:pt x="1117" y="85"/>
                </a:cubicBezTo>
                <a:cubicBezTo>
                  <a:pt x="1115" y="96"/>
                  <a:pt x="1124" y="97"/>
                  <a:pt x="1128" y="102"/>
                </a:cubicBezTo>
                <a:cubicBezTo>
                  <a:pt x="1131" y="100"/>
                  <a:pt x="1134" y="99"/>
                  <a:pt x="1137" y="96"/>
                </a:cubicBezTo>
                <a:cubicBezTo>
                  <a:pt x="1138" y="95"/>
                  <a:pt x="1138" y="92"/>
                  <a:pt x="1139" y="91"/>
                </a:cubicBezTo>
                <a:cubicBezTo>
                  <a:pt x="1140" y="90"/>
                  <a:pt x="1143" y="91"/>
                  <a:pt x="1143" y="89"/>
                </a:cubicBezTo>
                <a:cubicBezTo>
                  <a:pt x="1148" y="88"/>
                  <a:pt x="1146" y="93"/>
                  <a:pt x="1148" y="95"/>
                </a:cubicBezTo>
                <a:cubicBezTo>
                  <a:pt x="1153" y="95"/>
                  <a:pt x="1157" y="95"/>
                  <a:pt x="1161" y="95"/>
                </a:cubicBezTo>
                <a:cubicBezTo>
                  <a:pt x="1163" y="93"/>
                  <a:pt x="1168" y="94"/>
                  <a:pt x="1167" y="89"/>
                </a:cubicBezTo>
                <a:cubicBezTo>
                  <a:pt x="1173" y="91"/>
                  <a:pt x="1187" y="85"/>
                  <a:pt x="1187" y="93"/>
                </a:cubicBezTo>
                <a:cubicBezTo>
                  <a:pt x="1193" y="93"/>
                  <a:pt x="1191" y="86"/>
                  <a:pt x="1199" y="89"/>
                </a:cubicBezTo>
                <a:cubicBezTo>
                  <a:pt x="1198" y="87"/>
                  <a:pt x="1196" y="87"/>
                  <a:pt x="1195" y="87"/>
                </a:cubicBezTo>
                <a:cubicBezTo>
                  <a:pt x="1196" y="86"/>
                  <a:pt x="1196" y="82"/>
                  <a:pt x="1199" y="81"/>
                </a:cubicBezTo>
                <a:cubicBezTo>
                  <a:pt x="1204" y="82"/>
                  <a:pt x="1202" y="75"/>
                  <a:pt x="1210" y="78"/>
                </a:cubicBezTo>
                <a:cubicBezTo>
                  <a:pt x="1212" y="78"/>
                  <a:pt x="1210" y="75"/>
                  <a:pt x="1210" y="76"/>
                </a:cubicBezTo>
                <a:cubicBezTo>
                  <a:pt x="1213" y="72"/>
                  <a:pt x="1218" y="75"/>
                  <a:pt x="1225" y="74"/>
                </a:cubicBezTo>
                <a:cubicBezTo>
                  <a:pt x="1223" y="84"/>
                  <a:pt x="1235" y="71"/>
                  <a:pt x="1232" y="80"/>
                </a:cubicBezTo>
                <a:cubicBezTo>
                  <a:pt x="1240" y="81"/>
                  <a:pt x="1246" y="79"/>
                  <a:pt x="1253" y="78"/>
                </a:cubicBezTo>
                <a:cubicBezTo>
                  <a:pt x="1253" y="83"/>
                  <a:pt x="1245" y="79"/>
                  <a:pt x="1247" y="85"/>
                </a:cubicBezTo>
                <a:cubicBezTo>
                  <a:pt x="1248" y="89"/>
                  <a:pt x="1254" y="87"/>
                  <a:pt x="1258" y="87"/>
                </a:cubicBezTo>
                <a:cubicBezTo>
                  <a:pt x="1265" y="87"/>
                  <a:pt x="1271" y="87"/>
                  <a:pt x="1277" y="85"/>
                </a:cubicBezTo>
                <a:cubicBezTo>
                  <a:pt x="1278" y="92"/>
                  <a:pt x="1287" y="92"/>
                  <a:pt x="1290" y="98"/>
                </a:cubicBezTo>
                <a:cubicBezTo>
                  <a:pt x="1294" y="97"/>
                  <a:pt x="1296" y="100"/>
                  <a:pt x="1299" y="100"/>
                </a:cubicBezTo>
                <a:cubicBezTo>
                  <a:pt x="1311" y="101"/>
                  <a:pt x="1324" y="98"/>
                  <a:pt x="1335" y="100"/>
                </a:cubicBezTo>
                <a:cubicBezTo>
                  <a:pt x="1339" y="101"/>
                  <a:pt x="1343" y="106"/>
                  <a:pt x="1348" y="104"/>
                </a:cubicBezTo>
                <a:cubicBezTo>
                  <a:pt x="1347" y="107"/>
                  <a:pt x="1349" y="107"/>
                  <a:pt x="1351" y="108"/>
                </a:cubicBezTo>
                <a:cubicBezTo>
                  <a:pt x="1351" y="110"/>
                  <a:pt x="1351" y="113"/>
                  <a:pt x="1351" y="115"/>
                </a:cubicBezTo>
                <a:cubicBezTo>
                  <a:pt x="1351" y="118"/>
                  <a:pt x="1358" y="115"/>
                  <a:pt x="1359" y="117"/>
                </a:cubicBezTo>
                <a:cubicBezTo>
                  <a:pt x="1361" y="120"/>
                  <a:pt x="1360" y="116"/>
                  <a:pt x="1363" y="117"/>
                </a:cubicBezTo>
                <a:cubicBezTo>
                  <a:pt x="1363" y="117"/>
                  <a:pt x="1363" y="119"/>
                  <a:pt x="1364" y="119"/>
                </a:cubicBezTo>
                <a:cubicBezTo>
                  <a:pt x="1367" y="119"/>
                  <a:pt x="1387" y="121"/>
                  <a:pt x="1389" y="119"/>
                </a:cubicBezTo>
                <a:cubicBezTo>
                  <a:pt x="1389" y="119"/>
                  <a:pt x="1389" y="117"/>
                  <a:pt x="1389" y="117"/>
                </a:cubicBezTo>
                <a:cubicBezTo>
                  <a:pt x="1390" y="117"/>
                  <a:pt x="1394" y="119"/>
                  <a:pt x="1394" y="119"/>
                </a:cubicBezTo>
                <a:cubicBezTo>
                  <a:pt x="1396" y="117"/>
                  <a:pt x="1399" y="116"/>
                  <a:pt x="1400" y="119"/>
                </a:cubicBezTo>
                <a:cubicBezTo>
                  <a:pt x="1403" y="115"/>
                  <a:pt x="1409" y="115"/>
                  <a:pt x="1415" y="113"/>
                </a:cubicBezTo>
                <a:cubicBezTo>
                  <a:pt x="1414" y="119"/>
                  <a:pt x="1416" y="122"/>
                  <a:pt x="1417" y="126"/>
                </a:cubicBezTo>
                <a:cubicBezTo>
                  <a:pt x="1424" y="126"/>
                  <a:pt x="1427" y="130"/>
                  <a:pt x="1433" y="126"/>
                </a:cubicBezTo>
                <a:cubicBezTo>
                  <a:pt x="1434" y="123"/>
                  <a:pt x="1432" y="123"/>
                  <a:pt x="1430" y="122"/>
                </a:cubicBezTo>
                <a:cubicBezTo>
                  <a:pt x="1431" y="121"/>
                  <a:pt x="1432" y="118"/>
                  <a:pt x="1432" y="115"/>
                </a:cubicBezTo>
                <a:cubicBezTo>
                  <a:pt x="1436" y="111"/>
                  <a:pt x="1448" y="113"/>
                  <a:pt x="1450" y="117"/>
                </a:cubicBezTo>
                <a:cubicBezTo>
                  <a:pt x="1458" y="117"/>
                  <a:pt x="1466" y="116"/>
                  <a:pt x="1474" y="117"/>
                </a:cubicBezTo>
                <a:cubicBezTo>
                  <a:pt x="1477" y="117"/>
                  <a:pt x="1483" y="121"/>
                  <a:pt x="1484" y="117"/>
                </a:cubicBezTo>
                <a:cubicBezTo>
                  <a:pt x="1488" y="119"/>
                  <a:pt x="1487" y="121"/>
                  <a:pt x="1493" y="122"/>
                </a:cubicBezTo>
                <a:cubicBezTo>
                  <a:pt x="1495" y="123"/>
                  <a:pt x="1496" y="126"/>
                  <a:pt x="1497" y="126"/>
                </a:cubicBezTo>
                <a:cubicBezTo>
                  <a:pt x="1498" y="126"/>
                  <a:pt x="1499" y="125"/>
                  <a:pt x="1499" y="124"/>
                </a:cubicBezTo>
                <a:cubicBezTo>
                  <a:pt x="1501" y="125"/>
                  <a:pt x="1499" y="127"/>
                  <a:pt x="1500" y="128"/>
                </a:cubicBezTo>
                <a:cubicBezTo>
                  <a:pt x="1501" y="129"/>
                  <a:pt x="1504" y="127"/>
                  <a:pt x="1504" y="128"/>
                </a:cubicBezTo>
                <a:cubicBezTo>
                  <a:pt x="1505" y="129"/>
                  <a:pt x="1509" y="130"/>
                  <a:pt x="1514" y="132"/>
                </a:cubicBezTo>
                <a:cubicBezTo>
                  <a:pt x="1516" y="133"/>
                  <a:pt x="1521" y="134"/>
                  <a:pt x="1525" y="136"/>
                </a:cubicBezTo>
                <a:cubicBezTo>
                  <a:pt x="1526" y="136"/>
                  <a:pt x="1526" y="139"/>
                  <a:pt x="1527" y="139"/>
                </a:cubicBezTo>
                <a:cubicBezTo>
                  <a:pt x="1527" y="140"/>
                  <a:pt x="1530" y="139"/>
                  <a:pt x="1530" y="139"/>
                </a:cubicBezTo>
                <a:cubicBezTo>
                  <a:pt x="1531" y="140"/>
                  <a:pt x="1530" y="142"/>
                  <a:pt x="1530" y="143"/>
                </a:cubicBezTo>
                <a:cubicBezTo>
                  <a:pt x="1531" y="144"/>
                  <a:pt x="1534" y="142"/>
                  <a:pt x="1534" y="143"/>
                </a:cubicBezTo>
                <a:cubicBezTo>
                  <a:pt x="1535" y="145"/>
                  <a:pt x="1532" y="151"/>
                  <a:pt x="1540" y="149"/>
                </a:cubicBezTo>
                <a:cubicBezTo>
                  <a:pt x="1540" y="153"/>
                  <a:pt x="1540" y="157"/>
                  <a:pt x="1540" y="162"/>
                </a:cubicBezTo>
                <a:cubicBezTo>
                  <a:pt x="1546" y="161"/>
                  <a:pt x="1551" y="160"/>
                  <a:pt x="1553" y="154"/>
                </a:cubicBezTo>
                <a:cubicBezTo>
                  <a:pt x="1558" y="157"/>
                  <a:pt x="1565" y="156"/>
                  <a:pt x="1569" y="158"/>
                </a:cubicBezTo>
                <a:cubicBezTo>
                  <a:pt x="1570" y="158"/>
                  <a:pt x="1569" y="161"/>
                  <a:pt x="1569" y="162"/>
                </a:cubicBezTo>
                <a:cubicBezTo>
                  <a:pt x="1570" y="163"/>
                  <a:pt x="1574" y="161"/>
                  <a:pt x="1575" y="162"/>
                </a:cubicBezTo>
                <a:cubicBezTo>
                  <a:pt x="1574" y="164"/>
                  <a:pt x="1571" y="164"/>
                  <a:pt x="1571" y="167"/>
                </a:cubicBezTo>
                <a:cubicBezTo>
                  <a:pt x="1568" y="168"/>
                  <a:pt x="1568" y="165"/>
                  <a:pt x="1566" y="165"/>
                </a:cubicBezTo>
                <a:cubicBezTo>
                  <a:pt x="1564" y="167"/>
                  <a:pt x="1564" y="170"/>
                  <a:pt x="1560" y="169"/>
                </a:cubicBezTo>
                <a:cubicBezTo>
                  <a:pt x="1561" y="172"/>
                  <a:pt x="1566" y="171"/>
                  <a:pt x="1564" y="177"/>
                </a:cubicBezTo>
                <a:cubicBezTo>
                  <a:pt x="1557" y="171"/>
                  <a:pt x="1563" y="179"/>
                  <a:pt x="1558" y="180"/>
                </a:cubicBezTo>
                <a:cubicBezTo>
                  <a:pt x="1557" y="181"/>
                  <a:pt x="1555" y="182"/>
                  <a:pt x="1554" y="184"/>
                </a:cubicBezTo>
                <a:cubicBezTo>
                  <a:pt x="1552" y="184"/>
                  <a:pt x="1551" y="183"/>
                  <a:pt x="1549" y="182"/>
                </a:cubicBezTo>
                <a:cubicBezTo>
                  <a:pt x="1548" y="181"/>
                  <a:pt x="1546" y="179"/>
                  <a:pt x="1545" y="178"/>
                </a:cubicBezTo>
                <a:cubicBezTo>
                  <a:pt x="1542" y="177"/>
                  <a:pt x="1540" y="178"/>
                  <a:pt x="1538" y="177"/>
                </a:cubicBezTo>
                <a:cubicBezTo>
                  <a:pt x="1536" y="176"/>
                  <a:pt x="1535" y="173"/>
                  <a:pt x="1534" y="173"/>
                </a:cubicBezTo>
                <a:cubicBezTo>
                  <a:pt x="1532" y="172"/>
                  <a:pt x="1529" y="173"/>
                  <a:pt x="1527" y="173"/>
                </a:cubicBezTo>
                <a:cubicBezTo>
                  <a:pt x="1526" y="173"/>
                  <a:pt x="1526" y="171"/>
                  <a:pt x="1525" y="171"/>
                </a:cubicBezTo>
                <a:cubicBezTo>
                  <a:pt x="1522" y="171"/>
                  <a:pt x="1520" y="164"/>
                  <a:pt x="1517" y="169"/>
                </a:cubicBezTo>
                <a:cubicBezTo>
                  <a:pt x="1515" y="169"/>
                  <a:pt x="1516" y="166"/>
                  <a:pt x="1515" y="163"/>
                </a:cubicBezTo>
                <a:cubicBezTo>
                  <a:pt x="1512" y="163"/>
                  <a:pt x="1508" y="163"/>
                  <a:pt x="1504" y="163"/>
                </a:cubicBezTo>
                <a:cubicBezTo>
                  <a:pt x="1500" y="164"/>
                  <a:pt x="1504" y="168"/>
                  <a:pt x="1504" y="167"/>
                </a:cubicBezTo>
                <a:cubicBezTo>
                  <a:pt x="1504" y="170"/>
                  <a:pt x="1500" y="170"/>
                  <a:pt x="1500" y="175"/>
                </a:cubicBezTo>
                <a:cubicBezTo>
                  <a:pt x="1492" y="174"/>
                  <a:pt x="1491" y="180"/>
                  <a:pt x="1482" y="178"/>
                </a:cubicBezTo>
                <a:cubicBezTo>
                  <a:pt x="1480" y="180"/>
                  <a:pt x="1480" y="183"/>
                  <a:pt x="1476" y="182"/>
                </a:cubicBezTo>
                <a:cubicBezTo>
                  <a:pt x="1477" y="185"/>
                  <a:pt x="1481" y="184"/>
                  <a:pt x="1484" y="184"/>
                </a:cubicBezTo>
                <a:cubicBezTo>
                  <a:pt x="1486" y="185"/>
                  <a:pt x="1487" y="187"/>
                  <a:pt x="1489" y="188"/>
                </a:cubicBezTo>
                <a:cubicBezTo>
                  <a:pt x="1488" y="194"/>
                  <a:pt x="1488" y="192"/>
                  <a:pt x="1491" y="195"/>
                </a:cubicBezTo>
                <a:cubicBezTo>
                  <a:pt x="1493" y="199"/>
                  <a:pt x="1498" y="200"/>
                  <a:pt x="1500" y="203"/>
                </a:cubicBezTo>
                <a:cubicBezTo>
                  <a:pt x="1500" y="203"/>
                  <a:pt x="1495" y="208"/>
                  <a:pt x="1495" y="208"/>
                </a:cubicBezTo>
                <a:cubicBezTo>
                  <a:pt x="1490" y="209"/>
                  <a:pt x="1490" y="204"/>
                  <a:pt x="1487" y="204"/>
                </a:cubicBezTo>
                <a:cubicBezTo>
                  <a:pt x="1488" y="204"/>
                  <a:pt x="1490" y="208"/>
                  <a:pt x="1487" y="208"/>
                </a:cubicBezTo>
                <a:cubicBezTo>
                  <a:pt x="1482" y="209"/>
                  <a:pt x="1473" y="208"/>
                  <a:pt x="1467" y="210"/>
                </a:cubicBezTo>
                <a:cubicBezTo>
                  <a:pt x="1464" y="211"/>
                  <a:pt x="1457" y="213"/>
                  <a:pt x="1458" y="218"/>
                </a:cubicBezTo>
                <a:cubicBezTo>
                  <a:pt x="1449" y="216"/>
                  <a:pt x="1448" y="222"/>
                  <a:pt x="1443" y="223"/>
                </a:cubicBezTo>
                <a:cubicBezTo>
                  <a:pt x="1441" y="225"/>
                  <a:pt x="1441" y="226"/>
                  <a:pt x="1439" y="227"/>
                </a:cubicBezTo>
                <a:cubicBezTo>
                  <a:pt x="1438" y="228"/>
                  <a:pt x="1435" y="231"/>
                  <a:pt x="1433" y="231"/>
                </a:cubicBezTo>
                <a:cubicBezTo>
                  <a:pt x="1432" y="231"/>
                  <a:pt x="1430" y="233"/>
                  <a:pt x="1430" y="234"/>
                </a:cubicBezTo>
                <a:cubicBezTo>
                  <a:pt x="1424" y="233"/>
                  <a:pt x="1414" y="237"/>
                  <a:pt x="1411" y="232"/>
                </a:cubicBezTo>
                <a:cubicBezTo>
                  <a:pt x="1409" y="234"/>
                  <a:pt x="1404" y="233"/>
                  <a:pt x="1405" y="238"/>
                </a:cubicBezTo>
                <a:cubicBezTo>
                  <a:pt x="1395" y="239"/>
                  <a:pt x="1394" y="239"/>
                  <a:pt x="1383" y="238"/>
                </a:cubicBezTo>
                <a:cubicBezTo>
                  <a:pt x="1382" y="238"/>
                  <a:pt x="1381" y="240"/>
                  <a:pt x="1379" y="240"/>
                </a:cubicBezTo>
                <a:cubicBezTo>
                  <a:pt x="1378" y="241"/>
                  <a:pt x="1374" y="242"/>
                  <a:pt x="1374" y="246"/>
                </a:cubicBezTo>
                <a:cubicBezTo>
                  <a:pt x="1373" y="251"/>
                  <a:pt x="1365" y="248"/>
                  <a:pt x="1366" y="257"/>
                </a:cubicBezTo>
                <a:cubicBezTo>
                  <a:pt x="1365" y="263"/>
                  <a:pt x="1371" y="262"/>
                  <a:pt x="1374" y="264"/>
                </a:cubicBezTo>
                <a:cubicBezTo>
                  <a:pt x="1373" y="269"/>
                  <a:pt x="1372" y="274"/>
                  <a:pt x="1366" y="273"/>
                </a:cubicBezTo>
                <a:cubicBezTo>
                  <a:pt x="1367" y="277"/>
                  <a:pt x="1366" y="279"/>
                  <a:pt x="1363" y="279"/>
                </a:cubicBezTo>
                <a:cubicBezTo>
                  <a:pt x="1363" y="282"/>
                  <a:pt x="1363" y="284"/>
                  <a:pt x="1363" y="287"/>
                </a:cubicBezTo>
                <a:cubicBezTo>
                  <a:pt x="1363" y="289"/>
                  <a:pt x="1366" y="285"/>
                  <a:pt x="1366" y="288"/>
                </a:cubicBezTo>
                <a:cubicBezTo>
                  <a:pt x="1368" y="292"/>
                  <a:pt x="1364" y="291"/>
                  <a:pt x="1363" y="292"/>
                </a:cubicBezTo>
                <a:cubicBezTo>
                  <a:pt x="1362" y="293"/>
                  <a:pt x="1361" y="297"/>
                  <a:pt x="1361" y="298"/>
                </a:cubicBezTo>
                <a:cubicBezTo>
                  <a:pt x="1359" y="299"/>
                  <a:pt x="1353" y="298"/>
                  <a:pt x="1351" y="300"/>
                </a:cubicBezTo>
                <a:cubicBezTo>
                  <a:pt x="1350" y="301"/>
                  <a:pt x="1353" y="306"/>
                  <a:pt x="1351" y="307"/>
                </a:cubicBezTo>
                <a:cubicBezTo>
                  <a:pt x="1350" y="308"/>
                  <a:pt x="1350" y="303"/>
                  <a:pt x="1350" y="303"/>
                </a:cubicBezTo>
                <a:cubicBezTo>
                  <a:pt x="1348" y="303"/>
                  <a:pt x="1344" y="304"/>
                  <a:pt x="1348" y="313"/>
                </a:cubicBezTo>
                <a:cubicBezTo>
                  <a:pt x="1344" y="311"/>
                  <a:pt x="1345" y="315"/>
                  <a:pt x="1344" y="316"/>
                </a:cubicBezTo>
                <a:cubicBezTo>
                  <a:pt x="1343" y="317"/>
                  <a:pt x="1341" y="316"/>
                  <a:pt x="1340" y="316"/>
                </a:cubicBezTo>
                <a:cubicBezTo>
                  <a:pt x="1339" y="317"/>
                  <a:pt x="1340" y="322"/>
                  <a:pt x="1336" y="320"/>
                </a:cubicBezTo>
                <a:cubicBezTo>
                  <a:pt x="1337" y="323"/>
                  <a:pt x="1334" y="324"/>
                  <a:pt x="1335" y="328"/>
                </a:cubicBezTo>
                <a:cubicBezTo>
                  <a:pt x="1332" y="328"/>
                  <a:pt x="1327" y="327"/>
                  <a:pt x="1327" y="329"/>
                </a:cubicBezTo>
                <a:cubicBezTo>
                  <a:pt x="1325" y="329"/>
                  <a:pt x="1328" y="327"/>
                  <a:pt x="1327" y="324"/>
                </a:cubicBezTo>
                <a:cubicBezTo>
                  <a:pt x="1327" y="324"/>
                  <a:pt x="1325" y="323"/>
                  <a:pt x="1325" y="322"/>
                </a:cubicBezTo>
                <a:cubicBezTo>
                  <a:pt x="1325" y="321"/>
                  <a:pt x="1325" y="319"/>
                  <a:pt x="1325" y="318"/>
                </a:cubicBezTo>
                <a:cubicBezTo>
                  <a:pt x="1324" y="317"/>
                  <a:pt x="1323" y="315"/>
                  <a:pt x="1322" y="314"/>
                </a:cubicBezTo>
                <a:cubicBezTo>
                  <a:pt x="1321" y="314"/>
                  <a:pt x="1320" y="312"/>
                  <a:pt x="1318" y="313"/>
                </a:cubicBezTo>
                <a:cubicBezTo>
                  <a:pt x="1320" y="310"/>
                  <a:pt x="1320" y="305"/>
                  <a:pt x="1320" y="301"/>
                </a:cubicBezTo>
                <a:cubicBezTo>
                  <a:pt x="1320" y="298"/>
                  <a:pt x="1318" y="298"/>
                  <a:pt x="1318" y="296"/>
                </a:cubicBezTo>
                <a:cubicBezTo>
                  <a:pt x="1317" y="289"/>
                  <a:pt x="1320" y="281"/>
                  <a:pt x="1318" y="275"/>
                </a:cubicBezTo>
                <a:cubicBezTo>
                  <a:pt x="1325" y="281"/>
                  <a:pt x="1319" y="272"/>
                  <a:pt x="1322" y="268"/>
                </a:cubicBezTo>
                <a:cubicBezTo>
                  <a:pt x="1322" y="267"/>
                  <a:pt x="1324" y="274"/>
                  <a:pt x="1325" y="270"/>
                </a:cubicBezTo>
                <a:cubicBezTo>
                  <a:pt x="1325" y="269"/>
                  <a:pt x="1325" y="267"/>
                  <a:pt x="1325" y="266"/>
                </a:cubicBezTo>
                <a:cubicBezTo>
                  <a:pt x="1327" y="263"/>
                  <a:pt x="1335" y="258"/>
                  <a:pt x="1336" y="257"/>
                </a:cubicBezTo>
                <a:cubicBezTo>
                  <a:pt x="1336" y="257"/>
                  <a:pt x="1340" y="256"/>
                  <a:pt x="1338" y="255"/>
                </a:cubicBezTo>
                <a:cubicBezTo>
                  <a:pt x="1336" y="253"/>
                  <a:pt x="1339" y="253"/>
                  <a:pt x="1342" y="253"/>
                </a:cubicBezTo>
                <a:cubicBezTo>
                  <a:pt x="1345" y="251"/>
                  <a:pt x="1346" y="248"/>
                  <a:pt x="1346" y="244"/>
                </a:cubicBezTo>
                <a:cubicBezTo>
                  <a:pt x="1346" y="243"/>
                  <a:pt x="1352" y="241"/>
                  <a:pt x="1351" y="240"/>
                </a:cubicBezTo>
                <a:cubicBezTo>
                  <a:pt x="1351" y="240"/>
                  <a:pt x="1350" y="240"/>
                  <a:pt x="1350" y="240"/>
                </a:cubicBezTo>
                <a:cubicBezTo>
                  <a:pt x="1350" y="240"/>
                  <a:pt x="1351" y="236"/>
                  <a:pt x="1351" y="236"/>
                </a:cubicBezTo>
                <a:cubicBezTo>
                  <a:pt x="1353" y="236"/>
                  <a:pt x="1356" y="241"/>
                  <a:pt x="1355" y="232"/>
                </a:cubicBezTo>
                <a:cubicBezTo>
                  <a:pt x="1358" y="232"/>
                  <a:pt x="1362" y="232"/>
                  <a:pt x="1364" y="231"/>
                </a:cubicBezTo>
                <a:cubicBezTo>
                  <a:pt x="1365" y="230"/>
                  <a:pt x="1366" y="227"/>
                  <a:pt x="1366" y="227"/>
                </a:cubicBezTo>
                <a:cubicBezTo>
                  <a:pt x="1367" y="226"/>
                  <a:pt x="1369" y="227"/>
                  <a:pt x="1370" y="227"/>
                </a:cubicBezTo>
                <a:cubicBezTo>
                  <a:pt x="1371" y="226"/>
                  <a:pt x="1373" y="224"/>
                  <a:pt x="1374" y="223"/>
                </a:cubicBezTo>
                <a:cubicBezTo>
                  <a:pt x="1375" y="222"/>
                  <a:pt x="1375" y="223"/>
                  <a:pt x="1376" y="221"/>
                </a:cubicBezTo>
                <a:cubicBezTo>
                  <a:pt x="1376" y="219"/>
                  <a:pt x="1378" y="214"/>
                  <a:pt x="1381" y="218"/>
                </a:cubicBezTo>
                <a:cubicBezTo>
                  <a:pt x="1381" y="214"/>
                  <a:pt x="1381" y="211"/>
                  <a:pt x="1381" y="208"/>
                </a:cubicBezTo>
                <a:cubicBezTo>
                  <a:pt x="1377" y="208"/>
                  <a:pt x="1374" y="209"/>
                  <a:pt x="1372" y="210"/>
                </a:cubicBezTo>
                <a:cubicBezTo>
                  <a:pt x="1371" y="211"/>
                  <a:pt x="1369" y="213"/>
                  <a:pt x="1368" y="214"/>
                </a:cubicBezTo>
                <a:cubicBezTo>
                  <a:pt x="1367" y="215"/>
                  <a:pt x="1366" y="214"/>
                  <a:pt x="1366" y="216"/>
                </a:cubicBezTo>
                <a:cubicBezTo>
                  <a:pt x="1366" y="219"/>
                  <a:pt x="1359" y="218"/>
                  <a:pt x="1359" y="223"/>
                </a:cubicBezTo>
                <a:cubicBezTo>
                  <a:pt x="1355" y="223"/>
                  <a:pt x="1353" y="224"/>
                  <a:pt x="1353" y="227"/>
                </a:cubicBezTo>
                <a:cubicBezTo>
                  <a:pt x="1351" y="227"/>
                  <a:pt x="1352" y="224"/>
                  <a:pt x="1351" y="223"/>
                </a:cubicBezTo>
                <a:cubicBezTo>
                  <a:pt x="1351" y="223"/>
                  <a:pt x="1348" y="224"/>
                  <a:pt x="1348" y="223"/>
                </a:cubicBezTo>
                <a:cubicBezTo>
                  <a:pt x="1347" y="222"/>
                  <a:pt x="1348" y="219"/>
                  <a:pt x="1348" y="218"/>
                </a:cubicBezTo>
                <a:cubicBezTo>
                  <a:pt x="1340" y="219"/>
                  <a:pt x="1335" y="216"/>
                  <a:pt x="1329" y="218"/>
                </a:cubicBezTo>
                <a:cubicBezTo>
                  <a:pt x="1327" y="218"/>
                  <a:pt x="1329" y="220"/>
                  <a:pt x="1327" y="221"/>
                </a:cubicBezTo>
                <a:cubicBezTo>
                  <a:pt x="1325" y="223"/>
                  <a:pt x="1322" y="222"/>
                  <a:pt x="1320" y="223"/>
                </a:cubicBezTo>
                <a:cubicBezTo>
                  <a:pt x="1316" y="225"/>
                  <a:pt x="1316" y="226"/>
                  <a:pt x="1314" y="229"/>
                </a:cubicBezTo>
                <a:cubicBezTo>
                  <a:pt x="1313" y="230"/>
                  <a:pt x="1312" y="233"/>
                  <a:pt x="1308" y="232"/>
                </a:cubicBezTo>
                <a:cubicBezTo>
                  <a:pt x="1307" y="238"/>
                  <a:pt x="1311" y="237"/>
                  <a:pt x="1310" y="242"/>
                </a:cubicBezTo>
                <a:cubicBezTo>
                  <a:pt x="1308" y="243"/>
                  <a:pt x="1307" y="244"/>
                  <a:pt x="1307" y="247"/>
                </a:cubicBezTo>
                <a:cubicBezTo>
                  <a:pt x="1299" y="246"/>
                  <a:pt x="1297" y="250"/>
                  <a:pt x="1290" y="249"/>
                </a:cubicBezTo>
                <a:cubicBezTo>
                  <a:pt x="1288" y="247"/>
                  <a:pt x="1289" y="246"/>
                  <a:pt x="1290" y="244"/>
                </a:cubicBezTo>
                <a:cubicBezTo>
                  <a:pt x="1287" y="244"/>
                  <a:pt x="1286" y="242"/>
                  <a:pt x="1286" y="240"/>
                </a:cubicBezTo>
                <a:cubicBezTo>
                  <a:pt x="1283" y="240"/>
                  <a:pt x="1279" y="241"/>
                  <a:pt x="1279" y="238"/>
                </a:cubicBezTo>
                <a:cubicBezTo>
                  <a:pt x="1270" y="243"/>
                  <a:pt x="1259" y="246"/>
                  <a:pt x="1247" y="247"/>
                </a:cubicBezTo>
                <a:cubicBezTo>
                  <a:pt x="1246" y="244"/>
                  <a:pt x="1241" y="246"/>
                  <a:pt x="1243" y="240"/>
                </a:cubicBezTo>
                <a:cubicBezTo>
                  <a:pt x="1241" y="240"/>
                  <a:pt x="1238" y="240"/>
                  <a:pt x="1236" y="240"/>
                </a:cubicBezTo>
                <a:cubicBezTo>
                  <a:pt x="1228" y="242"/>
                  <a:pt x="1222" y="244"/>
                  <a:pt x="1215" y="247"/>
                </a:cubicBezTo>
                <a:cubicBezTo>
                  <a:pt x="1210" y="250"/>
                  <a:pt x="1206" y="255"/>
                  <a:pt x="1200" y="257"/>
                </a:cubicBezTo>
                <a:cubicBezTo>
                  <a:pt x="1201" y="260"/>
                  <a:pt x="1200" y="263"/>
                  <a:pt x="1197" y="262"/>
                </a:cubicBezTo>
                <a:cubicBezTo>
                  <a:pt x="1198" y="268"/>
                  <a:pt x="1194" y="267"/>
                  <a:pt x="1195" y="272"/>
                </a:cubicBezTo>
                <a:cubicBezTo>
                  <a:pt x="1191" y="268"/>
                  <a:pt x="1187" y="279"/>
                  <a:pt x="1185" y="277"/>
                </a:cubicBezTo>
                <a:cubicBezTo>
                  <a:pt x="1182" y="274"/>
                  <a:pt x="1185" y="279"/>
                  <a:pt x="1180" y="279"/>
                </a:cubicBezTo>
                <a:cubicBezTo>
                  <a:pt x="1177" y="279"/>
                  <a:pt x="1176" y="280"/>
                  <a:pt x="1176" y="283"/>
                </a:cubicBezTo>
                <a:cubicBezTo>
                  <a:pt x="1167" y="280"/>
                  <a:pt x="1170" y="289"/>
                  <a:pt x="1163" y="288"/>
                </a:cubicBezTo>
                <a:cubicBezTo>
                  <a:pt x="1164" y="290"/>
                  <a:pt x="1169" y="298"/>
                  <a:pt x="1171" y="294"/>
                </a:cubicBezTo>
                <a:cubicBezTo>
                  <a:pt x="1173" y="295"/>
                  <a:pt x="1172" y="299"/>
                  <a:pt x="1172" y="301"/>
                </a:cubicBezTo>
                <a:cubicBezTo>
                  <a:pt x="1175" y="300"/>
                  <a:pt x="1178" y="303"/>
                  <a:pt x="1178" y="303"/>
                </a:cubicBezTo>
                <a:cubicBezTo>
                  <a:pt x="1180" y="303"/>
                  <a:pt x="1182" y="301"/>
                  <a:pt x="1185" y="301"/>
                </a:cubicBezTo>
                <a:cubicBezTo>
                  <a:pt x="1186" y="302"/>
                  <a:pt x="1188" y="303"/>
                  <a:pt x="1187" y="303"/>
                </a:cubicBezTo>
                <a:cubicBezTo>
                  <a:pt x="1190" y="303"/>
                  <a:pt x="1192" y="298"/>
                  <a:pt x="1193" y="301"/>
                </a:cubicBezTo>
                <a:cubicBezTo>
                  <a:pt x="1195" y="301"/>
                  <a:pt x="1194" y="299"/>
                  <a:pt x="1195" y="298"/>
                </a:cubicBezTo>
                <a:cubicBezTo>
                  <a:pt x="1198" y="299"/>
                  <a:pt x="1198" y="312"/>
                  <a:pt x="1202" y="305"/>
                </a:cubicBezTo>
                <a:cubicBezTo>
                  <a:pt x="1207" y="304"/>
                  <a:pt x="1201" y="314"/>
                  <a:pt x="1208" y="311"/>
                </a:cubicBezTo>
                <a:cubicBezTo>
                  <a:pt x="1208" y="313"/>
                  <a:pt x="1205" y="312"/>
                  <a:pt x="1204" y="313"/>
                </a:cubicBezTo>
                <a:cubicBezTo>
                  <a:pt x="1204" y="313"/>
                  <a:pt x="1207" y="318"/>
                  <a:pt x="1206" y="320"/>
                </a:cubicBezTo>
                <a:cubicBezTo>
                  <a:pt x="1206" y="321"/>
                  <a:pt x="1204" y="320"/>
                  <a:pt x="1204" y="322"/>
                </a:cubicBezTo>
                <a:cubicBezTo>
                  <a:pt x="1204" y="323"/>
                  <a:pt x="1202" y="324"/>
                  <a:pt x="1202" y="326"/>
                </a:cubicBezTo>
                <a:cubicBezTo>
                  <a:pt x="1201" y="332"/>
                  <a:pt x="1205" y="342"/>
                  <a:pt x="1199" y="337"/>
                </a:cubicBezTo>
                <a:cubicBezTo>
                  <a:pt x="1200" y="353"/>
                  <a:pt x="1193" y="361"/>
                  <a:pt x="1189" y="372"/>
                </a:cubicBezTo>
                <a:cubicBezTo>
                  <a:pt x="1187" y="374"/>
                  <a:pt x="1186" y="373"/>
                  <a:pt x="1184" y="372"/>
                </a:cubicBezTo>
                <a:cubicBezTo>
                  <a:pt x="1183" y="374"/>
                  <a:pt x="1184" y="376"/>
                  <a:pt x="1184" y="378"/>
                </a:cubicBezTo>
                <a:cubicBezTo>
                  <a:pt x="1183" y="380"/>
                  <a:pt x="1180" y="378"/>
                  <a:pt x="1178" y="380"/>
                </a:cubicBezTo>
                <a:cubicBezTo>
                  <a:pt x="1177" y="380"/>
                  <a:pt x="1179" y="383"/>
                  <a:pt x="1178" y="383"/>
                </a:cubicBezTo>
                <a:cubicBezTo>
                  <a:pt x="1177" y="384"/>
                  <a:pt x="1175" y="383"/>
                  <a:pt x="1174" y="383"/>
                </a:cubicBezTo>
                <a:cubicBezTo>
                  <a:pt x="1173" y="385"/>
                  <a:pt x="1176" y="386"/>
                  <a:pt x="1176" y="385"/>
                </a:cubicBezTo>
                <a:cubicBezTo>
                  <a:pt x="1175" y="387"/>
                  <a:pt x="1172" y="387"/>
                  <a:pt x="1171" y="389"/>
                </a:cubicBezTo>
                <a:cubicBezTo>
                  <a:pt x="1170" y="390"/>
                  <a:pt x="1170" y="393"/>
                  <a:pt x="1169" y="395"/>
                </a:cubicBezTo>
                <a:cubicBezTo>
                  <a:pt x="1167" y="396"/>
                  <a:pt x="1165" y="395"/>
                  <a:pt x="1163" y="396"/>
                </a:cubicBezTo>
                <a:cubicBezTo>
                  <a:pt x="1161" y="398"/>
                  <a:pt x="1163" y="400"/>
                  <a:pt x="1161" y="402"/>
                </a:cubicBezTo>
                <a:cubicBezTo>
                  <a:pt x="1161" y="403"/>
                  <a:pt x="1158" y="401"/>
                  <a:pt x="1158" y="402"/>
                </a:cubicBezTo>
                <a:cubicBezTo>
                  <a:pt x="1157" y="402"/>
                  <a:pt x="1157" y="407"/>
                  <a:pt x="1156" y="406"/>
                </a:cubicBezTo>
                <a:cubicBezTo>
                  <a:pt x="1154" y="404"/>
                  <a:pt x="1152" y="404"/>
                  <a:pt x="1152" y="410"/>
                </a:cubicBezTo>
                <a:cubicBezTo>
                  <a:pt x="1143" y="411"/>
                  <a:pt x="1143" y="410"/>
                  <a:pt x="1133" y="410"/>
                </a:cubicBezTo>
                <a:cubicBezTo>
                  <a:pt x="1133" y="411"/>
                  <a:pt x="1126" y="414"/>
                  <a:pt x="1130" y="415"/>
                </a:cubicBezTo>
                <a:cubicBezTo>
                  <a:pt x="1131" y="419"/>
                  <a:pt x="1117" y="416"/>
                  <a:pt x="1124" y="419"/>
                </a:cubicBezTo>
                <a:cubicBezTo>
                  <a:pt x="1123" y="421"/>
                  <a:pt x="1120" y="421"/>
                  <a:pt x="1120" y="419"/>
                </a:cubicBezTo>
                <a:cubicBezTo>
                  <a:pt x="1115" y="423"/>
                  <a:pt x="1118" y="427"/>
                  <a:pt x="1118" y="434"/>
                </a:cubicBezTo>
                <a:cubicBezTo>
                  <a:pt x="1113" y="435"/>
                  <a:pt x="1115" y="435"/>
                  <a:pt x="1109" y="434"/>
                </a:cubicBezTo>
                <a:cubicBezTo>
                  <a:pt x="1111" y="436"/>
                  <a:pt x="1111" y="438"/>
                  <a:pt x="1107" y="438"/>
                </a:cubicBezTo>
                <a:cubicBezTo>
                  <a:pt x="1107" y="441"/>
                  <a:pt x="1109" y="457"/>
                  <a:pt x="1111" y="452"/>
                </a:cubicBezTo>
                <a:cubicBezTo>
                  <a:pt x="1115" y="452"/>
                  <a:pt x="1111" y="467"/>
                  <a:pt x="1117" y="467"/>
                </a:cubicBezTo>
                <a:cubicBezTo>
                  <a:pt x="1121" y="468"/>
                  <a:pt x="1115" y="473"/>
                  <a:pt x="1120" y="475"/>
                </a:cubicBezTo>
                <a:cubicBezTo>
                  <a:pt x="1119" y="475"/>
                  <a:pt x="1119" y="478"/>
                  <a:pt x="1118" y="479"/>
                </a:cubicBezTo>
                <a:cubicBezTo>
                  <a:pt x="1116" y="479"/>
                  <a:pt x="1114" y="477"/>
                  <a:pt x="1115" y="477"/>
                </a:cubicBezTo>
                <a:cubicBezTo>
                  <a:pt x="1113" y="478"/>
                  <a:pt x="1114" y="479"/>
                  <a:pt x="1113" y="480"/>
                </a:cubicBezTo>
                <a:cubicBezTo>
                  <a:pt x="1112" y="481"/>
                  <a:pt x="1109" y="480"/>
                  <a:pt x="1107" y="480"/>
                </a:cubicBezTo>
                <a:cubicBezTo>
                  <a:pt x="1103" y="482"/>
                  <a:pt x="1098" y="486"/>
                  <a:pt x="1094" y="482"/>
                </a:cubicBezTo>
                <a:cubicBezTo>
                  <a:pt x="1093" y="478"/>
                  <a:pt x="1096" y="477"/>
                  <a:pt x="1096" y="475"/>
                </a:cubicBezTo>
                <a:cubicBezTo>
                  <a:pt x="1097" y="471"/>
                  <a:pt x="1094" y="465"/>
                  <a:pt x="1098" y="464"/>
                </a:cubicBezTo>
                <a:cubicBezTo>
                  <a:pt x="1097" y="461"/>
                  <a:pt x="1092" y="462"/>
                  <a:pt x="1094" y="456"/>
                </a:cubicBezTo>
                <a:cubicBezTo>
                  <a:pt x="1090" y="454"/>
                  <a:pt x="1087" y="457"/>
                  <a:pt x="1083" y="452"/>
                </a:cubicBezTo>
                <a:cubicBezTo>
                  <a:pt x="1082" y="447"/>
                  <a:pt x="1089" y="450"/>
                  <a:pt x="1087" y="443"/>
                </a:cubicBezTo>
                <a:cubicBezTo>
                  <a:pt x="1086" y="441"/>
                  <a:pt x="1085" y="442"/>
                  <a:pt x="1085" y="443"/>
                </a:cubicBezTo>
                <a:cubicBezTo>
                  <a:pt x="1082" y="443"/>
                  <a:pt x="1082" y="441"/>
                  <a:pt x="1081" y="439"/>
                </a:cubicBezTo>
                <a:cubicBezTo>
                  <a:pt x="1080" y="438"/>
                  <a:pt x="1078" y="438"/>
                  <a:pt x="1077" y="436"/>
                </a:cubicBezTo>
                <a:cubicBezTo>
                  <a:pt x="1076" y="437"/>
                  <a:pt x="1074" y="438"/>
                  <a:pt x="1072" y="438"/>
                </a:cubicBezTo>
                <a:cubicBezTo>
                  <a:pt x="1070" y="438"/>
                  <a:pt x="1071" y="439"/>
                  <a:pt x="1072" y="439"/>
                </a:cubicBezTo>
                <a:cubicBezTo>
                  <a:pt x="1072" y="445"/>
                  <a:pt x="1067" y="435"/>
                  <a:pt x="1068" y="443"/>
                </a:cubicBezTo>
                <a:cubicBezTo>
                  <a:pt x="1063" y="439"/>
                  <a:pt x="1063" y="447"/>
                  <a:pt x="1057" y="443"/>
                </a:cubicBezTo>
                <a:cubicBezTo>
                  <a:pt x="1062" y="439"/>
                  <a:pt x="1057" y="436"/>
                  <a:pt x="1062" y="432"/>
                </a:cubicBezTo>
                <a:cubicBezTo>
                  <a:pt x="1066" y="430"/>
                  <a:pt x="1053" y="431"/>
                  <a:pt x="1053" y="434"/>
                </a:cubicBezTo>
                <a:cubicBezTo>
                  <a:pt x="1053" y="438"/>
                  <a:pt x="1050" y="432"/>
                  <a:pt x="1051" y="432"/>
                </a:cubicBezTo>
                <a:cubicBezTo>
                  <a:pt x="1048" y="433"/>
                  <a:pt x="1049" y="437"/>
                  <a:pt x="1046" y="438"/>
                </a:cubicBezTo>
                <a:cubicBezTo>
                  <a:pt x="1045" y="438"/>
                  <a:pt x="1041" y="440"/>
                  <a:pt x="1040" y="441"/>
                </a:cubicBezTo>
                <a:cubicBezTo>
                  <a:pt x="1039" y="442"/>
                  <a:pt x="1038" y="443"/>
                  <a:pt x="1038" y="445"/>
                </a:cubicBezTo>
                <a:cubicBezTo>
                  <a:pt x="1031" y="444"/>
                  <a:pt x="1033" y="444"/>
                  <a:pt x="1025" y="445"/>
                </a:cubicBezTo>
                <a:cubicBezTo>
                  <a:pt x="1027" y="445"/>
                  <a:pt x="1026" y="450"/>
                  <a:pt x="1027" y="451"/>
                </a:cubicBezTo>
                <a:cubicBezTo>
                  <a:pt x="1028" y="451"/>
                  <a:pt x="1031" y="450"/>
                  <a:pt x="1033" y="451"/>
                </a:cubicBezTo>
                <a:cubicBezTo>
                  <a:pt x="1033" y="451"/>
                  <a:pt x="1032" y="454"/>
                  <a:pt x="1033" y="454"/>
                </a:cubicBezTo>
                <a:cubicBezTo>
                  <a:pt x="1033" y="455"/>
                  <a:pt x="1037" y="454"/>
                  <a:pt x="1038" y="454"/>
                </a:cubicBezTo>
                <a:cubicBezTo>
                  <a:pt x="1039" y="455"/>
                  <a:pt x="1038" y="458"/>
                  <a:pt x="1038" y="458"/>
                </a:cubicBezTo>
                <a:cubicBezTo>
                  <a:pt x="1040" y="459"/>
                  <a:pt x="1043" y="458"/>
                  <a:pt x="1044" y="460"/>
                </a:cubicBezTo>
                <a:cubicBezTo>
                  <a:pt x="1046" y="459"/>
                  <a:pt x="1045" y="456"/>
                  <a:pt x="1048" y="456"/>
                </a:cubicBezTo>
                <a:cubicBezTo>
                  <a:pt x="1055" y="455"/>
                  <a:pt x="1061" y="457"/>
                  <a:pt x="1061" y="464"/>
                </a:cubicBezTo>
                <a:cubicBezTo>
                  <a:pt x="1058" y="466"/>
                  <a:pt x="1054" y="466"/>
                  <a:pt x="1051" y="464"/>
                </a:cubicBezTo>
                <a:cubicBezTo>
                  <a:pt x="1050" y="466"/>
                  <a:pt x="1049" y="469"/>
                  <a:pt x="1049" y="473"/>
                </a:cubicBezTo>
                <a:cubicBezTo>
                  <a:pt x="1046" y="472"/>
                  <a:pt x="1046" y="475"/>
                  <a:pt x="1048" y="475"/>
                </a:cubicBezTo>
                <a:cubicBezTo>
                  <a:pt x="1047" y="477"/>
                  <a:pt x="1043" y="476"/>
                  <a:pt x="1040" y="477"/>
                </a:cubicBezTo>
                <a:cubicBezTo>
                  <a:pt x="1043" y="483"/>
                  <a:pt x="1049" y="486"/>
                  <a:pt x="1049" y="495"/>
                </a:cubicBezTo>
                <a:cubicBezTo>
                  <a:pt x="1054" y="490"/>
                  <a:pt x="1051" y="494"/>
                  <a:pt x="1055" y="497"/>
                </a:cubicBezTo>
                <a:cubicBezTo>
                  <a:pt x="1054" y="504"/>
                  <a:pt x="1057" y="514"/>
                  <a:pt x="1053" y="518"/>
                </a:cubicBezTo>
                <a:cubicBezTo>
                  <a:pt x="1056" y="522"/>
                  <a:pt x="1058" y="528"/>
                  <a:pt x="1057" y="536"/>
                </a:cubicBezTo>
                <a:cubicBezTo>
                  <a:pt x="1051" y="532"/>
                  <a:pt x="1054" y="545"/>
                  <a:pt x="1051" y="542"/>
                </a:cubicBezTo>
                <a:cubicBezTo>
                  <a:pt x="1049" y="539"/>
                  <a:pt x="1051" y="542"/>
                  <a:pt x="1049" y="544"/>
                </a:cubicBezTo>
                <a:cubicBezTo>
                  <a:pt x="1048" y="545"/>
                  <a:pt x="1044" y="545"/>
                  <a:pt x="1046" y="551"/>
                </a:cubicBezTo>
                <a:cubicBezTo>
                  <a:pt x="1040" y="549"/>
                  <a:pt x="1044" y="557"/>
                  <a:pt x="1038" y="555"/>
                </a:cubicBezTo>
                <a:cubicBezTo>
                  <a:pt x="1043" y="559"/>
                  <a:pt x="1030" y="562"/>
                  <a:pt x="1033" y="564"/>
                </a:cubicBezTo>
                <a:cubicBezTo>
                  <a:pt x="1036" y="567"/>
                  <a:pt x="1032" y="565"/>
                  <a:pt x="1029" y="568"/>
                </a:cubicBezTo>
                <a:cubicBezTo>
                  <a:pt x="1028" y="569"/>
                  <a:pt x="1028" y="572"/>
                  <a:pt x="1027" y="574"/>
                </a:cubicBezTo>
                <a:cubicBezTo>
                  <a:pt x="1027" y="574"/>
                  <a:pt x="1024" y="573"/>
                  <a:pt x="1023" y="574"/>
                </a:cubicBezTo>
                <a:cubicBezTo>
                  <a:pt x="1023" y="574"/>
                  <a:pt x="1024" y="577"/>
                  <a:pt x="1023" y="577"/>
                </a:cubicBezTo>
                <a:cubicBezTo>
                  <a:pt x="1022" y="579"/>
                  <a:pt x="1016" y="576"/>
                  <a:pt x="1018" y="581"/>
                </a:cubicBezTo>
                <a:cubicBezTo>
                  <a:pt x="1006" y="582"/>
                  <a:pt x="1008" y="583"/>
                  <a:pt x="995" y="581"/>
                </a:cubicBezTo>
                <a:cubicBezTo>
                  <a:pt x="993" y="581"/>
                  <a:pt x="994" y="584"/>
                  <a:pt x="993" y="587"/>
                </a:cubicBezTo>
                <a:cubicBezTo>
                  <a:pt x="989" y="583"/>
                  <a:pt x="983" y="591"/>
                  <a:pt x="982" y="590"/>
                </a:cubicBezTo>
                <a:cubicBezTo>
                  <a:pt x="979" y="587"/>
                  <a:pt x="982" y="592"/>
                  <a:pt x="975" y="592"/>
                </a:cubicBezTo>
                <a:cubicBezTo>
                  <a:pt x="972" y="593"/>
                  <a:pt x="976" y="595"/>
                  <a:pt x="973" y="596"/>
                </a:cubicBezTo>
                <a:cubicBezTo>
                  <a:pt x="969" y="600"/>
                  <a:pt x="967" y="593"/>
                  <a:pt x="962" y="592"/>
                </a:cubicBezTo>
                <a:cubicBezTo>
                  <a:pt x="956" y="591"/>
                  <a:pt x="955" y="594"/>
                  <a:pt x="951" y="594"/>
                </a:cubicBezTo>
                <a:cubicBezTo>
                  <a:pt x="948" y="595"/>
                  <a:pt x="947" y="598"/>
                  <a:pt x="947" y="602"/>
                </a:cubicBezTo>
                <a:cubicBezTo>
                  <a:pt x="941" y="600"/>
                  <a:pt x="941" y="604"/>
                  <a:pt x="938" y="605"/>
                </a:cubicBezTo>
                <a:cubicBezTo>
                  <a:pt x="936" y="610"/>
                  <a:pt x="941" y="609"/>
                  <a:pt x="941" y="613"/>
                </a:cubicBezTo>
                <a:cubicBezTo>
                  <a:pt x="941" y="615"/>
                  <a:pt x="941" y="616"/>
                  <a:pt x="943" y="616"/>
                </a:cubicBezTo>
                <a:cubicBezTo>
                  <a:pt x="946" y="617"/>
                  <a:pt x="944" y="619"/>
                  <a:pt x="945" y="620"/>
                </a:cubicBezTo>
                <a:cubicBezTo>
                  <a:pt x="946" y="622"/>
                  <a:pt x="949" y="621"/>
                  <a:pt x="951" y="622"/>
                </a:cubicBezTo>
                <a:cubicBezTo>
                  <a:pt x="951" y="622"/>
                  <a:pt x="950" y="625"/>
                  <a:pt x="951" y="626"/>
                </a:cubicBezTo>
                <a:cubicBezTo>
                  <a:pt x="951" y="626"/>
                  <a:pt x="954" y="625"/>
                  <a:pt x="954" y="626"/>
                </a:cubicBezTo>
                <a:cubicBezTo>
                  <a:pt x="956" y="627"/>
                  <a:pt x="956" y="632"/>
                  <a:pt x="958" y="635"/>
                </a:cubicBezTo>
                <a:cubicBezTo>
                  <a:pt x="959" y="637"/>
                  <a:pt x="964" y="641"/>
                  <a:pt x="964" y="641"/>
                </a:cubicBezTo>
                <a:cubicBezTo>
                  <a:pt x="964" y="643"/>
                  <a:pt x="963" y="646"/>
                  <a:pt x="964" y="648"/>
                </a:cubicBezTo>
                <a:cubicBezTo>
                  <a:pt x="964" y="651"/>
                  <a:pt x="966" y="652"/>
                  <a:pt x="965" y="656"/>
                </a:cubicBezTo>
                <a:cubicBezTo>
                  <a:pt x="965" y="659"/>
                  <a:pt x="964" y="659"/>
                  <a:pt x="964" y="661"/>
                </a:cubicBezTo>
                <a:cubicBezTo>
                  <a:pt x="963" y="665"/>
                  <a:pt x="965" y="668"/>
                  <a:pt x="960" y="665"/>
                </a:cubicBezTo>
                <a:cubicBezTo>
                  <a:pt x="963" y="672"/>
                  <a:pt x="955" y="668"/>
                  <a:pt x="956" y="674"/>
                </a:cubicBezTo>
                <a:cubicBezTo>
                  <a:pt x="949" y="672"/>
                  <a:pt x="950" y="678"/>
                  <a:pt x="945" y="678"/>
                </a:cubicBezTo>
                <a:cubicBezTo>
                  <a:pt x="943" y="677"/>
                  <a:pt x="944" y="681"/>
                  <a:pt x="943" y="682"/>
                </a:cubicBezTo>
                <a:cubicBezTo>
                  <a:pt x="943" y="682"/>
                  <a:pt x="938" y="682"/>
                  <a:pt x="939" y="684"/>
                </a:cubicBezTo>
                <a:cubicBezTo>
                  <a:pt x="941" y="685"/>
                  <a:pt x="941" y="684"/>
                  <a:pt x="939" y="685"/>
                </a:cubicBezTo>
                <a:cubicBezTo>
                  <a:pt x="938" y="687"/>
                  <a:pt x="937" y="689"/>
                  <a:pt x="934" y="689"/>
                </a:cubicBezTo>
                <a:cubicBezTo>
                  <a:pt x="936" y="680"/>
                  <a:pt x="930" y="688"/>
                  <a:pt x="930" y="684"/>
                </a:cubicBezTo>
                <a:cubicBezTo>
                  <a:pt x="930" y="682"/>
                  <a:pt x="929" y="678"/>
                  <a:pt x="926" y="676"/>
                </a:cubicBezTo>
                <a:cubicBezTo>
                  <a:pt x="926" y="675"/>
                  <a:pt x="923" y="677"/>
                  <a:pt x="923" y="676"/>
                </a:cubicBezTo>
                <a:cubicBezTo>
                  <a:pt x="922" y="675"/>
                  <a:pt x="923" y="673"/>
                  <a:pt x="923" y="672"/>
                </a:cubicBezTo>
                <a:cubicBezTo>
                  <a:pt x="921" y="671"/>
                  <a:pt x="916" y="672"/>
                  <a:pt x="915" y="670"/>
                </a:cubicBezTo>
                <a:cubicBezTo>
                  <a:pt x="915" y="670"/>
                  <a:pt x="916" y="667"/>
                  <a:pt x="915" y="667"/>
                </a:cubicBezTo>
                <a:cubicBezTo>
                  <a:pt x="914" y="666"/>
                  <a:pt x="911" y="667"/>
                  <a:pt x="910" y="667"/>
                </a:cubicBezTo>
                <a:cubicBezTo>
                  <a:pt x="908" y="667"/>
                  <a:pt x="909" y="662"/>
                  <a:pt x="908" y="661"/>
                </a:cubicBezTo>
                <a:cubicBezTo>
                  <a:pt x="907" y="661"/>
                  <a:pt x="905" y="662"/>
                  <a:pt x="906" y="663"/>
                </a:cubicBezTo>
                <a:cubicBezTo>
                  <a:pt x="902" y="659"/>
                  <a:pt x="904" y="659"/>
                  <a:pt x="900" y="656"/>
                </a:cubicBezTo>
                <a:cubicBezTo>
                  <a:pt x="895" y="653"/>
                  <a:pt x="896" y="662"/>
                  <a:pt x="895" y="665"/>
                </a:cubicBezTo>
                <a:cubicBezTo>
                  <a:pt x="894" y="666"/>
                  <a:pt x="891" y="666"/>
                  <a:pt x="891" y="667"/>
                </a:cubicBezTo>
                <a:cubicBezTo>
                  <a:pt x="890" y="670"/>
                  <a:pt x="892" y="675"/>
                  <a:pt x="889" y="678"/>
                </a:cubicBezTo>
                <a:cubicBezTo>
                  <a:pt x="890" y="679"/>
                  <a:pt x="891" y="681"/>
                  <a:pt x="891" y="684"/>
                </a:cubicBezTo>
                <a:cubicBezTo>
                  <a:pt x="892" y="686"/>
                  <a:pt x="894" y="688"/>
                  <a:pt x="895" y="685"/>
                </a:cubicBezTo>
                <a:cubicBezTo>
                  <a:pt x="899" y="690"/>
                  <a:pt x="897" y="692"/>
                  <a:pt x="897" y="698"/>
                </a:cubicBezTo>
                <a:cubicBezTo>
                  <a:pt x="897" y="700"/>
                  <a:pt x="898" y="700"/>
                  <a:pt x="898" y="702"/>
                </a:cubicBezTo>
                <a:cubicBezTo>
                  <a:pt x="900" y="703"/>
                  <a:pt x="901" y="705"/>
                  <a:pt x="902" y="706"/>
                </a:cubicBezTo>
                <a:cubicBezTo>
                  <a:pt x="905" y="708"/>
                  <a:pt x="908" y="709"/>
                  <a:pt x="911" y="711"/>
                </a:cubicBezTo>
                <a:cubicBezTo>
                  <a:pt x="913" y="712"/>
                  <a:pt x="911" y="713"/>
                  <a:pt x="913" y="713"/>
                </a:cubicBezTo>
                <a:cubicBezTo>
                  <a:pt x="915" y="713"/>
                  <a:pt x="915" y="716"/>
                  <a:pt x="915" y="717"/>
                </a:cubicBezTo>
                <a:cubicBezTo>
                  <a:pt x="916" y="719"/>
                  <a:pt x="918" y="717"/>
                  <a:pt x="919" y="719"/>
                </a:cubicBezTo>
                <a:cubicBezTo>
                  <a:pt x="920" y="721"/>
                  <a:pt x="918" y="724"/>
                  <a:pt x="919" y="726"/>
                </a:cubicBezTo>
                <a:cubicBezTo>
                  <a:pt x="919" y="727"/>
                  <a:pt x="923" y="730"/>
                  <a:pt x="923" y="730"/>
                </a:cubicBezTo>
                <a:cubicBezTo>
                  <a:pt x="923" y="732"/>
                  <a:pt x="918" y="737"/>
                  <a:pt x="925" y="738"/>
                </a:cubicBezTo>
                <a:cubicBezTo>
                  <a:pt x="924" y="742"/>
                  <a:pt x="920" y="740"/>
                  <a:pt x="917" y="739"/>
                </a:cubicBezTo>
                <a:cubicBezTo>
                  <a:pt x="914" y="739"/>
                  <a:pt x="909" y="739"/>
                  <a:pt x="908" y="738"/>
                </a:cubicBezTo>
                <a:cubicBezTo>
                  <a:pt x="908" y="738"/>
                  <a:pt x="910" y="729"/>
                  <a:pt x="906" y="736"/>
                </a:cubicBezTo>
                <a:cubicBezTo>
                  <a:pt x="902" y="734"/>
                  <a:pt x="904" y="729"/>
                  <a:pt x="902" y="726"/>
                </a:cubicBezTo>
                <a:cubicBezTo>
                  <a:pt x="901" y="724"/>
                  <a:pt x="899" y="724"/>
                  <a:pt x="897" y="721"/>
                </a:cubicBezTo>
                <a:cubicBezTo>
                  <a:pt x="896" y="718"/>
                  <a:pt x="896" y="716"/>
                  <a:pt x="898" y="715"/>
                </a:cubicBezTo>
                <a:cubicBezTo>
                  <a:pt x="895" y="712"/>
                  <a:pt x="894" y="706"/>
                  <a:pt x="889" y="704"/>
                </a:cubicBezTo>
                <a:cubicBezTo>
                  <a:pt x="889" y="701"/>
                  <a:pt x="886" y="699"/>
                  <a:pt x="889" y="698"/>
                </a:cubicBezTo>
                <a:cubicBezTo>
                  <a:pt x="888" y="697"/>
                  <a:pt x="886" y="696"/>
                  <a:pt x="883" y="695"/>
                </a:cubicBezTo>
                <a:cubicBezTo>
                  <a:pt x="884" y="692"/>
                  <a:pt x="884" y="689"/>
                  <a:pt x="882" y="689"/>
                </a:cubicBezTo>
                <a:cubicBezTo>
                  <a:pt x="881" y="685"/>
                  <a:pt x="883" y="684"/>
                  <a:pt x="883" y="682"/>
                </a:cubicBezTo>
                <a:cubicBezTo>
                  <a:pt x="884" y="678"/>
                  <a:pt x="882" y="677"/>
                  <a:pt x="880" y="676"/>
                </a:cubicBezTo>
                <a:cubicBezTo>
                  <a:pt x="881" y="674"/>
                  <a:pt x="882" y="673"/>
                  <a:pt x="880" y="672"/>
                </a:cubicBezTo>
                <a:cubicBezTo>
                  <a:pt x="880" y="670"/>
                  <a:pt x="884" y="671"/>
                  <a:pt x="887" y="670"/>
                </a:cubicBezTo>
                <a:cubicBezTo>
                  <a:pt x="887" y="669"/>
                  <a:pt x="885" y="669"/>
                  <a:pt x="885" y="667"/>
                </a:cubicBezTo>
                <a:cubicBezTo>
                  <a:pt x="885" y="665"/>
                  <a:pt x="888" y="665"/>
                  <a:pt x="887" y="663"/>
                </a:cubicBezTo>
                <a:cubicBezTo>
                  <a:pt x="887" y="660"/>
                  <a:pt x="884" y="657"/>
                  <a:pt x="883" y="654"/>
                </a:cubicBezTo>
                <a:cubicBezTo>
                  <a:pt x="883" y="650"/>
                  <a:pt x="884" y="645"/>
                  <a:pt x="883" y="643"/>
                </a:cubicBezTo>
                <a:cubicBezTo>
                  <a:pt x="883" y="640"/>
                  <a:pt x="881" y="640"/>
                  <a:pt x="880" y="639"/>
                </a:cubicBezTo>
                <a:cubicBezTo>
                  <a:pt x="879" y="637"/>
                  <a:pt x="879" y="635"/>
                  <a:pt x="878" y="633"/>
                </a:cubicBezTo>
                <a:cubicBezTo>
                  <a:pt x="876" y="630"/>
                  <a:pt x="875" y="627"/>
                  <a:pt x="872" y="626"/>
                </a:cubicBezTo>
                <a:cubicBezTo>
                  <a:pt x="866" y="625"/>
                  <a:pt x="870" y="632"/>
                  <a:pt x="865" y="628"/>
                </a:cubicBezTo>
                <a:cubicBezTo>
                  <a:pt x="862" y="628"/>
                  <a:pt x="864" y="632"/>
                  <a:pt x="863" y="633"/>
                </a:cubicBezTo>
                <a:cubicBezTo>
                  <a:pt x="863" y="634"/>
                  <a:pt x="860" y="633"/>
                  <a:pt x="859" y="633"/>
                </a:cubicBezTo>
                <a:cubicBezTo>
                  <a:pt x="858" y="634"/>
                  <a:pt x="860" y="637"/>
                  <a:pt x="857" y="637"/>
                </a:cubicBezTo>
                <a:cubicBezTo>
                  <a:pt x="853" y="637"/>
                  <a:pt x="853" y="636"/>
                  <a:pt x="852" y="631"/>
                </a:cubicBezTo>
                <a:cubicBezTo>
                  <a:pt x="851" y="630"/>
                  <a:pt x="850" y="630"/>
                  <a:pt x="850" y="629"/>
                </a:cubicBezTo>
                <a:cubicBezTo>
                  <a:pt x="849" y="627"/>
                  <a:pt x="852" y="627"/>
                  <a:pt x="852" y="626"/>
                </a:cubicBezTo>
                <a:cubicBezTo>
                  <a:pt x="852" y="624"/>
                  <a:pt x="847" y="616"/>
                  <a:pt x="852" y="613"/>
                </a:cubicBezTo>
                <a:cubicBezTo>
                  <a:pt x="850" y="611"/>
                  <a:pt x="847" y="609"/>
                  <a:pt x="848" y="602"/>
                </a:cubicBezTo>
                <a:cubicBezTo>
                  <a:pt x="846" y="602"/>
                  <a:pt x="847" y="604"/>
                  <a:pt x="846" y="605"/>
                </a:cubicBezTo>
                <a:cubicBezTo>
                  <a:pt x="843" y="604"/>
                  <a:pt x="845" y="597"/>
                  <a:pt x="843" y="594"/>
                </a:cubicBezTo>
                <a:cubicBezTo>
                  <a:pt x="841" y="593"/>
                  <a:pt x="840" y="592"/>
                  <a:pt x="839" y="590"/>
                </a:cubicBezTo>
                <a:cubicBezTo>
                  <a:pt x="838" y="589"/>
                  <a:pt x="838" y="587"/>
                  <a:pt x="837" y="587"/>
                </a:cubicBezTo>
                <a:cubicBezTo>
                  <a:pt x="835" y="585"/>
                  <a:pt x="830" y="585"/>
                  <a:pt x="831" y="581"/>
                </a:cubicBezTo>
                <a:cubicBezTo>
                  <a:pt x="825" y="580"/>
                  <a:pt x="823" y="584"/>
                  <a:pt x="820" y="587"/>
                </a:cubicBezTo>
                <a:cubicBezTo>
                  <a:pt x="817" y="586"/>
                  <a:pt x="815" y="586"/>
                  <a:pt x="815" y="588"/>
                </a:cubicBezTo>
                <a:cubicBezTo>
                  <a:pt x="810" y="588"/>
                  <a:pt x="806" y="588"/>
                  <a:pt x="801" y="588"/>
                </a:cubicBezTo>
                <a:cubicBezTo>
                  <a:pt x="801" y="590"/>
                  <a:pt x="799" y="591"/>
                  <a:pt x="798" y="592"/>
                </a:cubicBezTo>
                <a:cubicBezTo>
                  <a:pt x="797" y="593"/>
                  <a:pt x="796" y="592"/>
                  <a:pt x="796" y="594"/>
                </a:cubicBezTo>
                <a:cubicBezTo>
                  <a:pt x="796" y="596"/>
                  <a:pt x="791" y="597"/>
                  <a:pt x="790" y="598"/>
                </a:cubicBezTo>
                <a:cubicBezTo>
                  <a:pt x="786" y="601"/>
                  <a:pt x="783" y="608"/>
                  <a:pt x="775" y="611"/>
                </a:cubicBezTo>
                <a:cubicBezTo>
                  <a:pt x="771" y="614"/>
                  <a:pt x="770" y="621"/>
                  <a:pt x="762" y="622"/>
                </a:cubicBezTo>
                <a:cubicBezTo>
                  <a:pt x="765" y="625"/>
                  <a:pt x="764" y="626"/>
                  <a:pt x="759" y="626"/>
                </a:cubicBezTo>
                <a:cubicBezTo>
                  <a:pt x="758" y="628"/>
                  <a:pt x="759" y="629"/>
                  <a:pt x="760" y="629"/>
                </a:cubicBezTo>
                <a:cubicBezTo>
                  <a:pt x="760" y="632"/>
                  <a:pt x="757" y="631"/>
                  <a:pt x="757" y="629"/>
                </a:cubicBezTo>
                <a:cubicBezTo>
                  <a:pt x="754" y="630"/>
                  <a:pt x="755" y="635"/>
                  <a:pt x="749" y="633"/>
                </a:cubicBezTo>
                <a:cubicBezTo>
                  <a:pt x="747" y="634"/>
                  <a:pt x="747" y="637"/>
                  <a:pt x="744" y="637"/>
                </a:cubicBezTo>
                <a:cubicBezTo>
                  <a:pt x="743" y="640"/>
                  <a:pt x="746" y="640"/>
                  <a:pt x="746" y="643"/>
                </a:cubicBezTo>
                <a:cubicBezTo>
                  <a:pt x="745" y="646"/>
                  <a:pt x="743" y="651"/>
                  <a:pt x="742" y="657"/>
                </a:cubicBezTo>
                <a:cubicBezTo>
                  <a:pt x="741" y="666"/>
                  <a:pt x="742" y="675"/>
                  <a:pt x="740" y="678"/>
                </a:cubicBezTo>
                <a:cubicBezTo>
                  <a:pt x="740" y="678"/>
                  <a:pt x="737" y="677"/>
                  <a:pt x="736" y="678"/>
                </a:cubicBezTo>
                <a:cubicBezTo>
                  <a:pt x="735" y="679"/>
                  <a:pt x="736" y="684"/>
                  <a:pt x="734" y="685"/>
                </a:cubicBezTo>
                <a:cubicBezTo>
                  <a:pt x="733" y="687"/>
                  <a:pt x="729" y="686"/>
                  <a:pt x="727" y="687"/>
                </a:cubicBezTo>
                <a:cubicBezTo>
                  <a:pt x="725" y="688"/>
                  <a:pt x="725" y="692"/>
                  <a:pt x="721" y="691"/>
                </a:cubicBezTo>
                <a:cubicBezTo>
                  <a:pt x="717" y="686"/>
                  <a:pt x="714" y="680"/>
                  <a:pt x="712" y="672"/>
                </a:cubicBezTo>
                <a:cubicBezTo>
                  <a:pt x="711" y="672"/>
                  <a:pt x="710" y="670"/>
                  <a:pt x="708" y="669"/>
                </a:cubicBezTo>
                <a:cubicBezTo>
                  <a:pt x="707" y="668"/>
                  <a:pt x="707" y="666"/>
                  <a:pt x="705" y="667"/>
                </a:cubicBezTo>
                <a:cubicBezTo>
                  <a:pt x="703" y="661"/>
                  <a:pt x="707" y="661"/>
                  <a:pt x="708" y="657"/>
                </a:cubicBezTo>
                <a:cubicBezTo>
                  <a:pt x="708" y="654"/>
                  <a:pt x="705" y="652"/>
                  <a:pt x="703" y="650"/>
                </a:cubicBezTo>
                <a:cubicBezTo>
                  <a:pt x="701" y="648"/>
                  <a:pt x="700" y="645"/>
                  <a:pt x="697" y="644"/>
                </a:cubicBezTo>
                <a:cubicBezTo>
                  <a:pt x="696" y="641"/>
                  <a:pt x="696" y="637"/>
                  <a:pt x="693" y="633"/>
                </a:cubicBezTo>
                <a:cubicBezTo>
                  <a:pt x="691" y="630"/>
                  <a:pt x="691" y="617"/>
                  <a:pt x="690" y="607"/>
                </a:cubicBezTo>
                <a:cubicBezTo>
                  <a:pt x="689" y="603"/>
                  <a:pt x="688" y="592"/>
                  <a:pt x="686" y="585"/>
                </a:cubicBezTo>
                <a:cubicBezTo>
                  <a:pt x="683" y="585"/>
                  <a:pt x="678" y="593"/>
                  <a:pt x="682" y="594"/>
                </a:cubicBezTo>
                <a:cubicBezTo>
                  <a:pt x="682" y="599"/>
                  <a:pt x="675" y="595"/>
                  <a:pt x="673" y="594"/>
                </a:cubicBezTo>
                <a:cubicBezTo>
                  <a:pt x="672" y="594"/>
                  <a:pt x="670" y="595"/>
                  <a:pt x="669" y="594"/>
                </a:cubicBezTo>
                <a:cubicBezTo>
                  <a:pt x="667" y="593"/>
                  <a:pt x="665" y="586"/>
                  <a:pt x="662" y="588"/>
                </a:cubicBezTo>
                <a:cubicBezTo>
                  <a:pt x="661" y="585"/>
                  <a:pt x="663" y="585"/>
                  <a:pt x="665" y="585"/>
                </a:cubicBezTo>
                <a:cubicBezTo>
                  <a:pt x="663" y="582"/>
                  <a:pt x="665" y="582"/>
                  <a:pt x="665" y="579"/>
                </a:cubicBezTo>
                <a:cubicBezTo>
                  <a:pt x="665" y="576"/>
                  <a:pt x="660" y="578"/>
                  <a:pt x="658" y="577"/>
                </a:cubicBezTo>
                <a:cubicBezTo>
                  <a:pt x="656" y="576"/>
                  <a:pt x="653" y="568"/>
                  <a:pt x="652" y="574"/>
                </a:cubicBezTo>
                <a:cubicBezTo>
                  <a:pt x="648" y="573"/>
                  <a:pt x="650" y="567"/>
                  <a:pt x="651" y="568"/>
                </a:cubicBezTo>
                <a:cubicBezTo>
                  <a:pt x="650" y="566"/>
                  <a:pt x="646" y="566"/>
                  <a:pt x="647" y="562"/>
                </a:cubicBezTo>
                <a:cubicBezTo>
                  <a:pt x="645" y="561"/>
                  <a:pt x="640" y="564"/>
                  <a:pt x="639" y="562"/>
                </a:cubicBezTo>
                <a:cubicBezTo>
                  <a:pt x="639" y="562"/>
                  <a:pt x="640" y="559"/>
                  <a:pt x="639" y="559"/>
                </a:cubicBezTo>
                <a:cubicBezTo>
                  <a:pt x="635" y="558"/>
                  <a:pt x="632" y="560"/>
                  <a:pt x="628" y="560"/>
                </a:cubicBezTo>
                <a:cubicBezTo>
                  <a:pt x="627" y="561"/>
                  <a:pt x="625" y="561"/>
                  <a:pt x="624" y="560"/>
                </a:cubicBezTo>
                <a:cubicBezTo>
                  <a:pt x="622" y="560"/>
                  <a:pt x="621" y="558"/>
                  <a:pt x="621" y="562"/>
                </a:cubicBezTo>
                <a:cubicBezTo>
                  <a:pt x="603" y="564"/>
                  <a:pt x="589" y="561"/>
                  <a:pt x="576" y="559"/>
                </a:cubicBezTo>
                <a:cubicBezTo>
                  <a:pt x="577" y="555"/>
                  <a:pt x="572" y="556"/>
                  <a:pt x="572" y="553"/>
                </a:cubicBezTo>
                <a:cubicBezTo>
                  <a:pt x="572" y="549"/>
                  <a:pt x="564" y="557"/>
                  <a:pt x="569" y="549"/>
                </a:cubicBezTo>
                <a:cubicBezTo>
                  <a:pt x="566" y="550"/>
                  <a:pt x="565" y="549"/>
                  <a:pt x="565" y="547"/>
                </a:cubicBezTo>
                <a:cubicBezTo>
                  <a:pt x="560" y="550"/>
                  <a:pt x="546" y="547"/>
                  <a:pt x="541" y="546"/>
                </a:cubicBezTo>
                <a:cubicBezTo>
                  <a:pt x="538" y="545"/>
                  <a:pt x="537" y="545"/>
                  <a:pt x="537" y="542"/>
                </a:cubicBezTo>
                <a:cubicBezTo>
                  <a:pt x="529" y="544"/>
                  <a:pt x="531" y="536"/>
                  <a:pt x="524" y="536"/>
                </a:cubicBezTo>
                <a:cubicBezTo>
                  <a:pt x="523" y="529"/>
                  <a:pt x="519" y="525"/>
                  <a:pt x="516" y="520"/>
                </a:cubicBezTo>
                <a:cubicBezTo>
                  <a:pt x="500" y="517"/>
                  <a:pt x="500" y="525"/>
                  <a:pt x="501" y="534"/>
                </a:cubicBezTo>
                <a:cubicBezTo>
                  <a:pt x="502" y="537"/>
                  <a:pt x="509" y="541"/>
                  <a:pt x="514" y="547"/>
                </a:cubicBezTo>
                <a:cubicBezTo>
                  <a:pt x="516" y="549"/>
                  <a:pt x="519" y="559"/>
                  <a:pt x="524" y="557"/>
                </a:cubicBezTo>
                <a:cubicBezTo>
                  <a:pt x="523" y="561"/>
                  <a:pt x="527" y="561"/>
                  <a:pt x="526" y="566"/>
                </a:cubicBezTo>
                <a:cubicBezTo>
                  <a:pt x="530" y="566"/>
                  <a:pt x="540" y="564"/>
                  <a:pt x="535" y="570"/>
                </a:cubicBezTo>
                <a:cubicBezTo>
                  <a:pt x="539" y="572"/>
                  <a:pt x="537" y="567"/>
                  <a:pt x="539" y="566"/>
                </a:cubicBezTo>
                <a:cubicBezTo>
                  <a:pt x="540" y="565"/>
                  <a:pt x="546" y="566"/>
                  <a:pt x="546" y="562"/>
                </a:cubicBezTo>
                <a:cubicBezTo>
                  <a:pt x="546" y="561"/>
                  <a:pt x="548" y="561"/>
                  <a:pt x="550" y="560"/>
                </a:cubicBezTo>
                <a:cubicBezTo>
                  <a:pt x="552" y="560"/>
                  <a:pt x="550" y="558"/>
                  <a:pt x="552" y="557"/>
                </a:cubicBezTo>
                <a:cubicBezTo>
                  <a:pt x="555" y="555"/>
                  <a:pt x="559" y="556"/>
                  <a:pt x="563" y="555"/>
                </a:cubicBezTo>
                <a:cubicBezTo>
                  <a:pt x="563" y="556"/>
                  <a:pt x="560" y="558"/>
                  <a:pt x="561" y="559"/>
                </a:cubicBezTo>
                <a:cubicBezTo>
                  <a:pt x="561" y="559"/>
                  <a:pt x="565" y="558"/>
                  <a:pt x="565" y="559"/>
                </a:cubicBezTo>
                <a:cubicBezTo>
                  <a:pt x="566" y="562"/>
                  <a:pt x="564" y="564"/>
                  <a:pt x="567" y="566"/>
                </a:cubicBezTo>
                <a:cubicBezTo>
                  <a:pt x="566" y="570"/>
                  <a:pt x="572" y="568"/>
                  <a:pt x="572" y="572"/>
                </a:cubicBezTo>
                <a:cubicBezTo>
                  <a:pt x="572" y="576"/>
                  <a:pt x="576" y="573"/>
                  <a:pt x="580" y="575"/>
                </a:cubicBezTo>
                <a:cubicBezTo>
                  <a:pt x="582" y="577"/>
                  <a:pt x="581" y="580"/>
                  <a:pt x="585" y="581"/>
                </a:cubicBezTo>
                <a:cubicBezTo>
                  <a:pt x="581" y="585"/>
                  <a:pt x="586" y="590"/>
                  <a:pt x="585" y="596"/>
                </a:cubicBezTo>
                <a:cubicBezTo>
                  <a:pt x="583" y="596"/>
                  <a:pt x="582" y="596"/>
                  <a:pt x="580" y="596"/>
                </a:cubicBezTo>
                <a:cubicBezTo>
                  <a:pt x="582" y="603"/>
                  <a:pt x="575" y="601"/>
                  <a:pt x="576" y="607"/>
                </a:cubicBezTo>
                <a:cubicBezTo>
                  <a:pt x="572" y="606"/>
                  <a:pt x="570" y="607"/>
                  <a:pt x="570" y="611"/>
                </a:cubicBezTo>
                <a:cubicBezTo>
                  <a:pt x="568" y="611"/>
                  <a:pt x="565" y="611"/>
                  <a:pt x="563" y="611"/>
                </a:cubicBezTo>
                <a:cubicBezTo>
                  <a:pt x="560" y="611"/>
                  <a:pt x="562" y="615"/>
                  <a:pt x="561" y="616"/>
                </a:cubicBezTo>
                <a:cubicBezTo>
                  <a:pt x="561" y="617"/>
                  <a:pt x="558" y="616"/>
                  <a:pt x="557" y="616"/>
                </a:cubicBezTo>
                <a:cubicBezTo>
                  <a:pt x="556" y="617"/>
                  <a:pt x="558" y="621"/>
                  <a:pt x="557" y="622"/>
                </a:cubicBezTo>
                <a:cubicBezTo>
                  <a:pt x="554" y="621"/>
                  <a:pt x="552" y="622"/>
                  <a:pt x="552" y="626"/>
                </a:cubicBezTo>
                <a:cubicBezTo>
                  <a:pt x="548" y="625"/>
                  <a:pt x="546" y="626"/>
                  <a:pt x="544" y="628"/>
                </a:cubicBezTo>
                <a:cubicBezTo>
                  <a:pt x="541" y="629"/>
                  <a:pt x="542" y="630"/>
                  <a:pt x="537" y="631"/>
                </a:cubicBezTo>
                <a:cubicBezTo>
                  <a:pt x="535" y="632"/>
                  <a:pt x="526" y="635"/>
                  <a:pt x="526" y="641"/>
                </a:cubicBezTo>
                <a:cubicBezTo>
                  <a:pt x="523" y="641"/>
                  <a:pt x="520" y="640"/>
                  <a:pt x="518" y="641"/>
                </a:cubicBezTo>
                <a:cubicBezTo>
                  <a:pt x="516" y="642"/>
                  <a:pt x="518" y="643"/>
                  <a:pt x="516" y="644"/>
                </a:cubicBezTo>
                <a:cubicBezTo>
                  <a:pt x="516" y="645"/>
                  <a:pt x="513" y="644"/>
                  <a:pt x="513" y="644"/>
                </a:cubicBezTo>
                <a:cubicBezTo>
                  <a:pt x="513" y="644"/>
                  <a:pt x="507" y="646"/>
                  <a:pt x="507" y="646"/>
                </a:cubicBezTo>
                <a:cubicBezTo>
                  <a:pt x="504" y="650"/>
                  <a:pt x="489" y="648"/>
                  <a:pt x="483" y="652"/>
                </a:cubicBezTo>
                <a:cubicBezTo>
                  <a:pt x="477" y="653"/>
                  <a:pt x="488" y="655"/>
                  <a:pt x="479" y="656"/>
                </a:cubicBezTo>
                <a:cubicBezTo>
                  <a:pt x="478" y="656"/>
                  <a:pt x="476" y="655"/>
                  <a:pt x="475" y="656"/>
                </a:cubicBezTo>
                <a:cubicBezTo>
                  <a:pt x="473" y="656"/>
                  <a:pt x="474" y="660"/>
                  <a:pt x="470" y="659"/>
                </a:cubicBezTo>
                <a:cubicBezTo>
                  <a:pt x="472" y="655"/>
                  <a:pt x="467" y="657"/>
                  <a:pt x="466" y="656"/>
                </a:cubicBezTo>
                <a:cubicBezTo>
                  <a:pt x="465" y="653"/>
                  <a:pt x="467" y="648"/>
                  <a:pt x="462" y="648"/>
                </a:cubicBezTo>
                <a:cubicBezTo>
                  <a:pt x="462" y="645"/>
                  <a:pt x="464" y="645"/>
                  <a:pt x="464" y="643"/>
                </a:cubicBezTo>
                <a:cubicBezTo>
                  <a:pt x="463" y="641"/>
                  <a:pt x="459" y="640"/>
                  <a:pt x="462" y="639"/>
                </a:cubicBezTo>
                <a:cubicBezTo>
                  <a:pt x="461" y="637"/>
                  <a:pt x="460" y="635"/>
                  <a:pt x="457" y="635"/>
                </a:cubicBezTo>
                <a:cubicBezTo>
                  <a:pt x="459" y="630"/>
                  <a:pt x="453" y="624"/>
                  <a:pt x="457" y="624"/>
                </a:cubicBezTo>
                <a:cubicBezTo>
                  <a:pt x="457" y="622"/>
                  <a:pt x="454" y="623"/>
                  <a:pt x="453" y="622"/>
                </a:cubicBezTo>
                <a:cubicBezTo>
                  <a:pt x="451" y="620"/>
                  <a:pt x="452" y="615"/>
                  <a:pt x="453" y="616"/>
                </a:cubicBezTo>
                <a:cubicBezTo>
                  <a:pt x="452" y="615"/>
                  <a:pt x="450" y="613"/>
                  <a:pt x="449" y="613"/>
                </a:cubicBezTo>
                <a:cubicBezTo>
                  <a:pt x="448" y="612"/>
                  <a:pt x="449" y="611"/>
                  <a:pt x="447" y="611"/>
                </a:cubicBezTo>
                <a:cubicBezTo>
                  <a:pt x="446" y="611"/>
                  <a:pt x="444" y="604"/>
                  <a:pt x="444" y="605"/>
                </a:cubicBezTo>
                <a:cubicBezTo>
                  <a:pt x="444" y="605"/>
                  <a:pt x="444" y="607"/>
                  <a:pt x="444" y="607"/>
                </a:cubicBezTo>
                <a:cubicBezTo>
                  <a:pt x="440" y="604"/>
                  <a:pt x="440" y="598"/>
                  <a:pt x="434" y="598"/>
                </a:cubicBezTo>
                <a:cubicBezTo>
                  <a:pt x="439" y="590"/>
                  <a:pt x="430" y="588"/>
                  <a:pt x="431" y="579"/>
                </a:cubicBezTo>
                <a:cubicBezTo>
                  <a:pt x="430" y="577"/>
                  <a:pt x="427" y="578"/>
                  <a:pt x="427" y="575"/>
                </a:cubicBezTo>
                <a:cubicBezTo>
                  <a:pt x="427" y="572"/>
                  <a:pt x="421" y="574"/>
                  <a:pt x="419" y="572"/>
                </a:cubicBezTo>
                <a:cubicBezTo>
                  <a:pt x="421" y="569"/>
                  <a:pt x="421" y="568"/>
                  <a:pt x="418" y="568"/>
                </a:cubicBezTo>
                <a:cubicBezTo>
                  <a:pt x="420" y="565"/>
                  <a:pt x="419" y="564"/>
                  <a:pt x="418" y="559"/>
                </a:cubicBezTo>
                <a:cubicBezTo>
                  <a:pt x="417" y="558"/>
                  <a:pt x="418" y="555"/>
                  <a:pt x="418" y="555"/>
                </a:cubicBezTo>
                <a:cubicBezTo>
                  <a:pt x="417" y="555"/>
                  <a:pt x="416" y="555"/>
                  <a:pt x="416" y="555"/>
                </a:cubicBezTo>
                <a:cubicBezTo>
                  <a:pt x="415" y="550"/>
                  <a:pt x="419" y="552"/>
                  <a:pt x="416" y="547"/>
                </a:cubicBezTo>
                <a:cubicBezTo>
                  <a:pt x="414" y="545"/>
                  <a:pt x="412" y="557"/>
                  <a:pt x="412" y="547"/>
                </a:cubicBezTo>
                <a:cubicBezTo>
                  <a:pt x="412" y="540"/>
                  <a:pt x="406" y="536"/>
                  <a:pt x="399" y="529"/>
                </a:cubicBezTo>
                <a:cubicBezTo>
                  <a:pt x="394" y="533"/>
                  <a:pt x="398" y="534"/>
                  <a:pt x="395" y="540"/>
                </a:cubicBezTo>
                <a:cubicBezTo>
                  <a:pt x="391" y="541"/>
                  <a:pt x="392" y="536"/>
                  <a:pt x="390" y="536"/>
                </a:cubicBezTo>
                <a:cubicBezTo>
                  <a:pt x="387" y="537"/>
                  <a:pt x="386" y="535"/>
                  <a:pt x="384" y="534"/>
                </a:cubicBezTo>
                <a:cubicBezTo>
                  <a:pt x="388" y="537"/>
                  <a:pt x="385" y="546"/>
                  <a:pt x="391" y="546"/>
                </a:cubicBezTo>
                <a:cubicBezTo>
                  <a:pt x="389" y="550"/>
                  <a:pt x="392" y="555"/>
                  <a:pt x="395" y="562"/>
                </a:cubicBezTo>
                <a:cubicBezTo>
                  <a:pt x="395" y="563"/>
                  <a:pt x="395" y="566"/>
                  <a:pt x="395" y="566"/>
                </a:cubicBezTo>
                <a:cubicBezTo>
                  <a:pt x="398" y="568"/>
                  <a:pt x="399" y="577"/>
                  <a:pt x="401" y="581"/>
                </a:cubicBezTo>
                <a:cubicBezTo>
                  <a:pt x="403" y="581"/>
                  <a:pt x="406" y="581"/>
                  <a:pt x="408" y="581"/>
                </a:cubicBezTo>
                <a:cubicBezTo>
                  <a:pt x="407" y="583"/>
                  <a:pt x="406" y="584"/>
                  <a:pt x="406" y="587"/>
                </a:cubicBezTo>
                <a:cubicBezTo>
                  <a:pt x="409" y="587"/>
                  <a:pt x="410" y="586"/>
                  <a:pt x="410" y="585"/>
                </a:cubicBezTo>
                <a:cubicBezTo>
                  <a:pt x="414" y="587"/>
                  <a:pt x="412" y="590"/>
                  <a:pt x="414" y="594"/>
                </a:cubicBezTo>
                <a:cubicBezTo>
                  <a:pt x="414" y="595"/>
                  <a:pt x="417" y="595"/>
                  <a:pt x="418" y="596"/>
                </a:cubicBezTo>
                <a:cubicBezTo>
                  <a:pt x="418" y="597"/>
                  <a:pt x="417" y="599"/>
                  <a:pt x="418" y="600"/>
                </a:cubicBezTo>
                <a:cubicBezTo>
                  <a:pt x="418" y="600"/>
                  <a:pt x="419" y="599"/>
                  <a:pt x="419" y="600"/>
                </a:cubicBezTo>
                <a:cubicBezTo>
                  <a:pt x="420" y="602"/>
                  <a:pt x="418" y="603"/>
                  <a:pt x="418" y="603"/>
                </a:cubicBezTo>
                <a:cubicBezTo>
                  <a:pt x="418" y="606"/>
                  <a:pt x="420" y="606"/>
                  <a:pt x="421" y="607"/>
                </a:cubicBezTo>
                <a:cubicBezTo>
                  <a:pt x="422" y="608"/>
                  <a:pt x="421" y="610"/>
                  <a:pt x="421" y="611"/>
                </a:cubicBezTo>
                <a:cubicBezTo>
                  <a:pt x="421" y="611"/>
                  <a:pt x="423" y="611"/>
                  <a:pt x="423" y="611"/>
                </a:cubicBezTo>
                <a:cubicBezTo>
                  <a:pt x="424" y="613"/>
                  <a:pt x="421" y="620"/>
                  <a:pt x="427" y="618"/>
                </a:cubicBezTo>
                <a:cubicBezTo>
                  <a:pt x="427" y="622"/>
                  <a:pt x="427" y="626"/>
                  <a:pt x="429" y="629"/>
                </a:cubicBezTo>
                <a:cubicBezTo>
                  <a:pt x="429" y="631"/>
                  <a:pt x="432" y="632"/>
                  <a:pt x="432" y="633"/>
                </a:cubicBezTo>
                <a:cubicBezTo>
                  <a:pt x="433" y="635"/>
                  <a:pt x="433" y="637"/>
                  <a:pt x="434" y="639"/>
                </a:cubicBezTo>
                <a:cubicBezTo>
                  <a:pt x="435" y="640"/>
                  <a:pt x="437" y="640"/>
                  <a:pt x="438" y="641"/>
                </a:cubicBezTo>
                <a:cubicBezTo>
                  <a:pt x="440" y="643"/>
                  <a:pt x="436" y="646"/>
                  <a:pt x="440" y="646"/>
                </a:cubicBezTo>
                <a:cubicBezTo>
                  <a:pt x="442" y="646"/>
                  <a:pt x="441" y="651"/>
                  <a:pt x="442" y="654"/>
                </a:cubicBezTo>
                <a:cubicBezTo>
                  <a:pt x="449" y="650"/>
                  <a:pt x="447" y="657"/>
                  <a:pt x="457" y="656"/>
                </a:cubicBezTo>
                <a:cubicBezTo>
                  <a:pt x="457" y="661"/>
                  <a:pt x="460" y="663"/>
                  <a:pt x="460" y="669"/>
                </a:cubicBezTo>
                <a:cubicBezTo>
                  <a:pt x="467" y="679"/>
                  <a:pt x="489" y="676"/>
                  <a:pt x="503" y="674"/>
                </a:cubicBezTo>
                <a:cubicBezTo>
                  <a:pt x="505" y="675"/>
                  <a:pt x="504" y="671"/>
                  <a:pt x="505" y="670"/>
                </a:cubicBezTo>
                <a:cubicBezTo>
                  <a:pt x="509" y="669"/>
                  <a:pt x="518" y="674"/>
                  <a:pt x="516" y="667"/>
                </a:cubicBezTo>
                <a:cubicBezTo>
                  <a:pt x="520" y="669"/>
                  <a:pt x="520" y="672"/>
                  <a:pt x="518" y="676"/>
                </a:cubicBezTo>
                <a:cubicBezTo>
                  <a:pt x="518" y="677"/>
                  <a:pt x="516" y="678"/>
                  <a:pt x="516" y="678"/>
                </a:cubicBezTo>
                <a:cubicBezTo>
                  <a:pt x="516" y="681"/>
                  <a:pt x="517" y="686"/>
                  <a:pt x="516" y="689"/>
                </a:cubicBezTo>
                <a:cubicBezTo>
                  <a:pt x="516" y="690"/>
                  <a:pt x="513" y="689"/>
                  <a:pt x="513" y="689"/>
                </a:cubicBezTo>
                <a:cubicBezTo>
                  <a:pt x="512" y="690"/>
                  <a:pt x="512" y="698"/>
                  <a:pt x="511" y="700"/>
                </a:cubicBezTo>
                <a:cubicBezTo>
                  <a:pt x="510" y="702"/>
                  <a:pt x="505" y="703"/>
                  <a:pt x="507" y="710"/>
                </a:cubicBezTo>
                <a:cubicBezTo>
                  <a:pt x="501" y="710"/>
                  <a:pt x="505" y="720"/>
                  <a:pt x="498" y="719"/>
                </a:cubicBezTo>
                <a:cubicBezTo>
                  <a:pt x="499" y="725"/>
                  <a:pt x="496" y="726"/>
                  <a:pt x="496" y="730"/>
                </a:cubicBezTo>
                <a:cubicBezTo>
                  <a:pt x="489" y="728"/>
                  <a:pt x="493" y="737"/>
                  <a:pt x="486" y="736"/>
                </a:cubicBezTo>
                <a:cubicBezTo>
                  <a:pt x="486" y="738"/>
                  <a:pt x="486" y="739"/>
                  <a:pt x="486" y="741"/>
                </a:cubicBezTo>
                <a:cubicBezTo>
                  <a:pt x="485" y="741"/>
                  <a:pt x="484" y="739"/>
                  <a:pt x="483" y="739"/>
                </a:cubicBezTo>
                <a:cubicBezTo>
                  <a:pt x="479" y="741"/>
                  <a:pt x="481" y="743"/>
                  <a:pt x="475" y="745"/>
                </a:cubicBezTo>
                <a:cubicBezTo>
                  <a:pt x="475" y="745"/>
                  <a:pt x="470" y="747"/>
                  <a:pt x="470" y="747"/>
                </a:cubicBezTo>
                <a:cubicBezTo>
                  <a:pt x="470" y="747"/>
                  <a:pt x="470" y="749"/>
                  <a:pt x="470" y="749"/>
                </a:cubicBezTo>
                <a:cubicBezTo>
                  <a:pt x="468" y="750"/>
                  <a:pt x="464" y="751"/>
                  <a:pt x="462" y="753"/>
                </a:cubicBezTo>
                <a:cubicBezTo>
                  <a:pt x="458" y="756"/>
                  <a:pt x="456" y="762"/>
                  <a:pt x="449" y="762"/>
                </a:cubicBezTo>
                <a:cubicBezTo>
                  <a:pt x="451" y="767"/>
                  <a:pt x="447" y="767"/>
                  <a:pt x="447" y="771"/>
                </a:cubicBezTo>
                <a:cubicBezTo>
                  <a:pt x="445" y="773"/>
                  <a:pt x="444" y="772"/>
                  <a:pt x="442" y="771"/>
                </a:cubicBezTo>
                <a:cubicBezTo>
                  <a:pt x="443" y="773"/>
                  <a:pt x="439" y="776"/>
                  <a:pt x="440" y="777"/>
                </a:cubicBezTo>
                <a:cubicBezTo>
                  <a:pt x="444" y="780"/>
                  <a:pt x="438" y="777"/>
                  <a:pt x="438" y="782"/>
                </a:cubicBezTo>
                <a:cubicBezTo>
                  <a:pt x="438" y="785"/>
                  <a:pt x="435" y="783"/>
                  <a:pt x="434" y="784"/>
                </a:cubicBezTo>
                <a:cubicBezTo>
                  <a:pt x="434" y="785"/>
                  <a:pt x="435" y="787"/>
                  <a:pt x="434" y="788"/>
                </a:cubicBezTo>
                <a:cubicBezTo>
                  <a:pt x="434" y="790"/>
                  <a:pt x="430" y="804"/>
                  <a:pt x="431" y="808"/>
                </a:cubicBezTo>
                <a:cubicBezTo>
                  <a:pt x="431" y="812"/>
                  <a:pt x="432" y="813"/>
                  <a:pt x="434" y="816"/>
                </a:cubicBezTo>
                <a:cubicBezTo>
                  <a:pt x="435" y="821"/>
                  <a:pt x="434" y="823"/>
                  <a:pt x="434" y="827"/>
                </a:cubicBezTo>
                <a:cubicBezTo>
                  <a:pt x="434" y="828"/>
                  <a:pt x="436" y="834"/>
                  <a:pt x="438" y="835"/>
                </a:cubicBezTo>
                <a:cubicBezTo>
                  <a:pt x="443" y="835"/>
                  <a:pt x="432" y="843"/>
                  <a:pt x="442" y="844"/>
                </a:cubicBezTo>
                <a:cubicBezTo>
                  <a:pt x="441" y="853"/>
                  <a:pt x="443" y="860"/>
                  <a:pt x="442" y="868"/>
                </a:cubicBezTo>
                <a:cubicBezTo>
                  <a:pt x="441" y="873"/>
                  <a:pt x="436" y="878"/>
                  <a:pt x="436" y="883"/>
                </a:cubicBezTo>
                <a:cubicBezTo>
                  <a:pt x="432" y="883"/>
                  <a:pt x="425" y="888"/>
                  <a:pt x="423" y="890"/>
                </a:cubicBezTo>
                <a:cubicBezTo>
                  <a:pt x="422" y="892"/>
                  <a:pt x="421" y="892"/>
                  <a:pt x="423" y="892"/>
                </a:cubicBezTo>
                <a:cubicBezTo>
                  <a:pt x="423" y="895"/>
                  <a:pt x="419" y="893"/>
                  <a:pt x="418" y="894"/>
                </a:cubicBezTo>
                <a:cubicBezTo>
                  <a:pt x="416" y="895"/>
                  <a:pt x="417" y="897"/>
                  <a:pt x="416" y="898"/>
                </a:cubicBezTo>
                <a:cubicBezTo>
                  <a:pt x="415" y="898"/>
                  <a:pt x="412" y="894"/>
                  <a:pt x="412" y="898"/>
                </a:cubicBezTo>
                <a:cubicBezTo>
                  <a:pt x="412" y="900"/>
                  <a:pt x="410" y="899"/>
                  <a:pt x="408" y="900"/>
                </a:cubicBezTo>
                <a:cubicBezTo>
                  <a:pt x="406" y="901"/>
                  <a:pt x="406" y="906"/>
                  <a:pt x="401" y="905"/>
                </a:cubicBezTo>
                <a:cubicBezTo>
                  <a:pt x="398" y="916"/>
                  <a:pt x="401" y="931"/>
                  <a:pt x="403" y="946"/>
                </a:cubicBezTo>
                <a:cubicBezTo>
                  <a:pt x="401" y="948"/>
                  <a:pt x="399" y="949"/>
                  <a:pt x="399" y="946"/>
                </a:cubicBezTo>
                <a:cubicBezTo>
                  <a:pt x="397" y="946"/>
                  <a:pt x="398" y="949"/>
                  <a:pt x="397" y="950"/>
                </a:cubicBezTo>
                <a:cubicBezTo>
                  <a:pt x="395" y="952"/>
                  <a:pt x="392" y="949"/>
                  <a:pt x="391" y="952"/>
                </a:cubicBezTo>
                <a:cubicBezTo>
                  <a:pt x="391" y="955"/>
                  <a:pt x="384" y="954"/>
                  <a:pt x="382" y="958"/>
                </a:cubicBezTo>
                <a:cubicBezTo>
                  <a:pt x="382" y="961"/>
                  <a:pt x="382" y="965"/>
                  <a:pt x="382" y="969"/>
                </a:cubicBezTo>
                <a:cubicBezTo>
                  <a:pt x="378" y="969"/>
                  <a:pt x="380" y="975"/>
                  <a:pt x="378" y="978"/>
                </a:cubicBezTo>
                <a:cubicBezTo>
                  <a:pt x="378" y="979"/>
                  <a:pt x="375" y="979"/>
                  <a:pt x="375" y="980"/>
                </a:cubicBezTo>
                <a:cubicBezTo>
                  <a:pt x="373" y="983"/>
                  <a:pt x="374" y="987"/>
                  <a:pt x="371" y="989"/>
                </a:cubicBezTo>
                <a:cubicBezTo>
                  <a:pt x="370" y="990"/>
                  <a:pt x="371" y="992"/>
                  <a:pt x="371" y="993"/>
                </a:cubicBezTo>
                <a:cubicBezTo>
                  <a:pt x="371" y="993"/>
                  <a:pt x="368" y="992"/>
                  <a:pt x="367" y="993"/>
                </a:cubicBezTo>
                <a:cubicBezTo>
                  <a:pt x="367" y="994"/>
                  <a:pt x="368" y="997"/>
                  <a:pt x="367" y="999"/>
                </a:cubicBezTo>
                <a:cubicBezTo>
                  <a:pt x="367" y="999"/>
                  <a:pt x="364" y="998"/>
                  <a:pt x="363" y="999"/>
                </a:cubicBezTo>
                <a:cubicBezTo>
                  <a:pt x="363" y="999"/>
                  <a:pt x="364" y="1002"/>
                  <a:pt x="363" y="1002"/>
                </a:cubicBezTo>
                <a:cubicBezTo>
                  <a:pt x="363" y="1003"/>
                  <a:pt x="360" y="1002"/>
                  <a:pt x="360" y="1002"/>
                </a:cubicBezTo>
                <a:cubicBezTo>
                  <a:pt x="359" y="1003"/>
                  <a:pt x="356" y="1006"/>
                  <a:pt x="356" y="1008"/>
                </a:cubicBezTo>
                <a:cubicBezTo>
                  <a:pt x="356" y="1010"/>
                  <a:pt x="354" y="1009"/>
                  <a:pt x="352" y="1010"/>
                </a:cubicBezTo>
                <a:cubicBezTo>
                  <a:pt x="352" y="1010"/>
                  <a:pt x="353" y="1013"/>
                  <a:pt x="352" y="1013"/>
                </a:cubicBezTo>
                <a:cubicBezTo>
                  <a:pt x="352" y="1014"/>
                  <a:pt x="349" y="1013"/>
                  <a:pt x="349" y="1013"/>
                </a:cubicBezTo>
                <a:cubicBezTo>
                  <a:pt x="347" y="1015"/>
                  <a:pt x="346" y="1016"/>
                  <a:pt x="345" y="1017"/>
                </a:cubicBezTo>
                <a:cubicBezTo>
                  <a:pt x="344" y="1018"/>
                  <a:pt x="342" y="1021"/>
                  <a:pt x="341" y="1021"/>
                </a:cubicBezTo>
                <a:cubicBezTo>
                  <a:pt x="340" y="1021"/>
                  <a:pt x="335" y="1023"/>
                  <a:pt x="335" y="1023"/>
                </a:cubicBezTo>
                <a:cubicBezTo>
                  <a:pt x="334" y="1022"/>
                  <a:pt x="334" y="1021"/>
                  <a:pt x="332" y="1023"/>
                </a:cubicBezTo>
                <a:cubicBezTo>
                  <a:pt x="329" y="1024"/>
                  <a:pt x="328" y="1024"/>
                  <a:pt x="324" y="1025"/>
                </a:cubicBezTo>
                <a:cubicBezTo>
                  <a:pt x="323" y="1025"/>
                  <a:pt x="311" y="1030"/>
                  <a:pt x="308" y="1025"/>
                </a:cubicBezTo>
                <a:cubicBezTo>
                  <a:pt x="305" y="1025"/>
                  <a:pt x="307" y="1027"/>
                  <a:pt x="308" y="1027"/>
                </a:cubicBezTo>
                <a:cubicBezTo>
                  <a:pt x="305" y="1031"/>
                  <a:pt x="301" y="1027"/>
                  <a:pt x="295" y="1028"/>
                </a:cubicBezTo>
                <a:cubicBezTo>
                  <a:pt x="292" y="1029"/>
                  <a:pt x="293" y="1030"/>
                  <a:pt x="295" y="1030"/>
                </a:cubicBezTo>
                <a:cubicBezTo>
                  <a:pt x="293" y="1033"/>
                  <a:pt x="283" y="1028"/>
                  <a:pt x="278" y="1028"/>
                </a:cubicBezTo>
                <a:cubicBezTo>
                  <a:pt x="278" y="1019"/>
                  <a:pt x="269" y="1014"/>
                  <a:pt x="274" y="1006"/>
                </a:cubicBezTo>
                <a:cubicBezTo>
                  <a:pt x="270" y="1003"/>
                  <a:pt x="265" y="1000"/>
                  <a:pt x="267" y="991"/>
                </a:cubicBezTo>
                <a:cubicBezTo>
                  <a:pt x="261" y="997"/>
                  <a:pt x="265" y="994"/>
                  <a:pt x="263" y="985"/>
                </a:cubicBezTo>
                <a:cubicBezTo>
                  <a:pt x="260" y="977"/>
                  <a:pt x="249" y="970"/>
                  <a:pt x="252" y="959"/>
                </a:cubicBezTo>
                <a:cubicBezTo>
                  <a:pt x="250" y="958"/>
                  <a:pt x="250" y="963"/>
                  <a:pt x="250" y="963"/>
                </a:cubicBezTo>
                <a:cubicBezTo>
                  <a:pt x="246" y="962"/>
                  <a:pt x="250" y="950"/>
                  <a:pt x="246" y="956"/>
                </a:cubicBezTo>
                <a:cubicBezTo>
                  <a:pt x="243" y="953"/>
                  <a:pt x="244" y="947"/>
                  <a:pt x="244" y="943"/>
                </a:cubicBezTo>
                <a:cubicBezTo>
                  <a:pt x="245" y="937"/>
                  <a:pt x="245" y="933"/>
                  <a:pt x="242" y="926"/>
                </a:cubicBezTo>
                <a:cubicBezTo>
                  <a:pt x="243" y="923"/>
                  <a:pt x="238" y="925"/>
                  <a:pt x="237" y="924"/>
                </a:cubicBezTo>
                <a:cubicBezTo>
                  <a:pt x="236" y="923"/>
                  <a:pt x="242" y="919"/>
                  <a:pt x="233" y="920"/>
                </a:cubicBezTo>
                <a:cubicBezTo>
                  <a:pt x="232" y="919"/>
                  <a:pt x="234" y="915"/>
                  <a:pt x="233" y="915"/>
                </a:cubicBezTo>
                <a:cubicBezTo>
                  <a:pt x="233" y="914"/>
                  <a:pt x="229" y="915"/>
                  <a:pt x="229" y="915"/>
                </a:cubicBezTo>
                <a:cubicBezTo>
                  <a:pt x="229" y="914"/>
                  <a:pt x="235" y="907"/>
                  <a:pt x="227" y="909"/>
                </a:cubicBezTo>
                <a:cubicBezTo>
                  <a:pt x="227" y="906"/>
                  <a:pt x="230" y="905"/>
                  <a:pt x="229" y="902"/>
                </a:cubicBezTo>
                <a:cubicBezTo>
                  <a:pt x="226" y="900"/>
                  <a:pt x="230" y="892"/>
                  <a:pt x="224" y="894"/>
                </a:cubicBezTo>
                <a:cubicBezTo>
                  <a:pt x="223" y="877"/>
                  <a:pt x="225" y="871"/>
                  <a:pt x="233" y="861"/>
                </a:cubicBezTo>
                <a:cubicBezTo>
                  <a:pt x="232" y="858"/>
                  <a:pt x="235" y="851"/>
                  <a:pt x="231" y="851"/>
                </a:cubicBezTo>
                <a:cubicBezTo>
                  <a:pt x="231" y="848"/>
                  <a:pt x="235" y="851"/>
                  <a:pt x="237" y="849"/>
                </a:cubicBezTo>
                <a:cubicBezTo>
                  <a:pt x="238" y="849"/>
                  <a:pt x="236" y="845"/>
                  <a:pt x="239" y="846"/>
                </a:cubicBezTo>
                <a:cubicBezTo>
                  <a:pt x="238" y="843"/>
                  <a:pt x="237" y="826"/>
                  <a:pt x="235" y="831"/>
                </a:cubicBezTo>
                <a:cubicBezTo>
                  <a:pt x="231" y="827"/>
                  <a:pt x="233" y="823"/>
                  <a:pt x="233" y="820"/>
                </a:cubicBezTo>
                <a:cubicBezTo>
                  <a:pt x="233" y="815"/>
                  <a:pt x="234" y="810"/>
                  <a:pt x="233" y="807"/>
                </a:cubicBezTo>
                <a:cubicBezTo>
                  <a:pt x="233" y="804"/>
                  <a:pt x="230" y="806"/>
                  <a:pt x="229" y="805"/>
                </a:cubicBezTo>
                <a:cubicBezTo>
                  <a:pt x="229" y="804"/>
                  <a:pt x="231" y="802"/>
                  <a:pt x="231" y="801"/>
                </a:cubicBezTo>
                <a:cubicBezTo>
                  <a:pt x="231" y="801"/>
                  <a:pt x="229" y="800"/>
                  <a:pt x="229" y="799"/>
                </a:cubicBezTo>
                <a:cubicBezTo>
                  <a:pt x="229" y="795"/>
                  <a:pt x="227" y="796"/>
                  <a:pt x="226" y="794"/>
                </a:cubicBezTo>
                <a:cubicBezTo>
                  <a:pt x="225" y="793"/>
                  <a:pt x="226" y="790"/>
                  <a:pt x="226" y="790"/>
                </a:cubicBezTo>
                <a:cubicBezTo>
                  <a:pt x="225" y="790"/>
                  <a:pt x="220" y="789"/>
                  <a:pt x="222" y="788"/>
                </a:cubicBezTo>
                <a:cubicBezTo>
                  <a:pt x="222" y="788"/>
                  <a:pt x="224" y="788"/>
                  <a:pt x="224" y="788"/>
                </a:cubicBezTo>
                <a:cubicBezTo>
                  <a:pt x="221" y="784"/>
                  <a:pt x="219" y="783"/>
                  <a:pt x="214" y="780"/>
                </a:cubicBezTo>
                <a:cubicBezTo>
                  <a:pt x="213" y="780"/>
                  <a:pt x="215" y="779"/>
                  <a:pt x="213" y="779"/>
                </a:cubicBezTo>
                <a:cubicBezTo>
                  <a:pt x="211" y="779"/>
                  <a:pt x="211" y="773"/>
                  <a:pt x="207" y="775"/>
                </a:cubicBezTo>
                <a:cubicBezTo>
                  <a:pt x="203" y="759"/>
                  <a:pt x="207" y="746"/>
                  <a:pt x="207" y="728"/>
                </a:cubicBezTo>
                <a:cubicBezTo>
                  <a:pt x="206" y="725"/>
                  <a:pt x="202" y="731"/>
                  <a:pt x="203" y="723"/>
                </a:cubicBezTo>
                <a:cubicBezTo>
                  <a:pt x="192" y="724"/>
                  <a:pt x="184" y="722"/>
                  <a:pt x="177" y="719"/>
                </a:cubicBezTo>
                <a:cubicBezTo>
                  <a:pt x="179" y="709"/>
                  <a:pt x="172" y="720"/>
                  <a:pt x="173" y="710"/>
                </a:cubicBezTo>
                <a:cubicBezTo>
                  <a:pt x="165" y="707"/>
                  <a:pt x="163" y="705"/>
                  <a:pt x="153" y="708"/>
                </a:cubicBezTo>
                <a:cubicBezTo>
                  <a:pt x="151" y="708"/>
                  <a:pt x="148" y="709"/>
                  <a:pt x="145" y="710"/>
                </a:cubicBezTo>
                <a:cubicBezTo>
                  <a:pt x="144" y="710"/>
                  <a:pt x="140" y="713"/>
                  <a:pt x="134" y="711"/>
                </a:cubicBezTo>
                <a:cubicBezTo>
                  <a:pt x="137" y="716"/>
                  <a:pt x="140" y="713"/>
                  <a:pt x="130" y="715"/>
                </a:cubicBezTo>
                <a:cubicBezTo>
                  <a:pt x="124" y="717"/>
                  <a:pt x="120" y="718"/>
                  <a:pt x="110" y="719"/>
                </a:cubicBezTo>
                <a:cubicBezTo>
                  <a:pt x="107" y="719"/>
                  <a:pt x="107" y="717"/>
                  <a:pt x="104" y="717"/>
                </a:cubicBezTo>
                <a:cubicBezTo>
                  <a:pt x="92" y="716"/>
                  <a:pt x="79" y="723"/>
                  <a:pt x="69" y="721"/>
                </a:cubicBezTo>
                <a:cubicBezTo>
                  <a:pt x="70" y="714"/>
                  <a:pt x="62" y="716"/>
                  <a:pt x="60" y="715"/>
                </a:cubicBezTo>
                <a:cubicBezTo>
                  <a:pt x="59" y="715"/>
                  <a:pt x="60" y="712"/>
                  <a:pt x="60" y="711"/>
                </a:cubicBezTo>
                <a:cubicBezTo>
                  <a:pt x="59" y="711"/>
                  <a:pt x="55" y="712"/>
                  <a:pt x="54" y="711"/>
                </a:cubicBezTo>
                <a:cubicBezTo>
                  <a:pt x="53" y="711"/>
                  <a:pt x="55" y="708"/>
                  <a:pt x="54" y="708"/>
                </a:cubicBezTo>
                <a:cubicBezTo>
                  <a:pt x="53" y="707"/>
                  <a:pt x="50" y="709"/>
                  <a:pt x="50" y="706"/>
                </a:cubicBezTo>
                <a:cubicBezTo>
                  <a:pt x="50" y="705"/>
                  <a:pt x="47" y="702"/>
                  <a:pt x="47" y="702"/>
                </a:cubicBezTo>
                <a:cubicBezTo>
                  <a:pt x="46" y="701"/>
                  <a:pt x="47" y="700"/>
                  <a:pt x="45" y="700"/>
                </a:cubicBezTo>
                <a:cubicBezTo>
                  <a:pt x="43" y="700"/>
                  <a:pt x="43" y="698"/>
                  <a:pt x="43" y="697"/>
                </a:cubicBezTo>
                <a:cubicBezTo>
                  <a:pt x="42" y="694"/>
                  <a:pt x="40" y="696"/>
                  <a:pt x="39" y="695"/>
                </a:cubicBezTo>
                <a:cubicBezTo>
                  <a:pt x="39" y="694"/>
                  <a:pt x="40" y="692"/>
                  <a:pt x="39" y="691"/>
                </a:cubicBezTo>
                <a:cubicBezTo>
                  <a:pt x="38" y="689"/>
                  <a:pt x="35" y="692"/>
                  <a:pt x="35" y="689"/>
                </a:cubicBezTo>
                <a:cubicBezTo>
                  <a:pt x="35" y="688"/>
                  <a:pt x="37" y="686"/>
                  <a:pt x="37" y="687"/>
                </a:cubicBezTo>
                <a:cubicBezTo>
                  <a:pt x="35" y="681"/>
                  <a:pt x="26" y="682"/>
                  <a:pt x="28" y="676"/>
                </a:cubicBezTo>
                <a:cubicBezTo>
                  <a:pt x="19" y="679"/>
                  <a:pt x="23" y="668"/>
                  <a:pt x="15" y="670"/>
                </a:cubicBezTo>
                <a:cubicBezTo>
                  <a:pt x="16" y="669"/>
                  <a:pt x="17" y="667"/>
                  <a:pt x="17" y="665"/>
                </a:cubicBezTo>
                <a:cubicBezTo>
                  <a:pt x="16" y="662"/>
                  <a:pt x="12" y="663"/>
                  <a:pt x="9" y="663"/>
                </a:cubicBezTo>
                <a:cubicBezTo>
                  <a:pt x="11" y="660"/>
                  <a:pt x="6" y="659"/>
                  <a:pt x="6" y="657"/>
                </a:cubicBezTo>
                <a:cubicBezTo>
                  <a:pt x="5" y="654"/>
                  <a:pt x="9" y="655"/>
                  <a:pt x="6" y="650"/>
                </a:cubicBezTo>
                <a:cubicBezTo>
                  <a:pt x="5" y="649"/>
                  <a:pt x="4" y="650"/>
                  <a:pt x="4" y="648"/>
                </a:cubicBezTo>
                <a:cubicBezTo>
                  <a:pt x="4" y="647"/>
                  <a:pt x="2" y="642"/>
                  <a:pt x="0" y="641"/>
                </a:cubicBezTo>
                <a:cubicBezTo>
                  <a:pt x="0" y="638"/>
                  <a:pt x="4" y="640"/>
                  <a:pt x="6" y="639"/>
                </a:cubicBezTo>
                <a:cubicBezTo>
                  <a:pt x="7" y="638"/>
                  <a:pt x="6" y="632"/>
                  <a:pt x="9" y="633"/>
                </a:cubicBezTo>
                <a:cubicBezTo>
                  <a:pt x="9" y="623"/>
                  <a:pt x="9" y="612"/>
                  <a:pt x="9" y="602"/>
                </a:cubicBezTo>
                <a:cubicBezTo>
                  <a:pt x="10" y="599"/>
                  <a:pt x="6" y="601"/>
                  <a:pt x="6" y="600"/>
                </a:cubicBezTo>
                <a:cubicBezTo>
                  <a:pt x="5" y="599"/>
                  <a:pt x="7" y="597"/>
                  <a:pt x="7" y="596"/>
                </a:cubicBezTo>
                <a:cubicBezTo>
                  <a:pt x="8" y="593"/>
                  <a:pt x="5" y="592"/>
                  <a:pt x="6" y="588"/>
                </a:cubicBezTo>
                <a:cubicBezTo>
                  <a:pt x="13" y="596"/>
                  <a:pt x="6" y="575"/>
                  <a:pt x="13" y="583"/>
                </a:cubicBezTo>
                <a:cubicBezTo>
                  <a:pt x="14" y="581"/>
                  <a:pt x="13" y="574"/>
                  <a:pt x="15" y="572"/>
                </a:cubicBezTo>
                <a:cubicBezTo>
                  <a:pt x="15" y="571"/>
                  <a:pt x="19" y="572"/>
                  <a:pt x="19" y="572"/>
                </a:cubicBezTo>
                <a:cubicBezTo>
                  <a:pt x="19" y="571"/>
                  <a:pt x="16" y="568"/>
                  <a:pt x="17" y="566"/>
                </a:cubicBezTo>
                <a:cubicBezTo>
                  <a:pt x="24" y="564"/>
                  <a:pt x="23" y="554"/>
                  <a:pt x="30" y="553"/>
                </a:cubicBezTo>
                <a:cubicBezTo>
                  <a:pt x="30" y="547"/>
                  <a:pt x="36" y="547"/>
                  <a:pt x="35" y="540"/>
                </a:cubicBezTo>
                <a:cubicBezTo>
                  <a:pt x="39" y="541"/>
                  <a:pt x="39" y="539"/>
                  <a:pt x="39" y="536"/>
                </a:cubicBezTo>
                <a:cubicBezTo>
                  <a:pt x="50" y="535"/>
                  <a:pt x="59" y="531"/>
                  <a:pt x="58" y="518"/>
                </a:cubicBezTo>
                <a:cubicBezTo>
                  <a:pt x="65" y="519"/>
                  <a:pt x="59" y="507"/>
                  <a:pt x="65" y="508"/>
                </a:cubicBezTo>
                <a:cubicBezTo>
                  <a:pt x="65" y="505"/>
                  <a:pt x="65" y="501"/>
                  <a:pt x="65" y="497"/>
                </a:cubicBezTo>
                <a:cubicBezTo>
                  <a:pt x="69" y="497"/>
                  <a:pt x="69" y="495"/>
                  <a:pt x="73" y="495"/>
                </a:cubicBezTo>
                <a:cubicBezTo>
                  <a:pt x="76" y="492"/>
                  <a:pt x="79" y="489"/>
                  <a:pt x="82" y="484"/>
                </a:cubicBezTo>
                <a:cubicBezTo>
                  <a:pt x="83" y="483"/>
                  <a:pt x="84" y="484"/>
                  <a:pt x="84" y="482"/>
                </a:cubicBezTo>
                <a:cubicBezTo>
                  <a:pt x="84" y="480"/>
                  <a:pt x="89" y="480"/>
                  <a:pt x="88" y="477"/>
                </a:cubicBezTo>
                <a:cubicBezTo>
                  <a:pt x="96" y="478"/>
                  <a:pt x="97" y="472"/>
                  <a:pt x="104" y="473"/>
                </a:cubicBezTo>
                <a:cubicBezTo>
                  <a:pt x="102" y="480"/>
                  <a:pt x="113" y="473"/>
                  <a:pt x="110" y="480"/>
                </a:cubicBezTo>
                <a:cubicBezTo>
                  <a:pt x="114" y="476"/>
                  <a:pt x="129" y="483"/>
                  <a:pt x="129" y="475"/>
                </a:cubicBezTo>
                <a:cubicBezTo>
                  <a:pt x="137" y="474"/>
                  <a:pt x="145" y="471"/>
                  <a:pt x="149" y="465"/>
                </a:cubicBezTo>
                <a:cubicBezTo>
                  <a:pt x="152" y="466"/>
                  <a:pt x="154" y="466"/>
                  <a:pt x="155" y="464"/>
                </a:cubicBezTo>
                <a:cubicBezTo>
                  <a:pt x="158" y="464"/>
                  <a:pt x="159" y="465"/>
                  <a:pt x="162" y="465"/>
                </a:cubicBezTo>
                <a:cubicBezTo>
                  <a:pt x="166" y="466"/>
                  <a:pt x="170" y="463"/>
                  <a:pt x="173" y="464"/>
                </a:cubicBezTo>
                <a:cubicBezTo>
                  <a:pt x="173" y="464"/>
                  <a:pt x="174" y="465"/>
                  <a:pt x="175" y="465"/>
                </a:cubicBezTo>
                <a:cubicBezTo>
                  <a:pt x="179" y="466"/>
                  <a:pt x="187" y="469"/>
                  <a:pt x="196" y="467"/>
                </a:cubicBezTo>
                <a:cubicBezTo>
                  <a:pt x="199" y="467"/>
                  <a:pt x="205" y="461"/>
                  <a:pt x="209" y="465"/>
                </a:cubicBezTo>
                <a:cubicBezTo>
                  <a:pt x="212" y="468"/>
                  <a:pt x="211" y="466"/>
                  <a:pt x="216" y="465"/>
                </a:cubicBezTo>
                <a:cubicBezTo>
                  <a:pt x="216" y="467"/>
                  <a:pt x="219" y="467"/>
                  <a:pt x="218" y="469"/>
                </a:cubicBezTo>
                <a:cubicBezTo>
                  <a:pt x="218" y="470"/>
                  <a:pt x="214" y="471"/>
                  <a:pt x="214" y="471"/>
                </a:cubicBezTo>
                <a:cubicBezTo>
                  <a:pt x="214" y="473"/>
                  <a:pt x="216" y="472"/>
                  <a:pt x="216" y="473"/>
                </a:cubicBezTo>
                <a:cubicBezTo>
                  <a:pt x="217" y="475"/>
                  <a:pt x="214" y="475"/>
                  <a:pt x="214" y="475"/>
                </a:cubicBezTo>
                <a:cubicBezTo>
                  <a:pt x="215" y="476"/>
                  <a:pt x="216" y="477"/>
                  <a:pt x="216" y="479"/>
                </a:cubicBezTo>
                <a:cubicBezTo>
                  <a:pt x="216" y="484"/>
                  <a:pt x="213" y="486"/>
                  <a:pt x="218" y="493"/>
                </a:cubicBezTo>
                <a:cubicBezTo>
                  <a:pt x="219" y="498"/>
                  <a:pt x="221" y="491"/>
                  <a:pt x="224" y="495"/>
                </a:cubicBezTo>
                <a:cubicBezTo>
                  <a:pt x="223" y="498"/>
                  <a:pt x="227" y="496"/>
                  <a:pt x="227" y="497"/>
                </a:cubicBezTo>
                <a:cubicBezTo>
                  <a:pt x="228" y="498"/>
                  <a:pt x="227" y="500"/>
                  <a:pt x="227" y="501"/>
                </a:cubicBezTo>
                <a:cubicBezTo>
                  <a:pt x="229" y="502"/>
                  <a:pt x="233" y="500"/>
                  <a:pt x="233" y="503"/>
                </a:cubicBezTo>
                <a:cubicBezTo>
                  <a:pt x="239" y="500"/>
                  <a:pt x="243" y="508"/>
                  <a:pt x="246" y="503"/>
                </a:cubicBezTo>
                <a:cubicBezTo>
                  <a:pt x="248" y="502"/>
                  <a:pt x="247" y="506"/>
                  <a:pt x="248" y="506"/>
                </a:cubicBezTo>
                <a:cubicBezTo>
                  <a:pt x="251" y="508"/>
                  <a:pt x="253" y="506"/>
                  <a:pt x="257" y="508"/>
                </a:cubicBezTo>
                <a:cubicBezTo>
                  <a:pt x="258" y="509"/>
                  <a:pt x="258" y="511"/>
                  <a:pt x="259" y="512"/>
                </a:cubicBezTo>
                <a:cubicBezTo>
                  <a:pt x="260" y="513"/>
                  <a:pt x="262" y="511"/>
                  <a:pt x="263" y="512"/>
                </a:cubicBezTo>
                <a:cubicBezTo>
                  <a:pt x="265" y="514"/>
                  <a:pt x="266" y="513"/>
                  <a:pt x="268" y="514"/>
                </a:cubicBezTo>
                <a:cubicBezTo>
                  <a:pt x="269" y="514"/>
                  <a:pt x="270" y="518"/>
                  <a:pt x="270" y="518"/>
                </a:cubicBezTo>
                <a:cubicBezTo>
                  <a:pt x="271" y="518"/>
                  <a:pt x="274" y="516"/>
                  <a:pt x="276" y="516"/>
                </a:cubicBezTo>
                <a:cubicBezTo>
                  <a:pt x="275" y="516"/>
                  <a:pt x="277" y="517"/>
                  <a:pt x="278" y="518"/>
                </a:cubicBezTo>
                <a:cubicBezTo>
                  <a:pt x="279" y="518"/>
                  <a:pt x="280" y="517"/>
                  <a:pt x="281" y="518"/>
                </a:cubicBezTo>
                <a:cubicBezTo>
                  <a:pt x="282" y="516"/>
                  <a:pt x="284" y="515"/>
                  <a:pt x="285" y="514"/>
                </a:cubicBezTo>
                <a:cubicBezTo>
                  <a:pt x="285" y="514"/>
                  <a:pt x="288" y="513"/>
                  <a:pt x="287" y="512"/>
                </a:cubicBezTo>
                <a:cubicBezTo>
                  <a:pt x="282" y="508"/>
                  <a:pt x="292" y="509"/>
                  <a:pt x="293" y="503"/>
                </a:cubicBezTo>
                <a:cubicBezTo>
                  <a:pt x="298" y="504"/>
                  <a:pt x="298" y="499"/>
                  <a:pt x="304" y="501"/>
                </a:cubicBezTo>
                <a:cubicBezTo>
                  <a:pt x="305" y="501"/>
                  <a:pt x="305" y="503"/>
                  <a:pt x="306" y="503"/>
                </a:cubicBezTo>
                <a:cubicBezTo>
                  <a:pt x="308" y="503"/>
                  <a:pt x="311" y="502"/>
                  <a:pt x="313" y="503"/>
                </a:cubicBezTo>
                <a:cubicBezTo>
                  <a:pt x="314" y="503"/>
                  <a:pt x="317" y="506"/>
                  <a:pt x="317" y="506"/>
                </a:cubicBezTo>
                <a:cubicBezTo>
                  <a:pt x="318" y="507"/>
                  <a:pt x="320" y="504"/>
                  <a:pt x="322" y="505"/>
                </a:cubicBezTo>
                <a:cubicBezTo>
                  <a:pt x="323" y="505"/>
                  <a:pt x="322" y="508"/>
                  <a:pt x="322" y="508"/>
                </a:cubicBezTo>
                <a:cubicBezTo>
                  <a:pt x="324" y="509"/>
                  <a:pt x="327" y="505"/>
                  <a:pt x="330" y="506"/>
                </a:cubicBezTo>
                <a:cubicBezTo>
                  <a:pt x="331" y="508"/>
                  <a:pt x="326" y="508"/>
                  <a:pt x="326" y="508"/>
                </a:cubicBezTo>
                <a:cubicBezTo>
                  <a:pt x="327" y="512"/>
                  <a:pt x="339" y="512"/>
                  <a:pt x="345" y="512"/>
                </a:cubicBezTo>
                <a:cubicBezTo>
                  <a:pt x="344" y="519"/>
                  <a:pt x="360" y="517"/>
                  <a:pt x="363" y="512"/>
                </a:cubicBezTo>
                <a:cubicBezTo>
                  <a:pt x="365" y="514"/>
                  <a:pt x="373" y="510"/>
                  <a:pt x="375" y="512"/>
                </a:cubicBezTo>
                <a:cubicBezTo>
                  <a:pt x="377" y="514"/>
                  <a:pt x="375" y="512"/>
                  <a:pt x="378" y="512"/>
                </a:cubicBezTo>
                <a:cubicBezTo>
                  <a:pt x="382" y="512"/>
                  <a:pt x="384" y="514"/>
                  <a:pt x="388" y="514"/>
                </a:cubicBezTo>
                <a:cubicBezTo>
                  <a:pt x="391" y="513"/>
                  <a:pt x="393" y="511"/>
                  <a:pt x="397" y="510"/>
                </a:cubicBezTo>
                <a:cubicBezTo>
                  <a:pt x="398" y="506"/>
                  <a:pt x="398" y="500"/>
                  <a:pt x="403" y="499"/>
                </a:cubicBezTo>
                <a:cubicBezTo>
                  <a:pt x="403" y="496"/>
                  <a:pt x="400" y="495"/>
                  <a:pt x="401" y="492"/>
                </a:cubicBezTo>
                <a:cubicBezTo>
                  <a:pt x="407" y="492"/>
                  <a:pt x="406" y="480"/>
                  <a:pt x="412" y="486"/>
                </a:cubicBezTo>
                <a:cubicBezTo>
                  <a:pt x="413" y="479"/>
                  <a:pt x="410" y="477"/>
                  <a:pt x="404" y="477"/>
                </a:cubicBezTo>
                <a:cubicBezTo>
                  <a:pt x="406" y="475"/>
                  <a:pt x="406" y="472"/>
                  <a:pt x="406" y="469"/>
                </a:cubicBezTo>
                <a:cubicBezTo>
                  <a:pt x="404" y="464"/>
                  <a:pt x="393" y="467"/>
                  <a:pt x="391" y="462"/>
                </a:cubicBezTo>
                <a:cubicBezTo>
                  <a:pt x="388" y="464"/>
                  <a:pt x="382" y="463"/>
                  <a:pt x="380" y="467"/>
                </a:cubicBezTo>
                <a:cubicBezTo>
                  <a:pt x="378" y="468"/>
                  <a:pt x="379" y="464"/>
                  <a:pt x="378" y="464"/>
                </a:cubicBezTo>
                <a:cubicBezTo>
                  <a:pt x="375" y="462"/>
                  <a:pt x="369" y="465"/>
                  <a:pt x="365" y="464"/>
                </a:cubicBezTo>
                <a:cubicBezTo>
                  <a:pt x="363" y="465"/>
                  <a:pt x="363" y="468"/>
                  <a:pt x="360" y="467"/>
                </a:cubicBezTo>
                <a:cubicBezTo>
                  <a:pt x="354" y="468"/>
                  <a:pt x="356" y="460"/>
                  <a:pt x="347" y="462"/>
                </a:cubicBezTo>
                <a:cubicBezTo>
                  <a:pt x="347" y="458"/>
                  <a:pt x="344" y="458"/>
                  <a:pt x="345" y="454"/>
                </a:cubicBezTo>
                <a:cubicBezTo>
                  <a:pt x="343" y="455"/>
                  <a:pt x="342" y="454"/>
                  <a:pt x="341" y="452"/>
                </a:cubicBezTo>
                <a:cubicBezTo>
                  <a:pt x="340" y="450"/>
                  <a:pt x="337" y="449"/>
                  <a:pt x="334" y="449"/>
                </a:cubicBezTo>
                <a:cubicBezTo>
                  <a:pt x="337" y="444"/>
                  <a:pt x="335" y="433"/>
                  <a:pt x="334" y="428"/>
                </a:cubicBezTo>
                <a:cubicBezTo>
                  <a:pt x="329" y="431"/>
                  <a:pt x="323" y="425"/>
                  <a:pt x="322" y="434"/>
                </a:cubicBezTo>
                <a:cubicBezTo>
                  <a:pt x="317" y="431"/>
                  <a:pt x="316" y="435"/>
                  <a:pt x="311" y="432"/>
                </a:cubicBezTo>
                <a:cubicBezTo>
                  <a:pt x="312" y="434"/>
                  <a:pt x="311" y="435"/>
                  <a:pt x="309" y="436"/>
                </a:cubicBezTo>
                <a:cubicBezTo>
                  <a:pt x="311" y="437"/>
                  <a:pt x="312" y="438"/>
                  <a:pt x="313" y="439"/>
                </a:cubicBezTo>
                <a:cubicBezTo>
                  <a:pt x="314" y="441"/>
                  <a:pt x="313" y="444"/>
                  <a:pt x="317" y="443"/>
                </a:cubicBezTo>
                <a:cubicBezTo>
                  <a:pt x="315" y="449"/>
                  <a:pt x="315" y="447"/>
                  <a:pt x="319" y="451"/>
                </a:cubicBezTo>
                <a:cubicBezTo>
                  <a:pt x="320" y="455"/>
                  <a:pt x="316" y="453"/>
                  <a:pt x="315" y="454"/>
                </a:cubicBezTo>
                <a:cubicBezTo>
                  <a:pt x="315" y="455"/>
                  <a:pt x="312" y="461"/>
                  <a:pt x="311" y="460"/>
                </a:cubicBezTo>
                <a:cubicBezTo>
                  <a:pt x="307" y="456"/>
                  <a:pt x="311" y="465"/>
                  <a:pt x="304" y="464"/>
                </a:cubicBezTo>
                <a:cubicBezTo>
                  <a:pt x="303" y="462"/>
                  <a:pt x="302" y="460"/>
                  <a:pt x="300" y="460"/>
                </a:cubicBezTo>
                <a:cubicBezTo>
                  <a:pt x="299" y="457"/>
                  <a:pt x="302" y="456"/>
                  <a:pt x="304" y="456"/>
                </a:cubicBezTo>
                <a:cubicBezTo>
                  <a:pt x="301" y="453"/>
                  <a:pt x="295" y="451"/>
                  <a:pt x="300" y="447"/>
                </a:cubicBezTo>
                <a:cubicBezTo>
                  <a:pt x="298" y="446"/>
                  <a:pt x="294" y="448"/>
                  <a:pt x="293" y="447"/>
                </a:cubicBezTo>
                <a:cubicBezTo>
                  <a:pt x="291" y="446"/>
                  <a:pt x="296" y="445"/>
                  <a:pt x="296" y="445"/>
                </a:cubicBezTo>
                <a:cubicBezTo>
                  <a:pt x="296" y="445"/>
                  <a:pt x="292" y="440"/>
                  <a:pt x="287" y="438"/>
                </a:cubicBezTo>
                <a:cubicBezTo>
                  <a:pt x="288" y="429"/>
                  <a:pt x="283" y="427"/>
                  <a:pt x="283" y="419"/>
                </a:cubicBezTo>
                <a:cubicBezTo>
                  <a:pt x="284" y="416"/>
                  <a:pt x="279" y="418"/>
                  <a:pt x="278" y="417"/>
                </a:cubicBezTo>
                <a:cubicBezTo>
                  <a:pt x="277" y="416"/>
                  <a:pt x="281" y="414"/>
                  <a:pt x="280" y="413"/>
                </a:cubicBezTo>
                <a:cubicBezTo>
                  <a:pt x="276" y="410"/>
                  <a:pt x="275" y="414"/>
                  <a:pt x="272" y="411"/>
                </a:cubicBezTo>
                <a:cubicBezTo>
                  <a:pt x="272" y="411"/>
                  <a:pt x="274" y="409"/>
                  <a:pt x="274" y="408"/>
                </a:cubicBezTo>
                <a:cubicBezTo>
                  <a:pt x="273" y="406"/>
                  <a:pt x="272" y="410"/>
                  <a:pt x="272" y="410"/>
                </a:cubicBezTo>
                <a:cubicBezTo>
                  <a:pt x="270" y="410"/>
                  <a:pt x="271" y="407"/>
                  <a:pt x="270" y="406"/>
                </a:cubicBezTo>
                <a:cubicBezTo>
                  <a:pt x="263" y="407"/>
                  <a:pt x="263" y="401"/>
                  <a:pt x="255" y="402"/>
                </a:cubicBezTo>
                <a:cubicBezTo>
                  <a:pt x="255" y="400"/>
                  <a:pt x="253" y="400"/>
                  <a:pt x="252" y="398"/>
                </a:cubicBezTo>
                <a:cubicBezTo>
                  <a:pt x="251" y="398"/>
                  <a:pt x="252" y="395"/>
                  <a:pt x="252" y="395"/>
                </a:cubicBezTo>
                <a:cubicBezTo>
                  <a:pt x="251" y="394"/>
                  <a:pt x="248" y="395"/>
                  <a:pt x="248" y="395"/>
                </a:cubicBezTo>
                <a:cubicBezTo>
                  <a:pt x="248" y="394"/>
                  <a:pt x="248" y="387"/>
                  <a:pt x="246" y="389"/>
                </a:cubicBezTo>
                <a:cubicBezTo>
                  <a:pt x="245" y="391"/>
                  <a:pt x="244" y="389"/>
                  <a:pt x="242" y="387"/>
                </a:cubicBezTo>
                <a:cubicBezTo>
                  <a:pt x="242" y="386"/>
                  <a:pt x="240" y="386"/>
                  <a:pt x="240" y="383"/>
                </a:cubicBezTo>
                <a:cubicBezTo>
                  <a:pt x="234" y="384"/>
                  <a:pt x="235" y="386"/>
                  <a:pt x="229" y="383"/>
                </a:cubicBezTo>
                <a:cubicBezTo>
                  <a:pt x="227" y="384"/>
                  <a:pt x="228" y="387"/>
                  <a:pt x="226" y="387"/>
                </a:cubicBezTo>
                <a:cubicBezTo>
                  <a:pt x="224" y="392"/>
                  <a:pt x="229" y="391"/>
                  <a:pt x="229" y="395"/>
                </a:cubicBezTo>
                <a:cubicBezTo>
                  <a:pt x="229" y="396"/>
                  <a:pt x="232" y="399"/>
                  <a:pt x="233" y="400"/>
                </a:cubicBezTo>
                <a:cubicBezTo>
                  <a:pt x="234" y="401"/>
                  <a:pt x="235" y="402"/>
                  <a:pt x="237" y="402"/>
                </a:cubicBezTo>
                <a:cubicBezTo>
                  <a:pt x="234" y="408"/>
                  <a:pt x="240" y="407"/>
                  <a:pt x="242" y="410"/>
                </a:cubicBezTo>
                <a:cubicBezTo>
                  <a:pt x="243" y="410"/>
                  <a:pt x="244" y="417"/>
                  <a:pt x="246" y="415"/>
                </a:cubicBezTo>
                <a:cubicBezTo>
                  <a:pt x="249" y="412"/>
                  <a:pt x="246" y="416"/>
                  <a:pt x="248" y="417"/>
                </a:cubicBezTo>
                <a:cubicBezTo>
                  <a:pt x="250" y="419"/>
                  <a:pt x="254" y="418"/>
                  <a:pt x="255" y="423"/>
                </a:cubicBezTo>
                <a:cubicBezTo>
                  <a:pt x="258" y="421"/>
                  <a:pt x="259" y="424"/>
                  <a:pt x="259" y="424"/>
                </a:cubicBezTo>
                <a:cubicBezTo>
                  <a:pt x="260" y="425"/>
                  <a:pt x="262" y="423"/>
                  <a:pt x="261" y="423"/>
                </a:cubicBezTo>
                <a:cubicBezTo>
                  <a:pt x="263" y="423"/>
                  <a:pt x="264" y="428"/>
                  <a:pt x="265" y="424"/>
                </a:cubicBezTo>
                <a:cubicBezTo>
                  <a:pt x="269" y="424"/>
                  <a:pt x="264" y="433"/>
                  <a:pt x="270" y="430"/>
                </a:cubicBezTo>
                <a:cubicBezTo>
                  <a:pt x="270" y="434"/>
                  <a:pt x="262" y="431"/>
                  <a:pt x="259" y="432"/>
                </a:cubicBezTo>
                <a:cubicBezTo>
                  <a:pt x="260" y="434"/>
                  <a:pt x="262" y="433"/>
                  <a:pt x="263" y="436"/>
                </a:cubicBezTo>
                <a:cubicBezTo>
                  <a:pt x="264" y="439"/>
                  <a:pt x="260" y="445"/>
                  <a:pt x="263" y="445"/>
                </a:cubicBezTo>
                <a:cubicBezTo>
                  <a:pt x="261" y="448"/>
                  <a:pt x="257" y="448"/>
                  <a:pt x="253" y="449"/>
                </a:cubicBezTo>
                <a:cubicBezTo>
                  <a:pt x="256" y="448"/>
                  <a:pt x="254" y="441"/>
                  <a:pt x="257" y="441"/>
                </a:cubicBezTo>
                <a:cubicBezTo>
                  <a:pt x="256" y="440"/>
                  <a:pt x="256" y="436"/>
                  <a:pt x="253" y="436"/>
                </a:cubicBezTo>
                <a:cubicBezTo>
                  <a:pt x="251" y="435"/>
                  <a:pt x="255" y="433"/>
                  <a:pt x="250" y="430"/>
                </a:cubicBezTo>
                <a:cubicBezTo>
                  <a:pt x="248" y="429"/>
                  <a:pt x="244" y="429"/>
                  <a:pt x="244" y="424"/>
                </a:cubicBezTo>
                <a:cubicBezTo>
                  <a:pt x="236" y="426"/>
                  <a:pt x="235" y="421"/>
                  <a:pt x="229" y="421"/>
                </a:cubicBezTo>
                <a:cubicBezTo>
                  <a:pt x="228" y="416"/>
                  <a:pt x="225" y="414"/>
                  <a:pt x="222" y="410"/>
                </a:cubicBezTo>
                <a:cubicBezTo>
                  <a:pt x="221" y="408"/>
                  <a:pt x="220" y="410"/>
                  <a:pt x="220" y="408"/>
                </a:cubicBezTo>
                <a:cubicBezTo>
                  <a:pt x="220" y="405"/>
                  <a:pt x="217" y="407"/>
                  <a:pt x="216" y="406"/>
                </a:cubicBezTo>
                <a:cubicBezTo>
                  <a:pt x="216" y="405"/>
                  <a:pt x="217" y="402"/>
                  <a:pt x="216" y="402"/>
                </a:cubicBezTo>
                <a:cubicBezTo>
                  <a:pt x="214" y="401"/>
                  <a:pt x="211" y="403"/>
                  <a:pt x="209" y="402"/>
                </a:cubicBezTo>
                <a:cubicBezTo>
                  <a:pt x="208" y="401"/>
                  <a:pt x="212" y="400"/>
                  <a:pt x="213" y="400"/>
                </a:cubicBezTo>
                <a:cubicBezTo>
                  <a:pt x="210" y="396"/>
                  <a:pt x="199" y="396"/>
                  <a:pt x="194" y="398"/>
                </a:cubicBezTo>
                <a:cubicBezTo>
                  <a:pt x="193" y="400"/>
                  <a:pt x="197" y="401"/>
                  <a:pt x="198" y="400"/>
                </a:cubicBezTo>
                <a:cubicBezTo>
                  <a:pt x="196" y="403"/>
                  <a:pt x="195" y="401"/>
                  <a:pt x="192" y="402"/>
                </a:cubicBezTo>
                <a:cubicBezTo>
                  <a:pt x="188" y="404"/>
                  <a:pt x="188" y="410"/>
                  <a:pt x="185" y="410"/>
                </a:cubicBezTo>
                <a:cubicBezTo>
                  <a:pt x="177" y="409"/>
                  <a:pt x="175" y="403"/>
                  <a:pt x="166" y="404"/>
                </a:cubicBezTo>
                <a:cubicBezTo>
                  <a:pt x="163" y="405"/>
                  <a:pt x="164" y="410"/>
                  <a:pt x="158" y="408"/>
                </a:cubicBezTo>
                <a:cubicBezTo>
                  <a:pt x="158" y="412"/>
                  <a:pt x="158" y="416"/>
                  <a:pt x="158" y="421"/>
                </a:cubicBezTo>
                <a:cubicBezTo>
                  <a:pt x="153" y="423"/>
                  <a:pt x="141" y="421"/>
                  <a:pt x="144" y="432"/>
                </a:cubicBezTo>
                <a:cubicBezTo>
                  <a:pt x="131" y="429"/>
                  <a:pt x="141" y="439"/>
                  <a:pt x="130" y="439"/>
                </a:cubicBezTo>
                <a:cubicBezTo>
                  <a:pt x="130" y="442"/>
                  <a:pt x="137" y="446"/>
                  <a:pt x="132" y="447"/>
                </a:cubicBezTo>
                <a:cubicBezTo>
                  <a:pt x="132" y="453"/>
                  <a:pt x="129" y="447"/>
                  <a:pt x="125" y="452"/>
                </a:cubicBezTo>
                <a:cubicBezTo>
                  <a:pt x="125" y="455"/>
                  <a:pt x="125" y="456"/>
                  <a:pt x="127" y="456"/>
                </a:cubicBezTo>
                <a:cubicBezTo>
                  <a:pt x="127" y="460"/>
                  <a:pt x="120" y="457"/>
                  <a:pt x="117" y="458"/>
                </a:cubicBezTo>
                <a:cubicBezTo>
                  <a:pt x="115" y="458"/>
                  <a:pt x="115" y="463"/>
                  <a:pt x="114" y="464"/>
                </a:cubicBezTo>
                <a:cubicBezTo>
                  <a:pt x="108" y="466"/>
                  <a:pt x="98" y="462"/>
                  <a:pt x="93" y="469"/>
                </a:cubicBezTo>
                <a:cubicBezTo>
                  <a:pt x="91" y="467"/>
                  <a:pt x="89" y="464"/>
                  <a:pt x="88" y="462"/>
                </a:cubicBezTo>
                <a:cubicBezTo>
                  <a:pt x="79" y="460"/>
                  <a:pt x="70" y="464"/>
                  <a:pt x="67" y="462"/>
                </a:cubicBezTo>
                <a:cubicBezTo>
                  <a:pt x="68" y="455"/>
                  <a:pt x="71" y="447"/>
                  <a:pt x="65" y="443"/>
                </a:cubicBezTo>
                <a:cubicBezTo>
                  <a:pt x="64" y="440"/>
                  <a:pt x="68" y="439"/>
                  <a:pt x="69" y="436"/>
                </a:cubicBezTo>
                <a:cubicBezTo>
                  <a:pt x="70" y="430"/>
                  <a:pt x="67" y="425"/>
                  <a:pt x="71" y="421"/>
                </a:cubicBezTo>
                <a:cubicBezTo>
                  <a:pt x="69" y="417"/>
                  <a:pt x="70" y="411"/>
                  <a:pt x="65" y="410"/>
                </a:cubicBezTo>
                <a:cubicBezTo>
                  <a:pt x="66" y="408"/>
                  <a:pt x="70" y="408"/>
                  <a:pt x="69" y="404"/>
                </a:cubicBezTo>
                <a:cubicBezTo>
                  <a:pt x="74" y="405"/>
                  <a:pt x="85" y="400"/>
                  <a:pt x="84" y="408"/>
                </a:cubicBezTo>
                <a:cubicBezTo>
                  <a:pt x="88" y="404"/>
                  <a:pt x="106" y="412"/>
                  <a:pt x="110" y="408"/>
                </a:cubicBezTo>
                <a:cubicBezTo>
                  <a:pt x="112" y="406"/>
                  <a:pt x="111" y="407"/>
                  <a:pt x="114" y="408"/>
                </a:cubicBezTo>
                <a:cubicBezTo>
                  <a:pt x="113" y="408"/>
                  <a:pt x="115" y="405"/>
                  <a:pt x="116" y="406"/>
                </a:cubicBezTo>
                <a:cubicBezTo>
                  <a:pt x="116" y="406"/>
                  <a:pt x="116" y="408"/>
                  <a:pt x="116" y="408"/>
                </a:cubicBezTo>
                <a:cubicBezTo>
                  <a:pt x="121" y="406"/>
                  <a:pt x="124" y="404"/>
                  <a:pt x="125" y="398"/>
                </a:cubicBezTo>
                <a:cubicBezTo>
                  <a:pt x="125" y="396"/>
                  <a:pt x="130" y="386"/>
                  <a:pt x="125" y="382"/>
                </a:cubicBezTo>
                <a:cubicBezTo>
                  <a:pt x="122" y="379"/>
                  <a:pt x="126" y="379"/>
                  <a:pt x="123" y="374"/>
                </a:cubicBezTo>
                <a:cubicBezTo>
                  <a:pt x="123" y="372"/>
                  <a:pt x="120" y="373"/>
                  <a:pt x="117" y="372"/>
                </a:cubicBezTo>
                <a:cubicBezTo>
                  <a:pt x="118" y="371"/>
                  <a:pt x="119" y="369"/>
                  <a:pt x="119" y="367"/>
                </a:cubicBezTo>
                <a:cubicBezTo>
                  <a:pt x="117" y="365"/>
                  <a:pt x="116" y="369"/>
                  <a:pt x="116" y="369"/>
                </a:cubicBezTo>
                <a:cubicBezTo>
                  <a:pt x="113" y="368"/>
                  <a:pt x="115" y="366"/>
                  <a:pt x="114" y="365"/>
                </a:cubicBezTo>
                <a:cubicBezTo>
                  <a:pt x="112" y="364"/>
                  <a:pt x="107" y="364"/>
                  <a:pt x="104" y="363"/>
                </a:cubicBezTo>
                <a:cubicBezTo>
                  <a:pt x="104" y="363"/>
                  <a:pt x="104" y="361"/>
                  <a:pt x="102" y="361"/>
                </a:cubicBezTo>
                <a:cubicBezTo>
                  <a:pt x="100" y="361"/>
                  <a:pt x="99" y="361"/>
                  <a:pt x="99" y="359"/>
                </a:cubicBezTo>
                <a:cubicBezTo>
                  <a:pt x="97" y="354"/>
                  <a:pt x="103" y="357"/>
                  <a:pt x="102" y="357"/>
                </a:cubicBezTo>
                <a:cubicBezTo>
                  <a:pt x="108" y="356"/>
                  <a:pt x="112" y="352"/>
                  <a:pt x="123" y="354"/>
                </a:cubicBezTo>
                <a:cubicBezTo>
                  <a:pt x="124" y="350"/>
                  <a:pt x="122" y="350"/>
                  <a:pt x="119" y="350"/>
                </a:cubicBezTo>
                <a:cubicBezTo>
                  <a:pt x="121" y="345"/>
                  <a:pt x="127" y="350"/>
                  <a:pt x="130" y="350"/>
                </a:cubicBezTo>
                <a:cubicBezTo>
                  <a:pt x="132" y="350"/>
                  <a:pt x="136" y="346"/>
                  <a:pt x="136" y="350"/>
                </a:cubicBezTo>
                <a:cubicBezTo>
                  <a:pt x="140" y="347"/>
                  <a:pt x="140" y="341"/>
                  <a:pt x="147" y="341"/>
                </a:cubicBezTo>
                <a:cubicBezTo>
                  <a:pt x="145" y="334"/>
                  <a:pt x="152" y="337"/>
                  <a:pt x="151" y="331"/>
                </a:cubicBezTo>
                <a:cubicBezTo>
                  <a:pt x="155" y="331"/>
                  <a:pt x="158" y="331"/>
                  <a:pt x="162" y="331"/>
                </a:cubicBezTo>
                <a:cubicBezTo>
                  <a:pt x="162" y="329"/>
                  <a:pt x="160" y="330"/>
                  <a:pt x="158" y="329"/>
                </a:cubicBezTo>
                <a:cubicBezTo>
                  <a:pt x="159" y="326"/>
                  <a:pt x="164" y="328"/>
                  <a:pt x="162" y="322"/>
                </a:cubicBezTo>
                <a:cubicBezTo>
                  <a:pt x="167" y="322"/>
                  <a:pt x="166" y="325"/>
                  <a:pt x="170" y="322"/>
                </a:cubicBezTo>
                <a:cubicBezTo>
                  <a:pt x="165" y="312"/>
                  <a:pt x="173" y="316"/>
                  <a:pt x="173" y="307"/>
                </a:cubicBezTo>
                <a:cubicBezTo>
                  <a:pt x="176" y="307"/>
                  <a:pt x="178" y="308"/>
                  <a:pt x="181" y="307"/>
                </a:cubicBezTo>
                <a:cubicBezTo>
                  <a:pt x="183" y="306"/>
                  <a:pt x="183" y="304"/>
                  <a:pt x="185" y="303"/>
                </a:cubicBezTo>
                <a:cubicBezTo>
                  <a:pt x="187" y="302"/>
                  <a:pt x="186" y="305"/>
                  <a:pt x="186" y="305"/>
                </a:cubicBezTo>
                <a:cubicBezTo>
                  <a:pt x="189" y="306"/>
                  <a:pt x="188" y="303"/>
                  <a:pt x="188" y="303"/>
                </a:cubicBezTo>
                <a:cubicBezTo>
                  <a:pt x="190" y="303"/>
                  <a:pt x="194" y="304"/>
                  <a:pt x="196" y="303"/>
                </a:cubicBezTo>
                <a:cubicBezTo>
                  <a:pt x="198" y="303"/>
                  <a:pt x="199" y="297"/>
                  <a:pt x="203" y="300"/>
                </a:cubicBezTo>
                <a:cubicBezTo>
                  <a:pt x="203" y="295"/>
                  <a:pt x="197" y="296"/>
                  <a:pt x="198" y="290"/>
                </a:cubicBezTo>
                <a:cubicBezTo>
                  <a:pt x="203" y="289"/>
                  <a:pt x="200" y="288"/>
                  <a:pt x="199" y="281"/>
                </a:cubicBezTo>
                <a:cubicBezTo>
                  <a:pt x="199" y="276"/>
                  <a:pt x="202" y="273"/>
                  <a:pt x="201" y="268"/>
                </a:cubicBezTo>
                <a:cubicBezTo>
                  <a:pt x="204" y="268"/>
                  <a:pt x="206" y="268"/>
                  <a:pt x="209" y="268"/>
                </a:cubicBezTo>
                <a:cubicBezTo>
                  <a:pt x="214" y="268"/>
                  <a:pt x="204" y="263"/>
                  <a:pt x="213" y="264"/>
                </a:cubicBezTo>
                <a:cubicBezTo>
                  <a:pt x="213" y="266"/>
                  <a:pt x="215" y="266"/>
                  <a:pt x="216" y="266"/>
                </a:cubicBezTo>
                <a:cubicBezTo>
                  <a:pt x="213" y="270"/>
                  <a:pt x="213" y="266"/>
                  <a:pt x="214" y="272"/>
                </a:cubicBezTo>
                <a:cubicBezTo>
                  <a:pt x="215" y="275"/>
                  <a:pt x="214" y="278"/>
                  <a:pt x="218" y="277"/>
                </a:cubicBezTo>
                <a:cubicBezTo>
                  <a:pt x="218" y="280"/>
                  <a:pt x="218" y="282"/>
                  <a:pt x="216" y="283"/>
                </a:cubicBezTo>
                <a:cubicBezTo>
                  <a:pt x="216" y="286"/>
                  <a:pt x="224" y="280"/>
                  <a:pt x="227" y="285"/>
                </a:cubicBezTo>
                <a:cubicBezTo>
                  <a:pt x="226" y="290"/>
                  <a:pt x="215" y="286"/>
                  <a:pt x="214" y="292"/>
                </a:cubicBezTo>
                <a:cubicBezTo>
                  <a:pt x="213" y="296"/>
                  <a:pt x="219" y="297"/>
                  <a:pt x="220" y="298"/>
                </a:cubicBezTo>
                <a:cubicBezTo>
                  <a:pt x="222" y="299"/>
                  <a:pt x="222" y="302"/>
                  <a:pt x="226" y="301"/>
                </a:cubicBezTo>
                <a:cubicBezTo>
                  <a:pt x="224" y="298"/>
                  <a:pt x="219" y="298"/>
                  <a:pt x="227" y="298"/>
                </a:cubicBezTo>
                <a:cubicBezTo>
                  <a:pt x="230" y="298"/>
                  <a:pt x="233" y="297"/>
                  <a:pt x="235" y="298"/>
                </a:cubicBezTo>
                <a:cubicBezTo>
                  <a:pt x="238" y="298"/>
                  <a:pt x="239" y="300"/>
                  <a:pt x="242" y="300"/>
                </a:cubicBezTo>
                <a:cubicBezTo>
                  <a:pt x="247" y="300"/>
                  <a:pt x="248" y="296"/>
                  <a:pt x="253" y="298"/>
                </a:cubicBezTo>
                <a:cubicBezTo>
                  <a:pt x="254" y="298"/>
                  <a:pt x="260" y="301"/>
                  <a:pt x="263" y="298"/>
                </a:cubicBezTo>
                <a:cubicBezTo>
                  <a:pt x="263" y="298"/>
                  <a:pt x="263" y="296"/>
                  <a:pt x="263" y="296"/>
                </a:cubicBezTo>
                <a:cubicBezTo>
                  <a:pt x="268" y="294"/>
                  <a:pt x="274" y="296"/>
                  <a:pt x="276" y="292"/>
                </a:cubicBezTo>
                <a:cubicBezTo>
                  <a:pt x="283" y="300"/>
                  <a:pt x="288" y="286"/>
                  <a:pt x="293" y="290"/>
                </a:cubicBezTo>
                <a:cubicBezTo>
                  <a:pt x="293" y="288"/>
                  <a:pt x="293" y="285"/>
                  <a:pt x="293" y="283"/>
                </a:cubicBezTo>
                <a:cubicBezTo>
                  <a:pt x="296" y="284"/>
                  <a:pt x="296" y="281"/>
                  <a:pt x="296" y="279"/>
                </a:cubicBezTo>
                <a:cubicBezTo>
                  <a:pt x="296" y="279"/>
                  <a:pt x="298" y="274"/>
                  <a:pt x="298" y="273"/>
                </a:cubicBezTo>
                <a:cubicBezTo>
                  <a:pt x="300" y="272"/>
                  <a:pt x="298" y="272"/>
                  <a:pt x="298" y="268"/>
                </a:cubicBezTo>
                <a:cubicBezTo>
                  <a:pt x="302" y="268"/>
                  <a:pt x="305" y="267"/>
                  <a:pt x="306" y="264"/>
                </a:cubicBezTo>
                <a:cubicBezTo>
                  <a:pt x="308" y="264"/>
                  <a:pt x="307" y="266"/>
                  <a:pt x="308" y="268"/>
                </a:cubicBezTo>
                <a:cubicBezTo>
                  <a:pt x="309" y="266"/>
                  <a:pt x="312" y="266"/>
                  <a:pt x="315" y="266"/>
                </a:cubicBezTo>
                <a:cubicBezTo>
                  <a:pt x="317" y="266"/>
                  <a:pt x="316" y="262"/>
                  <a:pt x="319" y="262"/>
                </a:cubicBezTo>
                <a:cubicBezTo>
                  <a:pt x="319" y="258"/>
                  <a:pt x="318" y="255"/>
                  <a:pt x="315" y="255"/>
                </a:cubicBezTo>
                <a:cubicBezTo>
                  <a:pt x="316" y="253"/>
                  <a:pt x="317" y="251"/>
                  <a:pt x="317" y="247"/>
                </a:cubicBezTo>
                <a:cubicBezTo>
                  <a:pt x="321" y="248"/>
                  <a:pt x="323" y="247"/>
                  <a:pt x="322" y="244"/>
                </a:cubicBezTo>
                <a:cubicBezTo>
                  <a:pt x="327" y="248"/>
                  <a:pt x="328" y="241"/>
                  <a:pt x="335" y="244"/>
                </a:cubicBezTo>
                <a:cubicBezTo>
                  <a:pt x="336" y="244"/>
                  <a:pt x="338" y="246"/>
                  <a:pt x="337" y="246"/>
                </a:cubicBezTo>
                <a:cubicBezTo>
                  <a:pt x="339" y="246"/>
                  <a:pt x="339" y="244"/>
                  <a:pt x="341" y="244"/>
                </a:cubicBezTo>
                <a:cubicBezTo>
                  <a:pt x="343" y="243"/>
                  <a:pt x="345" y="245"/>
                  <a:pt x="345" y="246"/>
                </a:cubicBezTo>
                <a:cubicBezTo>
                  <a:pt x="347" y="245"/>
                  <a:pt x="345" y="243"/>
                  <a:pt x="347" y="242"/>
                </a:cubicBezTo>
                <a:cubicBezTo>
                  <a:pt x="348" y="241"/>
                  <a:pt x="350" y="242"/>
                  <a:pt x="350" y="242"/>
                </a:cubicBezTo>
                <a:cubicBezTo>
                  <a:pt x="353" y="240"/>
                  <a:pt x="353" y="236"/>
                  <a:pt x="358" y="238"/>
                </a:cubicBezTo>
                <a:cubicBezTo>
                  <a:pt x="355" y="236"/>
                  <a:pt x="357" y="229"/>
                  <a:pt x="352" y="229"/>
                </a:cubicBezTo>
                <a:cubicBezTo>
                  <a:pt x="349" y="226"/>
                  <a:pt x="349" y="232"/>
                  <a:pt x="349" y="232"/>
                </a:cubicBezTo>
                <a:cubicBezTo>
                  <a:pt x="347" y="233"/>
                  <a:pt x="346" y="230"/>
                  <a:pt x="345" y="231"/>
                </a:cubicBezTo>
                <a:cubicBezTo>
                  <a:pt x="344" y="231"/>
                  <a:pt x="342" y="232"/>
                  <a:pt x="343" y="232"/>
                </a:cubicBezTo>
                <a:cubicBezTo>
                  <a:pt x="341" y="232"/>
                  <a:pt x="341" y="230"/>
                  <a:pt x="339" y="231"/>
                </a:cubicBezTo>
                <a:cubicBezTo>
                  <a:pt x="336" y="231"/>
                  <a:pt x="334" y="234"/>
                  <a:pt x="330" y="232"/>
                </a:cubicBezTo>
                <a:cubicBezTo>
                  <a:pt x="328" y="232"/>
                  <a:pt x="328" y="235"/>
                  <a:pt x="328" y="236"/>
                </a:cubicBezTo>
                <a:cubicBezTo>
                  <a:pt x="320" y="235"/>
                  <a:pt x="312" y="237"/>
                  <a:pt x="306" y="234"/>
                </a:cubicBezTo>
                <a:cubicBezTo>
                  <a:pt x="305" y="234"/>
                  <a:pt x="306" y="231"/>
                  <a:pt x="306" y="231"/>
                </a:cubicBezTo>
                <a:cubicBezTo>
                  <a:pt x="304" y="229"/>
                  <a:pt x="299" y="231"/>
                  <a:pt x="298" y="229"/>
                </a:cubicBezTo>
                <a:cubicBezTo>
                  <a:pt x="303" y="218"/>
                  <a:pt x="300" y="213"/>
                  <a:pt x="298" y="201"/>
                </a:cubicBezTo>
                <a:cubicBezTo>
                  <a:pt x="303" y="200"/>
                  <a:pt x="311" y="193"/>
                  <a:pt x="313" y="197"/>
                </a:cubicBezTo>
                <a:cubicBezTo>
                  <a:pt x="316" y="195"/>
                  <a:pt x="313" y="194"/>
                  <a:pt x="315" y="190"/>
                </a:cubicBezTo>
                <a:cubicBezTo>
                  <a:pt x="321" y="190"/>
                  <a:pt x="321" y="179"/>
                  <a:pt x="322" y="177"/>
                </a:cubicBezTo>
                <a:cubicBezTo>
                  <a:pt x="323" y="176"/>
                  <a:pt x="326" y="177"/>
                  <a:pt x="326" y="177"/>
                </a:cubicBezTo>
                <a:cubicBezTo>
                  <a:pt x="326" y="173"/>
                  <a:pt x="319" y="171"/>
                  <a:pt x="322" y="167"/>
                </a:cubicBezTo>
                <a:cubicBezTo>
                  <a:pt x="320" y="169"/>
                  <a:pt x="315" y="167"/>
                  <a:pt x="311" y="167"/>
                </a:cubicBezTo>
                <a:cubicBezTo>
                  <a:pt x="307" y="168"/>
                  <a:pt x="303" y="172"/>
                  <a:pt x="298" y="171"/>
                </a:cubicBezTo>
                <a:cubicBezTo>
                  <a:pt x="295" y="168"/>
                  <a:pt x="295" y="182"/>
                  <a:pt x="296" y="178"/>
                </a:cubicBezTo>
                <a:cubicBezTo>
                  <a:pt x="295" y="182"/>
                  <a:pt x="294" y="177"/>
                  <a:pt x="293" y="178"/>
                </a:cubicBezTo>
                <a:cubicBezTo>
                  <a:pt x="291" y="180"/>
                  <a:pt x="294" y="184"/>
                  <a:pt x="293" y="186"/>
                </a:cubicBezTo>
                <a:cubicBezTo>
                  <a:pt x="292" y="187"/>
                  <a:pt x="288" y="191"/>
                  <a:pt x="285" y="193"/>
                </a:cubicBezTo>
                <a:cubicBezTo>
                  <a:pt x="280" y="199"/>
                  <a:pt x="280" y="203"/>
                  <a:pt x="272" y="203"/>
                </a:cubicBezTo>
                <a:cubicBezTo>
                  <a:pt x="272" y="205"/>
                  <a:pt x="275" y="208"/>
                  <a:pt x="272" y="208"/>
                </a:cubicBezTo>
                <a:cubicBezTo>
                  <a:pt x="270" y="208"/>
                  <a:pt x="272" y="211"/>
                  <a:pt x="270" y="212"/>
                </a:cubicBezTo>
                <a:cubicBezTo>
                  <a:pt x="270" y="212"/>
                  <a:pt x="267" y="211"/>
                  <a:pt x="267" y="212"/>
                </a:cubicBezTo>
                <a:cubicBezTo>
                  <a:pt x="266" y="213"/>
                  <a:pt x="267" y="215"/>
                  <a:pt x="267" y="216"/>
                </a:cubicBezTo>
                <a:cubicBezTo>
                  <a:pt x="266" y="216"/>
                  <a:pt x="265" y="215"/>
                  <a:pt x="265" y="216"/>
                </a:cubicBezTo>
                <a:cubicBezTo>
                  <a:pt x="264" y="218"/>
                  <a:pt x="266" y="223"/>
                  <a:pt x="263" y="223"/>
                </a:cubicBezTo>
                <a:cubicBezTo>
                  <a:pt x="264" y="225"/>
                  <a:pt x="268" y="226"/>
                  <a:pt x="265" y="227"/>
                </a:cubicBezTo>
                <a:cubicBezTo>
                  <a:pt x="267" y="229"/>
                  <a:pt x="269" y="232"/>
                  <a:pt x="274" y="232"/>
                </a:cubicBezTo>
                <a:cubicBezTo>
                  <a:pt x="274" y="236"/>
                  <a:pt x="275" y="237"/>
                  <a:pt x="278" y="238"/>
                </a:cubicBezTo>
                <a:cubicBezTo>
                  <a:pt x="276" y="240"/>
                  <a:pt x="275" y="240"/>
                  <a:pt x="274" y="242"/>
                </a:cubicBezTo>
                <a:cubicBezTo>
                  <a:pt x="273" y="244"/>
                  <a:pt x="274" y="246"/>
                  <a:pt x="272" y="247"/>
                </a:cubicBezTo>
                <a:cubicBezTo>
                  <a:pt x="270" y="249"/>
                  <a:pt x="268" y="249"/>
                  <a:pt x="265" y="249"/>
                </a:cubicBezTo>
                <a:cubicBezTo>
                  <a:pt x="264" y="257"/>
                  <a:pt x="257" y="259"/>
                  <a:pt x="259" y="270"/>
                </a:cubicBezTo>
                <a:cubicBezTo>
                  <a:pt x="252" y="267"/>
                  <a:pt x="253" y="279"/>
                  <a:pt x="248" y="279"/>
                </a:cubicBezTo>
                <a:cubicBezTo>
                  <a:pt x="247" y="279"/>
                  <a:pt x="247" y="279"/>
                  <a:pt x="246" y="279"/>
                </a:cubicBezTo>
                <a:cubicBezTo>
                  <a:pt x="244" y="280"/>
                  <a:pt x="245" y="282"/>
                  <a:pt x="244" y="283"/>
                </a:cubicBezTo>
                <a:cubicBezTo>
                  <a:pt x="241" y="284"/>
                  <a:pt x="237" y="280"/>
                  <a:pt x="235" y="285"/>
                </a:cubicBezTo>
                <a:cubicBezTo>
                  <a:pt x="231" y="284"/>
                  <a:pt x="234" y="277"/>
                  <a:pt x="233" y="273"/>
                </a:cubicBezTo>
                <a:cubicBezTo>
                  <a:pt x="231" y="272"/>
                  <a:pt x="232" y="268"/>
                  <a:pt x="229" y="268"/>
                </a:cubicBezTo>
                <a:cubicBezTo>
                  <a:pt x="224" y="268"/>
                  <a:pt x="231" y="262"/>
                  <a:pt x="224" y="262"/>
                </a:cubicBezTo>
                <a:cubicBezTo>
                  <a:pt x="227" y="258"/>
                  <a:pt x="220" y="257"/>
                  <a:pt x="220" y="255"/>
                </a:cubicBezTo>
                <a:cubicBezTo>
                  <a:pt x="220" y="254"/>
                  <a:pt x="222" y="253"/>
                  <a:pt x="222" y="251"/>
                </a:cubicBezTo>
                <a:cubicBezTo>
                  <a:pt x="221" y="246"/>
                  <a:pt x="217" y="243"/>
                  <a:pt x="213" y="240"/>
                </a:cubicBezTo>
                <a:cubicBezTo>
                  <a:pt x="207" y="242"/>
                  <a:pt x="209" y="251"/>
                  <a:pt x="199" y="249"/>
                </a:cubicBezTo>
                <a:cubicBezTo>
                  <a:pt x="200" y="251"/>
                  <a:pt x="202" y="251"/>
                  <a:pt x="203" y="251"/>
                </a:cubicBezTo>
                <a:cubicBezTo>
                  <a:pt x="203" y="253"/>
                  <a:pt x="201" y="253"/>
                  <a:pt x="199" y="253"/>
                </a:cubicBezTo>
                <a:cubicBezTo>
                  <a:pt x="196" y="253"/>
                  <a:pt x="198" y="259"/>
                  <a:pt x="194" y="259"/>
                </a:cubicBezTo>
                <a:cubicBezTo>
                  <a:pt x="185" y="260"/>
                  <a:pt x="188" y="251"/>
                  <a:pt x="179" y="253"/>
                </a:cubicBezTo>
                <a:cubicBezTo>
                  <a:pt x="179" y="251"/>
                  <a:pt x="181" y="252"/>
                  <a:pt x="183" y="251"/>
                </a:cubicBezTo>
                <a:cubicBezTo>
                  <a:pt x="185" y="246"/>
                  <a:pt x="178" y="242"/>
                  <a:pt x="183" y="240"/>
                </a:cubicBezTo>
                <a:cubicBezTo>
                  <a:pt x="181" y="238"/>
                  <a:pt x="179" y="237"/>
                  <a:pt x="177" y="236"/>
                </a:cubicBezTo>
                <a:cubicBezTo>
                  <a:pt x="176" y="234"/>
                  <a:pt x="179" y="233"/>
                  <a:pt x="179" y="232"/>
                </a:cubicBezTo>
                <a:cubicBezTo>
                  <a:pt x="179" y="231"/>
                  <a:pt x="175" y="229"/>
                  <a:pt x="175" y="229"/>
                </a:cubicBezTo>
                <a:cubicBezTo>
                  <a:pt x="175" y="227"/>
                  <a:pt x="178" y="216"/>
                  <a:pt x="175" y="223"/>
                </a:cubicBezTo>
                <a:cubicBezTo>
                  <a:pt x="172" y="222"/>
                  <a:pt x="174" y="219"/>
                  <a:pt x="177" y="219"/>
                </a:cubicBezTo>
                <a:cubicBezTo>
                  <a:pt x="173" y="213"/>
                  <a:pt x="183" y="211"/>
                  <a:pt x="179" y="210"/>
                </a:cubicBezTo>
                <a:cubicBezTo>
                  <a:pt x="179" y="207"/>
                  <a:pt x="184" y="209"/>
                  <a:pt x="185" y="206"/>
                </a:cubicBezTo>
                <a:cubicBezTo>
                  <a:pt x="185" y="204"/>
                  <a:pt x="187" y="206"/>
                  <a:pt x="186" y="206"/>
                </a:cubicBezTo>
                <a:cubicBezTo>
                  <a:pt x="188" y="205"/>
                  <a:pt x="188" y="203"/>
                  <a:pt x="190" y="203"/>
                </a:cubicBezTo>
                <a:cubicBezTo>
                  <a:pt x="192" y="202"/>
                  <a:pt x="192" y="199"/>
                  <a:pt x="192" y="197"/>
                </a:cubicBezTo>
                <a:cubicBezTo>
                  <a:pt x="196" y="198"/>
                  <a:pt x="198" y="197"/>
                  <a:pt x="198" y="193"/>
                </a:cubicBezTo>
                <a:cubicBezTo>
                  <a:pt x="203" y="192"/>
                  <a:pt x="200" y="200"/>
                  <a:pt x="207" y="197"/>
                </a:cubicBezTo>
                <a:cubicBezTo>
                  <a:pt x="207" y="195"/>
                  <a:pt x="205" y="196"/>
                  <a:pt x="203" y="195"/>
                </a:cubicBezTo>
                <a:cubicBezTo>
                  <a:pt x="208" y="191"/>
                  <a:pt x="214" y="193"/>
                  <a:pt x="218" y="188"/>
                </a:cubicBezTo>
                <a:cubicBezTo>
                  <a:pt x="219" y="187"/>
                  <a:pt x="217" y="185"/>
                  <a:pt x="218" y="184"/>
                </a:cubicBezTo>
                <a:cubicBezTo>
                  <a:pt x="219" y="183"/>
                  <a:pt x="221" y="185"/>
                  <a:pt x="222" y="184"/>
                </a:cubicBezTo>
                <a:cubicBezTo>
                  <a:pt x="223" y="183"/>
                  <a:pt x="221" y="180"/>
                  <a:pt x="222" y="178"/>
                </a:cubicBezTo>
                <a:cubicBezTo>
                  <a:pt x="222" y="177"/>
                  <a:pt x="227" y="176"/>
                  <a:pt x="227" y="175"/>
                </a:cubicBezTo>
                <a:cubicBezTo>
                  <a:pt x="228" y="173"/>
                  <a:pt x="226" y="169"/>
                  <a:pt x="227" y="167"/>
                </a:cubicBezTo>
                <a:cubicBezTo>
                  <a:pt x="228" y="167"/>
                  <a:pt x="230" y="170"/>
                  <a:pt x="231" y="169"/>
                </a:cubicBezTo>
                <a:cubicBezTo>
                  <a:pt x="229" y="170"/>
                  <a:pt x="234" y="160"/>
                  <a:pt x="233" y="160"/>
                </a:cubicBezTo>
                <a:cubicBezTo>
                  <a:pt x="237" y="164"/>
                  <a:pt x="238" y="157"/>
                  <a:pt x="242" y="156"/>
                </a:cubicBezTo>
                <a:cubicBezTo>
                  <a:pt x="242" y="153"/>
                  <a:pt x="245" y="151"/>
                  <a:pt x="242" y="150"/>
                </a:cubicBezTo>
                <a:cubicBezTo>
                  <a:pt x="243" y="147"/>
                  <a:pt x="248" y="150"/>
                  <a:pt x="248" y="145"/>
                </a:cubicBezTo>
                <a:cubicBezTo>
                  <a:pt x="248" y="143"/>
                  <a:pt x="251" y="143"/>
                  <a:pt x="253" y="143"/>
                </a:cubicBezTo>
                <a:cubicBezTo>
                  <a:pt x="254" y="141"/>
                  <a:pt x="253" y="140"/>
                  <a:pt x="252" y="139"/>
                </a:cubicBezTo>
                <a:cubicBezTo>
                  <a:pt x="257" y="135"/>
                  <a:pt x="260" y="135"/>
                  <a:pt x="265" y="134"/>
                </a:cubicBezTo>
                <a:cubicBezTo>
                  <a:pt x="267" y="132"/>
                  <a:pt x="264" y="131"/>
                  <a:pt x="267" y="126"/>
                </a:cubicBezTo>
                <a:cubicBezTo>
                  <a:pt x="268" y="125"/>
                  <a:pt x="272" y="124"/>
                  <a:pt x="272" y="121"/>
                </a:cubicBezTo>
                <a:cubicBezTo>
                  <a:pt x="272" y="116"/>
                  <a:pt x="278" y="123"/>
                  <a:pt x="278" y="115"/>
                </a:cubicBezTo>
                <a:cubicBezTo>
                  <a:pt x="285" y="112"/>
                  <a:pt x="292" y="119"/>
                  <a:pt x="293" y="108"/>
                </a:cubicBezTo>
                <a:cubicBezTo>
                  <a:pt x="296" y="110"/>
                  <a:pt x="304" y="106"/>
                  <a:pt x="309" y="109"/>
                </a:cubicBezTo>
                <a:cubicBezTo>
                  <a:pt x="311" y="108"/>
                  <a:pt x="312" y="106"/>
                  <a:pt x="313" y="104"/>
                </a:cubicBezTo>
                <a:cubicBezTo>
                  <a:pt x="318" y="101"/>
                  <a:pt x="323" y="110"/>
                  <a:pt x="322" y="102"/>
                </a:cubicBezTo>
                <a:cubicBezTo>
                  <a:pt x="326" y="103"/>
                  <a:pt x="326" y="107"/>
                  <a:pt x="330" y="108"/>
                </a:cubicBezTo>
                <a:cubicBezTo>
                  <a:pt x="333" y="107"/>
                  <a:pt x="332" y="102"/>
                  <a:pt x="337" y="104"/>
                </a:cubicBezTo>
                <a:cubicBezTo>
                  <a:pt x="338" y="107"/>
                  <a:pt x="336" y="107"/>
                  <a:pt x="335" y="109"/>
                </a:cubicBezTo>
                <a:cubicBezTo>
                  <a:pt x="337" y="110"/>
                  <a:pt x="346" y="101"/>
                  <a:pt x="350" y="106"/>
                </a:cubicBezTo>
                <a:cubicBezTo>
                  <a:pt x="353" y="108"/>
                  <a:pt x="351" y="105"/>
                  <a:pt x="354" y="106"/>
                </a:cubicBezTo>
                <a:cubicBezTo>
                  <a:pt x="358" y="106"/>
                  <a:pt x="362" y="109"/>
                  <a:pt x="367" y="108"/>
                </a:cubicBezTo>
                <a:cubicBezTo>
                  <a:pt x="366" y="109"/>
                  <a:pt x="368" y="112"/>
                  <a:pt x="367" y="113"/>
                </a:cubicBezTo>
                <a:cubicBezTo>
                  <a:pt x="367" y="114"/>
                  <a:pt x="364" y="113"/>
                  <a:pt x="363" y="113"/>
                </a:cubicBezTo>
                <a:cubicBezTo>
                  <a:pt x="362" y="115"/>
                  <a:pt x="364" y="118"/>
                  <a:pt x="360" y="117"/>
                </a:cubicBezTo>
                <a:cubicBezTo>
                  <a:pt x="363" y="121"/>
                  <a:pt x="374" y="118"/>
                  <a:pt x="378" y="117"/>
                </a:cubicBezTo>
                <a:cubicBezTo>
                  <a:pt x="382" y="115"/>
                  <a:pt x="381" y="120"/>
                  <a:pt x="382" y="121"/>
                </a:cubicBezTo>
                <a:cubicBezTo>
                  <a:pt x="384" y="122"/>
                  <a:pt x="388" y="119"/>
                  <a:pt x="388" y="122"/>
                </a:cubicBezTo>
                <a:cubicBezTo>
                  <a:pt x="401" y="119"/>
                  <a:pt x="404" y="130"/>
                  <a:pt x="412" y="126"/>
                </a:cubicBezTo>
                <a:cubicBezTo>
                  <a:pt x="410" y="132"/>
                  <a:pt x="418" y="129"/>
                  <a:pt x="418" y="134"/>
                </a:cubicBezTo>
                <a:cubicBezTo>
                  <a:pt x="422" y="134"/>
                  <a:pt x="430" y="133"/>
                  <a:pt x="425" y="137"/>
                </a:cubicBezTo>
                <a:cubicBezTo>
                  <a:pt x="429" y="139"/>
                  <a:pt x="433" y="138"/>
                  <a:pt x="436" y="139"/>
                </a:cubicBezTo>
                <a:cubicBezTo>
                  <a:pt x="437" y="139"/>
                  <a:pt x="436" y="143"/>
                  <a:pt x="436" y="143"/>
                </a:cubicBezTo>
                <a:cubicBezTo>
                  <a:pt x="437" y="144"/>
                  <a:pt x="441" y="142"/>
                  <a:pt x="442" y="143"/>
                </a:cubicBezTo>
                <a:cubicBezTo>
                  <a:pt x="443" y="150"/>
                  <a:pt x="443" y="152"/>
                  <a:pt x="442" y="160"/>
                </a:cubicBezTo>
                <a:cubicBezTo>
                  <a:pt x="439" y="155"/>
                  <a:pt x="435" y="161"/>
                  <a:pt x="431" y="162"/>
                </a:cubicBezTo>
                <a:cubicBezTo>
                  <a:pt x="425" y="162"/>
                  <a:pt x="419" y="156"/>
                  <a:pt x="414" y="162"/>
                </a:cubicBezTo>
                <a:cubicBezTo>
                  <a:pt x="412" y="162"/>
                  <a:pt x="413" y="158"/>
                  <a:pt x="412" y="158"/>
                </a:cubicBezTo>
                <a:cubicBezTo>
                  <a:pt x="409" y="157"/>
                  <a:pt x="409" y="160"/>
                  <a:pt x="408" y="160"/>
                </a:cubicBezTo>
                <a:cubicBezTo>
                  <a:pt x="406" y="160"/>
                  <a:pt x="405" y="156"/>
                  <a:pt x="404" y="156"/>
                </a:cubicBezTo>
                <a:cubicBezTo>
                  <a:pt x="401" y="156"/>
                  <a:pt x="396" y="161"/>
                  <a:pt x="397" y="154"/>
                </a:cubicBezTo>
                <a:cubicBezTo>
                  <a:pt x="391" y="156"/>
                  <a:pt x="393" y="154"/>
                  <a:pt x="386" y="154"/>
                </a:cubicBezTo>
                <a:cubicBezTo>
                  <a:pt x="385" y="157"/>
                  <a:pt x="387" y="158"/>
                  <a:pt x="390" y="158"/>
                </a:cubicBezTo>
                <a:cubicBezTo>
                  <a:pt x="393" y="157"/>
                  <a:pt x="393" y="160"/>
                  <a:pt x="395" y="160"/>
                </a:cubicBezTo>
                <a:cubicBezTo>
                  <a:pt x="392" y="163"/>
                  <a:pt x="395" y="162"/>
                  <a:pt x="397" y="163"/>
                </a:cubicBezTo>
                <a:cubicBezTo>
                  <a:pt x="398" y="164"/>
                  <a:pt x="397" y="166"/>
                  <a:pt x="397" y="167"/>
                </a:cubicBezTo>
                <a:cubicBezTo>
                  <a:pt x="398" y="169"/>
                  <a:pt x="401" y="169"/>
                  <a:pt x="401" y="171"/>
                </a:cubicBezTo>
                <a:cubicBezTo>
                  <a:pt x="401" y="173"/>
                  <a:pt x="405" y="178"/>
                  <a:pt x="404" y="184"/>
                </a:cubicBezTo>
                <a:cubicBezTo>
                  <a:pt x="405" y="190"/>
                  <a:pt x="416" y="186"/>
                  <a:pt x="418" y="191"/>
                </a:cubicBezTo>
                <a:cubicBezTo>
                  <a:pt x="419" y="190"/>
                  <a:pt x="419" y="187"/>
                  <a:pt x="423" y="188"/>
                </a:cubicBezTo>
                <a:cubicBezTo>
                  <a:pt x="422" y="182"/>
                  <a:pt x="414" y="184"/>
                  <a:pt x="412" y="180"/>
                </a:cubicBezTo>
                <a:cubicBezTo>
                  <a:pt x="411" y="173"/>
                  <a:pt x="422" y="178"/>
                  <a:pt x="427" y="177"/>
                </a:cubicBezTo>
                <a:cubicBezTo>
                  <a:pt x="426" y="181"/>
                  <a:pt x="435" y="176"/>
                  <a:pt x="432" y="182"/>
                </a:cubicBezTo>
                <a:cubicBezTo>
                  <a:pt x="437" y="184"/>
                  <a:pt x="440" y="176"/>
                  <a:pt x="440" y="184"/>
                </a:cubicBezTo>
                <a:cubicBezTo>
                  <a:pt x="445" y="181"/>
                  <a:pt x="440" y="174"/>
                  <a:pt x="436" y="175"/>
                </a:cubicBezTo>
                <a:cubicBezTo>
                  <a:pt x="437" y="171"/>
                  <a:pt x="441" y="170"/>
                  <a:pt x="445" y="169"/>
                </a:cubicBezTo>
                <a:cubicBezTo>
                  <a:pt x="448" y="167"/>
                  <a:pt x="448" y="162"/>
                  <a:pt x="451" y="160"/>
                </a:cubicBezTo>
                <a:cubicBezTo>
                  <a:pt x="459" y="159"/>
                  <a:pt x="463" y="162"/>
                  <a:pt x="468" y="163"/>
                </a:cubicBezTo>
                <a:cubicBezTo>
                  <a:pt x="470" y="163"/>
                  <a:pt x="469" y="160"/>
                  <a:pt x="472" y="160"/>
                </a:cubicBezTo>
                <a:cubicBezTo>
                  <a:pt x="472" y="157"/>
                  <a:pt x="470" y="155"/>
                  <a:pt x="468" y="154"/>
                </a:cubicBezTo>
                <a:cubicBezTo>
                  <a:pt x="471" y="147"/>
                  <a:pt x="471" y="140"/>
                  <a:pt x="470" y="134"/>
                </a:cubicBezTo>
                <a:cubicBezTo>
                  <a:pt x="476" y="134"/>
                  <a:pt x="481" y="133"/>
                  <a:pt x="485" y="136"/>
                </a:cubicBezTo>
                <a:cubicBezTo>
                  <a:pt x="486" y="136"/>
                  <a:pt x="491" y="136"/>
                  <a:pt x="490" y="141"/>
                </a:cubicBezTo>
                <a:cubicBezTo>
                  <a:pt x="486" y="141"/>
                  <a:pt x="483" y="141"/>
                  <a:pt x="479" y="141"/>
                </a:cubicBezTo>
                <a:cubicBezTo>
                  <a:pt x="479" y="143"/>
                  <a:pt x="479" y="145"/>
                  <a:pt x="479" y="147"/>
                </a:cubicBezTo>
                <a:cubicBezTo>
                  <a:pt x="483" y="152"/>
                  <a:pt x="485" y="146"/>
                  <a:pt x="488" y="149"/>
                </a:cubicBezTo>
                <a:cubicBezTo>
                  <a:pt x="490" y="150"/>
                  <a:pt x="483" y="151"/>
                  <a:pt x="483" y="150"/>
                </a:cubicBezTo>
                <a:cubicBezTo>
                  <a:pt x="481" y="154"/>
                  <a:pt x="488" y="150"/>
                  <a:pt x="490" y="154"/>
                </a:cubicBezTo>
                <a:cubicBezTo>
                  <a:pt x="493" y="152"/>
                  <a:pt x="497" y="150"/>
                  <a:pt x="500" y="147"/>
                </a:cubicBezTo>
                <a:cubicBezTo>
                  <a:pt x="500" y="146"/>
                  <a:pt x="502" y="145"/>
                  <a:pt x="501" y="143"/>
                </a:cubicBezTo>
                <a:cubicBezTo>
                  <a:pt x="510" y="145"/>
                  <a:pt x="509" y="138"/>
                  <a:pt x="516" y="139"/>
                </a:cubicBezTo>
                <a:cubicBezTo>
                  <a:pt x="519" y="138"/>
                  <a:pt x="520" y="137"/>
                  <a:pt x="520" y="134"/>
                </a:cubicBezTo>
                <a:cubicBezTo>
                  <a:pt x="523" y="134"/>
                  <a:pt x="525" y="132"/>
                  <a:pt x="526" y="130"/>
                </a:cubicBezTo>
                <a:cubicBezTo>
                  <a:pt x="533" y="136"/>
                  <a:pt x="539" y="127"/>
                  <a:pt x="546" y="126"/>
                </a:cubicBezTo>
                <a:cubicBezTo>
                  <a:pt x="546" y="129"/>
                  <a:pt x="546" y="131"/>
                  <a:pt x="546" y="134"/>
                </a:cubicBezTo>
                <a:cubicBezTo>
                  <a:pt x="553" y="134"/>
                  <a:pt x="559" y="134"/>
                  <a:pt x="563" y="132"/>
                </a:cubicBezTo>
                <a:cubicBezTo>
                  <a:pt x="564" y="132"/>
                  <a:pt x="566" y="132"/>
                  <a:pt x="567" y="132"/>
                </a:cubicBezTo>
                <a:cubicBezTo>
                  <a:pt x="567" y="132"/>
                  <a:pt x="566" y="130"/>
                  <a:pt x="567" y="130"/>
                </a:cubicBezTo>
                <a:cubicBezTo>
                  <a:pt x="570" y="129"/>
                  <a:pt x="576" y="130"/>
                  <a:pt x="576" y="124"/>
                </a:cubicBezTo>
                <a:cubicBezTo>
                  <a:pt x="581" y="127"/>
                  <a:pt x="588" y="127"/>
                  <a:pt x="591" y="132"/>
                </a:cubicBezTo>
                <a:cubicBezTo>
                  <a:pt x="594" y="131"/>
                  <a:pt x="595" y="129"/>
                  <a:pt x="596" y="126"/>
                </a:cubicBezTo>
                <a:cubicBezTo>
                  <a:pt x="597" y="124"/>
                  <a:pt x="588" y="122"/>
                  <a:pt x="595" y="121"/>
                </a:cubicBezTo>
                <a:cubicBezTo>
                  <a:pt x="592" y="116"/>
                  <a:pt x="583" y="118"/>
                  <a:pt x="585" y="108"/>
                </a:cubicBezTo>
                <a:cubicBezTo>
                  <a:pt x="588" y="109"/>
                  <a:pt x="589" y="112"/>
                  <a:pt x="595" y="113"/>
                </a:cubicBezTo>
                <a:cubicBezTo>
                  <a:pt x="597" y="114"/>
                  <a:pt x="600" y="118"/>
                  <a:pt x="606" y="117"/>
                </a:cubicBezTo>
                <a:cubicBezTo>
                  <a:pt x="607" y="117"/>
                  <a:pt x="608" y="115"/>
                  <a:pt x="608" y="115"/>
                </a:cubicBezTo>
                <a:cubicBezTo>
                  <a:pt x="609" y="115"/>
                  <a:pt x="611" y="118"/>
                  <a:pt x="611" y="115"/>
                </a:cubicBezTo>
                <a:cubicBezTo>
                  <a:pt x="614" y="115"/>
                  <a:pt x="614" y="118"/>
                  <a:pt x="615" y="119"/>
                </a:cubicBezTo>
                <a:cubicBezTo>
                  <a:pt x="618" y="120"/>
                  <a:pt x="621" y="118"/>
                  <a:pt x="621" y="122"/>
                </a:cubicBezTo>
                <a:cubicBezTo>
                  <a:pt x="627" y="120"/>
                  <a:pt x="629" y="124"/>
                  <a:pt x="636" y="121"/>
                </a:cubicBezTo>
                <a:cubicBezTo>
                  <a:pt x="633" y="127"/>
                  <a:pt x="642" y="122"/>
                  <a:pt x="639" y="128"/>
                </a:cubicBezTo>
                <a:cubicBezTo>
                  <a:pt x="643" y="128"/>
                  <a:pt x="644" y="129"/>
                  <a:pt x="645" y="132"/>
                </a:cubicBezTo>
                <a:cubicBezTo>
                  <a:pt x="651" y="131"/>
                  <a:pt x="652" y="135"/>
                  <a:pt x="658" y="134"/>
                </a:cubicBezTo>
                <a:cubicBezTo>
                  <a:pt x="661" y="122"/>
                  <a:pt x="647" y="128"/>
                  <a:pt x="651" y="117"/>
                </a:cubicBezTo>
                <a:cubicBezTo>
                  <a:pt x="650" y="114"/>
                  <a:pt x="648" y="118"/>
                  <a:pt x="645" y="117"/>
                </a:cubicBezTo>
                <a:cubicBezTo>
                  <a:pt x="645" y="113"/>
                  <a:pt x="648" y="111"/>
                  <a:pt x="647" y="106"/>
                </a:cubicBezTo>
                <a:cubicBezTo>
                  <a:pt x="647" y="103"/>
                  <a:pt x="644" y="105"/>
                  <a:pt x="643" y="104"/>
                </a:cubicBezTo>
                <a:cubicBezTo>
                  <a:pt x="643" y="103"/>
                  <a:pt x="647" y="100"/>
                  <a:pt x="643" y="100"/>
                </a:cubicBezTo>
                <a:cubicBezTo>
                  <a:pt x="643" y="96"/>
                  <a:pt x="648" y="98"/>
                  <a:pt x="647" y="93"/>
                </a:cubicBezTo>
                <a:cubicBezTo>
                  <a:pt x="651" y="93"/>
                  <a:pt x="649" y="88"/>
                  <a:pt x="654" y="89"/>
                </a:cubicBezTo>
                <a:cubicBezTo>
                  <a:pt x="654" y="85"/>
                  <a:pt x="656" y="83"/>
                  <a:pt x="660" y="83"/>
                </a:cubicBezTo>
                <a:cubicBezTo>
                  <a:pt x="658" y="75"/>
                  <a:pt x="666" y="77"/>
                  <a:pt x="665" y="70"/>
                </a:cubicBezTo>
                <a:cubicBezTo>
                  <a:pt x="674" y="69"/>
                  <a:pt x="678" y="73"/>
                  <a:pt x="684" y="74"/>
                </a:cubicBezTo>
                <a:cubicBezTo>
                  <a:pt x="684" y="77"/>
                  <a:pt x="684" y="79"/>
                  <a:pt x="686" y="80"/>
                </a:cubicBezTo>
                <a:cubicBezTo>
                  <a:pt x="686" y="82"/>
                  <a:pt x="682" y="81"/>
                  <a:pt x="680" y="81"/>
                </a:cubicBezTo>
                <a:cubicBezTo>
                  <a:pt x="680" y="89"/>
                  <a:pt x="684" y="92"/>
                  <a:pt x="680" y="98"/>
                </a:cubicBezTo>
                <a:cubicBezTo>
                  <a:pt x="682" y="99"/>
                  <a:pt x="683" y="101"/>
                  <a:pt x="684" y="102"/>
                </a:cubicBezTo>
                <a:cubicBezTo>
                  <a:pt x="685" y="103"/>
                  <a:pt x="686" y="104"/>
                  <a:pt x="688" y="104"/>
                </a:cubicBezTo>
                <a:cubicBezTo>
                  <a:pt x="685" y="108"/>
                  <a:pt x="687" y="118"/>
                  <a:pt x="684" y="122"/>
                </a:cubicBezTo>
                <a:cubicBezTo>
                  <a:pt x="682" y="128"/>
                  <a:pt x="689" y="126"/>
                  <a:pt x="690" y="130"/>
                </a:cubicBezTo>
                <a:cubicBezTo>
                  <a:pt x="688" y="145"/>
                  <a:pt x="682" y="154"/>
                  <a:pt x="669" y="158"/>
                </a:cubicBezTo>
                <a:cubicBezTo>
                  <a:pt x="670" y="162"/>
                  <a:pt x="677" y="158"/>
                  <a:pt x="678" y="162"/>
                </a:cubicBezTo>
                <a:cubicBezTo>
                  <a:pt x="683" y="161"/>
                  <a:pt x="682" y="155"/>
                  <a:pt x="688" y="156"/>
                </a:cubicBezTo>
                <a:cubicBezTo>
                  <a:pt x="687" y="158"/>
                  <a:pt x="686" y="159"/>
                  <a:pt x="686" y="162"/>
                </a:cubicBezTo>
                <a:cubicBezTo>
                  <a:pt x="688" y="161"/>
                  <a:pt x="687" y="158"/>
                  <a:pt x="690" y="158"/>
                </a:cubicBezTo>
                <a:cubicBezTo>
                  <a:pt x="692" y="158"/>
                  <a:pt x="691" y="155"/>
                  <a:pt x="692" y="154"/>
                </a:cubicBezTo>
                <a:cubicBezTo>
                  <a:pt x="692" y="154"/>
                  <a:pt x="695" y="155"/>
                  <a:pt x="695" y="154"/>
                </a:cubicBezTo>
                <a:cubicBezTo>
                  <a:pt x="696" y="153"/>
                  <a:pt x="695" y="150"/>
                  <a:pt x="695" y="149"/>
                </a:cubicBezTo>
                <a:cubicBezTo>
                  <a:pt x="697" y="149"/>
                  <a:pt x="699" y="149"/>
                  <a:pt x="701" y="149"/>
                </a:cubicBezTo>
                <a:cubicBezTo>
                  <a:pt x="699" y="143"/>
                  <a:pt x="707" y="137"/>
                  <a:pt x="701" y="134"/>
                </a:cubicBezTo>
                <a:cubicBezTo>
                  <a:pt x="701" y="132"/>
                  <a:pt x="705" y="132"/>
                  <a:pt x="705" y="130"/>
                </a:cubicBezTo>
                <a:cubicBezTo>
                  <a:pt x="705" y="128"/>
                  <a:pt x="702" y="128"/>
                  <a:pt x="701" y="128"/>
                </a:cubicBezTo>
                <a:cubicBezTo>
                  <a:pt x="701" y="124"/>
                  <a:pt x="707" y="127"/>
                  <a:pt x="710" y="126"/>
                </a:cubicBezTo>
                <a:cubicBezTo>
                  <a:pt x="708" y="124"/>
                  <a:pt x="710" y="119"/>
                  <a:pt x="705" y="121"/>
                </a:cubicBezTo>
                <a:cubicBezTo>
                  <a:pt x="700" y="123"/>
                  <a:pt x="698" y="116"/>
                  <a:pt x="697" y="121"/>
                </a:cubicBezTo>
                <a:cubicBezTo>
                  <a:pt x="694" y="117"/>
                  <a:pt x="694" y="113"/>
                  <a:pt x="695" y="109"/>
                </a:cubicBezTo>
                <a:cubicBezTo>
                  <a:pt x="695" y="109"/>
                  <a:pt x="699" y="110"/>
                  <a:pt x="699" y="109"/>
                </a:cubicBezTo>
                <a:cubicBezTo>
                  <a:pt x="701" y="108"/>
                  <a:pt x="698" y="102"/>
                  <a:pt x="699" y="100"/>
                </a:cubicBezTo>
                <a:cubicBezTo>
                  <a:pt x="699" y="97"/>
                  <a:pt x="697" y="100"/>
                  <a:pt x="697" y="100"/>
                </a:cubicBezTo>
                <a:cubicBezTo>
                  <a:pt x="693" y="97"/>
                  <a:pt x="696" y="93"/>
                  <a:pt x="693" y="89"/>
                </a:cubicBezTo>
                <a:cubicBezTo>
                  <a:pt x="701" y="91"/>
                  <a:pt x="698" y="84"/>
                  <a:pt x="703" y="83"/>
                </a:cubicBezTo>
                <a:cubicBezTo>
                  <a:pt x="703" y="80"/>
                  <a:pt x="703" y="77"/>
                  <a:pt x="703" y="74"/>
                </a:cubicBezTo>
                <a:cubicBezTo>
                  <a:pt x="709" y="72"/>
                  <a:pt x="706" y="80"/>
                  <a:pt x="706" y="83"/>
                </a:cubicBezTo>
                <a:cubicBezTo>
                  <a:pt x="707" y="86"/>
                  <a:pt x="710" y="82"/>
                  <a:pt x="710" y="85"/>
                </a:cubicBezTo>
                <a:cubicBezTo>
                  <a:pt x="710" y="86"/>
                  <a:pt x="708" y="88"/>
                  <a:pt x="708" y="87"/>
                </a:cubicBezTo>
                <a:cubicBezTo>
                  <a:pt x="710" y="92"/>
                  <a:pt x="714" y="93"/>
                  <a:pt x="719" y="96"/>
                </a:cubicBezTo>
                <a:cubicBezTo>
                  <a:pt x="723" y="97"/>
                  <a:pt x="719" y="91"/>
                  <a:pt x="718" y="91"/>
                </a:cubicBezTo>
                <a:cubicBezTo>
                  <a:pt x="720" y="88"/>
                  <a:pt x="726" y="88"/>
                  <a:pt x="731" y="87"/>
                </a:cubicBezTo>
                <a:cubicBezTo>
                  <a:pt x="730" y="85"/>
                  <a:pt x="727" y="85"/>
                  <a:pt x="725" y="85"/>
                </a:cubicBezTo>
                <a:cubicBezTo>
                  <a:pt x="727" y="80"/>
                  <a:pt x="722" y="80"/>
                  <a:pt x="723" y="76"/>
                </a:cubicBezTo>
                <a:cubicBezTo>
                  <a:pt x="725" y="80"/>
                  <a:pt x="736" y="74"/>
                  <a:pt x="734" y="81"/>
                </a:cubicBezTo>
                <a:cubicBezTo>
                  <a:pt x="736" y="83"/>
                  <a:pt x="738" y="80"/>
                  <a:pt x="738" y="80"/>
                </a:cubicBezTo>
                <a:cubicBezTo>
                  <a:pt x="741" y="80"/>
                  <a:pt x="739" y="82"/>
                  <a:pt x="740" y="83"/>
                </a:cubicBezTo>
                <a:cubicBezTo>
                  <a:pt x="741" y="84"/>
                  <a:pt x="743" y="83"/>
                  <a:pt x="744" y="83"/>
                </a:cubicBezTo>
                <a:cubicBezTo>
                  <a:pt x="747" y="87"/>
                  <a:pt x="754" y="83"/>
                  <a:pt x="749" y="89"/>
                </a:cubicBezTo>
                <a:cubicBezTo>
                  <a:pt x="752" y="89"/>
                  <a:pt x="756" y="89"/>
                  <a:pt x="759" y="89"/>
                </a:cubicBezTo>
                <a:cubicBezTo>
                  <a:pt x="759" y="87"/>
                  <a:pt x="751" y="85"/>
                  <a:pt x="757" y="83"/>
                </a:cubicBezTo>
                <a:cubicBezTo>
                  <a:pt x="755" y="82"/>
                  <a:pt x="753" y="81"/>
                  <a:pt x="751" y="80"/>
                </a:cubicBezTo>
                <a:cubicBezTo>
                  <a:pt x="750" y="70"/>
                  <a:pt x="751" y="70"/>
                  <a:pt x="751" y="59"/>
                </a:cubicBezTo>
                <a:cubicBezTo>
                  <a:pt x="761" y="58"/>
                  <a:pt x="775" y="61"/>
                  <a:pt x="783" y="59"/>
                </a:cubicBezTo>
                <a:cubicBezTo>
                  <a:pt x="786" y="58"/>
                  <a:pt x="784" y="53"/>
                  <a:pt x="788" y="57"/>
                </a:cubicBezTo>
                <a:cubicBezTo>
                  <a:pt x="794" y="53"/>
                  <a:pt x="790" y="50"/>
                  <a:pt x="792" y="44"/>
                </a:cubicBezTo>
                <a:cubicBezTo>
                  <a:pt x="797" y="45"/>
                  <a:pt x="799" y="44"/>
                  <a:pt x="801" y="42"/>
                </a:cubicBezTo>
                <a:cubicBezTo>
                  <a:pt x="804" y="38"/>
                  <a:pt x="809" y="37"/>
                  <a:pt x="813" y="33"/>
                </a:cubicBezTo>
                <a:cubicBezTo>
                  <a:pt x="832" y="30"/>
                  <a:pt x="851" y="28"/>
                  <a:pt x="867" y="22"/>
                </a:cubicBezTo>
                <a:cubicBezTo>
                  <a:pt x="870" y="19"/>
                  <a:pt x="870" y="26"/>
                  <a:pt x="870" y="26"/>
                </a:cubicBezTo>
                <a:cubicBezTo>
                  <a:pt x="871" y="25"/>
                  <a:pt x="874" y="21"/>
                  <a:pt x="872" y="20"/>
                </a:cubicBezTo>
                <a:cubicBezTo>
                  <a:pt x="875" y="21"/>
                  <a:pt x="872" y="23"/>
                  <a:pt x="874" y="26"/>
                </a:cubicBezTo>
                <a:cubicBezTo>
                  <a:pt x="875" y="26"/>
                  <a:pt x="879" y="25"/>
                  <a:pt x="878" y="27"/>
                </a:cubicBezTo>
                <a:cubicBezTo>
                  <a:pt x="881" y="26"/>
                  <a:pt x="876" y="25"/>
                  <a:pt x="880" y="24"/>
                </a:cubicBezTo>
                <a:cubicBezTo>
                  <a:pt x="883" y="23"/>
                  <a:pt x="889" y="24"/>
                  <a:pt x="889" y="18"/>
                </a:cubicBezTo>
                <a:cubicBezTo>
                  <a:pt x="893" y="19"/>
                  <a:pt x="895" y="18"/>
                  <a:pt x="895" y="14"/>
                </a:cubicBezTo>
                <a:cubicBezTo>
                  <a:pt x="897" y="15"/>
                  <a:pt x="898" y="18"/>
                  <a:pt x="900" y="18"/>
                </a:cubicBezTo>
                <a:cubicBezTo>
                  <a:pt x="905" y="18"/>
                  <a:pt x="904" y="12"/>
                  <a:pt x="904" y="7"/>
                </a:cubicBezTo>
                <a:cubicBezTo>
                  <a:pt x="913" y="4"/>
                  <a:pt x="922" y="0"/>
                  <a:pt x="936" y="1"/>
                </a:cubicBezTo>
                <a:cubicBezTo>
                  <a:pt x="934" y="3"/>
                  <a:pt x="934" y="6"/>
                  <a:pt x="934" y="9"/>
                </a:cubicBezTo>
                <a:cubicBezTo>
                  <a:pt x="937" y="13"/>
                  <a:pt x="945" y="13"/>
                  <a:pt x="949" y="9"/>
                </a:cubicBezTo>
                <a:cubicBezTo>
                  <a:pt x="951" y="9"/>
                  <a:pt x="950" y="11"/>
                  <a:pt x="949" y="11"/>
                </a:cubicBezTo>
                <a:close/>
                <a:moveTo>
                  <a:pt x="1396" y="238"/>
                </a:moveTo>
                <a:cubicBezTo>
                  <a:pt x="1396" y="236"/>
                  <a:pt x="1393" y="236"/>
                  <a:pt x="1392" y="234"/>
                </a:cubicBezTo>
                <a:cubicBezTo>
                  <a:pt x="1386" y="233"/>
                  <a:pt x="1386" y="238"/>
                  <a:pt x="1392" y="236"/>
                </a:cubicBezTo>
                <a:cubicBezTo>
                  <a:pt x="1393" y="238"/>
                  <a:pt x="1394" y="238"/>
                  <a:pt x="1396" y="238"/>
                </a:cubicBezTo>
                <a:close/>
                <a:moveTo>
                  <a:pt x="403" y="378"/>
                </a:moveTo>
                <a:cubicBezTo>
                  <a:pt x="401" y="384"/>
                  <a:pt x="409" y="380"/>
                  <a:pt x="406" y="387"/>
                </a:cubicBezTo>
                <a:cubicBezTo>
                  <a:pt x="410" y="388"/>
                  <a:pt x="411" y="384"/>
                  <a:pt x="412" y="387"/>
                </a:cubicBezTo>
                <a:cubicBezTo>
                  <a:pt x="412" y="389"/>
                  <a:pt x="411" y="389"/>
                  <a:pt x="410" y="389"/>
                </a:cubicBezTo>
                <a:cubicBezTo>
                  <a:pt x="407" y="390"/>
                  <a:pt x="399" y="393"/>
                  <a:pt x="397" y="393"/>
                </a:cubicBezTo>
                <a:cubicBezTo>
                  <a:pt x="392" y="392"/>
                  <a:pt x="391" y="388"/>
                  <a:pt x="388" y="385"/>
                </a:cubicBezTo>
                <a:cubicBezTo>
                  <a:pt x="388" y="382"/>
                  <a:pt x="393" y="384"/>
                  <a:pt x="393" y="382"/>
                </a:cubicBezTo>
                <a:cubicBezTo>
                  <a:pt x="389" y="378"/>
                  <a:pt x="388" y="377"/>
                  <a:pt x="382" y="380"/>
                </a:cubicBezTo>
                <a:cubicBezTo>
                  <a:pt x="380" y="376"/>
                  <a:pt x="379" y="373"/>
                  <a:pt x="373" y="374"/>
                </a:cubicBezTo>
                <a:cubicBezTo>
                  <a:pt x="370" y="374"/>
                  <a:pt x="372" y="377"/>
                  <a:pt x="371" y="378"/>
                </a:cubicBezTo>
                <a:cubicBezTo>
                  <a:pt x="370" y="379"/>
                  <a:pt x="367" y="379"/>
                  <a:pt x="365" y="380"/>
                </a:cubicBezTo>
                <a:cubicBezTo>
                  <a:pt x="363" y="381"/>
                  <a:pt x="362" y="387"/>
                  <a:pt x="358" y="385"/>
                </a:cubicBezTo>
                <a:cubicBezTo>
                  <a:pt x="360" y="392"/>
                  <a:pt x="354" y="394"/>
                  <a:pt x="354" y="395"/>
                </a:cubicBezTo>
                <a:cubicBezTo>
                  <a:pt x="353" y="399"/>
                  <a:pt x="354" y="403"/>
                  <a:pt x="352" y="408"/>
                </a:cubicBezTo>
                <a:cubicBezTo>
                  <a:pt x="350" y="408"/>
                  <a:pt x="350" y="406"/>
                  <a:pt x="349" y="406"/>
                </a:cubicBezTo>
                <a:cubicBezTo>
                  <a:pt x="347" y="412"/>
                  <a:pt x="353" y="415"/>
                  <a:pt x="349" y="419"/>
                </a:cubicBezTo>
                <a:cubicBezTo>
                  <a:pt x="352" y="417"/>
                  <a:pt x="351" y="422"/>
                  <a:pt x="352" y="423"/>
                </a:cubicBezTo>
                <a:cubicBezTo>
                  <a:pt x="353" y="423"/>
                  <a:pt x="355" y="422"/>
                  <a:pt x="356" y="423"/>
                </a:cubicBezTo>
                <a:cubicBezTo>
                  <a:pt x="360" y="424"/>
                  <a:pt x="361" y="427"/>
                  <a:pt x="363" y="424"/>
                </a:cubicBezTo>
                <a:cubicBezTo>
                  <a:pt x="364" y="424"/>
                  <a:pt x="367" y="425"/>
                  <a:pt x="367" y="424"/>
                </a:cubicBezTo>
                <a:cubicBezTo>
                  <a:pt x="374" y="424"/>
                  <a:pt x="372" y="423"/>
                  <a:pt x="375" y="421"/>
                </a:cubicBezTo>
                <a:cubicBezTo>
                  <a:pt x="378" y="420"/>
                  <a:pt x="379" y="423"/>
                  <a:pt x="382" y="423"/>
                </a:cubicBezTo>
                <a:cubicBezTo>
                  <a:pt x="382" y="421"/>
                  <a:pt x="382" y="419"/>
                  <a:pt x="384" y="419"/>
                </a:cubicBezTo>
                <a:cubicBezTo>
                  <a:pt x="388" y="418"/>
                  <a:pt x="397" y="418"/>
                  <a:pt x="401" y="419"/>
                </a:cubicBezTo>
                <a:cubicBezTo>
                  <a:pt x="404" y="420"/>
                  <a:pt x="405" y="422"/>
                  <a:pt x="408" y="423"/>
                </a:cubicBezTo>
                <a:cubicBezTo>
                  <a:pt x="410" y="423"/>
                  <a:pt x="410" y="421"/>
                  <a:pt x="412" y="421"/>
                </a:cubicBezTo>
                <a:cubicBezTo>
                  <a:pt x="411" y="421"/>
                  <a:pt x="413" y="422"/>
                  <a:pt x="414" y="423"/>
                </a:cubicBezTo>
                <a:cubicBezTo>
                  <a:pt x="419" y="424"/>
                  <a:pt x="419" y="424"/>
                  <a:pt x="423" y="424"/>
                </a:cubicBezTo>
                <a:cubicBezTo>
                  <a:pt x="431" y="425"/>
                  <a:pt x="441" y="423"/>
                  <a:pt x="449" y="424"/>
                </a:cubicBezTo>
                <a:cubicBezTo>
                  <a:pt x="449" y="420"/>
                  <a:pt x="449" y="417"/>
                  <a:pt x="451" y="415"/>
                </a:cubicBezTo>
                <a:cubicBezTo>
                  <a:pt x="445" y="407"/>
                  <a:pt x="439" y="398"/>
                  <a:pt x="427" y="396"/>
                </a:cubicBezTo>
                <a:cubicBezTo>
                  <a:pt x="427" y="393"/>
                  <a:pt x="424" y="393"/>
                  <a:pt x="423" y="391"/>
                </a:cubicBezTo>
                <a:cubicBezTo>
                  <a:pt x="423" y="388"/>
                  <a:pt x="422" y="387"/>
                  <a:pt x="421" y="385"/>
                </a:cubicBezTo>
                <a:cubicBezTo>
                  <a:pt x="422" y="380"/>
                  <a:pt x="428" y="379"/>
                  <a:pt x="427" y="372"/>
                </a:cubicBezTo>
                <a:cubicBezTo>
                  <a:pt x="416" y="371"/>
                  <a:pt x="411" y="376"/>
                  <a:pt x="403" y="378"/>
                </a:cubicBezTo>
                <a:close/>
                <a:moveTo>
                  <a:pt x="531" y="464"/>
                </a:moveTo>
                <a:cubicBezTo>
                  <a:pt x="529" y="464"/>
                  <a:pt x="526" y="464"/>
                  <a:pt x="529" y="465"/>
                </a:cubicBezTo>
                <a:cubicBezTo>
                  <a:pt x="532" y="463"/>
                  <a:pt x="539" y="463"/>
                  <a:pt x="542" y="462"/>
                </a:cubicBezTo>
                <a:cubicBezTo>
                  <a:pt x="543" y="462"/>
                  <a:pt x="542" y="458"/>
                  <a:pt x="542" y="458"/>
                </a:cubicBezTo>
                <a:cubicBezTo>
                  <a:pt x="543" y="457"/>
                  <a:pt x="545" y="460"/>
                  <a:pt x="546" y="460"/>
                </a:cubicBezTo>
                <a:cubicBezTo>
                  <a:pt x="546" y="456"/>
                  <a:pt x="546" y="451"/>
                  <a:pt x="546" y="447"/>
                </a:cubicBezTo>
                <a:cubicBezTo>
                  <a:pt x="544" y="444"/>
                  <a:pt x="542" y="443"/>
                  <a:pt x="541" y="441"/>
                </a:cubicBezTo>
                <a:cubicBezTo>
                  <a:pt x="540" y="440"/>
                  <a:pt x="541" y="438"/>
                  <a:pt x="541" y="438"/>
                </a:cubicBezTo>
                <a:cubicBezTo>
                  <a:pt x="540" y="435"/>
                  <a:pt x="534" y="433"/>
                  <a:pt x="539" y="432"/>
                </a:cubicBezTo>
                <a:cubicBezTo>
                  <a:pt x="542" y="432"/>
                  <a:pt x="546" y="432"/>
                  <a:pt x="550" y="432"/>
                </a:cubicBezTo>
                <a:cubicBezTo>
                  <a:pt x="551" y="425"/>
                  <a:pt x="546" y="425"/>
                  <a:pt x="546" y="423"/>
                </a:cubicBezTo>
                <a:cubicBezTo>
                  <a:pt x="546" y="419"/>
                  <a:pt x="542" y="419"/>
                  <a:pt x="541" y="417"/>
                </a:cubicBezTo>
                <a:cubicBezTo>
                  <a:pt x="541" y="417"/>
                  <a:pt x="544" y="415"/>
                  <a:pt x="542" y="413"/>
                </a:cubicBezTo>
                <a:cubicBezTo>
                  <a:pt x="537" y="415"/>
                  <a:pt x="536" y="411"/>
                  <a:pt x="531" y="411"/>
                </a:cubicBezTo>
                <a:cubicBezTo>
                  <a:pt x="533" y="401"/>
                  <a:pt x="520" y="404"/>
                  <a:pt x="520" y="395"/>
                </a:cubicBezTo>
                <a:cubicBezTo>
                  <a:pt x="525" y="391"/>
                  <a:pt x="528" y="385"/>
                  <a:pt x="539" y="387"/>
                </a:cubicBezTo>
                <a:cubicBezTo>
                  <a:pt x="539" y="386"/>
                  <a:pt x="539" y="384"/>
                  <a:pt x="541" y="383"/>
                </a:cubicBezTo>
                <a:cubicBezTo>
                  <a:pt x="541" y="378"/>
                  <a:pt x="535" y="379"/>
                  <a:pt x="535" y="374"/>
                </a:cubicBezTo>
                <a:cubicBezTo>
                  <a:pt x="526" y="373"/>
                  <a:pt x="522" y="377"/>
                  <a:pt x="516" y="374"/>
                </a:cubicBezTo>
                <a:cubicBezTo>
                  <a:pt x="516" y="377"/>
                  <a:pt x="516" y="378"/>
                  <a:pt x="514" y="376"/>
                </a:cubicBezTo>
                <a:cubicBezTo>
                  <a:pt x="513" y="375"/>
                  <a:pt x="512" y="378"/>
                  <a:pt x="513" y="378"/>
                </a:cubicBezTo>
                <a:cubicBezTo>
                  <a:pt x="508" y="380"/>
                  <a:pt x="502" y="383"/>
                  <a:pt x="500" y="383"/>
                </a:cubicBezTo>
                <a:cubicBezTo>
                  <a:pt x="494" y="385"/>
                  <a:pt x="496" y="386"/>
                  <a:pt x="494" y="389"/>
                </a:cubicBezTo>
                <a:cubicBezTo>
                  <a:pt x="493" y="390"/>
                  <a:pt x="491" y="388"/>
                  <a:pt x="490" y="389"/>
                </a:cubicBezTo>
                <a:cubicBezTo>
                  <a:pt x="489" y="390"/>
                  <a:pt x="491" y="394"/>
                  <a:pt x="490" y="395"/>
                </a:cubicBezTo>
                <a:cubicBezTo>
                  <a:pt x="491" y="399"/>
                  <a:pt x="495" y="392"/>
                  <a:pt x="496" y="398"/>
                </a:cubicBezTo>
                <a:cubicBezTo>
                  <a:pt x="496" y="400"/>
                  <a:pt x="497" y="401"/>
                  <a:pt x="498" y="402"/>
                </a:cubicBezTo>
                <a:cubicBezTo>
                  <a:pt x="496" y="408"/>
                  <a:pt x="499" y="412"/>
                  <a:pt x="500" y="413"/>
                </a:cubicBezTo>
                <a:cubicBezTo>
                  <a:pt x="500" y="416"/>
                  <a:pt x="500" y="416"/>
                  <a:pt x="501" y="417"/>
                </a:cubicBezTo>
                <a:cubicBezTo>
                  <a:pt x="502" y="417"/>
                  <a:pt x="503" y="423"/>
                  <a:pt x="503" y="423"/>
                </a:cubicBezTo>
                <a:cubicBezTo>
                  <a:pt x="505" y="428"/>
                  <a:pt x="505" y="427"/>
                  <a:pt x="507" y="430"/>
                </a:cubicBezTo>
                <a:cubicBezTo>
                  <a:pt x="508" y="432"/>
                  <a:pt x="506" y="434"/>
                  <a:pt x="507" y="436"/>
                </a:cubicBezTo>
                <a:cubicBezTo>
                  <a:pt x="508" y="437"/>
                  <a:pt x="512" y="438"/>
                  <a:pt x="511" y="441"/>
                </a:cubicBezTo>
                <a:cubicBezTo>
                  <a:pt x="504" y="439"/>
                  <a:pt x="509" y="449"/>
                  <a:pt x="505" y="451"/>
                </a:cubicBezTo>
                <a:cubicBezTo>
                  <a:pt x="513" y="452"/>
                  <a:pt x="513" y="463"/>
                  <a:pt x="522" y="458"/>
                </a:cubicBezTo>
                <a:cubicBezTo>
                  <a:pt x="515" y="465"/>
                  <a:pt x="531" y="459"/>
                  <a:pt x="531" y="464"/>
                </a:cubicBezTo>
                <a:close/>
                <a:moveTo>
                  <a:pt x="587" y="378"/>
                </a:moveTo>
                <a:cubicBezTo>
                  <a:pt x="586" y="379"/>
                  <a:pt x="587" y="382"/>
                  <a:pt x="585" y="383"/>
                </a:cubicBezTo>
                <a:cubicBezTo>
                  <a:pt x="584" y="385"/>
                  <a:pt x="580" y="385"/>
                  <a:pt x="580" y="387"/>
                </a:cubicBezTo>
                <a:cubicBezTo>
                  <a:pt x="581" y="389"/>
                  <a:pt x="585" y="392"/>
                  <a:pt x="585" y="395"/>
                </a:cubicBezTo>
                <a:cubicBezTo>
                  <a:pt x="585" y="395"/>
                  <a:pt x="582" y="395"/>
                  <a:pt x="583" y="396"/>
                </a:cubicBezTo>
                <a:cubicBezTo>
                  <a:pt x="585" y="398"/>
                  <a:pt x="589" y="397"/>
                  <a:pt x="591" y="400"/>
                </a:cubicBezTo>
                <a:cubicBezTo>
                  <a:pt x="591" y="398"/>
                  <a:pt x="593" y="397"/>
                  <a:pt x="595" y="396"/>
                </a:cubicBezTo>
                <a:cubicBezTo>
                  <a:pt x="596" y="391"/>
                  <a:pt x="592" y="391"/>
                  <a:pt x="591" y="387"/>
                </a:cubicBezTo>
                <a:cubicBezTo>
                  <a:pt x="594" y="386"/>
                  <a:pt x="597" y="384"/>
                  <a:pt x="596" y="380"/>
                </a:cubicBezTo>
                <a:cubicBezTo>
                  <a:pt x="593" y="380"/>
                  <a:pt x="592" y="378"/>
                  <a:pt x="595" y="376"/>
                </a:cubicBezTo>
                <a:cubicBezTo>
                  <a:pt x="592" y="377"/>
                  <a:pt x="589" y="376"/>
                  <a:pt x="587" y="378"/>
                </a:cubicBezTo>
                <a:close/>
                <a:moveTo>
                  <a:pt x="343" y="428"/>
                </a:moveTo>
                <a:cubicBezTo>
                  <a:pt x="342" y="436"/>
                  <a:pt x="356" y="431"/>
                  <a:pt x="356" y="428"/>
                </a:cubicBezTo>
                <a:cubicBezTo>
                  <a:pt x="351" y="426"/>
                  <a:pt x="348" y="426"/>
                  <a:pt x="343" y="428"/>
                </a:cubicBezTo>
                <a:close/>
                <a:moveTo>
                  <a:pt x="386" y="775"/>
                </a:moveTo>
                <a:cubicBezTo>
                  <a:pt x="388" y="768"/>
                  <a:pt x="399" y="768"/>
                  <a:pt x="397" y="756"/>
                </a:cubicBezTo>
                <a:cubicBezTo>
                  <a:pt x="392" y="761"/>
                  <a:pt x="382" y="752"/>
                  <a:pt x="377" y="758"/>
                </a:cubicBezTo>
                <a:cubicBezTo>
                  <a:pt x="385" y="759"/>
                  <a:pt x="375" y="760"/>
                  <a:pt x="375" y="762"/>
                </a:cubicBezTo>
                <a:cubicBezTo>
                  <a:pt x="375" y="760"/>
                  <a:pt x="377" y="766"/>
                  <a:pt x="377" y="767"/>
                </a:cubicBezTo>
                <a:cubicBezTo>
                  <a:pt x="377" y="770"/>
                  <a:pt x="377" y="773"/>
                  <a:pt x="375" y="773"/>
                </a:cubicBezTo>
                <a:cubicBezTo>
                  <a:pt x="375" y="772"/>
                  <a:pt x="373" y="771"/>
                  <a:pt x="373" y="773"/>
                </a:cubicBezTo>
                <a:cubicBezTo>
                  <a:pt x="375" y="776"/>
                  <a:pt x="381" y="775"/>
                  <a:pt x="386" y="775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2" name="iS1iḓè">
            <a:extLst>
              <a:ext uri="{FF2B5EF4-FFF2-40B4-BE49-F238E27FC236}">
                <a16:creationId xmlns="" xmlns:a16="http://schemas.microsoft.com/office/drawing/2014/main" id="{3442B2BF-72D3-4B91-BEC8-2BA6C6B118A6}"/>
              </a:ext>
            </a:extLst>
          </p:cNvPr>
          <p:cNvSpPr/>
          <p:nvPr/>
        </p:nvSpPr>
        <p:spPr bwMode="auto">
          <a:xfrm>
            <a:off x="6799526" y="2644119"/>
            <a:ext cx="48500" cy="25677"/>
          </a:xfrm>
          <a:custGeom>
            <a:avLst/>
            <a:gdLst>
              <a:gd name="T0" fmla="*/ 16 w 23"/>
              <a:gd name="T1" fmla="*/ 0 h 12"/>
              <a:gd name="T2" fmla="*/ 20 w 23"/>
              <a:gd name="T3" fmla="*/ 11 h 12"/>
              <a:gd name="T4" fmla="*/ 0 w 23"/>
              <a:gd name="T5" fmla="*/ 6 h 12"/>
              <a:gd name="T6" fmla="*/ 16 w 23"/>
              <a:gd name="T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12">
                <a:moveTo>
                  <a:pt x="16" y="0"/>
                </a:moveTo>
                <a:cubicBezTo>
                  <a:pt x="16" y="5"/>
                  <a:pt x="23" y="4"/>
                  <a:pt x="20" y="11"/>
                </a:cubicBezTo>
                <a:cubicBezTo>
                  <a:pt x="10" y="12"/>
                  <a:pt x="4" y="10"/>
                  <a:pt x="0" y="6"/>
                </a:cubicBezTo>
                <a:cubicBezTo>
                  <a:pt x="3" y="1"/>
                  <a:pt x="10" y="1"/>
                  <a:pt x="16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3" name="ïṡľîdê">
            <a:extLst>
              <a:ext uri="{FF2B5EF4-FFF2-40B4-BE49-F238E27FC236}">
                <a16:creationId xmlns="" xmlns:a16="http://schemas.microsoft.com/office/drawing/2014/main" id="{9BC1D287-836D-4125-AA7D-53208EFF3E89}"/>
              </a:ext>
            </a:extLst>
          </p:cNvPr>
          <p:cNvSpPr/>
          <p:nvPr/>
        </p:nvSpPr>
        <p:spPr bwMode="auto">
          <a:xfrm>
            <a:off x="6897949" y="2692620"/>
            <a:ext cx="475008" cy="332373"/>
          </a:xfrm>
          <a:custGeom>
            <a:avLst/>
            <a:gdLst>
              <a:gd name="T0" fmla="*/ 22 w 224"/>
              <a:gd name="T1" fmla="*/ 9 h 157"/>
              <a:gd name="T2" fmla="*/ 29 w 224"/>
              <a:gd name="T3" fmla="*/ 7 h 157"/>
              <a:gd name="T4" fmla="*/ 29 w 224"/>
              <a:gd name="T5" fmla="*/ 11 h 157"/>
              <a:gd name="T6" fmla="*/ 29 w 224"/>
              <a:gd name="T7" fmla="*/ 18 h 157"/>
              <a:gd name="T8" fmla="*/ 35 w 224"/>
              <a:gd name="T9" fmla="*/ 33 h 157"/>
              <a:gd name="T10" fmla="*/ 48 w 224"/>
              <a:gd name="T11" fmla="*/ 9 h 157"/>
              <a:gd name="T12" fmla="*/ 65 w 224"/>
              <a:gd name="T13" fmla="*/ 7 h 157"/>
              <a:gd name="T14" fmla="*/ 76 w 224"/>
              <a:gd name="T15" fmla="*/ 25 h 157"/>
              <a:gd name="T16" fmla="*/ 89 w 224"/>
              <a:gd name="T17" fmla="*/ 22 h 157"/>
              <a:gd name="T18" fmla="*/ 107 w 224"/>
              <a:gd name="T19" fmla="*/ 20 h 157"/>
              <a:gd name="T20" fmla="*/ 115 w 224"/>
              <a:gd name="T21" fmla="*/ 27 h 157"/>
              <a:gd name="T22" fmla="*/ 122 w 224"/>
              <a:gd name="T23" fmla="*/ 31 h 157"/>
              <a:gd name="T24" fmla="*/ 126 w 224"/>
              <a:gd name="T25" fmla="*/ 33 h 157"/>
              <a:gd name="T26" fmla="*/ 143 w 224"/>
              <a:gd name="T27" fmla="*/ 37 h 157"/>
              <a:gd name="T28" fmla="*/ 158 w 224"/>
              <a:gd name="T29" fmla="*/ 44 h 157"/>
              <a:gd name="T30" fmla="*/ 163 w 224"/>
              <a:gd name="T31" fmla="*/ 50 h 157"/>
              <a:gd name="T32" fmla="*/ 174 w 224"/>
              <a:gd name="T33" fmla="*/ 59 h 157"/>
              <a:gd name="T34" fmla="*/ 167 w 224"/>
              <a:gd name="T35" fmla="*/ 74 h 157"/>
              <a:gd name="T36" fmla="*/ 184 w 224"/>
              <a:gd name="T37" fmla="*/ 76 h 157"/>
              <a:gd name="T38" fmla="*/ 188 w 224"/>
              <a:gd name="T39" fmla="*/ 85 h 157"/>
              <a:gd name="T40" fmla="*/ 202 w 224"/>
              <a:gd name="T41" fmla="*/ 87 h 157"/>
              <a:gd name="T42" fmla="*/ 212 w 224"/>
              <a:gd name="T43" fmla="*/ 96 h 157"/>
              <a:gd name="T44" fmla="*/ 216 w 224"/>
              <a:gd name="T45" fmla="*/ 104 h 157"/>
              <a:gd name="T46" fmla="*/ 206 w 224"/>
              <a:gd name="T47" fmla="*/ 117 h 157"/>
              <a:gd name="T48" fmla="*/ 193 w 224"/>
              <a:gd name="T49" fmla="*/ 115 h 157"/>
              <a:gd name="T50" fmla="*/ 182 w 224"/>
              <a:gd name="T51" fmla="*/ 104 h 157"/>
              <a:gd name="T52" fmla="*/ 173 w 224"/>
              <a:gd name="T53" fmla="*/ 113 h 157"/>
              <a:gd name="T54" fmla="*/ 186 w 224"/>
              <a:gd name="T55" fmla="*/ 121 h 157"/>
              <a:gd name="T56" fmla="*/ 193 w 224"/>
              <a:gd name="T57" fmla="*/ 134 h 157"/>
              <a:gd name="T58" fmla="*/ 188 w 224"/>
              <a:gd name="T59" fmla="*/ 147 h 157"/>
              <a:gd name="T60" fmla="*/ 163 w 224"/>
              <a:gd name="T61" fmla="*/ 137 h 157"/>
              <a:gd name="T62" fmla="*/ 171 w 224"/>
              <a:gd name="T63" fmla="*/ 147 h 157"/>
              <a:gd name="T64" fmla="*/ 180 w 224"/>
              <a:gd name="T65" fmla="*/ 152 h 157"/>
              <a:gd name="T66" fmla="*/ 171 w 224"/>
              <a:gd name="T67" fmla="*/ 152 h 157"/>
              <a:gd name="T68" fmla="*/ 150 w 224"/>
              <a:gd name="T69" fmla="*/ 145 h 157"/>
              <a:gd name="T70" fmla="*/ 139 w 224"/>
              <a:gd name="T71" fmla="*/ 139 h 157"/>
              <a:gd name="T72" fmla="*/ 133 w 224"/>
              <a:gd name="T73" fmla="*/ 130 h 157"/>
              <a:gd name="T74" fmla="*/ 122 w 224"/>
              <a:gd name="T75" fmla="*/ 109 h 157"/>
              <a:gd name="T76" fmla="*/ 124 w 224"/>
              <a:gd name="T77" fmla="*/ 104 h 157"/>
              <a:gd name="T78" fmla="*/ 128 w 224"/>
              <a:gd name="T79" fmla="*/ 96 h 157"/>
              <a:gd name="T80" fmla="*/ 133 w 224"/>
              <a:gd name="T81" fmla="*/ 87 h 157"/>
              <a:gd name="T82" fmla="*/ 128 w 224"/>
              <a:gd name="T83" fmla="*/ 76 h 157"/>
              <a:gd name="T84" fmla="*/ 120 w 224"/>
              <a:gd name="T85" fmla="*/ 70 h 157"/>
              <a:gd name="T86" fmla="*/ 115 w 224"/>
              <a:gd name="T87" fmla="*/ 70 h 157"/>
              <a:gd name="T88" fmla="*/ 107 w 224"/>
              <a:gd name="T89" fmla="*/ 68 h 157"/>
              <a:gd name="T90" fmla="*/ 92 w 224"/>
              <a:gd name="T91" fmla="*/ 52 h 157"/>
              <a:gd name="T92" fmla="*/ 78 w 224"/>
              <a:gd name="T93" fmla="*/ 55 h 157"/>
              <a:gd name="T94" fmla="*/ 65 w 224"/>
              <a:gd name="T95" fmla="*/ 55 h 157"/>
              <a:gd name="T96" fmla="*/ 50 w 224"/>
              <a:gd name="T97" fmla="*/ 55 h 157"/>
              <a:gd name="T98" fmla="*/ 22 w 224"/>
              <a:gd name="T99" fmla="*/ 50 h 157"/>
              <a:gd name="T100" fmla="*/ 9 w 224"/>
              <a:gd name="T101" fmla="*/ 42 h 157"/>
              <a:gd name="T102" fmla="*/ 5 w 224"/>
              <a:gd name="T103" fmla="*/ 33 h 157"/>
              <a:gd name="T104" fmla="*/ 7 w 224"/>
              <a:gd name="T105" fmla="*/ 25 h 157"/>
              <a:gd name="T106" fmla="*/ 145 w 224"/>
              <a:gd name="T107" fmla="*/ 107 h 157"/>
              <a:gd name="T108" fmla="*/ 154 w 224"/>
              <a:gd name="T109" fmla="*/ 100 h 157"/>
              <a:gd name="T110" fmla="*/ 145 w 224"/>
              <a:gd name="T111" fmla="*/ 107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4" h="157">
                <a:moveTo>
                  <a:pt x="9" y="11"/>
                </a:moveTo>
                <a:cubicBezTo>
                  <a:pt x="12" y="16"/>
                  <a:pt x="19" y="4"/>
                  <a:pt x="22" y="9"/>
                </a:cubicBezTo>
                <a:cubicBezTo>
                  <a:pt x="24" y="9"/>
                  <a:pt x="23" y="5"/>
                  <a:pt x="24" y="5"/>
                </a:cubicBezTo>
                <a:cubicBezTo>
                  <a:pt x="26" y="4"/>
                  <a:pt x="27" y="7"/>
                  <a:pt x="29" y="7"/>
                </a:cubicBezTo>
                <a:cubicBezTo>
                  <a:pt x="32" y="7"/>
                  <a:pt x="32" y="0"/>
                  <a:pt x="37" y="5"/>
                </a:cubicBezTo>
                <a:cubicBezTo>
                  <a:pt x="36" y="13"/>
                  <a:pt x="32" y="7"/>
                  <a:pt x="29" y="11"/>
                </a:cubicBezTo>
                <a:cubicBezTo>
                  <a:pt x="28" y="12"/>
                  <a:pt x="33" y="12"/>
                  <a:pt x="33" y="12"/>
                </a:cubicBezTo>
                <a:cubicBezTo>
                  <a:pt x="32" y="15"/>
                  <a:pt x="30" y="15"/>
                  <a:pt x="29" y="18"/>
                </a:cubicBezTo>
                <a:cubicBezTo>
                  <a:pt x="29" y="21"/>
                  <a:pt x="31" y="22"/>
                  <a:pt x="31" y="24"/>
                </a:cubicBezTo>
                <a:cubicBezTo>
                  <a:pt x="32" y="27"/>
                  <a:pt x="30" y="33"/>
                  <a:pt x="35" y="33"/>
                </a:cubicBezTo>
                <a:cubicBezTo>
                  <a:pt x="39" y="32"/>
                  <a:pt x="35" y="22"/>
                  <a:pt x="37" y="18"/>
                </a:cubicBezTo>
                <a:cubicBezTo>
                  <a:pt x="46" y="20"/>
                  <a:pt x="45" y="13"/>
                  <a:pt x="48" y="9"/>
                </a:cubicBezTo>
                <a:cubicBezTo>
                  <a:pt x="50" y="13"/>
                  <a:pt x="55" y="5"/>
                  <a:pt x="57" y="11"/>
                </a:cubicBezTo>
                <a:cubicBezTo>
                  <a:pt x="61" y="11"/>
                  <a:pt x="59" y="5"/>
                  <a:pt x="65" y="7"/>
                </a:cubicBezTo>
                <a:cubicBezTo>
                  <a:pt x="64" y="14"/>
                  <a:pt x="69" y="15"/>
                  <a:pt x="74" y="16"/>
                </a:cubicBezTo>
                <a:cubicBezTo>
                  <a:pt x="72" y="22"/>
                  <a:pt x="73" y="21"/>
                  <a:pt x="76" y="25"/>
                </a:cubicBezTo>
                <a:cubicBezTo>
                  <a:pt x="78" y="23"/>
                  <a:pt x="80" y="23"/>
                  <a:pt x="83" y="25"/>
                </a:cubicBezTo>
                <a:cubicBezTo>
                  <a:pt x="87" y="27"/>
                  <a:pt x="87" y="23"/>
                  <a:pt x="89" y="22"/>
                </a:cubicBezTo>
                <a:cubicBezTo>
                  <a:pt x="91" y="21"/>
                  <a:pt x="94" y="23"/>
                  <a:pt x="94" y="20"/>
                </a:cubicBezTo>
                <a:cubicBezTo>
                  <a:pt x="100" y="22"/>
                  <a:pt x="102" y="22"/>
                  <a:pt x="107" y="20"/>
                </a:cubicBezTo>
                <a:cubicBezTo>
                  <a:pt x="107" y="24"/>
                  <a:pt x="112" y="22"/>
                  <a:pt x="111" y="22"/>
                </a:cubicBezTo>
                <a:cubicBezTo>
                  <a:pt x="113" y="23"/>
                  <a:pt x="113" y="26"/>
                  <a:pt x="115" y="27"/>
                </a:cubicBezTo>
                <a:cubicBezTo>
                  <a:pt x="116" y="28"/>
                  <a:pt x="119" y="29"/>
                  <a:pt x="120" y="29"/>
                </a:cubicBezTo>
                <a:cubicBezTo>
                  <a:pt x="121" y="30"/>
                  <a:pt x="120" y="31"/>
                  <a:pt x="122" y="31"/>
                </a:cubicBezTo>
                <a:cubicBezTo>
                  <a:pt x="126" y="31"/>
                  <a:pt x="121" y="34"/>
                  <a:pt x="124" y="37"/>
                </a:cubicBezTo>
                <a:cubicBezTo>
                  <a:pt x="125" y="38"/>
                  <a:pt x="126" y="34"/>
                  <a:pt x="126" y="33"/>
                </a:cubicBezTo>
                <a:cubicBezTo>
                  <a:pt x="129" y="35"/>
                  <a:pt x="129" y="38"/>
                  <a:pt x="133" y="39"/>
                </a:cubicBezTo>
                <a:cubicBezTo>
                  <a:pt x="137" y="39"/>
                  <a:pt x="139" y="37"/>
                  <a:pt x="143" y="37"/>
                </a:cubicBezTo>
                <a:cubicBezTo>
                  <a:pt x="142" y="44"/>
                  <a:pt x="154" y="40"/>
                  <a:pt x="154" y="46"/>
                </a:cubicBezTo>
                <a:cubicBezTo>
                  <a:pt x="156" y="46"/>
                  <a:pt x="157" y="46"/>
                  <a:pt x="158" y="44"/>
                </a:cubicBezTo>
                <a:cubicBezTo>
                  <a:pt x="160" y="45"/>
                  <a:pt x="161" y="48"/>
                  <a:pt x="161" y="52"/>
                </a:cubicBezTo>
                <a:cubicBezTo>
                  <a:pt x="163" y="52"/>
                  <a:pt x="163" y="51"/>
                  <a:pt x="163" y="50"/>
                </a:cubicBezTo>
                <a:cubicBezTo>
                  <a:pt x="166" y="52"/>
                  <a:pt x="168" y="56"/>
                  <a:pt x="174" y="55"/>
                </a:cubicBezTo>
                <a:cubicBezTo>
                  <a:pt x="173" y="57"/>
                  <a:pt x="172" y="59"/>
                  <a:pt x="174" y="59"/>
                </a:cubicBezTo>
                <a:cubicBezTo>
                  <a:pt x="176" y="62"/>
                  <a:pt x="169" y="65"/>
                  <a:pt x="174" y="66"/>
                </a:cubicBezTo>
                <a:cubicBezTo>
                  <a:pt x="172" y="69"/>
                  <a:pt x="167" y="69"/>
                  <a:pt x="167" y="74"/>
                </a:cubicBezTo>
                <a:cubicBezTo>
                  <a:pt x="171" y="81"/>
                  <a:pt x="180" y="72"/>
                  <a:pt x="182" y="80"/>
                </a:cubicBezTo>
                <a:cubicBezTo>
                  <a:pt x="184" y="79"/>
                  <a:pt x="183" y="77"/>
                  <a:pt x="184" y="76"/>
                </a:cubicBezTo>
                <a:cubicBezTo>
                  <a:pt x="186" y="76"/>
                  <a:pt x="185" y="80"/>
                  <a:pt x="186" y="81"/>
                </a:cubicBezTo>
                <a:cubicBezTo>
                  <a:pt x="186" y="81"/>
                  <a:pt x="188" y="85"/>
                  <a:pt x="188" y="85"/>
                </a:cubicBezTo>
                <a:cubicBezTo>
                  <a:pt x="190" y="85"/>
                  <a:pt x="192" y="81"/>
                  <a:pt x="191" y="89"/>
                </a:cubicBezTo>
                <a:cubicBezTo>
                  <a:pt x="196" y="89"/>
                  <a:pt x="197" y="86"/>
                  <a:pt x="202" y="87"/>
                </a:cubicBezTo>
                <a:cubicBezTo>
                  <a:pt x="203" y="88"/>
                  <a:pt x="204" y="90"/>
                  <a:pt x="204" y="93"/>
                </a:cubicBezTo>
                <a:cubicBezTo>
                  <a:pt x="208" y="93"/>
                  <a:pt x="214" y="91"/>
                  <a:pt x="212" y="96"/>
                </a:cubicBezTo>
                <a:cubicBezTo>
                  <a:pt x="219" y="93"/>
                  <a:pt x="215" y="97"/>
                  <a:pt x="221" y="98"/>
                </a:cubicBezTo>
                <a:cubicBezTo>
                  <a:pt x="224" y="102"/>
                  <a:pt x="215" y="104"/>
                  <a:pt x="216" y="104"/>
                </a:cubicBezTo>
                <a:cubicBezTo>
                  <a:pt x="214" y="105"/>
                  <a:pt x="217" y="106"/>
                  <a:pt x="217" y="106"/>
                </a:cubicBezTo>
                <a:cubicBezTo>
                  <a:pt x="213" y="111"/>
                  <a:pt x="209" y="110"/>
                  <a:pt x="206" y="117"/>
                </a:cubicBezTo>
                <a:cubicBezTo>
                  <a:pt x="204" y="117"/>
                  <a:pt x="203" y="117"/>
                  <a:pt x="202" y="119"/>
                </a:cubicBezTo>
                <a:cubicBezTo>
                  <a:pt x="201" y="118"/>
                  <a:pt x="193" y="118"/>
                  <a:pt x="193" y="115"/>
                </a:cubicBezTo>
                <a:cubicBezTo>
                  <a:pt x="193" y="111"/>
                  <a:pt x="184" y="115"/>
                  <a:pt x="186" y="107"/>
                </a:cubicBezTo>
                <a:cubicBezTo>
                  <a:pt x="182" y="108"/>
                  <a:pt x="182" y="106"/>
                  <a:pt x="182" y="104"/>
                </a:cubicBezTo>
                <a:cubicBezTo>
                  <a:pt x="179" y="104"/>
                  <a:pt x="177" y="104"/>
                  <a:pt x="174" y="104"/>
                </a:cubicBezTo>
                <a:cubicBezTo>
                  <a:pt x="170" y="103"/>
                  <a:pt x="174" y="110"/>
                  <a:pt x="173" y="113"/>
                </a:cubicBezTo>
                <a:cubicBezTo>
                  <a:pt x="173" y="117"/>
                  <a:pt x="178" y="117"/>
                  <a:pt x="178" y="121"/>
                </a:cubicBezTo>
                <a:cubicBezTo>
                  <a:pt x="182" y="118"/>
                  <a:pt x="185" y="125"/>
                  <a:pt x="186" y="121"/>
                </a:cubicBezTo>
                <a:cubicBezTo>
                  <a:pt x="188" y="123"/>
                  <a:pt x="189" y="127"/>
                  <a:pt x="189" y="132"/>
                </a:cubicBezTo>
                <a:cubicBezTo>
                  <a:pt x="189" y="134"/>
                  <a:pt x="193" y="133"/>
                  <a:pt x="193" y="134"/>
                </a:cubicBezTo>
                <a:cubicBezTo>
                  <a:pt x="196" y="138"/>
                  <a:pt x="191" y="147"/>
                  <a:pt x="191" y="150"/>
                </a:cubicBezTo>
                <a:cubicBezTo>
                  <a:pt x="187" y="152"/>
                  <a:pt x="189" y="148"/>
                  <a:pt x="188" y="147"/>
                </a:cubicBezTo>
                <a:cubicBezTo>
                  <a:pt x="185" y="145"/>
                  <a:pt x="179" y="146"/>
                  <a:pt x="178" y="141"/>
                </a:cubicBezTo>
                <a:cubicBezTo>
                  <a:pt x="171" y="142"/>
                  <a:pt x="172" y="135"/>
                  <a:pt x="163" y="137"/>
                </a:cubicBezTo>
                <a:cubicBezTo>
                  <a:pt x="164" y="141"/>
                  <a:pt x="170" y="138"/>
                  <a:pt x="171" y="141"/>
                </a:cubicBezTo>
                <a:cubicBezTo>
                  <a:pt x="164" y="147"/>
                  <a:pt x="177" y="144"/>
                  <a:pt x="171" y="147"/>
                </a:cubicBezTo>
                <a:cubicBezTo>
                  <a:pt x="171" y="149"/>
                  <a:pt x="176" y="149"/>
                  <a:pt x="178" y="150"/>
                </a:cubicBezTo>
                <a:cubicBezTo>
                  <a:pt x="179" y="151"/>
                  <a:pt x="178" y="152"/>
                  <a:pt x="180" y="152"/>
                </a:cubicBezTo>
                <a:cubicBezTo>
                  <a:pt x="183" y="152"/>
                  <a:pt x="184" y="153"/>
                  <a:pt x="184" y="156"/>
                </a:cubicBezTo>
                <a:cubicBezTo>
                  <a:pt x="178" y="157"/>
                  <a:pt x="175" y="155"/>
                  <a:pt x="171" y="152"/>
                </a:cubicBezTo>
                <a:cubicBezTo>
                  <a:pt x="168" y="151"/>
                  <a:pt x="163" y="151"/>
                  <a:pt x="160" y="148"/>
                </a:cubicBezTo>
                <a:cubicBezTo>
                  <a:pt x="157" y="147"/>
                  <a:pt x="153" y="145"/>
                  <a:pt x="150" y="145"/>
                </a:cubicBezTo>
                <a:cubicBezTo>
                  <a:pt x="148" y="145"/>
                  <a:pt x="148" y="142"/>
                  <a:pt x="147" y="141"/>
                </a:cubicBezTo>
                <a:cubicBezTo>
                  <a:pt x="144" y="140"/>
                  <a:pt x="141" y="141"/>
                  <a:pt x="139" y="139"/>
                </a:cubicBezTo>
                <a:cubicBezTo>
                  <a:pt x="137" y="138"/>
                  <a:pt x="139" y="135"/>
                  <a:pt x="137" y="134"/>
                </a:cubicBezTo>
                <a:cubicBezTo>
                  <a:pt x="136" y="132"/>
                  <a:pt x="132" y="134"/>
                  <a:pt x="133" y="130"/>
                </a:cubicBezTo>
                <a:cubicBezTo>
                  <a:pt x="125" y="130"/>
                  <a:pt x="125" y="122"/>
                  <a:pt x="120" y="119"/>
                </a:cubicBezTo>
                <a:cubicBezTo>
                  <a:pt x="122" y="118"/>
                  <a:pt x="120" y="112"/>
                  <a:pt x="122" y="109"/>
                </a:cubicBezTo>
                <a:cubicBezTo>
                  <a:pt x="123" y="109"/>
                  <a:pt x="126" y="110"/>
                  <a:pt x="126" y="109"/>
                </a:cubicBezTo>
                <a:cubicBezTo>
                  <a:pt x="126" y="108"/>
                  <a:pt x="123" y="106"/>
                  <a:pt x="124" y="104"/>
                </a:cubicBezTo>
                <a:cubicBezTo>
                  <a:pt x="124" y="103"/>
                  <a:pt x="128" y="104"/>
                  <a:pt x="128" y="104"/>
                </a:cubicBezTo>
                <a:cubicBezTo>
                  <a:pt x="129" y="103"/>
                  <a:pt x="127" y="98"/>
                  <a:pt x="128" y="96"/>
                </a:cubicBezTo>
                <a:cubicBezTo>
                  <a:pt x="128" y="96"/>
                  <a:pt x="131" y="97"/>
                  <a:pt x="132" y="96"/>
                </a:cubicBezTo>
                <a:cubicBezTo>
                  <a:pt x="134" y="94"/>
                  <a:pt x="131" y="89"/>
                  <a:pt x="133" y="87"/>
                </a:cubicBezTo>
                <a:cubicBezTo>
                  <a:pt x="133" y="85"/>
                  <a:pt x="130" y="85"/>
                  <a:pt x="128" y="85"/>
                </a:cubicBezTo>
                <a:cubicBezTo>
                  <a:pt x="128" y="82"/>
                  <a:pt x="128" y="79"/>
                  <a:pt x="128" y="76"/>
                </a:cubicBezTo>
                <a:cubicBezTo>
                  <a:pt x="126" y="76"/>
                  <a:pt x="125" y="76"/>
                  <a:pt x="124" y="78"/>
                </a:cubicBezTo>
                <a:cubicBezTo>
                  <a:pt x="121" y="76"/>
                  <a:pt x="123" y="72"/>
                  <a:pt x="120" y="70"/>
                </a:cubicBezTo>
                <a:cubicBezTo>
                  <a:pt x="120" y="70"/>
                  <a:pt x="118" y="72"/>
                  <a:pt x="117" y="72"/>
                </a:cubicBezTo>
                <a:cubicBezTo>
                  <a:pt x="117" y="72"/>
                  <a:pt x="115" y="70"/>
                  <a:pt x="115" y="70"/>
                </a:cubicBezTo>
                <a:cubicBezTo>
                  <a:pt x="114" y="70"/>
                  <a:pt x="112" y="67"/>
                  <a:pt x="111" y="66"/>
                </a:cubicBezTo>
                <a:cubicBezTo>
                  <a:pt x="110" y="66"/>
                  <a:pt x="109" y="69"/>
                  <a:pt x="107" y="68"/>
                </a:cubicBezTo>
                <a:cubicBezTo>
                  <a:pt x="107" y="68"/>
                  <a:pt x="104" y="64"/>
                  <a:pt x="100" y="65"/>
                </a:cubicBezTo>
                <a:cubicBezTo>
                  <a:pt x="108" y="56"/>
                  <a:pt x="90" y="61"/>
                  <a:pt x="92" y="52"/>
                </a:cubicBezTo>
                <a:cubicBezTo>
                  <a:pt x="88" y="52"/>
                  <a:pt x="83" y="52"/>
                  <a:pt x="83" y="57"/>
                </a:cubicBezTo>
                <a:cubicBezTo>
                  <a:pt x="80" y="59"/>
                  <a:pt x="78" y="55"/>
                  <a:pt x="78" y="55"/>
                </a:cubicBezTo>
                <a:cubicBezTo>
                  <a:pt x="76" y="55"/>
                  <a:pt x="75" y="57"/>
                  <a:pt x="72" y="57"/>
                </a:cubicBezTo>
                <a:cubicBezTo>
                  <a:pt x="69" y="57"/>
                  <a:pt x="68" y="55"/>
                  <a:pt x="65" y="55"/>
                </a:cubicBezTo>
                <a:cubicBezTo>
                  <a:pt x="61" y="55"/>
                  <a:pt x="61" y="57"/>
                  <a:pt x="57" y="57"/>
                </a:cubicBezTo>
                <a:cubicBezTo>
                  <a:pt x="53" y="57"/>
                  <a:pt x="52" y="56"/>
                  <a:pt x="50" y="55"/>
                </a:cubicBezTo>
                <a:cubicBezTo>
                  <a:pt x="41" y="55"/>
                  <a:pt x="34" y="56"/>
                  <a:pt x="25" y="53"/>
                </a:cubicBezTo>
                <a:cubicBezTo>
                  <a:pt x="24" y="53"/>
                  <a:pt x="22" y="50"/>
                  <a:pt x="22" y="50"/>
                </a:cubicBezTo>
                <a:cubicBezTo>
                  <a:pt x="18" y="49"/>
                  <a:pt x="15" y="51"/>
                  <a:pt x="16" y="46"/>
                </a:cubicBezTo>
                <a:cubicBezTo>
                  <a:pt x="13" y="46"/>
                  <a:pt x="7" y="48"/>
                  <a:pt x="9" y="42"/>
                </a:cubicBezTo>
                <a:cubicBezTo>
                  <a:pt x="15" y="44"/>
                  <a:pt x="16" y="40"/>
                  <a:pt x="20" y="39"/>
                </a:cubicBezTo>
                <a:cubicBezTo>
                  <a:pt x="17" y="35"/>
                  <a:pt x="7" y="38"/>
                  <a:pt x="5" y="33"/>
                </a:cubicBezTo>
                <a:cubicBezTo>
                  <a:pt x="3" y="33"/>
                  <a:pt x="3" y="34"/>
                  <a:pt x="3" y="35"/>
                </a:cubicBezTo>
                <a:cubicBezTo>
                  <a:pt x="0" y="34"/>
                  <a:pt x="5" y="27"/>
                  <a:pt x="7" y="25"/>
                </a:cubicBezTo>
                <a:cubicBezTo>
                  <a:pt x="5" y="19"/>
                  <a:pt x="10" y="17"/>
                  <a:pt x="9" y="11"/>
                </a:cubicBezTo>
                <a:close/>
                <a:moveTo>
                  <a:pt x="145" y="107"/>
                </a:moveTo>
                <a:cubicBezTo>
                  <a:pt x="145" y="103"/>
                  <a:pt x="154" y="107"/>
                  <a:pt x="158" y="106"/>
                </a:cubicBezTo>
                <a:cubicBezTo>
                  <a:pt x="158" y="102"/>
                  <a:pt x="155" y="102"/>
                  <a:pt x="154" y="100"/>
                </a:cubicBezTo>
                <a:cubicBezTo>
                  <a:pt x="152" y="97"/>
                  <a:pt x="147" y="99"/>
                  <a:pt x="143" y="96"/>
                </a:cubicBezTo>
                <a:cubicBezTo>
                  <a:pt x="144" y="100"/>
                  <a:pt x="141" y="107"/>
                  <a:pt x="145" y="107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4" name="ïSľiḍê">
            <a:extLst>
              <a:ext uri="{FF2B5EF4-FFF2-40B4-BE49-F238E27FC236}">
                <a16:creationId xmlns="" xmlns:a16="http://schemas.microsoft.com/office/drawing/2014/main" id="{55594717-899B-4D22-87AC-F801C385735F}"/>
              </a:ext>
            </a:extLst>
          </p:cNvPr>
          <p:cNvSpPr/>
          <p:nvPr/>
        </p:nvSpPr>
        <p:spPr bwMode="auto">
          <a:xfrm>
            <a:off x="6434354" y="2709737"/>
            <a:ext cx="292423" cy="148355"/>
          </a:xfrm>
          <a:custGeom>
            <a:avLst/>
            <a:gdLst>
              <a:gd name="T0" fmla="*/ 15 w 138"/>
              <a:gd name="T1" fmla="*/ 53 h 70"/>
              <a:gd name="T2" fmla="*/ 17 w 138"/>
              <a:gd name="T3" fmla="*/ 47 h 70"/>
              <a:gd name="T4" fmla="*/ 24 w 138"/>
              <a:gd name="T5" fmla="*/ 45 h 70"/>
              <a:gd name="T6" fmla="*/ 28 w 138"/>
              <a:gd name="T7" fmla="*/ 44 h 70"/>
              <a:gd name="T8" fmla="*/ 49 w 138"/>
              <a:gd name="T9" fmla="*/ 42 h 70"/>
              <a:gd name="T10" fmla="*/ 28 w 138"/>
              <a:gd name="T11" fmla="*/ 40 h 70"/>
              <a:gd name="T12" fmla="*/ 26 w 138"/>
              <a:gd name="T13" fmla="*/ 38 h 70"/>
              <a:gd name="T14" fmla="*/ 21 w 138"/>
              <a:gd name="T15" fmla="*/ 40 h 70"/>
              <a:gd name="T16" fmla="*/ 10 w 138"/>
              <a:gd name="T17" fmla="*/ 38 h 70"/>
              <a:gd name="T18" fmla="*/ 19 w 138"/>
              <a:gd name="T19" fmla="*/ 31 h 70"/>
              <a:gd name="T20" fmla="*/ 24 w 138"/>
              <a:gd name="T21" fmla="*/ 31 h 70"/>
              <a:gd name="T22" fmla="*/ 4 w 138"/>
              <a:gd name="T23" fmla="*/ 27 h 70"/>
              <a:gd name="T24" fmla="*/ 0 w 138"/>
              <a:gd name="T25" fmla="*/ 21 h 70"/>
              <a:gd name="T26" fmla="*/ 10 w 138"/>
              <a:gd name="T27" fmla="*/ 14 h 70"/>
              <a:gd name="T28" fmla="*/ 10 w 138"/>
              <a:gd name="T29" fmla="*/ 12 h 70"/>
              <a:gd name="T30" fmla="*/ 28 w 138"/>
              <a:gd name="T31" fmla="*/ 4 h 70"/>
              <a:gd name="T32" fmla="*/ 34 w 138"/>
              <a:gd name="T33" fmla="*/ 1 h 70"/>
              <a:gd name="T34" fmla="*/ 37 w 138"/>
              <a:gd name="T35" fmla="*/ 3 h 70"/>
              <a:gd name="T36" fmla="*/ 41 w 138"/>
              <a:gd name="T37" fmla="*/ 10 h 70"/>
              <a:gd name="T38" fmla="*/ 37 w 138"/>
              <a:gd name="T39" fmla="*/ 12 h 70"/>
              <a:gd name="T40" fmla="*/ 41 w 138"/>
              <a:gd name="T41" fmla="*/ 14 h 70"/>
              <a:gd name="T42" fmla="*/ 43 w 138"/>
              <a:gd name="T43" fmla="*/ 10 h 70"/>
              <a:gd name="T44" fmla="*/ 54 w 138"/>
              <a:gd name="T45" fmla="*/ 8 h 70"/>
              <a:gd name="T46" fmla="*/ 60 w 138"/>
              <a:gd name="T47" fmla="*/ 17 h 70"/>
              <a:gd name="T48" fmla="*/ 67 w 138"/>
              <a:gd name="T49" fmla="*/ 14 h 70"/>
              <a:gd name="T50" fmla="*/ 73 w 138"/>
              <a:gd name="T51" fmla="*/ 8 h 70"/>
              <a:gd name="T52" fmla="*/ 79 w 138"/>
              <a:gd name="T53" fmla="*/ 10 h 70"/>
              <a:gd name="T54" fmla="*/ 80 w 138"/>
              <a:gd name="T55" fmla="*/ 17 h 70"/>
              <a:gd name="T56" fmla="*/ 84 w 138"/>
              <a:gd name="T57" fmla="*/ 25 h 70"/>
              <a:gd name="T58" fmla="*/ 92 w 138"/>
              <a:gd name="T59" fmla="*/ 19 h 70"/>
              <a:gd name="T60" fmla="*/ 86 w 138"/>
              <a:gd name="T61" fmla="*/ 16 h 70"/>
              <a:gd name="T62" fmla="*/ 86 w 138"/>
              <a:gd name="T63" fmla="*/ 4 h 70"/>
              <a:gd name="T64" fmla="*/ 93 w 138"/>
              <a:gd name="T65" fmla="*/ 3 h 70"/>
              <a:gd name="T66" fmla="*/ 101 w 138"/>
              <a:gd name="T67" fmla="*/ 16 h 70"/>
              <a:gd name="T68" fmla="*/ 106 w 138"/>
              <a:gd name="T69" fmla="*/ 19 h 70"/>
              <a:gd name="T70" fmla="*/ 110 w 138"/>
              <a:gd name="T71" fmla="*/ 25 h 70"/>
              <a:gd name="T72" fmla="*/ 108 w 138"/>
              <a:gd name="T73" fmla="*/ 31 h 70"/>
              <a:gd name="T74" fmla="*/ 114 w 138"/>
              <a:gd name="T75" fmla="*/ 38 h 70"/>
              <a:gd name="T76" fmla="*/ 131 w 138"/>
              <a:gd name="T77" fmla="*/ 40 h 70"/>
              <a:gd name="T78" fmla="*/ 136 w 138"/>
              <a:gd name="T79" fmla="*/ 45 h 70"/>
              <a:gd name="T80" fmla="*/ 138 w 138"/>
              <a:gd name="T81" fmla="*/ 49 h 70"/>
              <a:gd name="T82" fmla="*/ 123 w 138"/>
              <a:gd name="T83" fmla="*/ 49 h 70"/>
              <a:gd name="T84" fmla="*/ 127 w 138"/>
              <a:gd name="T85" fmla="*/ 62 h 70"/>
              <a:gd name="T86" fmla="*/ 106 w 138"/>
              <a:gd name="T87" fmla="*/ 62 h 70"/>
              <a:gd name="T88" fmla="*/ 80 w 138"/>
              <a:gd name="T89" fmla="*/ 62 h 70"/>
              <a:gd name="T90" fmla="*/ 71 w 138"/>
              <a:gd name="T91" fmla="*/ 64 h 70"/>
              <a:gd name="T92" fmla="*/ 69 w 138"/>
              <a:gd name="T93" fmla="*/ 68 h 70"/>
              <a:gd name="T94" fmla="*/ 45 w 138"/>
              <a:gd name="T95" fmla="*/ 68 h 70"/>
              <a:gd name="T96" fmla="*/ 37 w 138"/>
              <a:gd name="T97" fmla="*/ 57 h 70"/>
              <a:gd name="T98" fmla="*/ 23 w 138"/>
              <a:gd name="T99" fmla="*/ 53 h 70"/>
              <a:gd name="T100" fmla="*/ 21 w 138"/>
              <a:gd name="T101" fmla="*/ 55 h 70"/>
              <a:gd name="T102" fmla="*/ 21 w 138"/>
              <a:gd name="T103" fmla="*/ 51 h 70"/>
              <a:gd name="T104" fmla="*/ 15 w 138"/>
              <a:gd name="T105" fmla="*/ 53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8" h="70">
                <a:moveTo>
                  <a:pt x="15" y="53"/>
                </a:moveTo>
                <a:cubicBezTo>
                  <a:pt x="11" y="53"/>
                  <a:pt x="16" y="48"/>
                  <a:pt x="17" y="47"/>
                </a:cubicBezTo>
                <a:cubicBezTo>
                  <a:pt x="17" y="45"/>
                  <a:pt x="22" y="46"/>
                  <a:pt x="24" y="45"/>
                </a:cubicBezTo>
                <a:cubicBezTo>
                  <a:pt x="26" y="45"/>
                  <a:pt x="26" y="44"/>
                  <a:pt x="28" y="44"/>
                </a:cubicBezTo>
                <a:cubicBezTo>
                  <a:pt x="35" y="43"/>
                  <a:pt x="44" y="46"/>
                  <a:pt x="49" y="42"/>
                </a:cubicBezTo>
                <a:cubicBezTo>
                  <a:pt x="47" y="37"/>
                  <a:pt x="35" y="42"/>
                  <a:pt x="28" y="40"/>
                </a:cubicBezTo>
                <a:cubicBezTo>
                  <a:pt x="27" y="40"/>
                  <a:pt x="26" y="38"/>
                  <a:pt x="26" y="38"/>
                </a:cubicBezTo>
                <a:cubicBezTo>
                  <a:pt x="25" y="38"/>
                  <a:pt x="23" y="40"/>
                  <a:pt x="21" y="40"/>
                </a:cubicBezTo>
                <a:cubicBezTo>
                  <a:pt x="17" y="40"/>
                  <a:pt x="13" y="37"/>
                  <a:pt x="10" y="38"/>
                </a:cubicBezTo>
                <a:cubicBezTo>
                  <a:pt x="5" y="32"/>
                  <a:pt x="19" y="34"/>
                  <a:pt x="19" y="31"/>
                </a:cubicBezTo>
                <a:cubicBezTo>
                  <a:pt x="19" y="27"/>
                  <a:pt x="23" y="30"/>
                  <a:pt x="24" y="31"/>
                </a:cubicBezTo>
                <a:cubicBezTo>
                  <a:pt x="24" y="20"/>
                  <a:pt x="13" y="30"/>
                  <a:pt x="4" y="27"/>
                </a:cubicBezTo>
                <a:cubicBezTo>
                  <a:pt x="0" y="24"/>
                  <a:pt x="8" y="21"/>
                  <a:pt x="0" y="21"/>
                </a:cubicBezTo>
                <a:cubicBezTo>
                  <a:pt x="2" y="18"/>
                  <a:pt x="2" y="12"/>
                  <a:pt x="10" y="14"/>
                </a:cubicBezTo>
                <a:cubicBezTo>
                  <a:pt x="12" y="14"/>
                  <a:pt x="10" y="11"/>
                  <a:pt x="10" y="12"/>
                </a:cubicBezTo>
                <a:cubicBezTo>
                  <a:pt x="13" y="7"/>
                  <a:pt x="21" y="6"/>
                  <a:pt x="28" y="4"/>
                </a:cubicBezTo>
                <a:cubicBezTo>
                  <a:pt x="30" y="3"/>
                  <a:pt x="30" y="0"/>
                  <a:pt x="34" y="1"/>
                </a:cubicBezTo>
                <a:cubicBezTo>
                  <a:pt x="34" y="3"/>
                  <a:pt x="36" y="2"/>
                  <a:pt x="37" y="3"/>
                </a:cubicBezTo>
                <a:cubicBezTo>
                  <a:pt x="37" y="7"/>
                  <a:pt x="34" y="10"/>
                  <a:pt x="41" y="10"/>
                </a:cubicBezTo>
                <a:cubicBezTo>
                  <a:pt x="41" y="12"/>
                  <a:pt x="39" y="11"/>
                  <a:pt x="37" y="12"/>
                </a:cubicBezTo>
                <a:cubicBezTo>
                  <a:pt x="37" y="13"/>
                  <a:pt x="40" y="14"/>
                  <a:pt x="41" y="14"/>
                </a:cubicBezTo>
                <a:cubicBezTo>
                  <a:pt x="43" y="13"/>
                  <a:pt x="42" y="10"/>
                  <a:pt x="43" y="10"/>
                </a:cubicBezTo>
                <a:cubicBezTo>
                  <a:pt x="47" y="8"/>
                  <a:pt x="50" y="9"/>
                  <a:pt x="54" y="8"/>
                </a:cubicBezTo>
                <a:cubicBezTo>
                  <a:pt x="56" y="11"/>
                  <a:pt x="60" y="12"/>
                  <a:pt x="60" y="17"/>
                </a:cubicBezTo>
                <a:cubicBezTo>
                  <a:pt x="64" y="17"/>
                  <a:pt x="62" y="12"/>
                  <a:pt x="67" y="14"/>
                </a:cubicBezTo>
                <a:cubicBezTo>
                  <a:pt x="69" y="12"/>
                  <a:pt x="71" y="10"/>
                  <a:pt x="73" y="8"/>
                </a:cubicBezTo>
                <a:cubicBezTo>
                  <a:pt x="74" y="9"/>
                  <a:pt x="76" y="10"/>
                  <a:pt x="79" y="10"/>
                </a:cubicBezTo>
                <a:cubicBezTo>
                  <a:pt x="80" y="13"/>
                  <a:pt x="79" y="15"/>
                  <a:pt x="80" y="17"/>
                </a:cubicBezTo>
                <a:cubicBezTo>
                  <a:pt x="81" y="20"/>
                  <a:pt x="86" y="20"/>
                  <a:pt x="84" y="25"/>
                </a:cubicBezTo>
                <a:cubicBezTo>
                  <a:pt x="88" y="24"/>
                  <a:pt x="88" y="20"/>
                  <a:pt x="92" y="19"/>
                </a:cubicBezTo>
                <a:cubicBezTo>
                  <a:pt x="91" y="17"/>
                  <a:pt x="87" y="17"/>
                  <a:pt x="86" y="16"/>
                </a:cubicBezTo>
                <a:cubicBezTo>
                  <a:pt x="84" y="12"/>
                  <a:pt x="87" y="9"/>
                  <a:pt x="86" y="4"/>
                </a:cubicBezTo>
                <a:cubicBezTo>
                  <a:pt x="89" y="5"/>
                  <a:pt x="90" y="2"/>
                  <a:pt x="93" y="3"/>
                </a:cubicBezTo>
                <a:cubicBezTo>
                  <a:pt x="94" y="6"/>
                  <a:pt x="98" y="11"/>
                  <a:pt x="101" y="16"/>
                </a:cubicBezTo>
                <a:cubicBezTo>
                  <a:pt x="101" y="16"/>
                  <a:pt x="105" y="24"/>
                  <a:pt x="106" y="19"/>
                </a:cubicBezTo>
                <a:cubicBezTo>
                  <a:pt x="109" y="20"/>
                  <a:pt x="107" y="25"/>
                  <a:pt x="110" y="25"/>
                </a:cubicBezTo>
                <a:cubicBezTo>
                  <a:pt x="110" y="28"/>
                  <a:pt x="110" y="30"/>
                  <a:pt x="108" y="31"/>
                </a:cubicBezTo>
                <a:cubicBezTo>
                  <a:pt x="109" y="34"/>
                  <a:pt x="116" y="32"/>
                  <a:pt x="114" y="38"/>
                </a:cubicBezTo>
                <a:cubicBezTo>
                  <a:pt x="121" y="34"/>
                  <a:pt x="121" y="41"/>
                  <a:pt x="131" y="40"/>
                </a:cubicBezTo>
                <a:cubicBezTo>
                  <a:pt x="127" y="47"/>
                  <a:pt x="135" y="44"/>
                  <a:pt x="136" y="45"/>
                </a:cubicBezTo>
                <a:cubicBezTo>
                  <a:pt x="137" y="46"/>
                  <a:pt x="133" y="51"/>
                  <a:pt x="138" y="49"/>
                </a:cubicBezTo>
                <a:cubicBezTo>
                  <a:pt x="135" y="58"/>
                  <a:pt x="131" y="47"/>
                  <a:pt x="123" y="49"/>
                </a:cubicBezTo>
                <a:cubicBezTo>
                  <a:pt x="121" y="56"/>
                  <a:pt x="130" y="54"/>
                  <a:pt x="127" y="62"/>
                </a:cubicBezTo>
                <a:cubicBezTo>
                  <a:pt x="120" y="64"/>
                  <a:pt x="112" y="66"/>
                  <a:pt x="106" y="62"/>
                </a:cubicBezTo>
                <a:cubicBezTo>
                  <a:pt x="100" y="58"/>
                  <a:pt x="88" y="57"/>
                  <a:pt x="80" y="62"/>
                </a:cubicBezTo>
                <a:cubicBezTo>
                  <a:pt x="78" y="63"/>
                  <a:pt x="76" y="62"/>
                  <a:pt x="71" y="64"/>
                </a:cubicBezTo>
                <a:cubicBezTo>
                  <a:pt x="69" y="65"/>
                  <a:pt x="69" y="66"/>
                  <a:pt x="69" y="68"/>
                </a:cubicBezTo>
                <a:cubicBezTo>
                  <a:pt x="64" y="65"/>
                  <a:pt x="54" y="70"/>
                  <a:pt x="45" y="68"/>
                </a:cubicBezTo>
                <a:cubicBezTo>
                  <a:pt x="43" y="64"/>
                  <a:pt x="40" y="61"/>
                  <a:pt x="37" y="57"/>
                </a:cubicBezTo>
                <a:cubicBezTo>
                  <a:pt x="32" y="56"/>
                  <a:pt x="23" y="59"/>
                  <a:pt x="23" y="53"/>
                </a:cubicBezTo>
                <a:cubicBezTo>
                  <a:pt x="21" y="53"/>
                  <a:pt x="21" y="54"/>
                  <a:pt x="21" y="55"/>
                </a:cubicBezTo>
                <a:cubicBezTo>
                  <a:pt x="18" y="54"/>
                  <a:pt x="19" y="51"/>
                  <a:pt x="21" y="51"/>
                </a:cubicBezTo>
                <a:cubicBezTo>
                  <a:pt x="21" y="47"/>
                  <a:pt x="15" y="51"/>
                  <a:pt x="15" y="5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5" name="îṧļíḍè">
            <a:extLst>
              <a:ext uri="{FF2B5EF4-FFF2-40B4-BE49-F238E27FC236}">
                <a16:creationId xmlns="" xmlns:a16="http://schemas.microsoft.com/office/drawing/2014/main" id="{541F583A-80AA-4208-97E3-72CB57AA25C5}"/>
              </a:ext>
            </a:extLst>
          </p:cNvPr>
          <p:cNvSpPr/>
          <p:nvPr/>
        </p:nvSpPr>
        <p:spPr bwMode="auto">
          <a:xfrm>
            <a:off x="5652661" y="2745400"/>
            <a:ext cx="2092601" cy="2426459"/>
          </a:xfrm>
          <a:custGeom>
            <a:avLst/>
            <a:gdLst>
              <a:gd name="T0" fmla="*/ 647 w 988"/>
              <a:gd name="T1" fmla="*/ 75 h 1146"/>
              <a:gd name="T2" fmla="*/ 582 w 988"/>
              <a:gd name="T3" fmla="*/ 120 h 1146"/>
              <a:gd name="T4" fmla="*/ 574 w 988"/>
              <a:gd name="T5" fmla="*/ 187 h 1146"/>
              <a:gd name="T6" fmla="*/ 654 w 988"/>
              <a:gd name="T7" fmla="*/ 241 h 1146"/>
              <a:gd name="T8" fmla="*/ 680 w 988"/>
              <a:gd name="T9" fmla="*/ 168 h 1146"/>
              <a:gd name="T10" fmla="*/ 748 w 988"/>
              <a:gd name="T11" fmla="*/ 166 h 1146"/>
              <a:gd name="T12" fmla="*/ 809 w 988"/>
              <a:gd name="T13" fmla="*/ 183 h 1146"/>
              <a:gd name="T14" fmla="*/ 833 w 988"/>
              <a:gd name="T15" fmla="*/ 247 h 1146"/>
              <a:gd name="T16" fmla="*/ 757 w 988"/>
              <a:gd name="T17" fmla="*/ 274 h 1146"/>
              <a:gd name="T18" fmla="*/ 804 w 988"/>
              <a:gd name="T19" fmla="*/ 302 h 1146"/>
              <a:gd name="T20" fmla="*/ 785 w 988"/>
              <a:gd name="T21" fmla="*/ 312 h 1146"/>
              <a:gd name="T22" fmla="*/ 701 w 988"/>
              <a:gd name="T23" fmla="*/ 373 h 1146"/>
              <a:gd name="T24" fmla="*/ 666 w 988"/>
              <a:gd name="T25" fmla="*/ 478 h 1146"/>
              <a:gd name="T26" fmla="*/ 593 w 988"/>
              <a:gd name="T27" fmla="*/ 437 h 1146"/>
              <a:gd name="T28" fmla="*/ 535 w 988"/>
              <a:gd name="T29" fmla="*/ 515 h 1146"/>
              <a:gd name="T30" fmla="*/ 600 w 988"/>
              <a:gd name="T31" fmla="*/ 547 h 1146"/>
              <a:gd name="T32" fmla="*/ 692 w 988"/>
              <a:gd name="T33" fmla="*/ 608 h 1146"/>
              <a:gd name="T34" fmla="*/ 766 w 988"/>
              <a:gd name="T35" fmla="*/ 597 h 1146"/>
              <a:gd name="T36" fmla="*/ 884 w 988"/>
              <a:gd name="T37" fmla="*/ 647 h 1146"/>
              <a:gd name="T38" fmla="*/ 988 w 988"/>
              <a:gd name="T39" fmla="*/ 711 h 1146"/>
              <a:gd name="T40" fmla="*/ 943 w 988"/>
              <a:gd name="T41" fmla="*/ 854 h 1146"/>
              <a:gd name="T42" fmla="*/ 885 w 988"/>
              <a:gd name="T43" fmla="*/ 918 h 1146"/>
              <a:gd name="T44" fmla="*/ 830 w 988"/>
              <a:gd name="T45" fmla="*/ 979 h 1146"/>
              <a:gd name="T46" fmla="*/ 779 w 988"/>
              <a:gd name="T47" fmla="*/ 1037 h 1146"/>
              <a:gd name="T48" fmla="*/ 757 w 988"/>
              <a:gd name="T49" fmla="*/ 1082 h 1146"/>
              <a:gd name="T50" fmla="*/ 716 w 988"/>
              <a:gd name="T51" fmla="*/ 1126 h 1146"/>
              <a:gd name="T52" fmla="*/ 703 w 988"/>
              <a:gd name="T53" fmla="*/ 1065 h 1146"/>
              <a:gd name="T54" fmla="*/ 735 w 988"/>
              <a:gd name="T55" fmla="*/ 936 h 1146"/>
              <a:gd name="T56" fmla="*/ 731 w 988"/>
              <a:gd name="T57" fmla="*/ 813 h 1146"/>
              <a:gd name="T58" fmla="*/ 666 w 988"/>
              <a:gd name="T59" fmla="*/ 729 h 1146"/>
              <a:gd name="T60" fmla="*/ 679 w 988"/>
              <a:gd name="T61" fmla="*/ 660 h 1146"/>
              <a:gd name="T62" fmla="*/ 621 w 988"/>
              <a:gd name="T63" fmla="*/ 588 h 1146"/>
              <a:gd name="T64" fmla="*/ 559 w 988"/>
              <a:gd name="T65" fmla="*/ 550 h 1146"/>
              <a:gd name="T66" fmla="*/ 464 w 988"/>
              <a:gd name="T67" fmla="*/ 496 h 1146"/>
              <a:gd name="T68" fmla="*/ 410 w 988"/>
              <a:gd name="T69" fmla="*/ 440 h 1146"/>
              <a:gd name="T70" fmla="*/ 410 w 988"/>
              <a:gd name="T71" fmla="*/ 463 h 1146"/>
              <a:gd name="T72" fmla="*/ 354 w 988"/>
              <a:gd name="T73" fmla="*/ 392 h 1146"/>
              <a:gd name="T74" fmla="*/ 319 w 988"/>
              <a:gd name="T75" fmla="*/ 267 h 1146"/>
              <a:gd name="T76" fmla="*/ 298 w 988"/>
              <a:gd name="T77" fmla="*/ 233 h 1146"/>
              <a:gd name="T78" fmla="*/ 244 w 988"/>
              <a:gd name="T79" fmla="*/ 174 h 1146"/>
              <a:gd name="T80" fmla="*/ 151 w 988"/>
              <a:gd name="T81" fmla="*/ 144 h 1146"/>
              <a:gd name="T82" fmla="*/ 105 w 988"/>
              <a:gd name="T83" fmla="*/ 168 h 1146"/>
              <a:gd name="T84" fmla="*/ 58 w 988"/>
              <a:gd name="T85" fmla="*/ 198 h 1146"/>
              <a:gd name="T86" fmla="*/ 24 w 988"/>
              <a:gd name="T87" fmla="*/ 153 h 1146"/>
              <a:gd name="T88" fmla="*/ 9 w 988"/>
              <a:gd name="T89" fmla="*/ 97 h 1146"/>
              <a:gd name="T90" fmla="*/ 28 w 988"/>
              <a:gd name="T91" fmla="*/ 62 h 1146"/>
              <a:gd name="T92" fmla="*/ 95 w 988"/>
              <a:gd name="T93" fmla="*/ 21 h 1146"/>
              <a:gd name="T94" fmla="*/ 255 w 988"/>
              <a:gd name="T95" fmla="*/ 38 h 1146"/>
              <a:gd name="T96" fmla="*/ 332 w 988"/>
              <a:gd name="T97" fmla="*/ 41 h 1146"/>
              <a:gd name="T98" fmla="*/ 451 w 988"/>
              <a:gd name="T99" fmla="*/ 73 h 1146"/>
              <a:gd name="T100" fmla="*/ 537 w 988"/>
              <a:gd name="T101" fmla="*/ 53 h 1146"/>
              <a:gd name="T102" fmla="*/ 561 w 988"/>
              <a:gd name="T103" fmla="*/ 12 h 1146"/>
              <a:gd name="T104" fmla="*/ 606 w 988"/>
              <a:gd name="T105" fmla="*/ 51 h 1146"/>
              <a:gd name="T106" fmla="*/ 324 w 988"/>
              <a:gd name="T107" fmla="*/ 86 h 1146"/>
              <a:gd name="T108" fmla="*/ 418 w 988"/>
              <a:gd name="T109" fmla="*/ 135 h 1146"/>
              <a:gd name="T110" fmla="*/ 403 w 988"/>
              <a:gd name="T111" fmla="*/ 133 h 1146"/>
              <a:gd name="T112" fmla="*/ 533 w 988"/>
              <a:gd name="T113" fmla="*/ 250 h 1146"/>
              <a:gd name="T114" fmla="*/ 576 w 988"/>
              <a:gd name="T115" fmla="*/ 295 h 1146"/>
              <a:gd name="T116" fmla="*/ 613 w 988"/>
              <a:gd name="T117" fmla="*/ 271 h 1146"/>
              <a:gd name="T118" fmla="*/ 606 w 988"/>
              <a:gd name="T119" fmla="*/ 340 h 1146"/>
              <a:gd name="T120" fmla="*/ 671 w 988"/>
              <a:gd name="T121" fmla="*/ 317 h 1146"/>
              <a:gd name="T122" fmla="*/ 653 w 988"/>
              <a:gd name="T123" fmla="*/ 338 h 1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88" h="1146">
                <a:moveTo>
                  <a:pt x="602" y="62"/>
                </a:moveTo>
                <a:cubicBezTo>
                  <a:pt x="603" y="66"/>
                  <a:pt x="608" y="59"/>
                  <a:pt x="606" y="68"/>
                </a:cubicBezTo>
                <a:cubicBezTo>
                  <a:pt x="608" y="68"/>
                  <a:pt x="610" y="68"/>
                  <a:pt x="612" y="68"/>
                </a:cubicBezTo>
                <a:cubicBezTo>
                  <a:pt x="614" y="66"/>
                  <a:pt x="616" y="63"/>
                  <a:pt x="615" y="58"/>
                </a:cubicBezTo>
                <a:cubicBezTo>
                  <a:pt x="618" y="57"/>
                  <a:pt x="619" y="56"/>
                  <a:pt x="619" y="53"/>
                </a:cubicBezTo>
                <a:cubicBezTo>
                  <a:pt x="625" y="55"/>
                  <a:pt x="620" y="47"/>
                  <a:pt x="626" y="49"/>
                </a:cubicBezTo>
                <a:cubicBezTo>
                  <a:pt x="626" y="45"/>
                  <a:pt x="626" y="40"/>
                  <a:pt x="626" y="36"/>
                </a:cubicBezTo>
                <a:cubicBezTo>
                  <a:pt x="633" y="35"/>
                  <a:pt x="636" y="34"/>
                  <a:pt x="641" y="36"/>
                </a:cubicBezTo>
                <a:cubicBezTo>
                  <a:pt x="643" y="37"/>
                  <a:pt x="642" y="40"/>
                  <a:pt x="643" y="41"/>
                </a:cubicBezTo>
                <a:cubicBezTo>
                  <a:pt x="644" y="42"/>
                  <a:pt x="646" y="41"/>
                  <a:pt x="647" y="41"/>
                </a:cubicBezTo>
                <a:cubicBezTo>
                  <a:pt x="649" y="42"/>
                  <a:pt x="650" y="45"/>
                  <a:pt x="653" y="45"/>
                </a:cubicBezTo>
                <a:cubicBezTo>
                  <a:pt x="653" y="51"/>
                  <a:pt x="650" y="53"/>
                  <a:pt x="647" y="55"/>
                </a:cubicBezTo>
                <a:cubicBezTo>
                  <a:pt x="651" y="57"/>
                  <a:pt x="649" y="64"/>
                  <a:pt x="654" y="66"/>
                </a:cubicBezTo>
                <a:cubicBezTo>
                  <a:pt x="653" y="70"/>
                  <a:pt x="648" y="71"/>
                  <a:pt x="647" y="75"/>
                </a:cubicBezTo>
                <a:cubicBezTo>
                  <a:pt x="644" y="75"/>
                  <a:pt x="642" y="78"/>
                  <a:pt x="641" y="75"/>
                </a:cubicBezTo>
                <a:cubicBezTo>
                  <a:pt x="638" y="77"/>
                  <a:pt x="638" y="82"/>
                  <a:pt x="636" y="84"/>
                </a:cubicBezTo>
                <a:cubicBezTo>
                  <a:pt x="634" y="83"/>
                  <a:pt x="637" y="79"/>
                  <a:pt x="628" y="81"/>
                </a:cubicBezTo>
                <a:cubicBezTo>
                  <a:pt x="628" y="79"/>
                  <a:pt x="631" y="79"/>
                  <a:pt x="632" y="79"/>
                </a:cubicBezTo>
                <a:cubicBezTo>
                  <a:pt x="628" y="73"/>
                  <a:pt x="621" y="81"/>
                  <a:pt x="615" y="79"/>
                </a:cubicBezTo>
                <a:cubicBezTo>
                  <a:pt x="617" y="85"/>
                  <a:pt x="615" y="83"/>
                  <a:pt x="615" y="90"/>
                </a:cubicBezTo>
                <a:cubicBezTo>
                  <a:pt x="613" y="90"/>
                  <a:pt x="614" y="88"/>
                  <a:pt x="613" y="86"/>
                </a:cubicBezTo>
                <a:cubicBezTo>
                  <a:pt x="609" y="87"/>
                  <a:pt x="610" y="93"/>
                  <a:pt x="604" y="92"/>
                </a:cubicBezTo>
                <a:cubicBezTo>
                  <a:pt x="605" y="94"/>
                  <a:pt x="608" y="93"/>
                  <a:pt x="608" y="96"/>
                </a:cubicBezTo>
                <a:cubicBezTo>
                  <a:pt x="608" y="99"/>
                  <a:pt x="606" y="100"/>
                  <a:pt x="606" y="103"/>
                </a:cubicBezTo>
                <a:cubicBezTo>
                  <a:pt x="602" y="99"/>
                  <a:pt x="596" y="110"/>
                  <a:pt x="595" y="109"/>
                </a:cubicBezTo>
                <a:cubicBezTo>
                  <a:pt x="594" y="108"/>
                  <a:pt x="591" y="106"/>
                  <a:pt x="591" y="112"/>
                </a:cubicBezTo>
                <a:cubicBezTo>
                  <a:pt x="589" y="112"/>
                  <a:pt x="586" y="112"/>
                  <a:pt x="584" y="112"/>
                </a:cubicBezTo>
                <a:cubicBezTo>
                  <a:pt x="581" y="113"/>
                  <a:pt x="582" y="117"/>
                  <a:pt x="582" y="120"/>
                </a:cubicBezTo>
                <a:cubicBezTo>
                  <a:pt x="579" y="118"/>
                  <a:pt x="578" y="118"/>
                  <a:pt x="578" y="122"/>
                </a:cubicBezTo>
                <a:cubicBezTo>
                  <a:pt x="574" y="118"/>
                  <a:pt x="573" y="121"/>
                  <a:pt x="569" y="122"/>
                </a:cubicBezTo>
                <a:cubicBezTo>
                  <a:pt x="570" y="123"/>
                  <a:pt x="571" y="126"/>
                  <a:pt x="571" y="129"/>
                </a:cubicBezTo>
                <a:cubicBezTo>
                  <a:pt x="566" y="125"/>
                  <a:pt x="568" y="130"/>
                  <a:pt x="565" y="135"/>
                </a:cubicBezTo>
                <a:cubicBezTo>
                  <a:pt x="563" y="139"/>
                  <a:pt x="558" y="143"/>
                  <a:pt x="557" y="151"/>
                </a:cubicBezTo>
                <a:cubicBezTo>
                  <a:pt x="553" y="154"/>
                  <a:pt x="551" y="159"/>
                  <a:pt x="548" y="163"/>
                </a:cubicBezTo>
                <a:cubicBezTo>
                  <a:pt x="548" y="166"/>
                  <a:pt x="550" y="163"/>
                  <a:pt x="550" y="163"/>
                </a:cubicBezTo>
                <a:cubicBezTo>
                  <a:pt x="552" y="163"/>
                  <a:pt x="551" y="164"/>
                  <a:pt x="552" y="165"/>
                </a:cubicBezTo>
                <a:cubicBezTo>
                  <a:pt x="553" y="165"/>
                  <a:pt x="555" y="168"/>
                  <a:pt x="556" y="168"/>
                </a:cubicBezTo>
                <a:cubicBezTo>
                  <a:pt x="557" y="169"/>
                  <a:pt x="559" y="164"/>
                  <a:pt x="563" y="168"/>
                </a:cubicBezTo>
                <a:cubicBezTo>
                  <a:pt x="564" y="169"/>
                  <a:pt x="565" y="170"/>
                  <a:pt x="567" y="170"/>
                </a:cubicBezTo>
                <a:cubicBezTo>
                  <a:pt x="567" y="173"/>
                  <a:pt x="567" y="175"/>
                  <a:pt x="567" y="178"/>
                </a:cubicBezTo>
                <a:cubicBezTo>
                  <a:pt x="567" y="180"/>
                  <a:pt x="570" y="179"/>
                  <a:pt x="571" y="181"/>
                </a:cubicBezTo>
                <a:cubicBezTo>
                  <a:pt x="572" y="183"/>
                  <a:pt x="575" y="183"/>
                  <a:pt x="574" y="187"/>
                </a:cubicBezTo>
                <a:cubicBezTo>
                  <a:pt x="584" y="186"/>
                  <a:pt x="591" y="189"/>
                  <a:pt x="597" y="187"/>
                </a:cubicBezTo>
                <a:cubicBezTo>
                  <a:pt x="598" y="194"/>
                  <a:pt x="606" y="192"/>
                  <a:pt x="610" y="196"/>
                </a:cubicBezTo>
                <a:cubicBezTo>
                  <a:pt x="611" y="197"/>
                  <a:pt x="611" y="196"/>
                  <a:pt x="612" y="198"/>
                </a:cubicBezTo>
                <a:cubicBezTo>
                  <a:pt x="612" y="201"/>
                  <a:pt x="614" y="198"/>
                  <a:pt x="613" y="198"/>
                </a:cubicBezTo>
                <a:cubicBezTo>
                  <a:pt x="616" y="198"/>
                  <a:pt x="616" y="201"/>
                  <a:pt x="617" y="202"/>
                </a:cubicBezTo>
                <a:cubicBezTo>
                  <a:pt x="620" y="203"/>
                  <a:pt x="624" y="201"/>
                  <a:pt x="623" y="206"/>
                </a:cubicBezTo>
                <a:cubicBezTo>
                  <a:pt x="633" y="205"/>
                  <a:pt x="638" y="209"/>
                  <a:pt x="647" y="209"/>
                </a:cubicBezTo>
                <a:cubicBezTo>
                  <a:pt x="647" y="215"/>
                  <a:pt x="646" y="221"/>
                  <a:pt x="649" y="224"/>
                </a:cubicBezTo>
                <a:cubicBezTo>
                  <a:pt x="649" y="224"/>
                  <a:pt x="651" y="227"/>
                  <a:pt x="651" y="226"/>
                </a:cubicBezTo>
                <a:cubicBezTo>
                  <a:pt x="651" y="228"/>
                  <a:pt x="649" y="230"/>
                  <a:pt x="649" y="230"/>
                </a:cubicBezTo>
                <a:cubicBezTo>
                  <a:pt x="650" y="232"/>
                  <a:pt x="651" y="230"/>
                  <a:pt x="653" y="232"/>
                </a:cubicBezTo>
                <a:cubicBezTo>
                  <a:pt x="653" y="232"/>
                  <a:pt x="649" y="237"/>
                  <a:pt x="654" y="235"/>
                </a:cubicBezTo>
                <a:cubicBezTo>
                  <a:pt x="653" y="237"/>
                  <a:pt x="652" y="238"/>
                  <a:pt x="653" y="241"/>
                </a:cubicBezTo>
                <a:cubicBezTo>
                  <a:pt x="653" y="243"/>
                  <a:pt x="654" y="242"/>
                  <a:pt x="654" y="241"/>
                </a:cubicBezTo>
                <a:cubicBezTo>
                  <a:pt x="657" y="241"/>
                  <a:pt x="655" y="244"/>
                  <a:pt x="656" y="245"/>
                </a:cubicBezTo>
                <a:cubicBezTo>
                  <a:pt x="657" y="245"/>
                  <a:pt x="659" y="244"/>
                  <a:pt x="660" y="245"/>
                </a:cubicBezTo>
                <a:cubicBezTo>
                  <a:pt x="662" y="247"/>
                  <a:pt x="669" y="247"/>
                  <a:pt x="675" y="245"/>
                </a:cubicBezTo>
                <a:cubicBezTo>
                  <a:pt x="677" y="237"/>
                  <a:pt x="677" y="233"/>
                  <a:pt x="675" y="226"/>
                </a:cubicBezTo>
                <a:cubicBezTo>
                  <a:pt x="676" y="224"/>
                  <a:pt x="672" y="225"/>
                  <a:pt x="671" y="224"/>
                </a:cubicBezTo>
                <a:cubicBezTo>
                  <a:pt x="669" y="221"/>
                  <a:pt x="674" y="215"/>
                  <a:pt x="667" y="217"/>
                </a:cubicBezTo>
                <a:cubicBezTo>
                  <a:pt x="669" y="215"/>
                  <a:pt x="672" y="215"/>
                  <a:pt x="671" y="211"/>
                </a:cubicBezTo>
                <a:cubicBezTo>
                  <a:pt x="679" y="213"/>
                  <a:pt x="678" y="207"/>
                  <a:pt x="684" y="207"/>
                </a:cubicBezTo>
                <a:cubicBezTo>
                  <a:pt x="687" y="208"/>
                  <a:pt x="685" y="203"/>
                  <a:pt x="686" y="202"/>
                </a:cubicBezTo>
                <a:cubicBezTo>
                  <a:pt x="686" y="202"/>
                  <a:pt x="691" y="204"/>
                  <a:pt x="692" y="202"/>
                </a:cubicBezTo>
                <a:cubicBezTo>
                  <a:pt x="687" y="194"/>
                  <a:pt x="694" y="186"/>
                  <a:pt x="690" y="181"/>
                </a:cubicBezTo>
                <a:cubicBezTo>
                  <a:pt x="690" y="179"/>
                  <a:pt x="687" y="181"/>
                  <a:pt x="688" y="181"/>
                </a:cubicBezTo>
                <a:cubicBezTo>
                  <a:pt x="685" y="179"/>
                  <a:pt x="688" y="175"/>
                  <a:pt x="682" y="176"/>
                </a:cubicBezTo>
                <a:cubicBezTo>
                  <a:pt x="683" y="172"/>
                  <a:pt x="680" y="172"/>
                  <a:pt x="680" y="168"/>
                </a:cubicBezTo>
                <a:cubicBezTo>
                  <a:pt x="680" y="164"/>
                  <a:pt x="682" y="162"/>
                  <a:pt x="686" y="163"/>
                </a:cubicBezTo>
                <a:cubicBezTo>
                  <a:pt x="683" y="161"/>
                  <a:pt x="688" y="150"/>
                  <a:pt x="680" y="150"/>
                </a:cubicBezTo>
                <a:cubicBezTo>
                  <a:pt x="682" y="148"/>
                  <a:pt x="682" y="147"/>
                  <a:pt x="682" y="144"/>
                </a:cubicBezTo>
                <a:cubicBezTo>
                  <a:pt x="682" y="144"/>
                  <a:pt x="680" y="143"/>
                  <a:pt x="680" y="142"/>
                </a:cubicBezTo>
                <a:cubicBezTo>
                  <a:pt x="681" y="142"/>
                  <a:pt x="683" y="142"/>
                  <a:pt x="682" y="140"/>
                </a:cubicBezTo>
                <a:cubicBezTo>
                  <a:pt x="682" y="139"/>
                  <a:pt x="680" y="138"/>
                  <a:pt x="680" y="137"/>
                </a:cubicBezTo>
                <a:cubicBezTo>
                  <a:pt x="680" y="134"/>
                  <a:pt x="684" y="130"/>
                  <a:pt x="680" y="129"/>
                </a:cubicBezTo>
                <a:cubicBezTo>
                  <a:pt x="681" y="126"/>
                  <a:pt x="696" y="125"/>
                  <a:pt x="694" y="131"/>
                </a:cubicBezTo>
                <a:cubicBezTo>
                  <a:pt x="701" y="131"/>
                  <a:pt x="711" y="133"/>
                  <a:pt x="714" y="127"/>
                </a:cubicBezTo>
                <a:cubicBezTo>
                  <a:pt x="718" y="132"/>
                  <a:pt x="728" y="132"/>
                  <a:pt x="727" y="142"/>
                </a:cubicBezTo>
                <a:cubicBezTo>
                  <a:pt x="732" y="142"/>
                  <a:pt x="737" y="142"/>
                  <a:pt x="742" y="142"/>
                </a:cubicBezTo>
                <a:cubicBezTo>
                  <a:pt x="741" y="145"/>
                  <a:pt x="743" y="146"/>
                  <a:pt x="746" y="146"/>
                </a:cubicBezTo>
                <a:cubicBezTo>
                  <a:pt x="746" y="150"/>
                  <a:pt x="745" y="153"/>
                  <a:pt x="746" y="157"/>
                </a:cubicBezTo>
                <a:cubicBezTo>
                  <a:pt x="746" y="161"/>
                  <a:pt x="751" y="165"/>
                  <a:pt x="748" y="166"/>
                </a:cubicBezTo>
                <a:cubicBezTo>
                  <a:pt x="748" y="169"/>
                  <a:pt x="751" y="168"/>
                  <a:pt x="753" y="168"/>
                </a:cubicBezTo>
                <a:cubicBezTo>
                  <a:pt x="752" y="174"/>
                  <a:pt x="760" y="171"/>
                  <a:pt x="755" y="176"/>
                </a:cubicBezTo>
                <a:cubicBezTo>
                  <a:pt x="763" y="177"/>
                  <a:pt x="765" y="173"/>
                  <a:pt x="772" y="174"/>
                </a:cubicBezTo>
                <a:cubicBezTo>
                  <a:pt x="772" y="172"/>
                  <a:pt x="771" y="171"/>
                  <a:pt x="770" y="170"/>
                </a:cubicBezTo>
                <a:cubicBezTo>
                  <a:pt x="771" y="166"/>
                  <a:pt x="773" y="166"/>
                  <a:pt x="776" y="168"/>
                </a:cubicBezTo>
                <a:cubicBezTo>
                  <a:pt x="773" y="162"/>
                  <a:pt x="780" y="163"/>
                  <a:pt x="781" y="161"/>
                </a:cubicBezTo>
                <a:cubicBezTo>
                  <a:pt x="782" y="159"/>
                  <a:pt x="779" y="159"/>
                  <a:pt x="779" y="159"/>
                </a:cubicBezTo>
                <a:cubicBezTo>
                  <a:pt x="779" y="157"/>
                  <a:pt x="783" y="156"/>
                  <a:pt x="787" y="155"/>
                </a:cubicBezTo>
                <a:cubicBezTo>
                  <a:pt x="783" y="159"/>
                  <a:pt x="786" y="159"/>
                  <a:pt x="790" y="165"/>
                </a:cubicBezTo>
                <a:cubicBezTo>
                  <a:pt x="793" y="167"/>
                  <a:pt x="795" y="172"/>
                  <a:pt x="802" y="172"/>
                </a:cubicBezTo>
                <a:cubicBezTo>
                  <a:pt x="801" y="174"/>
                  <a:pt x="798" y="173"/>
                  <a:pt x="798" y="176"/>
                </a:cubicBezTo>
                <a:cubicBezTo>
                  <a:pt x="799" y="178"/>
                  <a:pt x="802" y="178"/>
                  <a:pt x="802" y="181"/>
                </a:cubicBezTo>
                <a:cubicBezTo>
                  <a:pt x="804" y="182"/>
                  <a:pt x="803" y="178"/>
                  <a:pt x="804" y="178"/>
                </a:cubicBezTo>
                <a:cubicBezTo>
                  <a:pt x="808" y="176"/>
                  <a:pt x="802" y="185"/>
                  <a:pt x="809" y="183"/>
                </a:cubicBezTo>
                <a:cubicBezTo>
                  <a:pt x="806" y="188"/>
                  <a:pt x="810" y="190"/>
                  <a:pt x="805" y="194"/>
                </a:cubicBezTo>
                <a:cubicBezTo>
                  <a:pt x="806" y="198"/>
                  <a:pt x="811" y="196"/>
                  <a:pt x="813" y="198"/>
                </a:cubicBezTo>
                <a:cubicBezTo>
                  <a:pt x="813" y="199"/>
                  <a:pt x="810" y="201"/>
                  <a:pt x="811" y="202"/>
                </a:cubicBezTo>
                <a:cubicBezTo>
                  <a:pt x="812" y="203"/>
                  <a:pt x="815" y="203"/>
                  <a:pt x="817" y="204"/>
                </a:cubicBezTo>
                <a:cubicBezTo>
                  <a:pt x="818" y="204"/>
                  <a:pt x="819" y="207"/>
                  <a:pt x="820" y="207"/>
                </a:cubicBezTo>
                <a:cubicBezTo>
                  <a:pt x="823" y="209"/>
                  <a:pt x="827" y="210"/>
                  <a:pt x="830" y="213"/>
                </a:cubicBezTo>
                <a:cubicBezTo>
                  <a:pt x="832" y="214"/>
                  <a:pt x="834" y="206"/>
                  <a:pt x="835" y="211"/>
                </a:cubicBezTo>
                <a:cubicBezTo>
                  <a:pt x="835" y="216"/>
                  <a:pt x="831" y="216"/>
                  <a:pt x="826" y="217"/>
                </a:cubicBezTo>
                <a:cubicBezTo>
                  <a:pt x="829" y="220"/>
                  <a:pt x="835" y="222"/>
                  <a:pt x="841" y="222"/>
                </a:cubicBezTo>
                <a:cubicBezTo>
                  <a:pt x="840" y="225"/>
                  <a:pt x="842" y="226"/>
                  <a:pt x="845" y="226"/>
                </a:cubicBezTo>
                <a:cubicBezTo>
                  <a:pt x="844" y="230"/>
                  <a:pt x="845" y="232"/>
                  <a:pt x="848" y="232"/>
                </a:cubicBezTo>
                <a:cubicBezTo>
                  <a:pt x="847" y="234"/>
                  <a:pt x="846" y="237"/>
                  <a:pt x="846" y="241"/>
                </a:cubicBezTo>
                <a:cubicBezTo>
                  <a:pt x="843" y="242"/>
                  <a:pt x="839" y="242"/>
                  <a:pt x="835" y="245"/>
                </a:cubicBezTo>
                <a:cubicBezTo>
                  <a:pt x="834" y="245"/>
                  <a:pt x="835" y="246"/>
                  <a:pt x="833" y="247"/>
                </a:cubicBezTo>
                <a:cubicBezTo>
                  <a:pt x="831" y="247"/>
                  <a:pt x="830" y="247"/>
                  <a:pt x="830" y="248"/>
                </a:cubicBezTo>
                <a:cubicBezTo>
                  <a:pt x="829" y="252"/>
                  <a:pt x="825" y="249"/>
                  <a:pt x="826" y="248"/>
                </a:cubicBezTo>
                <a:cubicBezTo>
                  <a:pt x="825" y="249"/>
                  <a:pt x="823" y="251"/>
                  <a:pt x="822" y="252"/>
                </a:cubicBezTo>
                <a:cubicBezTo>
                  <a:pt x="822" y="253"/>
                  <a:pt x="821" y="257"/>
                  <a:pt x="820" y="258"/>
                </a:cubicBezTo>
                <a:cubicBezTo>
                  <a:pt x="819" y="259"/>
                  <a:pt x="812" y="257"/>
                  <a:pt x="817" y="260"/>
                </a:cubicBezTo>
                <a:cubicBezTo>
                  <a:pt x="814" y="263"/>
                  <a:pt x="808" y="261"/>
                  <a:pt x="805" y="261"/>
                </a:cubicBezTo>
                <a:cubicBezTo>
                  <a:pt x="801" y="262"/>
                  <a:pt x="798" y="262"/>
                  <a:pt x="794" y="261"/>
                </a:cubicBezTo>
                <a:cubicBezTo>
                  <a:pt x="791" y="261"/>
                  <a:pt x="791" y="260"/>
                  <a:pt x="789" y="260"/>
                </a:cubicBezTo>
                <a:cubicBezTo>
                  <a:pt x="780" y="258"/>
                  <a:pt x="772" y="260"/>
                  <a:pt x="764" y="261"/>
                </a:cubicBezTo>
                <a:cubicBezTo>
                  <a:pt x="758" y="264"/>
                  <a:pt x="756" y="271"/>
                  <a:pt x="748" y="273"/>
                </a:cubicBezTo>
                <a:cubicBezTo>
                  <a:pt x="752" y="277"/>
                  <a:pt x="744" y="277"/>
                  <a:pt x="742" y="280"/>
                </a:cubicBezTo>
                <a:cubicBezTo>
                  <a:pt x="743" y="282"/>
                  <a:pt x="744" y="283"/>
                  <a:pt x="744" y="286"/>
                </a:cubicBezTo>
                <a:cubicBezTo>
                  <a:pt x="747" y="284"/>
                  <a:pt x="747" y="280"/>
                  <a:pt x="749" y="278"/>
                </a:cubicBezTo>
                <a:cubicBezTo>
                  <a:pt x="751" y="277"/>
                  <a:pt x="757" y="278"/>
                  <a:pt x="757" y="274"/>
                </a:cubicBezTo>
                <a:cubicBezTo>
                  <a:pt x="757" y="268"/>
                  <a:pt x="760" y="279"/>
                  <a:pt x="761" y="271"/>
                </a:cubicBezTo>
                <a:cubicBezTo>
                  <a:pt x="763" y="269"/>
                  <a:pt x="764" y="273"/>
                  <a:pt x="764" y="273"/>
                </a:cubicBezTo>
                <a:cubicBezTo>
                  <a:pt x="766" y="272"/>
                  <a:pt x="765" y="269"/>
                  <a:pt x="766" y="269"/>
                </a:cubicBezTo>
                <a:cubicBezTo>
                  <a:pt x="770" y="268"/>
                  <a:pt x="773" y="269"/>
                  <a:pt x="779" y="269"/>
                </a:cubicBezTo>
                <a:cubicBezTo>
                  <a:pt x="780" y="271"/>
                  <a:pt x="781" y="270"/>
                  <a:pt x="781" y="269"/>
                </a:cubicBezTo>
                <a:cubicBezTo>
                  <a:pt x="784" y="268"/>
                  <a:pt x="784" y="279"/>
                  <a:pt x="779" y="276"/>
                </a:cubicBezTo>
                <a:cubicBezTo>
                  <a:pt x="784" y="281"/>
                  <a:pt x="776" y="282"/>
                  <a:pt x="777" y="289"/>
                </a:cubicBezTo>
                <a:cubicBezTo>
                  <a:pt x="778" y="291"/>
                  <a:pt x="779" y="292"/>
                  <a:pt x="779" y="295"/>
                </a:cubicBezTo>
                <a:cubicBezTo>
                  <a:pt x="781" y="294"/>
                  <a:pt x="783" y="293"/>
                  <a:pt x="783" y="295"/>
                </a:cubicBezTo>
                <a:cubicBezTo>
                  <a:pt x="783" y="297"/>
                  <a:pt x="785" y="296"/>
                  <a:pt x="787" y="297"/>
                </a:cubicBezTo>
                <a:cubicBezTo>
                  <a:pt x="788" y="297"/>
                  <a:pt x="790" y="300"/>
                  <a:pt x="790" y="301"/>
                </a:cubicBezTo>
                <a:cubicBezTo>
                  <a:pt x="791" y="301"/>
                  <a:pt x="793" y="300"/>
                  <a:pt x="794" y="301"/>
                </a:cubicBezTo>
                <a:cubicBezTo>
                  <a:pt x="795" y="301"/>
                  <a:pt x="796" y="302"/>
                  <a:pt x="796" y="302"/>
                </a:cubicBezTo>
                <a:cubicBezTo>
                  <a:pt x="799" y="303"/>
                  <a:pt x="801" y="298"/>
                  <a:pt x="804" y="302"/>
                </a:cubicBezTo>
                <a:cubicBezTo>
                  <a:pt x="806" y="303"/>
                  <a:pt x="804" y="299"/>
                  <a:pt x="805" y="299"/>
                </a:cubicBezTo>
                <a:cubicBezTo>
                  <a:pt x="806" y="298"/>
                  <a:pt x="809" y="299"/>
                  <a:pt x="809" y="299"/>
                </a:cubicBezTo>
                <a:cubicBezTo>
                  <a:pt x="810" y="297"/>
                  <a:pt x="808" y="295"/>
                  <a:pt x="809" y="293"/>
                </a:cubicBezTo>
                <a:cubicBezTo>
                  <a:pt x="812" y="292"/>
                  <a:pt x="813" y="295"/>
                  <a:pt x="813" y="297"/>
                </a:cubicBezTo>
                <a:cubicBezTo>
                  <a:pt x="814" y="300"/>
                  <a:pt x="819" y="298"/>
                  <a:pt x="817" y="304"/>
                </a:cubicBezTo>
                <a:cubicBezTo>
                  <a:pt x="814" y="305"/>
                  <a:pt x="813" y="302"/>
                  <a:pt x="811" y="302"/>
                </a:cubicBezTo>
                <a:cubicBezTo>
                  <a:pt x="808" y="303"/>
                  <a:pt x="808" y="307"/>
                  <a:pt x="805" y="308"/>
                </a:cubicBezTo>
                <a:cubicBezTo>
                  <a:pt x="804" y="309"/>
                  <a:pt x="801" y="308"/>
                  <a:pt x="800" y="308"/>
                </a:cubicBezTo>
                <a:cubicBezTo>
                  <a:pt x="796" y="309"/>
                  <a:pt x="797" y="313"/>
                  <a:pt x="790" y="312"/>
                </a:cubicBezTo>
                <a:cubicBezTo>
                  <a:pt x="787" y="311"/>
                  <a:pt x="788" y="316"/>
                  <a:pt x="787" y="317"/>
                </a:cubicBezTo>
                <a:cubicBezTo>
                  <a:pt x="786" y="318"/>
                  <a:pt x="784" y="316"/>
                  <a:pt x="785" y="315"/>
                </a:cubicBezTo>
                <a:cubicBezTo>
                  <a:pt x="781" y="318"/>
                  <a:pt x="782" y="322"/>
                  <a:pt x="776" y="321"/>
                </a:cubicBezTo>
                <a:cubicBezTo>
                  <a:pt x="779" y="317"/>
                  <a:pt x="775" y="319"/>
                  <a:pt x="776" y="314"/>
                </a:cubicBezTo>
                <a:cubicBezTo>
                  <a:pt x="779" y="312"/>
                  <a:pt x="781" y="308"/>
                  <a:pt x="785" y="312"/>
                </a:cubicBezTo>
                <a:cubicBezTo>
                  <a:pt x="786" y="306"/>
                  <a:pt x="782" y="306"/>
                  <a:pt x="779" y="304"/>
                </a:cubicBezTo>
                <a:cubicBezTo>
                  <a:pt x="775" y="303"/>
                  <a:pt x="772" y="310"/>
                  <a:pt x="768" y="310"/>
                </a:cubicBezTo>
                <a:cubicBezTo>
                  <a:pt x="768" y="310"/>
                  <a:pt x="763" y="311"/>
                  <a:pt x="762" y="312"/>
                </a:cubicBezTo>
                <a:cubicBezTo>
                  <a:pt x="761" y="313"/>
                  <a:pt x="761" y="313"/>
                  <a:pt x="761" y="315"/>
                </a:cubicBezTo>
                <a:cubicBezTo>
                  <a:pt x="750" y="314"/>
                  <a:pt x="751" y="321"/>
                  <a:pt x="742" y="317"/>
                </a:cubicBezTo>
                <a:cubicBezTo>
                  <a:pt x="745" y="320"/>
                  <a:pt x="747" y="321"/>
                  <a:pt x="738" y="321"/>
                </a:cubicBezTo>
                <a:cubicBezTo>
                  <a:pt x="734" y="324"/>
                  <a:pt x="733" y="334"/>
                  <a:pt x="738" y="336"/>
                </a:cubicBezTo>
                <a:cubicBezTo>
                  <a:pt x="738" y="340"/>
                  <a:pt x="733" y="338"/>
                  <a:pt x="735" y="343"/>
                </a:cubicBezTo>
                <a:cubicBezTo>
                  <a:pt x="733" y="344"/>
                  <a:pt x="731" y="343"/>
                  <a:pt x="729" y="343"/>
                </a:cubicBezTo>
                <a:cubicBezTo>
                  <a:pt x="727" y="344"/>
                  <a:pt x="727" y="346"/>
                  <a:pt x="725" y="347"/>
                </a:cubicBezTo>
                <a:cubicBezTo>
                  <a:pt x="722" y="349"/>
                  <a:pt x="717" y="348"/>
                  <a:pt x="714" y="351"/>
                </a:cubicBezTo>
                <a:cubicBezTo>
                  <a:pt x="713" y="352"/>
                  <a:pt x="711" y="353"/>
                  <a:pt x="710" y="355"/>
                </a:cubicBezTo>
                <a:cubicBezTo>
                  <a:pt x="708" y="357"/>
                  <a:pt x="708" y="361"/>
                  <a:pt x="705" y="364"/>
                </a:cubicBezTo>
                <a:cubicBezTo>
                  <a:pt x="703" y="366"/>
                  <a:pt x="699" y="366"/>
                  <a:pt x="701" y="373"/>
                </a:cubicBezTo>
                <a:cubicBezTo>
                  <a:pt x="697" y="373"/>
                  <a:pt x="697" y="368"/>
                  <a:pt x="694" y="368"/>
                </a:cubicBezTo>
                <a:cubicBezTo>
                  <a:pt x="692" y="368"/>
                  <a:pt x="692" y="371"/>
                  <a:pt x="690" y="371"/>
                </a:cubicBezTo>
                <a:cubicBezTo>
                  <a:pt x="697" y="379"/>
                  <a:pt x="696" y="385"/>
                  <a:pt x="697" y="396"/>
                </a:cubicBezTo>
                <a:cubicBezTo>
                  <a:pt x="693" y="394"/>
                  <a:pt x="695" y="398"/>
                  <a:pt x="694" y="399"/>
                </a:cubicBezTo>
                <a:cubicBezTo>
                  <a:pt x="693" y="400"/>
                  <a:pt x="690" y="399"/>
                  <a:pt x="690" y="399"/>
                </a:cubicBezTo>
                <a:cubicBezTo>
                  <a:pt x="688" y="401"/>
                  <a:pt x="688" y="402"/>
                  <a:pt x="686" y="403"/>
                </a:cubicBezTo>
                <a:cubicBezTo>
                  <a:pt x="684" y="405"/>
                  <a:pt x="682" y="408"/>
                  <a:pt x="680" y="409"/>
                </a:cubicBezTo>
                <a:cubicBezTo>
                  <a:pt x="678" y="410"/>
                  <a:pt x="675" y="408"/>
                  <a:pt x="673" y="411"/>
                </a:cubicBezTo>
                <a:cubicBezTo>
                  <a:pt x="669" y="412"/>
                  <a:pt x="667" y="416"/>
                  <a:pt x="666" y="420"/>
                </a:cubicBezTo>
                <a:cubicBezTo>
                  <a:pt x="661" y="420"/>
                  <a:pt x="662" y="426"/>
                  <a:pt x="656" y="425"/>
                </a:cubicBezTo>
                <a:cubicBezTo>
                  <a:pt x="658" y="432"/>
                  <a:pt x="652" y="446"/>
                  <a:pt x="660" y="446"/>
                </a:cubicBezTo>
                <a:cubicBezTo>
                  <a:pt x="656" y="453"/>
                  <a:pt x="663" y="453"/>
                  <a:pt x="662" y="463"/>
                </a:cubicBezTo>
                <a:cubicBezTo>
                  <a:pt x="662" y="465"/>
                  <a:pt x="664" y="464"/>
                  <a:pt x="666" y="465"/>
                </a:cubicBezTo>
                <a:cubicBezTo>
                  <a:pt x="663" y="470"/>
                  <a:pt x="666" y="470"/>
                  <a:pt x="666" y="478"/>
                </a:cubicBezTo>
                <a:cubicBezTo>
                  <a:pt x="662" y="478"/>
                  <a:pt x="659" y="479"/>
                  <a:pt x="658" y="481"/>
                </a:cubicBezTo>
                <a:cubicBezTo>
                  <a:pt x="655" y="481"/>
                  <a:pt x="657" y="478"/>
                  <a:pt x="656" y="476"/>
                </a:cubicBezTo>
                <a:cubicBezTo>
                  <a:pt x="655" y="474"/>
                  <a:pt x="652" y="475"/>
                  <a:pt x="651" y="474"/>
                </a:cubicBezTo>
                <a:cubicBezTo>
                  <a:pt x="650" y="473"/>
                  <a:pt x="651" y="469"/>
                  <a:pt x="647" y="470"/>
                </a:cubicBezTo>
                <a:cubicBezTo>
                  <a:pt x="648" y="466"/>
                  <a:pt x="650" y="462"/>
                  <a:pt x="643" y="461"/>
                </a:cubicBezTo>
                <a:cubicBezTo>
                  <a:pt x="646" y="452"/>
                  <a:pt x="642" y="453"/>
                  <a:pt x="641" y="444"/>
                </a:cubicBezTo>
                <a:cubicBezTo>
                  <a:pt x="640" y="444"/>
                  <a:pt x="639" y="446"/>
                  <a:pt x="638" y="446"/>
                </a:cubicBezTo>
                <a:cubicBezTo>
                  <a:pt x="638" y="445"/>
                  <a:pt x="638" y="443"/>
                  <a:pt x="638" y="442"/>
                </a:cubicBezTo>
                <a:cubicBezTo>
                  <a:pt x="635" y="443"/>
                  <a:pt x="625" y="445"/>
                  <a:pt x="623" y="442"/>
                </a:cubicBezTo>
                <a:cubicBezTo>
                  <a:pt x="621" y="441"/>
                  <a:pt x="621" y="439"/>
                  <a:pt x="619" y="439"/>
                </a:cubicBezTo>
                <a:cubicBezTo>
                  <a:pt x="618" y="438"/>
                  <a:pt x="615" y="441"/>
                  <a:pt x="612" y="440"/>
                </a:cubicBezTo>
                <a:cubicBezTo>
                  <a:pt x="612" y="440"/>
                  <a:pt x="619" y="434"/>
                  <a:pt x="612" y="437"/>
                </a:cubicBezTo>
                <a:cubicBezTo>
                  <a:pt x="611" y="437"/>
                  <a:pt x="612" y="438"/>
                  <a:pt x="610" y="439"/>
                </a:cubicBezTo>
                <a:cubicBezTo>
                  <a:pt x="605" y="439"/>
                  <a:pt x="597" y="439"/>
                  <a:pt x="593" y="437"/>
                </a:cubicBezTo>
                <a:cubicBezTo>
                  <a:pt x="589" y="436"/>
                  <a:pt x="592" y="443"/>
                  <a:pt x="591" y="446"/>
                </a:cubicBezTo>
                <a:cubicBezTo>
                  <a:pt x="581" y="444"/>
                  <a:pt x="569" y="444"/>
                  <a:pt x="557" y="442"/>
                </a:cubicBezTo>
                <a:cubicBezTo>
                  <a:pt x="556" y="443"/>
                  <a:pt x="556" y="444"/>
                  <a:pt x="554" y="444"/>
                </a:cubicBezTo>
                <a:cubicBezTo>
                  <a:pt x="552" y="445"/>
                  <a:pt x="552" y="448"/>
                  <a:pt x="550" y="448"/>
                </a:cubicBezTo>
                <a:cubicBezTo>
                  <a:pt x="548" y="448"/>
                  <a:pt x="549" y="450"/>
                  <a:pt x="548" y="452"/>
                </a:cubicBezTo>
                <a:cubicBezTo>
                  <a:pt x="546" y="452"/>
                  <a:pt x="543" y="451"/>
                  <a:pt x="541" y="452"/>
                </a:cubicBezTo>
                <a:cubicBezTo>
                  <a:pt x="539" y="452"/>
                  <a:pt x="539" y="456"/>
                  <a:pt x="535" y="455"/>
                </a:cubicBezTo>
                <a:cubicBezTo>
                  <a:pt x="536" y="459"/>
                  <a:pt x="533" y="468"/>
                  <a:pt x="537" y="468"/>
                </a:cubicBezTo>
                <a:cubicBezTo>
                  <a:pt x="535" y="471"/>
                  <a:pt x="534" y="474"/>
                  <a:pt x="531" y="476"/>
                </a:cubicBezTo>
                <a:cubicBezTo>
                  <a:pt x="532" y="481"/>
                  <a:pt x="531" y="486"/>
                  <a:pt x="531" y="491"/>
                </a:cubicBezTo>
                <a:cubicBezTo>
                  <a:pt x="532" y="493"/>
                  <a:pt x="533" y="494"/>
                  <a:pt x="533" y="496"/>
                </a:cubicBezTo>
                <a:cubicBezTo>
                  <a:pt x="533" y="501"/>
                  <a:pt x="535" y="506"/>
                  <a:pt x="531" y="509"/>
                </a:cubicBezTo>
                <a:cubicBezTo>
                  <a:pt x="531" y="512"/>
                  <a:pt x="536" y="510"/>
                  <a:pt x="537" y="511"/>
                </a:cubicBezTo>
                <a:cubicBezTo>
                  <a:pt x="537" y="512"/>
                  <a:pt x="535" y="514"/>
                  <a:pt x="535" y="515"/>
                </a:cubicBezTo>
                <a:cubicBezTo>
                  <a:pt x="535" y="514"/>
                  <a:pt x="537" y="517"/>
                  <a:pt x="537" y="517"/>
                </a:cubicBezTo>
                <a:cubicBezTo>
                  <a:pt x="538" y="519"/>
                  <a:pt x="540" y="517"/>
                  <a:pt x="541" y="519"/>
                </a:cubicBezTo>
                <a:cubicBezTo>
                  <a:pt x="541" y="519"/>
                  <a:pt x="540" y="522"/>
                  <a:pt x="541" y="522"/>
                </a:cubicBezTo>
                <a:cubicBezTo>
                  <a:pt x="541" y="523"/>
                  <a:pt x="542" y="522"/>
                  <a:pt x="543" y="522"/>
                </a:cubicBezTo>
                <a:cubicBezTo>
                  <a:pt x="543" y="523"/>
                  <a:pt x="542" y="526"/>
                  <a:pt x="543" y="526"/>
                </a:cubicBezTo>
                <a:cubicBezTo>
                  <a:pt x="544" y="527"/>
                  <a:pt x="548" y="530"/>
                  <a:pt x="548" y="534"/>
                </a:cubicBezTo>
                <a:cubicBezTo>
                  <a:pt x="563" y="535"/>
                  <a:pt x="571" y="531"/>
                  <a:pt x="578" y="534"/>
                </a:cubicBezTo>
                <a:cubicBezTo>
                  <a:pt x="580" y="533"/>
                  <a:pt x="580" y="531"/>
                  <a:pt x="582" y="530"/>
                </a:cubicBezTo>
                <a:cubicBezTo>
                  <a:pt x="583" y="528"/>
                  <a:pt x="586" y="525"/>
                  <a:pt x="587" y="521"/>
                </a:cubicBezTo>
                <a:cubicBezTo>
                  <a:pt x="588" y="519"/>
                  <a:pt x="590" y="517"/>
                  <a:pt x="587" y="517"/>
                </a:cubicBezTo>
                <a:cubicBezTo>
                  <a:pt x="592" y="511"/>
                  <a:pt x="605" y="507"/>
                  <a:pt x="615" y="511"/>
                </a:cubicBezTo>
                <a:cubicBezTo>
                  <a:pt x="611" y="516"/>
                  <a:pt x="610" y="523"/>
                  <a:pt x="606" y="528"/>
                </a:cubicBezTo>
                <a:cubicBezTo>
                  <a:pt x="604" y="533"/>
                  <a:pt x="609" y="533"/>
                  <a:pt x="608" y="537"/>
                </a:cubicBezTo>
                <a:cubicBezTo>
                  <a:pt x="604" y="538"/>
                  <a:pt x="602" y="542"/>
                  <a:pt x="600" y="547"/>
                </a:cubicBezTo>
                <a:cubicBezTo>
                  <a:pt x="600" y="548"/>
                  <a:pt x="600" y="549"/>
                  <a:pt x="598" y="548"/>
                </a:cubicBezTo>
                <a:cubicBezTo>
                  <a:pt x="598" y="553"/>
                  <a:pt x="607" y="547"/>
                  <a:pt x="604" y="554"/>
                </a:cubicBezTo>
                <a:cubicBezTo>
                  <a:pt x="608" y="554"/>
                  <a:pt x="610" y="551"/>
                  <a:pt x="615" y="552"/>
                </a:cubicBezTo>
                <a:cubicBezTo>
                  <a:pt x="614" y="556"/>
                  <a:pt x="619" y="555"/>
                  <a:pt x="619" y="558"/>
                </a:cubicBezTo>
                <a:cubicBezTo>
                  <a:pt x="629" y="554"/>
                  <a:pt x="630" y="561"/>
                  <a:pt x="641" y="560"/>
                </a:cubicBezTo>
                <a:cubicBezTo>
                  <a:pt x="637" y="564"/>
                  <a:pt x="644" y="570"/>
                  <a:pt x="638" y="573"/>
                </a:cubicBezTo>
                <a:cubicBezTo>
                  <a:pt x="641" y="577"/>
                  <a:pt x="639" y="588"/>
                  <a:pt x="638" y="593"/>
                </a:cubicBezTo>
                <a:cubicBezTo>
                  <a:pt x="638" y="596"/>
                  <a:pt x="641" y="597"/>
                  <a:pt x="645" y="597"/>
                </a:cubicBezTo>
                <a:cubicBezTo>
                  <a:pt x="644" y="601"/>
                  <a:pt x="649" y="600"/>
                  <a:pt x="649" y="603"/>
                </a:cubicBezTo>
                <a:cubicBezTo>
                  <a:pt x="649" y="605"/>
                  <a:pt x="655" y="603"/>
                  <a:pt x="654" y="606"/>
                </a:cubicBezTo>
                <a:cubicBezTo>
                  <a:pt x="661" y="601"/>
                  <a:pt x="672" y="607"/>
                  <a:pt x="677" y="604"/>
                </a:cubicBezTo>
                <a:cubicBezTo>
                  <a:pt x="677" y="606"/>
                  <a:pt x="677" y="607"/>
                  <a:pt x="677" y="608"/>
                </a:cubicBezTo>
                <a:cubicBezTo>
                  <a:pt x="680" y="608"/>
                  <a:pt x="686" y="604"/>
                  <a:pt x="686" y="610"/>
                </a:cubicBezTo>
                <a:cubicBezTo>
                  <a:pt x="688" y="609"/>
                  <a:pt x="689" y="608"/>
                  <a:pt x="692" y="608"/>
                </a:cubicBezTo>
                <a:cubicBezTo>
                  <a:pt x="693" y="607"/>
                  <a:pt x="694" y="606"/>
                  <a:pt x="695" y="604"/>
                </a:cubicBezTo>
                <a:cubicBezTo>
                  <a:pt x="696" y="603"/>
                  <a:pt x="697" y="605"/>
                  <a:pt x="697" y="603"/>
                </a:cubicBezTo>
                <a:cubicBezTo>
                  <a:pt x="697" y="600"/>
                  <a:pt x="700" y="604"/>
                  <a:pt x="701" y="601"/>
                </a:cubicBezTo>
                <a:cubicBezTo>
                  <a:pt x="701" y="600"/>
                  <a:pt x="701" y="597"/>
                  <a:pt x="701" y="597"/>
                </a:cubicBezTo>
                <a:cubicBezTo>
                  <a:pt x="702" y="596"/>
                  <a:pt x="703" y="599"/>
                  <a:pt x="703" y="599"/>
                </a:cubicBezTo>
                <a:cubicBezTo>
                  <a:pt x="704" y="598"/>
                  <a:pt x="705" y="596"/>
                  <a:pt x="707" y="595"/>
                </a:cubicBezTo>
                <a:cubicBezTo>
                  <a:pt x="708" y="594"/>
                  <a:pt x="711" y="592"/>
                  <a:pt x="714" y="589"/>
                </a:cubicBezTo>
                <a:cubicBezTo>
                  <a:pt x="715" y="589"/>
                  <a:pt x="716" y="588"/>
                  <a:pt x="716" y="586"/>
                </a:cubicBezTo>
                <a:cubicBezTo>
                  <a:pt x="718" y="588"/>
                  <a:pt x="737" y="589"/>
                  <a:pt x="727" y="591"/>
                </a:cubicBezTo>
                <a:cubicBezTo>
                  <a:pt x="728" y="594"/>
                  <a:pt x="732" y="593"/>
                  <a:pt x="735" y="593"/>
                </a:cubicBezTo>
                <a:cubicBezTo>
                  <a:pt x="736" y="593"/>
                  <a:pt x="736" y="591"/>
                  <a:pt x="736" y="589"/>
                </a:cubicBezTo>
                <a:cubicBezTo>
                  <a:pt x="741" y="589"/>
                  <a:pt x="746" y="589"/>
                  <a:pt x="751" y="589"/>
                </a:cubicBezTo>
                <a:cubicBezTo>
                  <a:pt x="749" y="595"/>
                  <a:pt x="759" y="593"/>
                  <a:pt x="764" y="595"/>
                </a:cubicBezTo>
                <a:cubicBezTo>
                  <a:pt x="765" y="595"/>
                  <a:pt x="764" y="597"/>
                  <a:pt x="766" y="597"/>
                </a:cubicBezTo>
                <a:cubicBezTo>
                  <a:pt x="768" y="597"/>
                  <a:pt x="768" y="599"/>
                  <a:pt x="770" y="599"/>
                </a:cubicBezTo>
                <a:cubicBezTo>
                  <a:pt x="774" y="599"/>
                  <a:pt x="775" y="597"/>
                  <a:pt x="777" y="597"/>
                </a:cubicBezTo>
                <a:cubicBezTo>
                  <a:pt x="787" y="596"/>
                  <a:pt x="796" y="598"/>
                  <a:pt x="805" y="599"/>
                </a:cubicBezTo>
                <a:cubicBezTo>
                  <a:pt x="805" y="602"/>
                  <a:pt x="807" y="606"/>
                  <a:pt x="807" y="603"/>
                </a:cubicBezTo>
                <a:cubicBezTo>
                  <a:pt x="809" y="603"/>
                  <a:pt x="808" y="604"/>
                  <a:pt x="807" y="604"/>
                </a:cubicBezTo>
                <a:cubicBezTo>
                  <a:pt x="807" y="609"/>
                  <a:pt x="812" y="605"/>
                  <a:pt x="815" y="608"/>
                </a:cubicBezTo>
                <a:cubicBezTo>
                  <a:pt x="815" y="609"/>
                  <a:pt x="814" y="612"/>
                  <a:pt x="815" y="612"/>
                </a:cubicBezTo>
                <a:cubicBezTo>
                  <a:pt x="817" y="613"/>
                  <a:pt x="820" y="611"/>
                  <a:pt x="822" y="612"/>
                </a:cubicBezTo>
                <a:cubicBezTo>
                  <a:pt x="821" y="616"/>
                  <a:pt x="823" y="617"/>
                  <a:pt x="826" y="619"/>
                </a:cubicBezTo>
                <a:cubicBezTo>
                  <a:pt x="829" y="622"/>
                  <a:pt x="832" y="624"/>
                  <a:pt x="833" y="629"/>
                </a:cubicBezTo>
                <a:cubicBezTo>
                  <a:pt x="845" y="628"/>
                  <a:pt x="850" y="634"/>
                  <a:pt x="859" y="630"/>
                </a:cubicBezTo>
                <a:cubicBezTo>
                  <a:pt x="857" y="638"/>
                  <a:pt x="870" y="630"/>
                  <a:pt x="867" y="638"/>
                </a:cubicBezTo>
                <a:cubicBezTo>
                  <a:pt x="873" y="635"/>
                  <a:pt x="873" y="643"/>
                  <a:pt x="878" y="644"/>
                </a:cubicBezTo>
                <a:cubicBezTo>
                  <a:pt x="880" y="644"/>
                  <a:pt x="880" y="649"/>
                  <a:pt x="884" y="647"/>
                </a:cubicBezTo>
                <a:cubicBezTo>
                  <a:pt x="878" y="652"/>
                  <a:pt x="886" y="651"/>
                  <a:pt x="885" y="657"/>
                </a:cubicBezTo>
                <a:cubicBezTo>
                  <a:pt x="885" y="660"/>
                  <a:pt x="889" y="659"/>
                  <a:pt x="891" y="660"/>
                </a:cubicBezTo>
                <a:cubicBezTo>
                  <a:pt x="892" y="661"/>
                  <a:pt x="891" y="666"/>
                  <a:pt x="895" y="664"/>
                </a:cubicBezTo>
                <a:cubicBezTo>
                  <a:pt x="888" y="671"/>
                  <a:pt x="904" y="673"/>
                  <a:pt x="899" y="679"/>
                </a:cubicBezTo>
                <a:cubicBezTo>
                  <a:pt x="902" y="678"/>
                  <a:pt x="904" y="679"/>
                  <a:pt x="904" y="683"/>
                </a:cubicBezTo>
                <a:cubicBezTo>
                  <a:pt x="914" y="681"/>
                  <a:pt x="926" y="684"/>
                  <a:pt x="930" y="692"/>
                </a:cubicBezTo>
                <a:cubicBezTo>
                  <a:pt x="939" y="692"/>
                  <a:pt x="944" y="695"/>
                  <a:pt x="954" y="694"/>
                </a:cubicBezTo>
                <a:cubicBezTo>
                  <a:pt x="955" y="695"/>
                  <a:pt x="951" y="696"/>
                  <a:pt x="951" y="696"/>
                </a:cubicBezTo>
                <a:cubicBezTo>
                  <a:pt x="953" y="699"/>
                  <a:pt x="965" y="697"/>
                  <a:pt x="971" y="698"/>
                </a:cubicBezTo>
                <a:cubicBezTo>
                  <a:pt x="971" y="699"/>
                  <a:pt x="974" y="699"/>
                  <a:pt x="975" y="699"/>
                </a:cubicBezTo>
                <a:cubicBezTo>
                  <a:pt x="975" y="703"/>
                  <a:pt x="979" y="702"/>
                  <a:pt x="981" y="703"/>
                </a:cubicBezTo>
                <a:cubicBezTo>
                  <a:pt x="981" y="704"/>
                  <a:pt x="980" y="706"/>
                  <a:pt x="981" y="707"/>
                </a:cubicBezTo>
                <a:cubicBezTo>
                  <a:pt x="981" y="708"/>
                  <a:pt x="984" y="706"/>
                  <a:pt x="984" y="707"/>
                </a:cubicBezTo>
                <a:cubicBezTo>
                  <a:pt x="986" y="708"/>
                  <a:pt x="984" y="712"/>
                  <a:pt x="988" y="711"/>
                </a:cubicBezTo>
                <a:cubicBezTo>
                  <a:pt x="988" y="730"/>
                  <a:pt x="988" y="749"/>
                  <a:pt x="988" y="768"/>
                </a:cubicBezTo>
                <a:cubicBezTo>
                  <a:pt x="980" y="766"/>
                  <a:pt x="988" y="779"/>
                  <a:pt x="981" y="776"/>
                </a:cubicBezTo>
                <a:cubicBezTo>
                  <a:pt x="980" y="782"/>
                  <a:pt x="979" y="788"/>
                  <a:pt x="979" y="795"/>
                </a:cubicBezTo>
                <a:cubicBezTo>
                  <a:pt x="979" y="798"/>
                  <a:pt x="982" y="805"/>
                  <a:pt x="981" y="813"/>
                </a:cubicBezTo>
                <a:cubicBezTo>
                  <a:pt x="981" y="813"/>
                  <a:pt x="979" y="814"/>
                  <a:pt x="979" y="815"/>
                </a:cubicBezTo>
                <a:cubicBezTo>
                  <a:pt x="978" y="816"/>
                  <a:pt x="979" y="818"/>
                  <a:pt x="979" y="819"/>
                </a:cubicBezTo>
                <a:cubicBezTo>
                  <a:pt x="978" y="820"/>
                  <a:pt x="973" y="821"/>
                  <a:pt x="975" y="828"/>
                </a:cubicBezTo>
                <a:cubicBezTo>
                  <a:pt x="971" y="829"/>
                  <a:pt x="969" y="832"/>
                  <a:pt x="966" y="834"/>
                </a:cubicBezTo>
                <a:cubicBezTo>
                  <a:pt x="965" y="835"/>
                  <a:pt x="967" y="838"/>
                  <a:pt x="966" y="839"/>
                </a:cubicBezTo>
                <a:cubicBezTo>
                  <a:pt x="965" y="840"/>
                  <a:pt x="962" y="839"/>
                  <a:pt x="962" y="839"/>
                </a:cubicBezTo>
                <a:cubicBezTo>
                  <a:pt x="961" y="840"/>
                  <a:pt x="963" y="843"/>
                  <a:pt x="962" y="843"/>
                </a:cubicBezTo>
                <a:cubicBezTo>
                  <a:pt x="960" y="844"/>
                  <a:pt x="955" y="843"/>
                  <a:pt x="954" y="847"/>
                </a:cubicBezTo>
                <a:cubicBezTo>
                  <a:pt x="954" y="849"/>
                  <a:pt x="951" y="848"/>
                  <a:pt x="947" y="850"/>
                </a:cubicBezTo>
                <a:cubicBezTo>
                  <a:pt x="946" y="851"/>
                  <a:pt x="944" y="854"/>
                  <a:pt x="943" y="854"/>
                </a:cubicBezTo>
                <a:cubicBezTo>
                  <a:pt x="942" y="854"/>
                  <a:pt x="941" y="852"/>
                  <a:pt x="940" y="852"/>
                </a:cubicBezTo>
                <a:cubicBezTo>
                  <a:pt x="940" y="852"/>
                  <a:pt x="939" y="854"/>
                  <a:pt x="938" y="854"/>
                </a:cubicBezTo>
                <a:cubicBezTo>
                  <a:pt x="935" y="854"/>
                  <a:pt x="934" y="855"/>
                  <a:pt x="934" y="858"/>
                </a:cubicBezTo>
                <a:cubicBezTo>
                  <a:pt x="927" y="855"/>
                  <a:pt x="923" y="863"/>
                  <a:pt x="919" y="865"/>
                </a:cubicBezTo>
                <a:cubicBezTo>
                  <a:pt x="918" y="866"/>
                  <a:pt x="916" y="865"/>
                  <a:pt x="915" y="865"/>
                </a:cubicBezTo>
                <a:cubicBezTo>
                  <a:pt x="914" y="866"/>
                  <a:pt x="912" y="868"/>
                  <a:pt x="912" y="869"/>
                </a:cubicBezTo>
                <a:cubicBezTo>
                  <a:pt x="911" y="870"/>
                  <a:pt x="908" y="872"/>
                  <a:pt x="908" y="873"/>
                </a:cubicBezTo>
                <a:cubicBezTo>
                  <a:pt x="907" y="874"/>
                  <a:pt x="911" y="878"/>
                  <a:pt x="906" y="877"/>
                </a:cubicBezTo>
                <a:cubicBezTo>
                  <a:pt x="907" y="885"/>
                  <a:pt x="903" y="889"/>
                  <a:pt x="904" y="897"/>
                </a:cubicBezTo>
                <a:cubicBezTo>
                  <a:pt x="899" y="895"/>
                  <a:pt x="902" y="901"/>
                  <a:pt x="900" y="903"/>
                </a:cubicBezTo>
                <a:cubicBezTo>
                  <a:pt x="900" y="903"/>
                  <a:pt x="897" y="902"/>
                  <a:pt x="897" y="903"/>
                </a:cubicBezTo>
                <a:cubicBezTo>
                  <a:pt x="896" y="904"/>
                  <a:pt x="900" y="906"/>
                  <a:pt x="897" y="906"/>
                </a:cubicBezTo>
                <a:cubicBezTo>
                  <a:pt x="894" y="906"/>
                  <a:pt x="894" y="914"/>
                  <a:pt x="889" y="914"/>
                </a:cubicBezTo>
                <a:cubicBezTo>
                  <a:pt x="889" y="914"/>
                  <a:pt x="886" y="917"/>
                  <a:pt x="885" y="918"/>
                </a:cubicBezTo>
                <a:cubicBezTo>
                  <a:pt x="883" y="920"/>
                  <a:pt x="881" y="926"/>
                  <a:pt x="876" y="929"/>
                </a:cubicBezTo>
                <a:cubicBezTo>
                  <a:pt x="876" y="931"/>
                  <a:pt x="876" y="934"/>
                  <a:pt x="876" y="936"/>
                </a:cubicBezTo>
                <a:cubicBezTo>
                  <a:pt x="873" y="938"/>
                  <a:pt x="870" y="939"/>
                  <a:pt x="871" y="944"/>
                </a:cubicBezTo>
                <a:cubicBezTo>
                  <a:pt x="867" y="944"/>
                  <a:pt x="864" y="944"/>
                  <a:pt x="861" y="944"/>
                </a:cubicBezTo>
                <a:cubicBezTo>
                  <a:pt x="861" y="945"/>
                  <a:pt x="864" y="945"/>
                  <a:pt x="865" y="946"/>
                </a:cubicBezTo>
                <a:cubicBezTo>
                  <a:pt x="865" y="948"/>
                  <a:pt x="862" y="947"/>
                  <a:pt x="859" y="947"/>
                </a:cubicBezTo>
                <a:cubicBezTo>
                  <a:pt x="857" y="949"/>
                  <a:pt x="856" y="951"/>
                  <a:pt x="856" y="955"/>
                </a:cubicBezTo>
                <a:cubicBezTo>
                  <a:pt x="853" y="953"/>
                  <a:pt x="852" y="953"/>
                  <a:pt x="852" y="957"/>
                </a:cubicBezTo>
                <a:cubicBezTo>
                  <a:pt x="850" y="957"/>
                  <a:pt x="851" y="954"/>
                  <a:pt x="850" y="953"/>
                </a:cubicBezTo>
                <a:cubicBezTo>
                  <a:pt x="847" y="953"/>
                  <a:pt x="845" y="953"/>
                  <a:pt x="845" y="951"/>
                </a:cubicBezTo>
                <a:cubicBezTo>
                  <a:pt x="843" y="952"/>
                  <a:pt x="843" y="955"/>
                  <a:pt x="839" y="955"/>
                </a:cubicBezTo>
                <a:cubicBezTo>
                  <a:pt x="838" y="959"/>
                  <a:pt x="842" y="960"/>
                  <a:pt x="843" y="964"/>
                </a:cubicBezTo>
                <a:cubicBezTo>
                  <a:pt x="843" y="969"/>
                  <a:pt x="836" y="972"/>
                  <a:pt x="841" y="975"/>
                </a:cubicBezTo>
                <a:cubicBezTo>
                  <a:pt x="840" y="980"/>
                  <a:pt x="831" y="975"/>
                  <a:pt x="830" y="979"/>
                </a:cubicBezTo>
                <a:cubicBezTo>
                  <a:pt x="827" y="979"/>
                  <a:pt x="829" y="982"/>
                  <a:pt x="828" y="983"/>
                </a:cubicBezTo>
                <a:cubicBezTo>
                  <a:pt x="826" y="984"/>
                  <a:pt x="819" y="983"/>
                  <a:pt x="820" y="988"/>
                </a:cubicBezTo>
                <a:cubicBezTo>
                  <a:pt x="816" y="985"/>
                  <a:pt x="803" y="985"/>
                  <a:pt x="802" y="990"/>
                </a:cubicBezTo>
                <a:cubicBezTo>
                  <a:pt x="802" y="992"/>
                  <a:pt x="804" y="991"/>
                  <a:pt x="804" y="990"/>
                </a:cubicBezTo>
                <a:cubicBezTo>
                  <a:pt x="808" y="990"/>
                  <a:pt x="803" y="995"/>
                  <a:pt x="800" y="994"/>
                </a:cubicBezTo>
                <a:cubicBezTo>
                  <a:pt x="801" y="998"/>
                  <a:pt x="794" y="1004"/>
                  <a:pt x="798" y="1005"/>
                </a:cubicBezTo>
                <a:cubicBezTo>
                  <a:pt x="798" y="1006"/>
                  <a:pt x="795" y="1007"/>
                  <a:pt x="794" y="1007"/>
                </a:cubicBezTo>
                <a:cubicBezTo>
                  <a:pt x="794" y="1007"/>
                  <a:pt x="792" y="1005"/>
                  <a:pt x="792" y="1005"/>
                </a:cubicBezTo>
                <a:cubicBezTo>
                  <a:pt x="791" y="1005"/>
                  <a:pt x="786" y="1010"/>
                  <a:pt x="787" y="1003"/>
                </a:cubicBezTo>
                <a:cubicBezTo>
                  <a:pt x="785" y="1004"/>
                  <a:pt x="784" y="1008"/>
                  <a:pt x="783" y="1005"/>
                </a:cubicBezTo>
                <a:cubicBezTo>
                  <a:pt x="780" y="1006"/>
                  <a:pt x="784" y="1016"/>
                  <a:pt x="785" y="1020"/>
                </a:cubicBezTo>
                <a:cubicBezTo>
                  <a:pt x="786" y="1025"/>
                  <a:pt x="782" y="1023"/>
                  <a:pt x="781" y="1028"/>
                </a:cubicBezTo>
                <a:cubicBezTo>
                  <a:pt x="781" y="1030"/>
                  <a:pt x="781" y="1034"/>
                  <a:pt x="776" y="1033"/>
                </a:cubicBezTo>
                <a:cubicBezTo>
                  <a:pt x="775" y="1035"/>
                  <a:pt x="779" y="1036"/>
                  <a:pt x="779" y="1037"/>
                </a:cubicBezTo>
                <a:cubicBezTo>
                  <a:pt x="780" y="1040"/>
                  <a:pt x="776" y="1036"/>
                  <a:pt x="776" y="1037"/>
                </a:cubicBezTo>
                <a:cubicBezTo>
                  <a:pt x="774" y="1038"/>
                  <a:pt x="774" y="1043"/>
                  <a:pt x="776" y="1042"/>
                </a:cubicBezTo>
                <a:cubicBezTo>
                  <a:pt x="775" y="1045"/>
                  <a:pt x="774" y="1043"/>
                  <a:pt x="772" y="1042"/>
                </a:cubicBezTo>
                <a:cubicBezTo>
                  <a:pt x="772" y="1042"/>
                  <a:pt x="771" y="1045"/>
                  <a:pt x="770" y="1044"/>
                </a:cubicBezTo>
                <a:cubicBezTo>
                  <a:pt x="767" y="1040"/>
                  <a:pt x="771" y="1045"/>
                  <a:pt x="768" y="1048"/>
                </a:cubicBezTo>
                <a:cubicBezTo>
                  <a:pt x="765" y="1051"/>
                  <a:pt x="764" y="1047"/>
                  <a:pt x="761" y="1050"/>
                </a:cubicBezTo>
                <a:cubicBezTo>
                  <a:pt x="758" y="1055"/>
                  <a:pt x="769" y="1054"/>
                  <a:pt x="762" y="1057"/>
                </a:cubicBezTo>
                <a:cubicBezTo>
                  <a:pt x="763" y="1059"/>
                  <a:pt x="766" y="1059"/>
                  <a:pt x="768" y="1059"/>
                </a:cubicBezTo>
                <a:cubicBezTo>
                  <a:pt x="767" y="1063"/>
                  <a:pt x="768" y="1065"/>
                  <a:pt x="772" y="1065"/>
                </a:cubicBezTo>
                <a:cubicBezTo>
                  <a:pt x="775" y="1069"/>
                  <a:pt x="768" y="1071"/>
                  <a:pt x="768" y="1072"/>
                </a:cubicBezTo>
                <a:cubicBezTo>
                  <a:pt x="768" y="1073"/>
                  <a:pt x="769" y="1075"/>
                  <a:pt x="770" y="1074"/>
                </a:cubicBezTo>
                <a:cubicBezTo>
                  <a:pt x="768" y="1077"/>
                  <a:pt x="769" y="1074"/>
                  <a:pt x="768" y="1074"/>
                </a:cubicBezTo>
                <a:cubicBezTo>
                  <a:pt x="765" y="1074"/>
                  <a:pt x="766" y="1078"/>
                  <a:pt x="761" y="1078"/>
                </a:cubicBezTo>
                <a:cubicBezTo>
                  <a:pt x="763" y="1081"/>
                  <a:pt x="762" y="1082"/>
                  <a:pt x="757" y="1082"/>
                </a:cubicBezTo>
                <a:cubicBezTo>
                  <a:pt x="758" y="1087"/>
                  <a:pt x="754" y="1086"/>
                  <a:pt x="755" y="1091"/>
                </a:cubicBezTo>
                <a:cubicBezTo>
                  <a:pt x="748" y="1092"/>
                  <a:pt x="756" y="1099"/>
                  <a:pt x="749" y="1095"/>
                </a:cubicBezTo>
                <a:cubicBezTo>
                  <a:pt x="750" y="1099"/>
                  <a:pt x="748" y="1103"/>
                  <a:pt x="749" y="1108"/>
                </a:cubicBezTo>
                <a:cubicBezTo>
                  <a:pt x="750" y="1109"/>
                  <a:pt x="751" y="1110"/>
                  <a:pt x="751" y="1110"/>
                </a:cubicBezTo>
                <a:cubicBezTo>
                  <a:pt x="751" y="1112"/>
                  <a:pt x="748" y="1113"/>
                  <a:pt x="751" y="1117"/>
                </a:cubicBezTo>
                <a:cubicBezTo>
                  <a:pt x="754" y="1119"/>
                  <a:pt x="751" y="1121"/>
                  <a:pt x="753" y="1126"/>
                </a:cubicBezTo>
                <a:cubicBezTo>
                  <a:pt x="755" y="1130"/>
                  <a:pt x="759" y="1132"/>
                  <a:pt x="761" y="1136"/>
                </a:cubicBezTo>
                <a:cubicBezTo>
                  <a:pt x="765" y="1139"/>
                  <a:pt x="768" y="1133"/>
                  <a:pt x="772" y="1137"/>
                </a:cubicBezTo>
                <a:cubicBezTo>
                  <a:pt x="773" y="1144"/>
                  <a:pt x="766" y="1140"/>
                  <a:pt x="762" y="1141"/>
                </a:cubicBezTo>
                <a:cubicBezTo>
                  <a:pt x="755" y="1143"/>
                  <a:pt x="746" y="1146"/>
                  <a:pt x="740" y="1145"/>
                </a:cubicBezTo>
                <a:cubicBezTo>
                  <a:pt x="740" y="1145"/>
                  <a:pt x="740" y="1142"/>
                  <a:pt x="740" y="1141"/>
                </a:cubicBezTo>
                <a:cubicBezTo>
                  <a:pt x="732" y="1143"/>
                  <a:pt x="730" y="1138"/>
                  <a:pt x="723" y="1137"/>
                </a:cubicBezTo>
                <a:cubicBezTo>
                  <a:pt x="723" y="1136"/>
                  <a:pt x="723" y="1134"/>
                  <a:pt x="723" y="1132"/>
                </a:cubicBezTo>
                <a:cubicBezTo>
                  <a:pt x="722" y="1127"/>
                  <a:pt x="716" y="1131"/>
                  <a:pt x="716" y="1126"/>
                </a:cubicBezTo>
                <a:cubicBezTo>
                  <a:pt x="716" y="1125"/>
                  <a:pt x="714" y="1124"/>
                  <a:pt x="714" y="1123"/>
                </a:cubicBezTo>
                <a:cubicBezTo>
                  <a:pt x="714" y="1121"/>
                  <a:pt x="712" y="1121"/>
                  <a:pt x="712" y="1121"/>
                </a:cubicBezTo>
                <a:cubicBezTo>
                  <a:pt x="712" y="1119"/>
                  <a:pt x="716" y="1115"/>
                  <a:pt x="712" y="1115"/>
                </a:cubicBezTo>
                <a:cubicBezTo>
                  <a:pt x="709" y="1115"/>
                  <a:pt x="712" y="1113"/>
                  <a:pt x="712" y="1111"/>
                </a:cubicBezTo>
                <a:cubicBezTo>
                  <a:pt x="712" y="1109"/>
                  <a:pt x="709" y="1109"/>
                  <a:pt x="708" y="1108"/>
                </a:cubicBezTo>
                <a:cubicBezTo>
                  <a:pt x="708" y="1106"/>
                  <a:pt x="711" y="1106"/>
                  <a:pt x="710" y="1104"/>
                </a:cubicBezTo>
                <a:cubicBezTo>
                  <a:pt x="710" y="1104"/>
                  <a:pt x="709" y="1103"/>
                  <a:pt x="708" y="1102"/>
                </a:cubicBezTo>
                <a:cubicBezTo>
                  <a:pt x="708" y="1100"/>
                  <a:pt x="707" y="1097"/>
                  <a:pt x="705" y="1096"/>
                </a:cubicBezTo>
                <a:cubicBezTo>
                  <a:pt x="704" y="1094"/>
                  <a:pt x="707" y="1093"/>
                  <a:pt x="707" y="1091"/>
                </a:cubicBezTo>
                <a:cubicBezTo>
                  <a:pt x="706" y="1090"/>
                  <a:pt x="703" y="1088"/>
                  <a:pt x="703" y="1089"/>
                </a:cubicBezTo>
                <a:cubicBezTo>
                  <a:pt x="703" y="1088"/>
                  <a:pt x="710" y="1085"/>
                  <a:pt x="705" y="1083"/>
                </a:cubicBezTo>
                <a:cubicBezTo>
                  <a:pt x="705" y="1082"/>
                  <a:pt x="707" y="1082"/>
                  <a:pt x="708" y="1082"/>
                </a:cubicBezTo>
                <a:cubicBezTo>
                  <a:pt x="708" y="1077"/>
                  <a:pt x="708" y="1073"/>
                  <a:pt x="708" y="1068"/>
                </a:cubicBezTo>
                <a:cubicBezTo>
                  <a:pt x="707" y="1067"/>
                  <a:pt x="705" y="1066"/>
                  <a:pt x="703" y="1065"/>
                </a:cubicBezTo>
                <a:cubicBezTo>
                  <a:pt x="705" y="1059"/>
                  <a:pt x="709" y="1054"/>
                  <a:pt x="707" y="1048"/>
                </a:cubicBezTo>
                <a:cubicBezTo>
                  <a:pt x="712" y="1050"/>
                  <a:pt x="711" y="1045"/>
                  <a:pt x="716" y="1046"/>
                </a:cubicBezTo>
                <a:cubicBezTo>
                  <a:pt x="716" y="1041"/>
                  <a:pt x="716" y="1035"/>
                  <a:pt x="716" y="1029"/>
                </a:cubicBezTo>
                <a:cubicBezTo>
                  <a:pt x="725" y="1030"/>
                  <a:pt x="721" y="1017"/>
                  <a:pt x="725" y="1013"/>
                </a:cubicBezTo>
                <a:cubicBezTo>
                  <a:pt x="724" y="1014"/>
                  <a:pt x="722" y="1015"/>
                  <a:pt x="721" y="1013"/>
                </a:cubicBezTo>
                <a:cubicBezTo>
                  <a:pt x="718" y="1014"/>
                  <a:pt x="716" y="1018"/>
                  <a:pt x="716" y="1024"/>
                </a:cubicBezTo>
                <a:cubicBezTo>
                  <a:pt x="713" y="1022"/>
                  <a:pt x="710" y="1021"/>
                  <a:pt x="710" y="1016"/>
                </a:cubicBezTo>
                <a:cubicBezTo>
                  <a:pt x="707" y="1014"/>
                  <a:pt x="716" y="1010"/>
                  <a:pt x="714" y="1009"/>
                </a:cubicBezTo>
                <a:cubicBezTo>
                  <a:pt x="710" y="1006"/>
                  <a:pt x="715" y="1010"/>
                  <a:pt x="718" y="1007"/>
                </a:cubicBezTo>
                <a:cubicBezTo>
                  <a:pt x="719" y="997"/>
                  <a:pt x="715" y="989"/>
                  <a:pt x="716" y="981"/>
                </a:cubicBezTo>
                <a:cubicBezTo>
                  <a:pt x="716" y="981"/>
                  <a:pt x="719" y="981"/>
                  <a:pt x="720" y="981"/>
                </a:cubicBezTo>
                <a:cubicBezTo>
                  <a:pt x="718" y="972"/>
                  <a:pt x="720" y="971"/>
                  <a:pt x="720" y="960"/>
                </a:cubicBezTo>
                <a:cubicBezTo>
                  <a:pt x="724" y="955"/>
                  <a:pt x="730" y="949"/>
                  <a:pt x="727" y="942"/>
                </a:cubicBezTo>
                <a:cubicBezTo>
                  <a:pt x="734" y="950"/>
                  <a:pt x="728" y="928"/>
                  <a:pt x="735" y="936"/>
                </a:cubicBezTo>
                <a:cubicBezTo>
                  <a:pt x="734" y="932"/>
                  <a:pt x="734" y="928"/>
                  <a:pt x="733" y="923"/>
                </a:cubicBezTo>
                <a:cubicBezTo>
                  <a:pt x="732" y="921"/>
                  <a:pt x="729" y="918"/>
                  <a:pt x="729" y="916"/>
                </a:cubicBezTo>
                <a:cubicBezTo>
                  <a:pt x="729" y="913"/>
                  <a:pt x="730" y="912"/>
                  <a:pt x="731" y="910"/>
                </a:cubicBezTo>
                <a:cubicBezTo>
                  <a:pt x="731" y="906"/>
                  <a:pt x="729" y="900"/>
                  <a:pt x="735" y="904"/>
                </a:cubicBezTo>
                <a:cubicBezTo>
                  <a:pt x="734" y="899"/>
                  <a:pt x="735" y="894"/>
                  <a:pt x="736" y="890"/>
                </a:cubicBezTo>
                <a:cubicBezTo>
                  <a:pt x="738" y="886"/>
                  <a:pt x="737" y="888"/>
                  <a:pt x="736" y="884"/>
                </a:cubicBezTo>
                <a:cubicBezTo>
                  <a:pt x="736" y="882"/>
                  <a:pt x="741" y="877"/>
                  <a:pt x="738" y="875"/>
                </a:cubicBezTo>
                <a:cubicBezTo>
                  <a:pt x="737" y="873"/>
                  <a:pt x="738" y="873"/>
                  <a:pt x="738" y="869"/>
                </a:cubicBezTo>
                <a:cubicBezTo>
                  <a:pt x="739" y="867"/>
                  <a:pt x="738" y="864"/>
                  <a:pt x="738" y="862"/>
                </a:cubicBezTo>
                <a:cubicBezTo>
                  <a:pt x="739" y="859"/>
                  <a:pt x="740" y="858"/>
                  <a:pt x="740" y="856"/>
                </a:cubicBezTo>
                <a:cubicBezTo>
                  <a:pt x="741" y="849"/>
                  <a:pt x="739" y="842"/>
                  <a:pt x="740" y="836"/>
                </a:cubicBezTo>
                <a:cubicBezTo>
                  <a:pt x="740" y="833"/>
                  <a:pt x="742" y="832"/>
                  <a:pt x="742" y="830"/>
                </a:cubicBezTo>
                <a:cubicBezTo>
                  <a:pt x="741" y="824"/>
                  <a:pt x="736" y="819"/>
                  <a:pt x="736" y="813"/>
                </a:cubicBezTo>
                <a:cubicBezTo>
                  <a:pt x="736" y="810"/>
                  <a:pt x="734" y="814"/>
                  <a:pt x="731" y="813"/>
                </a:cubicBezTo>
                <a:cubicBezTo>
                  <a:pt x="728" y="809"/>
                  <a:pt x="723" y="804"/>
                  <a:pt x="718" y="804"/>
                </a:cubicBezTo>
                <a:cubicBezTo>
                  <a:pt x="717" y="804"/>
                  <a:pt x="715" y="799"/>
                  <a:pt x="714" y="800"/>
                </a:cubicBezTo>
                <a:cubicBezTo>
                  <a:pt x="711" y="803"/>
                  <a:pt x="714" y="799"/>
                  <a:pt x="712" y="798"/>
                </a:cubicBezTo>
                <a:cubicBezTo>
                  <a:pt x="709" y="796"/>
                  <a:pt x="704" y="800"/>
                  <a:pt x="708" y="795"/>
                </a:cubicBezTo>
                <a:cubicBezTo>
                  <a:pt x="708" y="791"/>
                  <a:pt x="703" y="794"/>
                  <a:pt x="701" y="793"/>
                </a:cubicBezTo>
                <a:cubicBezTo>
                  <a:pt x="700" y="792"/>
                  <a:pt x="702" y="789"/>
                  <a:pt x="701" y="789"/>
                </a:cubicBezTo>
                <a:cubicBezTo>
                  <a:pt x="700" y="788"/>
                  <a:pt x="698" y="788"/>
                  <a:pt x="697" y="787"/>
                </a:cubicBezTo>
                <a:cubicBezTo>
                  <a:pt x="695" y="785"/>
                  <a:pt x="692" y="780"/>
                  <a:pt x="692" y="774"/>
                </a:cubicBezTo>
                <a:cubicBezTo>
                  <a:pt x="692" y="772"/>
                  <a:pt x="689" y="773"/>
                  <a:pt x="688" y="772"/>
                </a:cubicBezTo>
                <a:cubicBezTo>
                  <a:pt x="686" y="771"/>
                  <a:pt x="688" y="763"/>
                  <a:pt x="684" y="763"/>
                </a:cubicBezTo>
                <a:cubicBezTo>
                  <a:pt x="681" y="763"/>
                  <a:pt x="679" y="752"/>
                  <a:pt x="677" y="748"/>
                </a:cubicBezTo>
                <a:cubicBezTo>
                  <a:pt x="675" y="745"/>
                  <a:pt x="672" y="741"/>
                  <a:pt x="669" y="737"/>
                </a:cubicBezTo>
                <a:cubicBezTo>
                  <a:pt x="668" y="735"/>
                  <a:pt x="666" y="734"/>
                  <a:pt x="666" y="733"/>
                </a:cubicBezTo>
                <a:cubicBezTo>
                  <a:pt x="665" y="732"/>
                  <a:pt x="666" y="730"/>
                  <a:pt x="666" y="729"/>
                </a:cubicBezTo>
                <a:cubicBezTo>
                  <a:pt x="665" y="727"/>
                  <a:pt x="663" y="729"/>
                  <a:pt x="662" y="727"/>
                </a:cubicBezTo>
                <a:cubicBezTo>
                  <a:pt x="662" y="727"/>
                  <a:pt x="659" y="713"/>
                  <a:pt x="658" y="724"/>
                </a:cubicBezTo>
                <a:cubicBezTo>
                  <a:pt x="654" y="722"/>
                  <a:pt x="657" y="712"/>
                  <a:pt x="656" y="707"/>
                </a:cubicBezTo>
                <a:cubicBezTo>
                  <a:pt x="661" y="707"/>
                  <a:pt x="661" y="702"/>
                  <a:pt x="664" y="699"/>
                </a:cubicBezTo>
                <a:cubicBezTo>
                  <a:pt x="665" y="694"/>
                  <a:pt x="660" y="696"/>
                  <a:pt x="658" y="694"/>
                </a:cubicBezTo>
                <a:cubicBezTo>
                  <a:pt x="658" y="688"/>
                  <a:pt x="661" y="686"/>
                  <a:pt x="660" y="679"/>
                </a:cubicBezTo>
                <a:cubicBezTo>
                  <a:pt x="661" y="678"/>
                  <a:pt x="663" y="677"/>
                  <a:pt x="666" y="677"/>
                </a:cubicBezTo>
                <a:cubicBezTo>
                  <a:pt x="666" y="676"/>
                  <a:pt x="665" y="673"/>
                  <a:pt x="666" y="672"/>
                </a:cubicBezTo>
                <a:cubicBezTo>
                  <a:pt x="666" y="671"/>
                  <a:pt x="669" y="672"/>
                  <a:pt x="669" y="672"/>
                </a:cubicBezTo>
                <a:cubicBezTo>
                  <a:pt x="670" y="671"/>
                  <a:pt x="669" y="670"/>
                  <a:pt x="669" y="670"/>
                </a:cubicBezTo>
                <a:cubicBezTo>
                  <a:pt x="670" y="669"/>
                  <a:pt x="674" y="666"/>
                  <a:pt x="673" y="666"/>
                </a:cubicBezTo>
                <a:cubicBezTo>
                  <a:pt x="673" y="666"/>
                  <a:pt x="671" y="666"/>
                  <a:pt x="671" y="666"/>
                </a:cubicBezTo>
                <a:cubicBezTo>
                  <a:pt x="671" y="666"/>
                  <a:pt x="672" y="663"/>
                  <a:pt x="673" y="664"/>
                </a:cubicBezTo>
                <a:cubicBezTo>
                  <a:pt x="677" y="669"/>
                  <a:pt x="674" y="661"/>
                  <a:pt x="679" y="660"/>
                </a:cubicBezTo>
                <a:cubicBezTo>
                  <a:pt x="682" y="660"/>
                  <a:pt x="680" y="656"/>
                  <a:pt x="682" y="653"/>
                </a:cubicBezTo>
                <a:cubicBezTo>
                  <a:pt x="682" y="653"/>
                  <a:pt x="691" y="646"/>
                  <a:pt x="686" y="642"/>
                </a:cubicBezTo>
                <a:cubicBezTo>
                  <a:pt x="684" y="639"/>
                  <a:pt x="686" y="641"/>
                  <a:pt x="686" y="638"/>
                </a:cubicBezTo>
                <a:cubicBezTo>
                  <a:pt x="686" y="634"/>
                  <a:pt x="682" y="620"/>
                  <a:pt x="684" y="616"/>
                </a:cubicBezTo>
                <a:cubicBezTo>
                  <a:pt x="675" y="617"/>
                  <a:pt x="675" y="609"/>
                  <a:pt x="666" y="612"/>
                </a:cubicBezTo>
                <a:cubicBezTo>
                  <a:pt x="663" y="613"/>
                  <a:pt x="666" y="615"/>
                  <a:pt x="664" y="619"/>
                </a:cubicBezTo>
                <a:cubicBezTo>
                  <a:pt x="654" y="620"/>
                  <a:pt x="650" y="614"/>
                  <a:pt x="641" y="614"/>
                </a:cubicBezTo>
                <a:cubicBezTo>
                  <a:pt x="641" y="610"/>
                  <a:pt x="636" y="611"/>
                  <a:pt x="638" y="606"/>
                </a:cubicBezTo>
                <a:cubicBezTo>
                  <a:pt x="635" y="605"/>
                  <a:pt x="632" y="606"/>
                  <a:pt x="630" y="604"/>
                </a:cubicBezTo>
                <a:cubicBezTo>
                  <a:pt x="630" y="604"/>
                  <a:pt x="631" y="601"/>
                  <a:pt x="630" y="601"/>
                </a:cubicBezTo>
                <a:cubicBezTo>
                  <a:pt x="630" y="600"/>
                  <a:pt x="627" y="601"/>
                  <a:pt x="626" y="601"/>
                </a:cubicBezTo>
                <a:cubicBezTo>
                  <a:pt x="625" y="599"/>
                  <a:pt x="626" y="595"/>
                  <a:pt x="623" y="595"/>
                </a:cubicBezTo>
                <a:cubicBezTo>
                  <a:pt x="623" y="590"/>
                  <a:pt x="626" y="591"/>
                  <a:pt x="623" y="588"/>
                </a:cubicBezTo>
                <a:cubicBezTo>
                  <a:pt x="622" y="586"/>
                  <a:pt x="621" y="587"/>
                  <a:pt x="621" y="588"/>
                </a:cubicBezTo>
                <a:cubicBezTo>
                  <a:pt x="618" y="586"/>
                  <a:pt x="617" y="582"/>
                  <a:pt x="612" y="582"/>
                </a:cubicBezTo>
                <a:cubicBezTo>
                  <a:pt x="614" y="576"/>
                  <a:pt x="605" y="581"/>
                  <a:pt x="608" y="575"/>
                </a:cubicBezTo>
                <a:cubicBezTo>
                  <a:pt x="606" y="574"/>
                  <a:pt x="596" y="574"/>
                  <a:pt x="598" y="575"/>
                </a:cubicBezTo>
                <a:cubicBezTo>
                  <a:pt x="596" y="574"/>
                  <a:pt x="598" y="572"/>
                  <a:pt x="597" y="571"/>
                </a:cubicBezTo>
                <a:cubicBezTo>
                  <a:pt x="596" y="570"/>
                  <a:pt x="594" y="571"/>
                  <a:pt x="593" y="571"/>
                </a:cubicBezTo>
                <a:cubicBezTo>
                  <a:pt x="591" y="570"/>
                  <a:pt x="587" y="568"/>
                  <a:pt x="582" y="569"/>
                </a:cubicBezTo>
                <a:cubicBezTo>
                  <a:pt x="584" y="562"/>
                  <a:pt x="578" y="566"/>
                  <a:pt x="574" y="563"/>
                </a:cubicBezTo>
                <a:cubicBezTo>
                  <a:pt x="574" y="563"/>
                  <a:pt x="575" y="560"/>
                  <a:pt x="574" y="560"/>
                </a:cubicBezTo>
                <a:cubicBezTo>
                  <a:pt x="574" y="559"/>
                  <a:pt x="571" y="560"/>
                  <a:pt x="571" y="560"/>
                </a:cubicBezTo>
                <a:cubicBezTo>
                  <a:pt x="570" y="559"/>
                  <a:pt x="571" y="557"/>
                  <a:pt x="571" y="556"/>
                </a:cubicBezTo>
                <a:cubicBezTo>
                  <a:pt x="570" y="555"/>
                  <a:pt x="567" y="556"/>
                  <a:pt x="567" y="556"/>
                </a:cubicBezTo>
                <a:cubicBezTo>
                  <a:pt x="566" y="555"/>
                  <a:pt x="567" y="553"/>
                  <a:pt x="567" y="552"/>
                </a:cubicBezTo>
                <a:cubicBezTo>
                  <a:pt x="565" y="551"/>
                  <a:pt x="565" y="554"/>
                  <a:pt x="565" y="554"/>
                </a:cubicBezTo>
                <a:cubicBezTo>
                  <a:pt x="564" y="554"/>
                  <a:pt x="560" y="552"/>
                  <a:pt x="559" y="550"/>
                </a:cubicBezTo>
                <a:cubicBezTo>
                  <a:pt x="557" y="553"/>
                  <a:pt x="556" y="550"/>
                  <a:pt x="554" y="550"/>
                </a:cubicBezTo>
                <a:cubicBezTo>
                  <a:pt x="551" y="551"/>
                  <a:pt x="548" y="554"/>
                  <a:pt x="544" y="554"/>
                </a:cubicBezTo>
                <a:cubicBezTo>
                  <a:pt x="540" y="554"/>
                  <a:pt x="540" y="552"/>
                  <a:pt x="537" y="552"/>
                </a:cubicBezTo>
                <a:cubicBezTo>
                  <a:pt x="532" y="552"/>
                  <a:pt x="534" y="555"/>
                  <a:pt x="530" y="552"/>
                </a:cubicBezTo>
                <a:cubicBezTo>
                  <a:pt x="527" y="551"/>
                  <a:pt x="525" y="552"/>
                  <a:pt x="520" y="550"/>
                </a:cubicBezTo>
                <a:cubicBezTo>
                  <a:pt x="519" y="550"/>
                  <a:pt x="519" y="547"/>
                  <a:pt x="518" y="547"/>
                </a:cubicBezTo>
                <a:cubicBezTo>
                  <a:pt x="517" y="546"/>
                  <a:pt x="516" y="547"/>
                  <a:pt x="515" y="547"/>
                </a:cubicBezTo>
                <a:cubicBezTo>
                  <a:pt x="512" y="546"/>
                  <a:pt x="504" y="545"/>
                  <a:pt x="509" y="541"/>
                </a:cubicBezTo>
                <a:cubicBezTo>
                  <a:pt x="504" y="541"/>
                  <a:pt x="503" y="537"/>
                  <a:pt x="498" y="537"/>
                </a:cubicBezTo>
                <a:cubicBezTo>
                  <a:pt x="497" y="536"/>
                  <a:pt x="496" y="534"/>
                  <a:pt x="496" y="532"/>
                </a:cubicBezTo>
                <a:cubicBezTo>
                  <a:pt x="488" y="531"/>
                  <a:pt x="486" y="525"/>
                  <a:pt x="477" y="524"/>
                </a:cubicBezTo>
                <a:cubicBezTo>
                  <a:pt x="476" y="518"/>
                  <a:pt x="472" y="515"/>
                  <a:pt x="474" y="506"/>
                </a:cubicBezTo>
                <a:cubicBezTo>
                  <a:pt x="473" y="498"/>
                  <a:pt x="463" y="502"/>
                  <a:pt x="468" y="494"/>
                </a:cubicBezTo>
                <a:cubicBezTo>
                  <a:pt x="466" y="494"/>
                  <a:pt x="465" y="495"/>
                  <a:pt x="464" y="496"/>
                </a:cubicBezTo>
                <a:cubicBezTo>
                  <a:pt x="462" y="496"/>
                  <a:pt x="463" y="494"/>
                  <a:pt x="462" y="493"/>
                </a:cubicBezTo>
                <a:cubicBezTo>
                  <a:pt x="461" y="491"/>
                  <a:pt x="457" y="491"/>
                  <a:pt x="457" y="487"/>
                </a:cubicBezTo>
                <a:cubicBezTo>
                  <a:pt x="457" y="485"/>
                  <a:pt x="453" y="485"/>
                  <a:pt x="451" y="485"/>
                </a:cubicBezTo>
                <a:cubicBezTo>
                  <a:pt x="451" y="484"/>
                  <a:pt x="454" y="483"/>
                  <a:pt x="453" y="481"/>
                </a:cubicBezTo>
                <a:cubicBezTo>
                  <a:pt x="453" y="481"/>
                  <a:pt x="451" y="478"/>
                  <a:pt x="451" y="478"/>
                </a:cubicBezTo>
                <a:cubicBezTo>
                  <a:pt x="450" y="477"/>
                  <a:pt x="448" y="478"/>
                  <a:pt x="448" y="478"/>
                </a:cubicBezTo>
                <a:cubicBezTo>
                  <a:pt x="446" y="476"/>
                  <a:pt x="447" y="473"/>
                  <a:pt x="446" y="472"/>
                </a:cubicBezTo>
                <a:cubicBezTo>
                  <a:pt x="441" y="468"/>
                  <a:pt x="436" y="467"/>
                  <a:pt x="434" y="459"/>
                </a:cubicBezTo>
                <a:cubicBezTo>
                  <a:pt x="431" y="456"/>
                  <a:pt x="431" y="460"/>
                  <a:pt x="427" y="457"/>
                </a:cubicBezTo>
                <a:cubicBezTo>
                  <a:pt x="428" y="453"/>
                  <a:pt x="424" y="453"/>
                  <a:pt x="423" y="452"/>
                </a:cubicBezTo>
                <a:cubicBezTo>
                  <a:pt x="422" y="449"/>
                  <a:pt x="424" y="442"/>
                  <a:pt x="418" y="442"/>
                </a:cubicBezTo>
                <a:cubicBezTo>
                  <a:pt x="419" y="433"/>
                  <a:pt x="414" y="429"/>
                  <a:pt x="408" y="427"/>
                </a:cubicBezTo>
                <a:cubicBezTo>
                  <a:pt x="407" y="429"/>
                  <a:pt x="406" y="431"/>
                  <a:pt x="405" y="433"/>
                </a:cubicBezTo>
                <a:cubicBezTo>
                  <a:pt x="403" y="437"/>
                  <a:pt x="409" y="438"/>
                  <a:pt x="410" y="440"/>
                </a:cubicBezTo>
                <a:cubicBezTo>
                  <a:pt x="411" y="441"/>
                  <a:pt x="410" y="444"/>
                  <a:pt x="410" y="444"/>
                </a:cubicBezTo>
                <a:cubicBezTo>
                  <a:pt x="410" y="444"/>
                  <a:pt x="412" y="444"/>
                  <a:pt x="412" y="444"/>
                </a:cubicBezTo>
                <a:cubicBezTo>
                  <a:pt x="413" y="447"/>
                  <a:pt x="410" y="451"/>
                  <a:pt x="414" y="452"/>
                </a:cubicBezTo>
                <a:cubicBezTo>
                  <a:pt x="417" y="452"/>
                  <a:pt x="415" y="457"/>
                  <a:pt x="418" y="461"/>
                </a:cubicBezTo>
                <a:cubicBezTo>
                  <a:pt x="418" y="462"/>
                  <a:pt x="419" y="461"/>
                  <a:pt x="420" y="463"/>
                </a:cubicBezTo>
                <a:cubicBezTo>
                  <a:pt x="420" y="466"/>
                  <a:pt x="425" y="465"/>
                  <a:pt x="423" y="472"/>
                </a:cubicBezTo>
                <a:cubicBezTo>
                  <a:pt x="424" y="474"/>
                  <a:pt x="427" y="474"/>
                  <a:pt x="429" y="474"/>
                </a:cubicBezTo>
                <a:cubicBezTo>
                  <a:pt x="427" y="476"/>
                  <a:pt x="431" y="477"/>
                  <a:pt x="431" y="478"/>
                </a:cubicBezTo>
                <a:cubicBezTo>
                  <a:pt x="431" y="479"/>
                  <a:pt x="429" y="482"/>
                  <a:pt x="429" y="481"/>
                </a:cubicBezTo>
                <a:cubicBezTo>
                  <a:pt x="430" y="484"/>
                  <a:pt x="435" y="483"/>
                  <a:pt x="433" y="489"/>
                </a:cubicBezTo>
                <a:cubicBezTo>
                  <a:pt x="430" y="487"/>
                  <a:pt x="429" y="484"/>
                  <a:pt x="423" y="485"/>
                </a:cubicBezTo>
                <a:cubicBezTo>
                  <a:pt x="426" y="478"/>
                  <a:pt x="419" y="479"/>
                  <a:pt x="420" y="474"/>
                </a:cubicBezTo>
                <a:cubicBezTo>
                  <a:pt x="419" y="471"/>
                  <a:pt x="416" y="470"/>
                  <a:pt x="414" y="468"/>
                </a:cubicBezTo>
                <a:cubicBezTo>
                  <a:pt x="412" y="467"/>
                  <a:pt x="411" y="465"/>
                  <a:pt x="410" y="463"/>
                </a:cubicBezTo>
                <a:cubicBezTo>
                  <a:pt x="407" y="462"/>
                  <a:pt x="404" y="462"/>
                  <a:pt x="403" y="459"/>
                </a:cubicBezTo>
                <a:cubicBezTo>
                  <a:pt x="403" y="454"/>
                  <a:pt x="404" y="457"/>
                  <a:pt x="406" y="457"/>
                </a:cubicBezTo>
                <a:cubicBezTo>
                  <a:pt x="408" y="449"/>
                  <a:pt x="400" y="451"/>
                  <a:pt x="401" y="444"/>
                </a:cubicBezTo>
                <a:cubicBezTo>
                  <a:pt x="397" y="443"/>
                  <a:pt x="396" y="440"/>
                  <a:pt x="392" y="440"/>
                </a:cubicBezTo>
                <a:cubicBezTo>
                  <a:pt x="392" y="436"/>
                  <a:pt x="395" y="436"/>
                  <a:pt x="392" y="431"/>
                </a:cubicBezTo>
                <a:cubicBezTo>
                  <a:pt x="391" y="430"/>
                  <a:pt x="390" y="429"/>
                  <a:pt x="390" y="429"/>
                </a:cubicBezTo>
                <a:cubicBezTo>
                  <a:pt x="388" y="425"/>
                  <a:pt x="389" y="419"/>
                  <a:pt x="380" y="420"/>
                </a:cubicBezTo>
                <a:cubicBezTo>
                  <a:pt x="382" y="418"/>
                  <a:pt x="382" y="417"/>
                  <a:pt x="380" y="414"/>
                </a:cubicBezTo>
                <a:cubicBezTo>
                  <a:pt x="380" y="414"/>
                  <a:pt x="379" y="411"/>
                  <a:pt x="379" y="411"/>
                </a:cubicBezTo>
                <a:cubicBezTo>
                  <a:pt x="378" y="410"/>
                  <a:pt x="374" y="411"/>
                  <a:pt x="373" y="411"/>
                </a:cubicBezTo>
                <a:cubicBezTo>
                  <a:pt x="372" y="409"/>
                  <a:pt x="377" y="409"/>
                  <a:pt x="377" y="409"/>
                </a:cubicBezTo>
                <a:cubicBezTo>
                  <a:pt x="376" y="405"/>
                  <a:pt x="365" y="403"/>
                  <a:pt x="360" y="401"/>
                </a:cubicBezTo>
                <a:cubicBezTo>
                  <a:pt x="359" y="400"/>
                  <a:pt x="359" y="399"/>
                  <a:pt x="358" y="398"/>
                </a:cubicBezTo>
                <a:cubicBezTo>
                  <a:pt x="357" y="395"/>
                  <a:pt x="356" y="394"/>
                  <a:pt x="354" y="392"/>
                </a:cubicBezTo>
                <a:cubicBezTo>
                  <a:pt x="353" y="390"/>
                  <a:pt x="353" y="385"/>
                  <a:pt x="351" y="381"/>
                </a:cubicBezTo>
                <a:cubicBezTo>
                  <a:pt x="350" y="380"/>
                  <a:pt x="347" y="380"/>
                  <a:pt x="347" y="379"/>
                </a:cubicBezTo>
                <a:cubicBezTo>
                  <a:pt x="346" y="376"/>
                  <a:pt x="348" y="372"/>
                  <a:pt x="343" y="373"/>
                </a:cubicBezTo>
                <a:cubicBezTo>
                  <a:pt x="344" y="366"/>
                  <a:pt x="340" y="362"/>
                  <a:pt x="336" y="357"/>
                </a:cubicBezTo>
                <a:cubicBezTo>
                  <a:pt x="334" y="354"/>
                  <a:pt x="334" y="349"/>
                  <a:pt x="330" y="351"/>
                </a:cubicBezTo>
                <a:cubicBezTo>
                  <a:pt x="333" y="329"/>
                  <a:pt x="329" y="316"/>
                  <a:pt x="330" y="289"/>
                </a:cubicBezTo>
                <a:cubicBezTo>
                  <a:pt x="330" y="288"/>
                  <a:pt x="328" y="288"/>
                  <a:pt x="328" y="286"/>
                </a:cubicBezTo>
                <a:cubicBezTo>
                  <a:pt x="327" y="285"/>
                  <a:pt x="326" y="283"/>
                  <a:pt x="324" y="282"/>
                </a:cubicBezTo>
                <a:cubicBezTo>
                  <a:pt x="324" y="281"/>
                  <a:pt x="323" y="280"/>
                  <a:pt x="321" y="280"/>
                </a:cubicBezTo>
                <a:cubicBezTo>
                  <a:pt x="320" y="271"/>
                  <a:pt x="312" y="266"/>
                  <a:pt x="306" y="260"/>
                </a:cubicBezTo>
                <a:cubicBezTo>
                  <a:pt x="305" y="259"/>
                  <a:pt x="304" y="258"/>
                  <a:pt x="304" y="256"/>
                </a:cubicBezTo>
                <a:cubicBezTo>
                  <a:pt x="305" y="257"/>
                  <a:pt x="309" y="259"/>
                  <a:pt x="310" y="256"/>
                </a:cubicBezTo>
                <a:cubicBezTo>
                  <a:pt x="313" y="256"/>
                  <a:pt x="312" y="261"/>
                  <a:pt x="317" y="260"/>
                </a:cubicBezTo>
                <a:cubicBezTo>
                  <a:pt x="318" y="261"/>
                  <a:pt x="319" y="264"/>
                  <a:pt x="319" y="267"/>
                </a:cubicBezTo>
                <a:cubicBezTo>
                  <a:pt x="328" y="266"/>
                  <a:pt x="330" y="272"/>
                  <a:pt x="336" y="274"/>
                </a:cubicBezTo>
                <a:cubicBezTo>
                  <a:pt x="335" y="281"/>
                  <a:pt x="339" y="283"/>
                  <a:pt x="341" y="286"/>
                </a:cubicBezTo>
                <a:cubicBezTo>
                  <a:pt x="343" y="285"/>
                  <a:pt x="344" y="282"/>
                  <a:pt x="343" y="280"/>
                </a:cubicBezTo>
                <a:cubicBezTo>
                  <a:pt x="343" y="278"/>
                  <a:pt x="340" y="278"/>
                  <a:pt x="339" y="276"/>
                </a:cubicBezTo>
                <a:cubicBezTo>
                  <a:pt x="338" y="273"/>
                  <a:pt x="338" y="271"/>
                  <a:pt x="338" y="269"/>
                </a:cubicBezTo>
                <a:cubicBezTo>
                  <a:pt x="337" y="268"/>
                  <a:pt x="336" y="267"/>
                  <a:pt x="336" y="267"/>
                </a:cubicBezTo>
                <a:cubicBezTo>
                  <a:pt x="335" y="266"/>
                  <a:pt x="337" y="264"/>
                  <a:pt x="338" y="265"/>
                </a:cubicBezTo>
                <a:cubicBezTo>
                  <a:pt x="335" y="261"/>
                  <a:pt x="331" y="262"/>
                  <a:pt x="332" y="258"/>
                </a:cubicBezTo>
                <a:cubicBezTo>
                  <a:pt x="323" y="259"/>
                  <a:pt x="322" y="252"/>
                  <a:pt x="313" y="252"/>
                </a:cubicBezTo>
                <a:cubicBezTo>
                  <a:pt x="316" y="246"/>
                  <a:pt x="307" y="251"/>
                  <a:pt x="310" y="245"/>
                </a:cubicBezTo>
                <a:cubicBezTo>
                  <a:pt x="308" y="243"/>
                  <a:pt x="305" y="245"/>
                  <a:pt x="302" y="241"/>
                </a:cubicBezTo>
                <a:cubicBezTo>
                  <a:pt x="302" y="239"/>
                  <a:pt x="304" y="239"/>
                  <a:pt x="306" y="239"/>
                </a:cubicBezTo>
                <a:cubicBezTo>
                  <a:pt x="308" y="234"/>
                  <a:pt x="299" y="237"/>
                  <a:pt x="300" y="237"/>
                </a:cubicBezTo>
                <a:cubicBezTo>
                  <a:pt x="298" y="236"/>
                  <a:pt x="300" y="234"/>
                  <a:pt x="298" y="233"/>
                </a:cubicBezTo>
                <a:cubicBezTo>
                  <a:pt x="298" y="233"/>
                  <a:pt x="295" y="234"/>
                  <a:pt x="295" y="233"/>
                </a:cubicBezTo>
                <a:cubicBezTo>
                  <a:pt x="294" y="232"/>
                  <a:pt x="297" y="231"/>
                  <a:pt x="297" y="230"/>
                </a:cubicBezTo>
                <a:cubicBezTo>
                  <a:pt x="296" y="227"/>
                  <a:pt x="294" y="230"/>
                  <a:pt x="291" y="230"/>
                </a:cubicBezTo>
                <a:cubicBezTo>
                  <a:pt x="287" y="227"/>
                  <a:pt x="289" y="223"/>
                  <a:pt x="287" y="220"/>
                </a:cubicBezTo>
                <a:cubicBezTo>
                  <a:pt x="286" y="219"/>
                  <a:pt x="284" y="218"/>
                  <a:pt x="282" y="219"/>
                </a:cubicBezTo>
                <a:cubicBezTo>
                  <a:pt x="288" y="208"/>
                  <a:pt x="267" y="215"/>
                  <a:pt x="269" y="204"/>
                </a:cubicBezTo>
                <a:cubicBezTo>
                  <a:pt x="270" y="204"/>
                  <a:pt x="272" y="204"/>
                  <a:pt x="274" y="204"/>
                </a:cubicBezTo>
                <a:cubicBezTo>
                  <a:pt x="275" y="199"/>
                  <a:pt x="266" y="205"/>
                  <a:pt x="269" y="198"/>
                </a:cubicBezTo>
                <a:cubicBezTo>
                  <a:pt x="265" y="198"/>
                  <a:pt x="261" y="198"/>
                  <a:pt x="257" y="198"/>
                </a:cubicBezTo>
                <a:cubicBezTo>
                  <a:pt x="262" y="195"/>
                  <a:pt x="255" y="194"/>
                  <a:pt x="259" y="192"/>
                </a:cubicBezTo>
                <a:cubicBezTo>
                  <a:pt x="260" y="189"/>
                  <a:pt x="254" y="189"/>
                  <a:pt x="255" y="191"/>
                </a:cubicBezTo>
                <a:cubicBezTo>
                  <a:pt x="252" y="187"/>
                  <a:pt x="255" y="186"/>
                  <a:pt x="252" y="181"/>
                </a:cubicBezTo>
                <a:cubicBezTo>
                  <a:pt x="248" y="181"/>
                  <a:pt x="244" y="181"/>
                  <a:pt x="241" y="181"/>
                </a:cubicBezTo>
                <a:cubicBezTo>
                  <a:pt x="242" y="179"/>
                  <a:pt x="243" y="177"/>
                  <a:pt x="244" y="174"/>
                </a:cubicBezTo>
                <a:cubicBezTo>
                  <a:pt x="243" y="170"/>
                  <a:pt x="239" y="173"/>
                  <a:pt x="242" y="168"/>
                </a:cubicBezTo>
                <a:cubicBezTo>
                  <a:pt x="236" y="169"/>
                  <a:pt x="232" y="171"/>
                  <a:pt x="224" y="170"/>
                </a:cubicBezTo>
                <a:cubicBezTo>
                  <a:pt x="224" y="165"/>
                  <a:pt x="219" y="163"/>
                  <a:pt x="214" y="161"/>
                </a:cubicBezTo>
                <a:cubicBezTo>
                  <a:pt x="213" y="160"/>
                  <a:pt x="210" y="160"/>
                  <a:pt x="209" y="159"/>
                </a:cubicBezTo>
                <a:cubicBezTo>
                  <a:pt x="208" y="159"/>
                  <a:pt x="209" y="156"/>
                  <a:pt x="209" y="155"/>
                </a:cubicBezTo>
                <a:cubicBezTo>
                  <a:pt x="208" y="154"/>
                  <a:pt x="204" y="156"/>
                  <a:pt x="205" y="153"/>
                </a:cubicBezTo>
                <a:cubicBezTo>
                  <a:pt x="199" y="151"/>
                  <a:pt x="186" y="157"/>
                  <a:pt x="183" y="153"/>
                </a:cubicBezTo>
                <a:cubicBezTo>
                  <a:pt x="183" y="153"/>
                  <a:pt x="183" y="151"/>
                  <a:pt x="183" y="151"/>
                </a:cubicBezTo>
                <a:cubicBezTo>
                  <a:pt x="181" y="151"/>
                  <a:pt x="179" y="153"/>
                  <a:pt x="179" y="153"/>
                </a:cubicBezTo>
                <a:cubicBezTo>
                  <a:pt x="177" y="153"/>
                  <a:pt x="177" y="147"/>
                  <a:pt x="170" y="150"/>
                </a:cubicBezTo>
                <a:cubicBezTo>
                  <a:pt x="170" y="145"/>
                  <a:pt x="161" y="147"/>
                  <a:pt x="166" y="142"/>
                </a:cubicBezTo>
                <a:cubicBezTo>
                  <a:pt x="165" y="142"/>
                  <a:pt x="164" y="144"/>
                  <a:pt x="162" y="144"/>
                </a:cubicBezTo>
                <a:cubicBezTo>
                  <a:pt x="161" y="144"/>
                  <a:pt x="160" y="142"/>
                  <a:pt x="160" y="142"/>
                </a:cubicBezTo>
                <a:cubicBezTo>
                  <a:pt x="157" y="143"/>
                  <a:pt x="154" y="147"/>
                  <a:pt x="151" y="144"/>
                </a:cubicBezTo>
                <a:cubicBezTo>
                  <a:pt x="147" y="144"/>
                  <a:pt x="150" y="151"/>
                  <a:pt x="149" y="153"/>
                </a:cubicBezTo>
                <a:cubicBezTo>
                  <a:pt x="148" y="153"/>
                  <a:pt x="146" y="151"/>
                  <a:pt x="144" y="151"/>
                </a:cubicBezTo>
                <a:cubicBezTo>
                  <a:pt x="141" y="152"/>
                  <a:pt x="143" y="155"/>
                  <a:pt x="142" y="155"/>
                </a:cubicBezTo>
                <a:cubicBezTo>
                  <a:pt x="140" y="156"/>
                  <a:pt x="133" y="155"/>
                  <a:pt x="131" y="157"/>
                </a:cubicBezTo>
                <a:cubicBezTo>
                  <a:pt x="129" y="158"/>
                  <a:pt x="129" y="160"/>
                  <a:pt x="127" y="161"/>
                </a:cubicBezTo>
                <a:cubicBezTo>
                  <a:pt x="124" y="161"/>
                  <a:pt x="123" y="159"/>
                  <a:pt x="119" y="159"/>
                </a:cubicBezTo>
                <a:cubicBezTo>
                  <a:pt x="122" y="156"/>
                  <a:pt x="127" y="155"/>
                  <a:pt x="125" y="148"/>
                </a:cubicBezTo>
                <a:cubicBezTo>
                  <a:pt x="128" y="148"/>
                  <a:pt x="129" y="146"/>
                  <a:pt x="129" y="144"/>
                </a:cubicBezTo>
                <a:cubicBezTo>
                  <a:pt x="128" y="142"/>
                  <a:pt x="125" y="142"/>
                  <a:pt x="123" y="142"/>
                </a:cubicBezTo>
                <a:cubicBezTo>
                  <a:pt x="121" y="144"/>
                  <a:pt x="121" y="147"/>
                  <a:pt x="118" y="150"/>
                </a:cubicBezTo>
                <a:cubicBezTo>
                  <a:pt x="116" y="151"/>
                  <a:pt x="116" y="153"/>
                  <a:pt x="114" y="153"/>
                </a:cubicBezTo>
                <a:cubicBezTo>
                  <a:pt x="112" y="153"/>
                  <a:pt x="112" y="158"/>
                  <a:pt x="108" y="157"/>
                </a:cubicBezTo>
                <a:cubicBezTo>
                  <a:pt x="109" y="160"/>
                  <a:pt x="107" y="161"/>
                  <a:pt x="105" y="161"/>
                </a:cubicBezTo>
                <a:cubicBezTo>
                  <a:pt x="105" y="163"/>
                  <a:pt x="105" y="166"/>
                  <a:pt x="105" y="168"/>
                </a:cubicBezTo>
                <a:cubicBezTo>
                  <a:pt x="99" y="170"/>
                  <a:pt x="98" y="176"/>
                  <a:pt x="93" y="179"/>
                </a:cubicBezTo>
                <a:cubicBezTo>
                  <a:pt x="93" y="180"/>
                  <a:pt x="90" y="179"/>
                  <a:pt x="90" y="179"/>
                </a:cubicBezTo>
                <a:cubicBezTo>
                  <a:pt x="89" y="180"/>
                  <a:pt x="90" y="183"/>
                  <a:pt x="90" y="183"/>
                </a:cubicBezTo>
                <a:cubicBezTo>
                  <a:pt x="89" y="183"/>
                  <a:pt x="82" y="183"/>
                  <a:pt x="84" y="185"/>
                </a:cubicBezTo>
                <a:cubicBezTo>
                  <a:pt x="88" y="188"/>
                  <a:pt x="79" y="187"/>
                  <a:pt x="77" y="191"/>
                </a:cubicBezTo>
                <a:cubicBezTo>
                  <a:pt x="76" y="191"/>
                  <a:pt x="74" y="197"/>
                  <a:pt x="73" y="196"/>
                </a:cubicBezTo>
                <a:cubicBezTo>
                  <a:pt x="71" y="194"/>
                  <a:pt x="72" y="195"/>
                  <a:pt x="71" y="198"/>
                </a:cubicBezTo>
                <a:cubicBezTo>
                  <a:pt x="68" y="198"/>
                  <a:pt x="66" y="198"/>
                  <a:pt x="64" y="198"/>
                </a:cubicBezTo>
                <a:cubicBezTo>
                  <a:pt x="60" y="200"/>
                  <a:pt x="67" y="201"/>
                  <a:pt x="58" y="202"/>
                </a:cubicBezTo>
                <a:cubicBezTo>
                  <a:pt x="54" y="202"/>
                  <a:pt x="51" y="202"/>
                  <a:pt x="47" y="204"/>
                </a:cubicBezTo>
                <a:cubicBezTo>
                  <a:pt x="44" y="205"/>
                  <a:pt x="44" y="210"/>
                  <a:pt x="39" y="207"/>
                </a:cubicBezTo>
                <a:cubicBezTo>
                  <a:pt x="39" y="202"/>
                  <a:pt x="45" y="204"/>
                  <a:pt x="49" y="202"/>
                </a:cubicBezTo>
                <a:cubicBezTo>
                  <a:pt x="50" y="201"/>
                  <a:pt x="50" y="202"/>
                  <a:pt x="50" y="200"/>
                </a:cubicBezTo>
                <a:cubicBezTo>
                  <a:pt x="51" y="197"/>
                  <a:pt x="55" y="198"/>
                  <a:pt x="58" y="198"/>
                </a:cubicBezTo>
                <a:cubicBezTo>
                  <a:pt x="61" y="198"/>
                  <a:pt x="59" y="194"/>
                  <a:pt x="60" y="192"/>
                </a:cubicBezTo>
                <a:cubicBezTo>
                  <a:pt x="61" y="191"/>
                  <a:pt x="62" y="196"/>
                  <a:pt x="65" y="191"/>
                </a:cubicBezTo>
                <a:cubicBezTo>
                  <a:pt x="66" y="190"/>
                  <a:pt x="67" y="191"/>
                  <a:pt x="67" y="189"/>
                </a:cubicBezTo>
                <a:cubicBezTo>
                  <a:pt x="67" y="186"/>
                  <a:pt x="72" y="187"/>
                  <a:pt x="75" y="185"/>
                </a:cubicBezTo>
                <a:cubicBezTo>
                  <a:pt x="75" y="182"/>
                  <a:pt x="75" y="179"/>
                  <a:pt x="75" y="176"/>
                </a:cubicBezTo>
                <a:cubicBezTo>
                  <a:pt x="81" y="182"/>
                  <a:pt x="75" y="170"/>
                  <a:pt x="82" y="172"/>
                </a:cubicBezTo>
                <a:cubicBezTo>
                  <a:pt x="83" y="167"/>
                  <a:pt x="74" y="173"/>
                  <a:pt x="77" y="166"/>
                </a:cubicBezTo>
                <a:cubicBezTo>
                  <a:pt x="75" y="171"/>
                  <a:pt x="63" y="165"/>
                  <a:pt x="62" y="170"/>
                </a:cubicBezTo>
                <a:cubicBezTo>
                  <a:pt x="59" y="171"/>
                  <a:pt x="61" y="167"/>
                  <a:pt x="60" y="166"/>
                </a:cubicBezTo>
                <a:cubicBezTo>
                  <a:pt x="57" y="165"/>
                  <a:pt x="52" y="168"/>
                  <a:pt x="49" y="166"/>
                </a:cubicBezTo>
                <a:cubicBezTo>
                  <a:pt x="51" y="162"/>
                  <a:pt x="46" y="164"/>
                  <a:pt x="45" y="163"/>
                </a:cubicBezTo>
                <a:cubicBezTo>
                  <a:pt x="44" y="161"/>
                  <a:pt x="46" y="160"/>
                  <a:pt x="47" y="161"/>
                </a:cubicBezTo>
                <a:cubicBezTo>
                  <a:pt x="43" y="156"/>
                  <a:pt x="40" y="157"/>
                  <a:pt x="37" y="151"/>
                </a:cubicBezTo>
                <a:cubicBezTo>
                  <a:pt x="35" y="154"/>
                  <a:pt x="29" y="153"/>
                  <a:pt x="24" y="153"/>
                </a:cubicBezTo>
                <a:cubicBezTo>
                  <a:pt x="24" y="151"/>
                  <a:pt x="25" y="150"/>
                  <a:pt x="26" y="150"/>
                </a:cubicBezTo>
                <a:cubicBezTo>
                  <a:pt x="25" y="146"/>
                  <a:pt x="19" y="147"/>
                  <a:pt x="21" y="140"/>
                </a:cubicBezTo>
                <a:cubicBezTo>
                  <a:pt x="20" y="138"/>
                  <a:pt x="17" y="136"/>
                  <a:pt x="17" y="138"/>
                </a:cubicBezTo>
                <a:cubicBezTo>
                  <a:pt x="12" y="138"/>
                  <a:pt x="16" y="133"/>
                  <a:pt x="17" y="131"/>
                </a:cubicBezTo>
                <a:cubicBezTo>
                  <a:pt x="17" y="130"/>
                  <a:pt x="16" y="128"/>
                  <a:pt x="17" y="127"/>
                </a:cubicBezTo>
                <a:cubicBezTo>
                  <a:pt x="17" y="127"/>
                  <a:pt x="20" y="128"/>
                  <a:pt x="21" y="127"/>
                </a:cubicBezTo>
                <a:cubicBezTo>
                  <a:pt x="22" y="126"/>
                  <a:pt x="21" y="123"/>
                  <a:pt x="22" y="122"/>
                </a:cubicBezTo>
                <a:cubicBezTo>
                  <a:pt x="27" y="121"/>
                  <a:pt x="34" y="120"/>
                  <a:pt x="37" y="118"/>
                </a:cubicBezTo>
                <a:cubicBezTo>
                  <a:pt x="40" y="116"/>
                  <a:pt x="42" y="117"/>
                  <a:pt x="45" y="116"/>
                </a:cubicBezTo>
                <a:cubicBezTo>
                  <a:pt x="48" y="115"/>
                  <a:pt x="42" y="111"/>
                  <a:pt x="52" y="112"/>
                </a:cubicBezTo>
                <a:cubicBezTo>
                  <a:pt x="51" y="108"/>
                  <a:pt x="51" y="104"/>
                  <a:pt x="49" y="97"/>
                </a:cubicBezTo>
                <a:cubicBezTo>
                  <a:pt x="45" y="93"/>
                  <a:pt x="34" y="104"/>
                  <a:pt x="30" y="99"/>
                </a:cubicBezTo>
                <a:cubicBezTo>
                  <a:pt x="27" y="96"/>
                  <a:pt x="29" y="101"/>
                  <a:pt x="22" y="101"/>
                </a:cubicBezTo>
                <a:cubicBezTo>
                  <a:pt x="21" y="98"/>
                  <a:pt x="14" y="100"/>
                  <a:pt x="9" y="97"/>
                </a:cubicBezTo>
                <a:cubicBezTo>
                  <a:pt x="9" y="97"/>
                  <a:pt x="13" y="94"/>
                  <a:pt x="9" y="94"/>
                </a:cubicBezTo>
                <a:cubicBezTo>
                  <a:pt x="6" y="93"/>
                  <a:pt x="3" y="92"/>
                  <a:pt x="2" y="86"/>
                </a:cubicBezTo>
                <a:cubicBezTo>
                  <a:pt x="13" y="87"/>
                  <a:pt x="0" y="81"/>
                  <a:pt x="13" y="82"/>
                </a:cubicBezTo>
                <a:cubicBezTo>
                  <a:pt x="15" y="82"/>
                  <a:pt x="14" y="81"/>
                  <a:pt x="13" y="81"/>
                </a:cubicBezTo>
                <a:cubicBezTo>
                  <a:pt x="14" y="77"/>
                  <a:pt x="17" y="81"/>
                  <a:pt x="17" y="81"/>
                </a:cubicBezTo>
                <a:cubicBezTo>
                  <a:pt x="20" y="81"/>
                  <a:pt x="21" y="78"/>
                  <a:pt x="24" y="79"/>
                </a:cubicBezTo>
                <a:cubicBezTo>
                  <a:pt x="25" y="79"/>
                  <a:pt x="26" y="82"/>
                  <a:pt x="28" y="82"/>
                </a:cubicBezTo>
                <a:cubicBezTo>
                  <a:pt x="32" y="83"/>
                  <a:pt x="36" y="81"/>
                  <a:pt x="41" y="82"/>
                </a:cubicBezTo>
                <a:cubicBezTo>
                  <a:pt x="44" y="83"/>
                  <a:pt x="44" y="84"/>
                  <a:pt x="47" y="82"/>
                </a:cubicBezTo>
                <a:cubicBezTo>
                  <a:pt x="49" y="82"/>
                  <a:pt x="47" y="81"/>
                  <a:pt x="47" y="79"/>
                </a:cubicBezTo>
                <a:cubicBezTo>
                  <a:pt x="49" y="79"/>
                  <a:pt x="50" y="78"/>
                  <a:pt x="50" y="77"/>
                </a:cubicBezTo>
                <a:cubicBezTo>
                  <a:pt x="51" y="72"/>
                  <a:pt x="42" y="78"/>
                  <a:pt x="45" y="71"/>
                </a:cubicBezTo>
                <a:cubicBezTo>
                  <a:pt x="40" y="70"/>
                  <a:pt x="35" y="69"/>
                  <a:pt x="30" y="68"/>
                </a:cubicBezTo>
                <a:cubicBezTo>
                  <a:pt x="32" y="64"/>
                  <a:pt x="32" y="65"/>
                  <a:pt x="28" y="62"/>
                </a:cubicBezTo>
                <a:cubicBezTo>
                  <a:pt x="27" y="62"/>
                  <a:pt x="27" y="60"/>
                  <a:pt x="26" y="60"/>
                </a:cubicBezTo>
                <a:cubicBezTo>
                  <a:pt x="25" y="59"/>
                  <a:pt x="21" y="60"/>
                  <a:pt x="19" y="58"/>
                </a:cubicBezTo>
                <a:cubicBezTo>
                  <a:pt x="19" y="58"/>
                  <a:pt x="22" y="52"/>
                  <a:pt x="19" y="53"/>
                </a:cubicBezTo>
                <a:cubicBezTo>
                  <a:pt x="18" y="53"/>
                  <a:pt x="19" y="55"/>
                  <a:pt x="17" y="55"/>
                </a:cubicBezTo>
                <a:cubicBezTo>
                  <a:pt x="15" y="54"/>
                  <a:pt x="14" y="52"/>
                  <a:pt x="11" y="53"/>
                </a:cubicBezTo>
                <a:cubicBezTo>
                  <a:pt x="15" y="47"/>
                  <a:pt x="23" y="46"/>
                  <a:pt x="30" y="43"/>
                </a:cubicBezTo>
                <a:cubicBezTo>
                  <a:pt x="28" y="37"/>
                  <a:pt x="35" y="37"/>
                  <a:pt x="37" y="34"/>
                </a:cubicBezTo>
                <a:cubicBezTo>
                  <a:pt x="39" y="32"/>
                  <a:pt x="37" y="28"/>
                  <a:pt x="39" y="27"/>
                </a:cubicBezTo>
                <a:cubicBezTo>
                  <a:pt x="44" y="31"/>
                  <a:pt x="44" y="28"/>
                  <a:pt x="52" y="28"/>
                </a:cubicBezTo>
                <a:cubicBezTo>
                  <a:pt x="56" y="23"/>
                  <a:pt x="62" y="19"/>
                  <a:pt x="73" y="21"/>
                </a:cubicBezTo>
                <a:cubicBezTo>
                  <a:pt x="75" y="22"/>
                  <a:pt x="74" y="18"/>
                  <a:pt x="75" y="17"/>
                </a:cubicBezTo>
                <a:cubicBezTo>
                  <a:pt x="78" y="15"/>
                  <a:pt x="85" y="19"/>
                  <a:pt x="86" y="14"/>
                </a:cubicBezTo>
                <a:cubicBezTo>
                  <a:pt x="88" y="13"/>
                  <a:pt x="89" y="17"/>
                  <a:pt x="90" y="17"/>
                </a:cubicBezTo>
                <a:cubicBezTo>
                  <a:pt x="93" y="18"/>
                  <a:pt x="96" y="16"/>
                  <a:pt x="95" y="21"/>
                </a:cubicBezTo>
                <a:cubicBezTo>
                  <a:pt x="103" y="21"/>
                  <a:pt x="111" y="21"/>
                  <a:pt x="119" y="21"/>
                </a:cubicBezTo>
                <a:cubicBezTo>
                  <a:pt x="111" y="29"/>
                  <a:pt x="132" y="18"/>
                  <a:pt x="125" y="27"/>
                </a:cubicBezTo>
                <a:cubicBezTo>
                  <a:pt x="129" y="27"/>
                  <a:pt x="132" y="26"/>
                  <a:pt x="132" y="23"/>
                </a:cubicBezTo>
                <a:cubicBezTo>
                  <a:pt x="136" y="27"/>
                  <a:pt x="144" y="25"/>
                  <a:pt x="149" y="27"/>
                </a:cubicBezTo>
                <a:cubicBezTo>
                  <a:pt x="150" y="27"/>
                  <a:pt x="149" y="28"/>
                  <a:pt x="151" y="28"/>
                </a:cubicBezTo>
                <a:cubicBezTo>
                  <a:pt x="153" y="28"/>
                  <a:pt x="153" y="30"/>
                  <a:pt x="155" y="30"/>
                </a:cubicBezTo>
                <a:cubicBezTo>
                  <a:pt x="160" y="31"/>
                  <a:pt x="161" y="27"/>
                  <a:pt x="164" y="30"/>
                </a:cubicBezTo>
                <a:cubicBezTo>
                  <a:pt x="165" y="31"/>
                  <a:pt x="186" y="31"/>
                  <a:pt x="188" y="32"/>
                </a:cubicBezTo>
                <a:cubicBezTo>
                  <a:pt x="191" y="34"/>
                  <a:pt x="202" y="35"/>
                  <a:pt x="209" y="36"/>
                </a:cubicBezTo>
                <a:cubicBezTo>
                  <a:pt x="211" y="38"/>
                  <a:pt x="214" y="40"/>
                  <a:pt x="214" y="43"/>
                </a:cubicBezTo>
                <a:cubicBezTo>
                  <a:pt x="221" y="44"/>
                  <a:pt x="224" y="48"/>
                  <a:pt x="229" y="45"/>
                </a:cubicBezTo>
                <a:cubicBezTo>
                  <a:pt x="230" y="51"/>
                  <a:pt x="239" y="48"/>
                  <a:pt x="244" y="49"/>
                </a:cubicBezTo>
                <a:cubicBezTo>
                  <a:pt x="244" y="47"/>
                  <a:pt x="242" y="47"/>
                  <a:pt x="241" y="47"/>
                </a:cubicBezTo>
                <a:cubicBezTo>
                  <a:pt x="244" y="43"/>
                  <a:pt x="249" y="39"/>
                  <a:pt x="255" y="38"/>
                </a:cubicBezTo>
                <a:cubicBezTo>
                  <a:pt x="255" y="41"/>
                  <a:pt x="257" y="42"/>
                  <a:pt x="257" y="40"/>
                </a:cubicBezTo>
                <a:cubicBezTo>
                  <a:pt x="259" y="40"/>
                  <a:pt x="259" y="43"/>
                  <a:pt x="261" y="43"/>
                </a:cubicBezTo>
                <a:cubicBezTo>
                  <a:pt x="265" y="44"/>
                  <a:pt x="265" y="41"/>
                  <a:pt x="265" y="38"/>
                </a:cubicBezTo>
                <a:cubicBezTo>
                  <a:pt x="269" y="37"/>
                  <a:pt x="270" y="39"/>
                  <a:pt x="272" y="40"/>
                </a:cubicBezTo>
                <a:cubicBezTo>
                  <a:pt x="274" y="38"/>
                  <a:pt x="272" y="35"/>
                  <a:pt x="276" y="32"/>
                </a:cubicBezTo>
                <a:cubicBezTo>
                  <a:pt x="279" y="32"/>
                  <a:pt x="281" y="35"/>
                  <a:pt x="282" y="32"/>
                </a:cubicBezTo>
                <a:cubicBezTo>
                  <a:pt x="285" y="33"/>
                  <a:pt x="283" y="36"/>
                  <a:pt x="280" y="36"/>
                </a:cubicBezTo>
                <a:cubicBezTo>
                  <a:pt x="282" y="41"/>
                  <a:pt x="295" y="31"/>
                  <a:pt x="298" y="38"/>
                </a:cubicBezTo>
                <a:cubicBezTo>
                  <a:pt x="304" y="38"/>
                  <a:pt x="294" y="32"/>
                  <a:pt x="300" y="32"/>
                </a:cubicBezTo>
                <a:cubicBezTo>
                  <a:pt x="301" y="30"/>
                  <a:pt x="303" y="28"/>
                  <a:pt x="306" y="28"/>
                </a:cubicBezTo>
                <a:cubicBezTo>
                  <a:pt x="306" y="30"/>
                  <a:pt x="306" y="32"/>
                  <a:pt x="306" y="34"/>
                </a:cubicBezTo>
                <a:cubicBezTo>
                  <a:pt x="310" y="30"/>
                  <a:pt x="311" y="37"/>
                  <a:pt x="315" y="38"/>
                </a:cubicBezTo>
                <a:cubicBezTo>
                  <a:pt x="321" y="38"/>
                  <a:pt x="325" y="37"/>
                  <a:pt x="326" y="34"/>
                </a:cubicBezTo>
                <a:cubicBezTo>
                  <a:pt x="329" y="36"/>
                  <a:pt x="334" y="36"/>
                  <a:pt x="332" y="41"/>
                </a:cubicBezTo>
                <a:cubicBezTo>
                  <a:pt x="336" y="40"/>
                  <a:pt x="341" y="39"/>
                  <a:pt x="341" y="34"/>
                </a:cubicBezTo>
                <a:cubicBezTo>
                  <a:pt x="346" y="37"/>
                  <a:pt x="348" y="33"/>
                  <a:pt x="352" y="38"/>
                </a:cubicBezTo>
                <a:cubicBezTo>
                  <a:pt x="357" y="38"/>
                  <a:pt x="361" y="38"/>
                  <a:pt x="365" y="38"/>
                </a:cubicBezTo>
                <a:cubicBezTo>
                  <a:pt x="366" y="38"/>
                  <a:pt x="363" y="41"/>
                  <a:pt x="364" y="41"/>
                </a:cubicBezTo>
                <a:cubicBezTo>
                  <a:pt x="363" y="41"/>
                  <a:pt x="369" y="43"/>
                  <a:pt x="367" y="43"/>
                </a:cubicBezTo>
                <a:cubicBezTo>
                  <a:pt x="369" y="44"/>
                  <a:pt x="370" y="41"/>
                  <a:pt x="373" y="41"/>
                </a:cubicBezTo>
                <a:cubicBezTo>
                  <a:pt x="373" y="42"/>
                  <a:pt x="373" y="45"/>
                  <a:pt x="373" y="45"/>
                </a:cubicBezTo>
                <a:cubicBezTo>
                  <a:pt x="378" y="48"/>
                  <a:pt x="386" y="44"/>
                  <a:pt x="392" y="45"/>
                </a:cubicBezTo>
                <a:cubicBezTo>
                  <a:pt x="392" y="47"/>
                  <a:pt x="395" y="47"/>
                  <a:pt x="397" y="47"/>
                </a:cubicBezTo>
                <a:cubicBezTo>
                  <a:pt x="394" y="54"/>
                  <a:pt x="404" y="48"/>
                  <a:pt x="403" y="53"/>
                </a:cubicBezTo>
                <a:cubicBezTo>
                  <a:pt x="404" y="57"/>
                  <a:pt x="399" y="55"/>
                  <a:pt x="399" y="58"/>
                </a:cubicBezTo>
                <a:cubicBezTo>
                  <a:pt x="398" y="61"/>
                  <a:pt x="401" y="62"/>
                  <a:pt x="401" y="64"/>
                </a:cubicBezTo>
                <a:cubicBezTo>
                  <a:pt x="421" y="62"/>
                  <a:pt x="438" y="61"/>
                  <a:pt x="453" y="68"/>
                </a:cubicBezTo>
                <a:cubicBezTo>
                  <a:pt x="452" y="69"/>
                  <a:pt x="451" y="71"/>
                  <a:pt x="451" y="73"/>
                </a:cubicBezTo>
                <a:cubicBezTo>
                  <a:pt x="455" y="73"/>
                  <a:pt x="455" y="71"/>
                  <a:pt x="459" y="71"/>
                </a:cubicBezTo>
                <a:cubicBezTo>
                  <a:pt x="457" y="65"/>
                  <a:pt x="458" y="67"/>
                  <a:pt x="457" y="60"/>
                </a:cubicBezTo>
                <a:cubicBezTo>
                  <a:pt x="458" y="57"/>
                  <a:pt x="472" y="57"/>
                  <a:pt x="468" y="55"/>
                </a:cubicBezTo>
                <a:cubicBezTo>
                  <a:pt x="469" y="51"/>
                  <a:pt x="471" y="54"/>
                  <a:pt x="474" y="55"/>
                </a:cubicBezTo>
                <a:cubicBezTo>
                  <a:pt x="474" y="57"/>
                  <a:pt x="477" y="56"/>
                  <a:pt x="477" y="58"/>
                </a:cubicBezTo>
                <a:cubicBezTo>
                  <a:pt x="485" y="60"/>
                  <a:pt x="490" y="57"/>
                  <a:pt x="496" y="58"/>
                </a:cubicBezTo>
                <a:cubicBezTo>
                  <a:pt x="496" y="58"/>
                  <a:pt x="496" y="60"/>
                  <a:pt x="498" y="60"/>
                </a:cubicBezTo>
                <a:cubicBezTo>
                  <a:pt x="499" y="60"/>
                  <a:pt x="500" y="62"/>
                  <a:pt x="502" y="62"/>
                </a:cubicBezTo>
                <a:cubicBezTo>
                  <a:pt x="508" y="62"/>
                  <a:pt x="514" y="58"/>
                  <a:pt x="524" y="60"/>
                </a:cubicBezTo>
                <a:cubicBezTo>
                  <a:pt x="529" y="56"/>
                  <a:pt x="528" y="53"/>
                  <a:pt x="530" y="49"/>
                </a:cubicBezTo>
                <a:cubicBezTo>
                  <a:pt x="528" y="43"/>
                  <a:pt x="523" y="45"/>
                  <a:pt x="522" y="43"/>
                </a:cubicBezTo>
                <a:cubicBezTo>
                  <a:pt x="523" y="34"/>
                  <a:pt x="540" y="39"/>
                  <a:pt x="544" y="41"/>
                </a:cubicBezTo>
                <a:cubicBezTo>
                  <a:pt x="544" y="44"/>
                  <a:pt x="542" y="45"/>
                  <a:pt x="539" y="45"/>
                </a:cubicBezTo>
                <a:cubicBezTo>
                  <a:pt x="543" y="49"/>
                  <a:pt x="539" y="50"/>
                  <a:pt x="537" y="53"/>
                </a:cubicBezTo>
                <a:cubicBezTo>
                  <a:pt x="536" y="57"/>
                  <a:pt x="540" y="56"/>
                  <a:pt x="543" y="56"/>
                </a:cubicBezTo>
                <a:cubicBezTo>
                  <a:pt x="540" y="62"/>
                  <a:pt x="544" y="63"/>
                  <a:pt x="541" y="68"/>
                </a:cubicBezTo>
                <a:cubicBezTo>
                  <a:pt x="546" y="71"/>
                  <a:pt x="550" y="59"/>
                  <a:pt x="548" y="60"/>
                </a:cubicBezTo>
                <a:cubicBezTo>
                  <a:pt x="549" y="59"/>
                  <a:pt x="554" y="65"/>
                  <a:pt x="552" y="56"/>
                </a:cubicBezTo>
                <a:cubicBezTo>
                  <a:pt x="560" y="58"/>
                  <a:pt x="558" y="49"/>
                  <a:pt x="563" y="47"/>
                </a:cubicBezTo>
                <a:cubicBezTo>
                  <a:pt x="561" y="42"/>
                  <a:pt x="558" y="38"/>
                  <a:pt x="550" y="38"/>
                </a:cubicBezTo>
                <a:cubicBezTo>
                  <a:pt x="554" y="35"/>
                  <a:pt x="546" y="30"/>
                  <a:pt x="541" y="28"/>
                </a:cubicBezTo>
                <a:cubicBezTo>
                  <a:pt x="541" y="26"/>
                  <a:pt x="541" y="23"/>
                  <a:pt x="539" y="23"/>
                </a:cubicBezTo>
                <a:cubicBezTo>
                  <a:pt x="539" y="19"/>
                  <a:pt x="544" y="17"/>
                  <a:pt x="544" y="14"/>
                </a:cubicBezTo>
                <a:cubicBezTo>
                  <a:pt x="544" y="13"/>
                  <a:pt x="549" y="11"/>
                  <a:pt x="548" y="10"/>
                </a:cubicBezTo>
                <a:cubicBezTo>
                  <a:pt x="543" y="5"/>
                  <a:pt x="555" y="11"/>
                  <a:pt x="550" y="6"/>
                </a:cubicBezTo>
                <a:cubicBezTo>
                  <a:pt x="550" y="0"/>
                  <a:pt x="555" y="8"/>
                  <a:pt x="556" y="8"/>
                </a:cubicBezTo>
                <a:cubicBezTo>
                  <a:pt x="558" y="9"/>
                  <a:pt x="561" y="7"/>
                  <a:pt x="563" y="8"/>
                </a:cubicBezTo>
                <a:cubicBezTo>
                  <a:pt x="564" y="8"/>
                  <a:pt x="560" y="11"/>
                  <a:pt x="561" y="12"/>
                </a:cubicBezTo>
                <a:cubicBezTo>
                  <a:pt x="562" y="12"/>
                  <a:pt x="566" y="11"/>
                  <a:pt x="567" y="12"/>
                </a:cubicBezTo>
                <a:cubicBezTo>
                  <a:pt x="568" y="13"/>
                  <a:pt x="566" y="16"/>
                  <a:pt x="567" y="17"/>
                </a:cubicBezTo>
                <a:cubicBezTo>
                  <a:pt x="567" y="18"/>
                  <a:pt x="570" y="17"/>
                  <a:pt x="571" y="17"/>
                </a:cubicBezTo>
                <a:cubicBezTo>
                  <a:pt x="572" y="22"/>
                  <a:pt x="567" y="20"/>
                  <a:pt x="571" y="25"/>
                </a:cubicBezTo>
                <a:cubicBezTo>
                  <a:pt x="571" y="26"/>
                  <a:pt x="573" y="26"/>
                  <a:pt x="572" y="28"/>
                </a:cubicBezTo>
                <a:cubicBezTo>
                  <a:pt x="572" y="28"/>
                  <a:pt x="571" y="29"/>
                  <a:pt x="571" y="30"/>
                </a:cubicBezTo>
                <a:cubicBezTo>
                  <a:pt x="570" y="33"/>
                  <a:pt x="569" y="34"/>
                  <a:pt x="569" y="36"/>
                </a:cubicBezTo>
                <a:cubicBezTo>
                  <a:pt x="568" y="39"/>
                  <a:pt x="581" y="40"/>
                  <a:pt x="578" y="34"/>
                </a:cubicBezTo>
                <a:cubicBezTo>
                  <a:pt x="582" y="34"/>
                  <a:pt x="580" y="39"/>
                  <a:pt x="585" y="38"/>
                </a:cubicBezTo>
                <a:cubicBezTo>
                  <a:pt x="582" y="41"/>
                  <a:pt x="587" y="41"/>
                  <a:pt x="585" y="47"/>
                </a:cubicBezTo>
                <a:cubicBezTo>
                  <a:pt x="594" y="48"/>
                  <a:pt x="592" y="41"/>
                  <a:pt x="598" y="45"/>
                </a:cubicBezTo>
                <a:cubicBezTo>
                  <a:pt x="600" y="46"/>
                  <a:pt x="600" y="44"/>
                  <a:pt x="600" y="43"/>
                </a:cubicBezTo>
                <a:cubicBezTo>
                  <a:pt x="605" y="45"/>
                  <a:pt x="598" y="45"/>
                  <a:pt x="602" y="49"/>
                </a:cubicBezTo>
                <a:cubicBezTo>
                  <a:pt x="602" y="49"/>
                  <a:pt x="606" y="51"/>
                  <a:pt x="606" y="51"/>
                </a:cubicBezTo>
                <a:cubicBezTo>
                  <a:pt x="606" y="54"/>
                  <a:pt x="599" y="56"/>
                  <a:pt x="602" y="62"/>
                </a:cubicBezTo>
                <a:close/>
                <a:moveTo>
                  <a:pt x="380" y="82"/>
                </a:moveTo>
                <a:cubicBezTo>
                  <a:pt x="380" y="79"/>
                  <a:pt x="383" y="78"/>
                  <a:pt x="380" y="77"/>
                </a:cubicBezTo>
                <a:cubicBezTo>
                  <a:pt x="380" y="78"/>
                  <a:pt x="380" y="79"/>
                  <a:pt x="379" y="79"/>
                </a:cubicBezTo>
                <a:cubicBezTo>
                  <a:pt x="378" y="77"/>
                  <a:pt x="379" y="73"/>
                  <a:pt x="377" y="73"/>
                </a:cubicBezTo>
                <a:cubicBezTo>
                  <a:pt x="374" y="76"/>
                  <a:pt x="366" y="82"/>
                  <a:pt x="362" y="77"/>
                </a:cubicBezTo>
                <a:cubicBezTo>
                  <a:pt x="361" y="72"/>
                  <a:pt x="370" y="78"/>
                  <a:pt x="367" y="71"/>
                </a:cubicBezTo>
                <a:cubicBezTo>
                  <a:pt x="366" y="71"/>
                  <a:pt x="364" y="71"/>
                  <a:pt x="364" y="69"/>
                </a:cubicBezTo>
                <a:cubicBezTo>
                  <a:pt x="360" y="68"/>
                  <a:pt x="359" y="72"/>
                  <a:pt x="356" y="73"/>
                </a:cubicBezTo>
                <a:cubicBezTo>
                  <a:pt x="352" y="74"/>
                  <a:pt x="348" y="74"/>
                  <a:pt x="343" y="75"/>
                </a:cubicBezTo>
                <a:cubicBezTo>
                  <a:pt x="343" y="75"/>
                  <a:pt x="343" y="77"/>
                  <a:pt x="341" y="77"/>
                </a:cubicBezTo>
                <a:cubicBezTo>
                  <a:pt x="335" y="79"/>
                  <a:pt x="329" y="79"/>
                  <a:pt x="323" y="79"/>
                </a:cubicBezTo>
                <a:cubicBezTo>
                  <a:pt x="323" y="82"/>
                  <a:pt x="320" y="84"/>
                  <a:pt x="323" y="84"/>
                </a:cubicBezTo>
                <a:cubicBezTo>
                  <a:pt x="323" y="82"/>
                  <a:pt x="325" y="83"/>
                  <a:pt x="324" y="86"/>
                </a:cubicBezTo>
                <a:cubicBezTo>
                  <a:pt x="333" y="87"/>
                  <a:pt x="344" y="79"/>
                  <a:pt x="347" y="86"/>
                </a:cubicBezTo>
                <a:cubicBezTo>
                  <a:pt x="343" y="82"/>
                  <a:pt x="345" y="87"/>
                  <a:pt x="341" y="88"/>
                </a:cubicBezTo>
                <a:cubicBezTo>
                  <a:pt x="338" y="88"/>
                  <a:pt x="335" y="89"/>
                  <a:pt x="334" y="92"/>
                </a:cubicBezTo>
                <a:cubicBezTo>
                  <a:pt x="344" y="93"/>
                  <a:pt x="349" y="90"/>
                  <a:pt x="358" y="90"/>
                </a:cubicBezTo>
                <a:cubicBezTo>
                  <a:pt x="358" y="92"/>
                  <a:pt x="358" y="95"/>
                  <a:pt x="360" y="96"/>
                </a:cubicBezTo>
                <a:cubicBezTo>
                  <a:pt x="360" y="93"/>
                  <a:pt x="363" y="94"/>
                  <a:pt x="365" y="94"/>
                </a:cubicBezTo>
                <a:cubicBezTo>
                  <a:pt x="366" y="90"/>
                  <a:pt x="367" y="87"/>
                  <a:pt x="369" y="86"/>
                </a:cubicBezTo>
                <a:cubicBezTo>
                  <a:pt x="373" y="83"/>
                  <a:pt x="372" y="86"/>
                  <a:pt x="377" y="86"/>
                </a:cubicBezTo>
                <a:cubicBezTo>
                  <a:pt x="377" y="84"/>
                  <a:pt x="377" y="82"/>
                  <a:pt x="380" y="82"/>
                </a:cubicBezTo>
                <a:close/>
                <a:moveTo>
                  <a:pt x="393" y="146"/>
                </a:moveTo>
                <a:cubicBezTo>
                  <a:pt x="395" y="141"/>
                  <a:pt x="401" y="143"/>
                  <a:pt x="403" y="140"/>
                </a:cubicBezTo>
                <a:cubicBezTo>
                  <a:pt x="403" y="140"/>
                  <a:pt x="406" y="141"/>
                  <a:pt x="406" y="140"/>
                </a:cubicBezTo>
                <a:cubicBezTo>
                  <a:pt x="409" y="139"/>
                  <a:pt x="413" y="140"/>
                  <a:pt x="416" y="138"/>
                </a:cubicBezTo>
                <a:cubicBezTo>
                  <a:pt x="416" y="138"/>
                  <a:pt x="417" y="135"/>
                  <a:pt x="418" y="135"/>
                </a:cubicBezTo>
                <a:cubicBezTo>
                  <a:pt x="422" y="131"/>
                  <a:pt x="426" y="136"/>
                  <a:pt x="427" y="133"/>
                </a:cubicBezTo>
                <a:cubicBezTo>
                  <a:pt x="426" y="133"/>
                  <a:pt x="425" y="131"/>
                  <a:pt x="427" y="131"/>
                </a:cubicBezTo>
                <a:cubicBezTo>
                  <a:pt x="431" y="131"/>
                  <a:pt x="431" y="129"/>
                  <a:pt x="433" y="131"/>
                </a:cubicBezTo>
                <a:cubicBezTo>
                  <a:pt x="434" y="132"/>
                  <a:pt x="435" y="129"/>
                  <a:pt x="434" y="129"/>
                </a:cubicBezTo>
                <a:cubicBezTo>
                  <a:pt x="431" y="130"/>
                  <a:pt x="435" y="125"/>
                  <a:pt x="438" y="129"/>
                </a:cubicBezTo>
                <a:cubicBezTo>
                  <a:pt x="439" y="126"/>
                  <a:pt x="442" y="124"/>
                  <a:pt x="442" y="120"/>
                </a:cubicBezTo>
                <a:cubicBezTo>
                  <a:pt x="435" y="118"/>
                  <a:pt x="434" y="123"/>
                  <a:pt x="427" y="122"/>
                </a:cubicBezTo>
                <a:cubicBezTo>
                  <a:pt x="427" y="125"/>
                  <a:pt x="425" y="126"/>
                  <a:pt x="423" y="127"/>
                </a:cubicBezTo>
                <a:cubicBezTo>
                  <a:pt x="417" y="130"/>
                  <a:pt x="419" y="126"/>
                  <a:pt x="414" y="127"/>
                </a:cubicBezTo>
                <a:cubicBezTo>
                  <a:pt x="413" y="127"/>
                  <a:pt x="413" y="129"/>
                  <a:pt x="410" y="129"/>
                </a:cubicBezTo>
                <a:cubicBezTo>
                  <a:pt x="408" y="129"/>
                  <a:pt x="407" y="126"/>
                  <a:pt x="403" y="127"/>
                </a:cubicBezTo>
                <a:cubicBezTo>
                  <a:pt x="402" y="126"/>
                  <a:pt x="403" y="124"/>
                  <a:pt x="401" y="123"/>
                </a:cubicBezTo>
                <a:cubicBezTo>
                  <a:pt x="401" y="126"/>
                  <a:pt x="400" y="128"/>
                  <a:pt x="399" y="129"/>
                </a:cubicBezTo>
                <a:cubicBezTo>
                  <a:pt x="399" y="132"/>
                  <a:pt x="402" y="131"/>
                  <a:pt x="403" y="133"/>
                </a:cubicBezTo>
                <a:cubicBezTo>
                  <a:pt x="397" y="131"/>
                  <a:pt x="397" y="135"/>
                  <a:pt x="395" y="137"/>
                </a:cubicBezTo>
                <a:cubicBezTo>
                  <a:pt x="393" y="139"/>
                  <a:pt x="388" y="137"/>
                  <a:pt x="388" y="140"/>
                </a:cubicBezTo>
                <a:cubicBezTo>
                  <a:pt x="388" y="145"/>
                  <a:pt x="379" y="139"/>
                  <a:pt x="382" y="146"/>
                </a:cubicBezTo>
                <a:cubicBezTo>
                  <a:pt x="386" y="146"/>
                  <a:pt x="390" y="146"/>
                  <a:pt x="393" y="146"/>
                </a:cubicBezTo>
                <a:close/>
                <a:moveTo>
                  <a:pt x="530" y="219"/>
                </a:moveTo>
                <a:cubicBezTo>
                  <a:pt x="528" y="219"/>
                  <a:pt x="528" y="220"/>
                  <a:pt x="528" y="220"/>
                </a:cubicBezTo>
                <a:cubicBezTo>
                  <a:pt x="527" y="221"/>
                  <a:pt x="522" y="222"/>
                  <a:pt x="522" y="222"/>
                </a:cubicBezTo>
                <a:cubicBezTo>
                  <a:pt x="521" y="224"/>
                  <a:pt x="524" y="230"/>
                  <a:pt x="520" y="230"/>
                </a:cubicBezTo>
                <a:cubicBezTo>
                  <a:pt x="520" y="228"/>
                  <a:pt x="521" y="224"/>
                  <a:pt x="518" y="224"/>
                </a:cubicBezTo>
                <a:cubicBezTo>
                  <a:pt x="518" y="227"/>
                  <a:pt x="518" y="229"/>
                  <a:pt x="518" y="232"/>
                </a:cubicBezTo>
                <a:cubicBezTo>
                  <a:pt x="521" y="232"/>
                  <a:pt x="525" y="232"/>
                  <a:pt x="528" y="232"/>
                </a:cubicBezTo>
                <a:cubicBezTo>
                  <a:pt x="526" y="234"/>
                  <a:pt x="531" y="237"/>
                  <a:pt x="531" y="239"/>
                </a:cubicBezTo>
                <a:cubicBezTo>
                  <a:pt x="533" y="245"/>
                  <a:pt x="534" y="243"/>
                  <a:pt x="537" y="247"/>
                </a:cubicBezTo>
                <a:cubicBezTo>
                  <a:pt x="535" y="247"/>
                  <a:pt x="533" y="247"/>
                  <a:pt x="533" y="250"/>
                </a:cubicBezTo>
                <a:cubicBezTo>
                  <a:pt x="533" y="253"/>
                  <a:pt x="536" y="253"/>
                  <a:pt x="535" y="256"/>
                </a:cubicBezTo>
                <a:cubicBezTo>
                  <a:pt x="538" y="256"/>
                  <a:pt x="540" y="256"/>
                  <a:pt x="543" y="256"/>
                </a:cubicBezTo>
                <a:cubicBezTo>
                  <a:pt x="545" y="254"/>
                  <a:pt x="545" y="249"/>
                  <a:pt x="544" y="245"/>
                </a:cubicBezTo>
                <a:cubicBezTo>
                  <a:pt x="542" y="244"/>
                  <a:pt x="540" y="243"/>
                  <a:pt x="539" y="241"/>
                </a:cubicBezTo>
                <a:cubicBezTo>
                  <a:pt x="542" y="231"/>
                  <a:pt x="539" y="236"/>
                  <a:pt x="537" y="233"/>
                </a:cubicBezTo>
                <a:cubicBezTo>
                  <a:pt x="534" y="230"/>
                  <a:pt x="535" y="223"/>
                  <a:pt x="533" y="219"/>
                </a:cubicBezTo>
                <a:cubicBezTo>
                  <a:pt x="532" y="219"/>
                  <a:pt x="531" y="218"/>
                  <a:pt x="530" y="219"/>
                </a:cubicBezTo>
                <a:close/>
                <a:moveTo>
                  <a:pt x="602" y="276"/>
                </a:moveTo>
                <a:cubicBezTo>
                  <a:pt x="596" y="274"/>
                  <a:pt x="598" y="279"/>
                  <a:pt x="595" y="280"/>
                </a:cubicBezTo>
                <a:cubicBezTo>
                  <a:pt x="594" y="279"/>
                  <a:pt x="593" y="278"/>
                  <a:pt x="591" y="278"/>
                </a:cubicBezTo>
                <a:cubicBezTo>
                  <a:pt x="591" y="285"/>
                  <a:pt x="584" y="281"/>
                  <a:pt x="582" y="284"/>
                </a:cubicBezTo>
                <a:cubicBezTo>
                  <a:pt x="580" y="285"/>
                  <a:pt x="582" y="286"/>
                  <a:pt x="580" y="288"/>
                </a:cubicBezTo>
                <a:cubicBezTo>
                  <a:pt x="579" y="288"/>
                  <a:pt x="576" y="287"/>
                  <a:pt x="576" y="289"/>
                </a:cubicBezTo>
                <a:cubicBezTo>
                  <a:pt x="579" y="290"/>
                  <a:pt x="576" y="292"/>
                  <a:pt x="576" y="295"/>
                </a:cubicBezTo>
                <a:cubicBezTo>
                  <a:pt x="580" y="298"/>
                  <a:pt x="581" y="292"/>
                  <a:pt x="584" y="291"/>
                </a:cubicBezTo>
                <a:cubicBezTo>
                  <a:pt x="587" y="290"/>
                  <a:pt x="591" y="292"/>
                  <a:pt x="595" y="291"/>
                </a:cubicBezTo>
                <a:cubicBezTo>
                  <a:pt x="597" y="291"/>
                  <a:pt x="597" y="290"/>
                  <a:pt x="600" y="289"/>
                </a:cubicBezTo>
                <a:cubicBezTo>
                  <a:pt x="605" y="289"/>
                  <a:pt x="610" y="291"/>
                  <a:pt x="612" y="293"/>
                </a:cubicBezTo>
                <a:cubicBezTo>
                  <a:pt x="610" y="294"/>
                  <a:pt x="608" y="293"/>
                  <a:pt x="608" y="295"/>
                </a:cubicBezTo>
                <a:cubicBezTo>
                  <a:pt x="609" y="294"/>
                  <a:pt x="610" y="297"/>
                  <a:pt x="610" y="297"/>
                </a:cubicBezTo>
                <a:cubicBezTo>
                  <a:pt x="611" y="297"/>
                  <a:pt x="612" y="295"/>
                  <a:pt x="612" y="295"/>
                </a:cubicBezTo>
                <a:cubicBezTo>
                  <a:pt x="619" y="296"/>
                  <a:pt x="616" y="296"/>
                  <a:pt x="621" y="293"/>
                </a:cubicBezTo>
                <a:cubicBezTo>
                  <a:pt x="627" y="290"/>
                  <a:pt x="630" y="295"/>
                  <a:pt x="634" y="291"/>
                </a:cubicBezTo>
                <a:cubicBezTo>
                  <a:pt x="629" y="290"/>
                  <a:pt x="635" y="283"/>
                  <a:pt x="630" y="288"/>
                </a:cubicBezTo>
                <a:cubicBezTo>
                  <a:pt x="627" y="291"/>
                  <a:pt x="626" y="280"/>
                  <a:pt x="626" y="280"/>
                </a:cubicBezTo>
                <a:cubicBezTo>
                  <a:pt x="626" y="279"/>
                  <a:pt x="621" y="280"/>
                  <a:pt x="623" y="276"/>
                </a:cubicBezTo>
                <a:cubicBezTo>
                  <a:pt x="620" y="276"/>
                  <a:pt x="616" y="276"/>
                  <a:pt x="613" y="276"/>
                </a:cubicBezTo>
                <a:cubicBezTo>
                  <a:pt x="614" y="274"/>
                  <a:pt x="616" y="273"/>
                  <a:pt x="613" y="271"/>
                </a:cubicBezTo>
                <a:cubicBezTo>
                  <a:pt x="607" y="273"/>
                  <a:pt x="609" y="271"/>
                  <a:pt x="602" y="271"/>
                </a:cubicBezTo>
                <a:cubicBezTo>
                  <a:pt x="601" y="273"/>
                  <a:pt x="600" y="274"/>
                  <a:pt x="602" y="276"/>
                </a:cubicBezTo>
                <a:close/>
                <a:moveTo>
                  <a:pt x="653" y="323"/>
                </a:moveTo>
                <a:cubicBezTo>
                  <a:pt x="651" y="323"/>
                  <a:pt x="650" y="323"/>
                  <a:pt x="651" y="321"/>
                </a:cubicBezTo>
                <a:cubicBezTo>
                  <a:pt x="659" y="323"/>
                  <a:pt x="651" y="309"/>
                  <a:pt x="658" y="310"/>
                </a:cubicBezTo>
                <a:cubicBezTo>
                  <a:pt x="662" y="314"/>
                  <a:pt x="663" y="309"/>
                  <a:pt x="669" y="310"/>
                </a:cubicBezTo>
                <a:cubicBezTo>
                  <a:pt x="666" y="299"/>
                  <a:pt x="653" y="297"/>
                  <a:pt x="641" y="299"/>
                </a:cubicBezTo>
                <a:cubicBezTo>
                  <a:pt x="640" y="298"/>
                  <a:pt x="639" y="297"/>
                  <a:pt x="639" y="295"/>
                </a:cubicBezTo>
                <a:cubicBezTo>
                  <a:pt x="635" y="294"/>
                  <a:pt x="634" y="299"/>
                  <a:pt x="630" y="299"/>
                </a:cubicBezTo>
                <a:cubicBezTo>
                  <a:pt x="628" y="299"/>
                  <a:pt x="627" y="296"/>
                  <a:pt x="625" y="297"/>
                </a:cubicBezTo>
                <a:cubicBezTo>
                  <a:pt x="622" y="298"/>
                  <a:pt x="621" y="300"/>
                  <a:pt x="619" y="301"/>
                </a:cubicBezTo>
                <a:cubicBezTo>
                  <a:pt x="616" y="302"/>
                  <a:pt x="614" y="301"/>
                  <a:pt x="612" y="302"/>
                </a:cubicBezTo>
                <a:cubicBezTo>
                  <a:pt x="612" y="306"/>
                  <a:pt x="610" y="307"/>
                  <a:pt x="608" y="308"/>
                </a:cubicBezTo>
                <a:cubicBezTo>
                  <a:pt x="608" y="323"/>
                  <a:pt x="605" y="324"/>
                  <a:pt x="606" y="340"/>
                </a:cubicBezTo>
                <a:cubicBezTo>
                  <a:pt x="613" y="342"/>
                  <a:pt x="609" y="335"/>
                  <a:pt x="615" y="336"/>
                </a:cubicBezTo>
                <a:cubicBezTo>
                  <a:pt x="615" y="333"/>
                  <a:pt x="616" y="330"/>
                  <a:pt x="617" y="329"/>
                </a:cubicBezTo>
                <a:cubicBezTo>
                  <a:pt x="620" y="324"/>
                  <a:pt x="618" y="319"/>
                  <a:pt x="619" y="314"/>
                </a:cubicBezTo>
                <a:cubicBezTo>
                  <a:pt x="619" y="313"/>
                  <a:pt x="622" y="311"/>
                  <a:pt x="623" y="310"/>
                </a:cubicBezTo>
                <a:cubicBezTo>
                  <a:pt x="624" y="308"/>
                  <a:pt x="622" y="304"/>
                  <a:pt x="625" y="304"/>
                </a:cubicBezTo>
                <a:cubicBezTo>
                  <a:pt x="628" y="304"/>
                  <a:pt x="630" y="304"/>
                  <a:pt x="632" y="302"/>
                </a:cubicBezTo>
                <a:cubicBezTo>
                  <a:pt x="629" y="309"/>
                  <a:pt x="638" y="304"/>
                  <a:pt x="638" y="308"/>
                </a:cubicBezTo>
                <a:cubicBezTo>
                  <a:pt x="639" y="314"/>
                  <a:pt x="639" y="312"/>
                  <a:pt x="638" y="317"/>
                </a:cubicBezTo>
                <a:cubicBezTo>
                  <a:pt x="639" y="318"/>
                  <a:pt x="641" y="317"/>
                  <a:pt x="641" y="319"/>
                </a:cubicBezTo>
                <a:cubicBezTo>
                  <a:pt x="640" y="320"/>
                  <a:pt x="638" y="319"/>
                  <a:pt x="638" y="321"/>
                </a:cubicBezTo>
                <a:cubicBezTo>
                  <a:pt x="644" y="319"/>
                  <a:pt x="650" y="327"/>
                  <a:pt x="653" y="323"/>
                </a:cubicBezTo>
                <a:close/>
                <a:moveTo>
                  <a:pt x="686" y="315"/>
                </a:moveTo>
                <a:cubicBezTo>
                  <a:pt x="686" y="315"/>
                  <a:pt x="686" y="319"/>
                  <a:pt x="686" y="319"/>
                </a:cubicBezTo>
                <a:cubicBezTo>
                  <a:pt x="683" y="322"/>
                  <a:pt x="675" y="314"/>
                  <a:pt x="671" y="317"/>
                </a:cubicBezTo>
                <a:cubicBezTo>
                  <a:pt x="672" y="321"/>
                  <a:pt x="669" y="321"/>
                  <a:pt x="667" y="323"/>
                </a:cubicBezTo>
                <a:cubicBezTo>
                  <a:pt x="672" y="328"/>
                  <a:pt x="673" y="325"/>
                  <a:pt x="679" y="325"/>
                </a:cubicBezTo>
                <a:cubicBezTo>
                  <a:pt x="683" y="325"/>
                  <a:pt x="689" y="326"/>
                  <a:pt x="692" y="323"/>
                </a:cubicBezTo>
                <a:cubicBezTo>
                  <a:pt x="691" y="323"/>
                  <a:pt x="690" y="321"/>
                  <a:pt x="692" y="321"/>
                </a:cubicBezTo>
                <a:cubicBezTo>
                  <a:pt x="693" y="321"/>
                  <a:pt x="695" y="321"/>
                  <a:pt x="695" y="319"/>
                </a:cubicBezTo>
                <a:cubicBezTo>
                  <a:pt x="691" y="319"/>
                  <a:pt x="689" y="316"/>
                  <a:pt x="686" y="315"/>
                </a:cubicBezTo>
                <a:close/>
                <a:moveTo>
                  <a:pt x="660" y="330"/>
                </a:moveTo>
                <a:cubicBezTo>
                  <a:pt x="659" y="330"/>
                  <a:pt x="659" y="327"/>
                  <a:pt x="656" y="329"/>
                </a:cubicBezTo>
                <a:cubicBezTo>
                  <a:pt x="656" y="329"/>
                  <a:pt x="657" y="332"/>
                  <a:pt x="656" y="332"/>
                </a:cubicBezTo>
                <a:cubicBezTo>
                  <a:pt x="653" y="332"/>
                  <a:pt x="650" y="332"/>
                  <a:pt x="647" y="332"/>
                </a:cubicBezTo>
                <a:cubicBezTo>
                  <a:pt x="650" y="339"/>
                  <a:pt x="641" y="333"/>
                  <a:pt x="641" y="338"/>
                </a:cubicBezTo>
                <a:cubicBezTo>
                  <a:pt x="643" y="338"/>
                  <a:pt x="645" y="338"/>
                  <a:pt x="647" y="338"/>
                </a:cubicBezTo>
                <a:cubicBezTo>
                  <a:pt x="647" y="340"/>
                  <a:pt x="645" y="340"/>
                  <a:pt x="645" y="342"/>
                </a:cubicBezTo>
                <a:cubicBezTo>
                  <a:pt x="650" y="343"/>
                  <a:pt x="649" y="338"/>
                  <a:pt x="653" y="338"/>
                </a:cubicBezTo>
                <a:cubicBezTo>
                  <a:pt x="655" y="339"/>
                  <a:pt x="658" y="340"/>
                  <a:pt x="662" y="340"/>
                </a:cubicBezTo>
                <a:cubicBezTo>
                  <a:pt x="661" y="332"/>
                  <a:pt x="674" y="338"/>
                  <a:pt x="671" y="329"/>
                </a:cubicBezTo>
                <a:cubicBezTo>
                  <a:pt x="665" y="327"/>
                  <a:pt x="662" y="331"/>
                  <a:pt x="660" y="33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6" name="î$ḻíḓê">
            <a:extLst>
              <a:ext uri="{FF2B5EF4-FFF2-40B4-BE49-F238E27FC236}">
                <a16:creationId xmlns="" xmlns:a16="http://schemas.microsoft.com/office/drawing/2014/main" id="{778891BB-4620-4B71-93FA-F4D9EE915B5C}"/>
              </a:ext>
            </a:extLst>
          </p:cNvPr>
          <p:cNvSpPr/>
          <p:nvPr/>
        </p:nvSpPr>
        <p:spPr bwMode="auto">
          <a:xfrm>
            <a:off x="8247371" y="3109155"/>
            <a:ext cx="128380" cy="195430"/>
          </a:xfrm>
          <a:custGeom>
            <a:avLst/>
            <a:gdLst>
              <a:gd name="T0" fmla="*/ 16 w 60"/>
              <a:gd name="T1" fmla="*/ 9 h 92"/>
              <a:gd name="T2" fmla="*/ 30 w 60"/>
              <a:gd name="T3" fmla="*/ 7 h 92"/>
              <a:gd name="T4" fmla="*/ 31 w 60"/>
              <a:gd name="T5" fmla="*/ 19 h 92"/>
              <a:gd name="T6" fmla="*/ 22 w 60"/>
              <a:gd name="T7" fmla="*/ 24 h 92"/>
              <a:gd name="T8" fmla="*/ 33 w 60"/>
              <a:gd name="T9" fmla="*/ 30 h 92"/>
              <a:gd name="T10" fmla="*/ 39 w 60"/>
              <a:gd name="T11" fmla="*/ 43 h 92"/>
              <a:gd name="T12" fmla="*/ 43 w 60"/>
              <a:gd name="T13" fmla="*/ 47 h 92"/>
              <a:gd name="T14" fmla="*/ 50 w 60"/>
              <a:gd name="T15" fmla="*/ 50 h 92"/>
              <a:gd name="T16" fmla="*/ 46 w 60"/>
              <a:gd name="T17" fmla="*/ 58 h 92"/>
              <a:gd name="T18" fmla="*/ 58 w 60"/>
              <a:gd name="T19" fmla="*/ 60 h 92"/>
              <a:gd name="T20" fmla="*/ 58 w 60"/>
              <a:gd name="T21" fmla="*/ 71 h 92"/>
              <a:gd name="T22" fmla="*/ 54 w 60"/>
              <a:gd name="T23" fmla="*/ 71 h 92"/>
              <a:gd name="T24" fmla="*/ 58 w 60"/>
              <a:gd name="T25" fmla="*/ 73 h 92"/>
              <a:gd name="T26" fmla="*/ 54 w 60"/>
              <a:gd name="T27" fmla="*/ 78 h 92"/>
              <a:gd name="T28" fmla="*/ 48 w 60"/>
              <a:gd name="T29" fmla="*/ 82 h 92"/>
              <a:gd name="T30" fmla="*/ 30 w 60"/>
              <a:gd name="T31" fmla="*/ 80 h 92"/>
              <a:gd name="T32" fmla="*/ 22 w 60"/>
              <a:gd name="T33" fmla="*/ 82 h 92"/>
              <a:gd name="T34" fmla="*/ 9 w 60"/>
              <a:gd name="T35" fmla="*/ 82 h 92"/>
              <a:gd name="T36" fmla="*/ 13 w 60"/>
              <a:gd name="T37" fmla="*/ 80 h 92"/>
              <a:gd name="T38" fmla="*/ 15 w 60"/>
              <a:gd name="T39" fmla="*/ 82 h 92"/>
              <a:gd name="T40" fmla="*/ 16 w 60"/>
              <a:gd name="T41" fmla="*/ 78 h 92"/>
              <a:gd name="T42" fmla="*/ 28 w 60"/>
              <a:gd name="T43" fmla="*/ 76 h 92"/>
              <a:gd name="T44" fmla="*/ 13 w 60"/>
              <a:gd name="T45" fmla="*/ 71 h 92"/>
              <a:gd name="T46" fmla="*/ 13 w 60"/>
              <a:gd name="T47" fmla="*/ 60 h 92"/>
              <a:gd name="T48" fmla="*/ 16 w 60"/>
              <a:gd name="T49" fmla="*/ 58 h 92"/>
              <a:gd name="T50" fmla="*/ 24 w 60"/>
              <a:gd name="T51" fmla="*/ 58 h 92"/>
              <a:gd name="T52" fmla="*/ 26 w 60"/>
              <a:gd name="T53" fmla="*/ 47 h 92"/>
              <a:gd name="T54" fmla="*/ 20 w 60"/>
              <a:gd name="T55" fmla="*/ 39 h 92"/>
              <a:gd name="T56" fmla="*/ 13 w 60"/>
              <a:gd name="T57" fmla="*/ 41 h 92"/>
              <a:gd name="T58" fmla="*/ 13 w 60"/>
              <a:gd name="T59" fmla="*/ 32 h 92"/>
              <a:gd name="T60" fmla="*/ 5 w 60"/>
              <a:gd name="T61" fmla="*/ 28 h 92"/>
              <a:gd name="T62" fmla="*/ 0 w 60"/>
              <a:gd name="T63" fmla="*/ 9 h 92"/>
              <a:gd name="T64" fmla="*/ 9 w 60"/>
              <a:gd name="T65" fmla="*/ 0 h 92"/>
              <a:gd name="T66" fmla="*/ 26 w 60"/>
              <a:gd name="T67" fmla="*/ 0 h 92"/>
              <a:gd name="T68" fmla="*/ 16 w 60"/>
              <a:gd name="T69" fmla="*/ 9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0" h="92">
                <a:moveTo>
                  <a:pt x="16" y="9"/>
                </a:moveTo>
                <a:cubicBezTo>
                  <a:pt x="18" y="13"/>
                  <a:pt x="26" y="7"/>
                  <a:pt x="30" y="7"/>
                </a:cubicBezTo>
                <a:cubicBezTo>
                  <a:pt x="32" y="10"/>
                  <a:pt x="32" y="14"/>
                  <a:pt x="31" y="19"/>
                </a:cubicBezTo>
                <a:cubicBezTo>
                  <a:pt x="27" y="19"/>
                  <a:pt x="23" y="21"/>
                  <a:pt x="22" y="24"/>
                </a:cubicBezTo>
                <a:cubicBezTo>
                  <a:pt x="24" y="28"/>
                  <a:pt x="28" y="30"/>
                  <a:pt x="33" y="30"/>
                </a:cubicBezTo>
                <a:cubicBezTo>
                  <a:pt x="33" y="37"/>
                  <a:pt x="41" y="35"/>
                  <a:pt x="39" y="43"/>
                </a:cubicBezTo>
                <a:cubicBezTo>
                  <a:pt x="39" y="45"/>
                  <a:pt x="43" y="44"/>
                  <a:pt x="43" y="47"/>
                </a:cubicBezTo>
                <a:cubicBezTo>
                  <a:pt x="43" y="50"/>
                  <a:pt x="49" y="48"/>
                  <a:pt x="50" y="50"/>
                </a:cubicBezTo>
                <a:cubicBezTo>
                  <a:pt x="49" y="53"/>
                  <a:pt x="47" y="55"/>
                  <a:pt x="46" y="58"/>
                </a:cubicBezTo>
                <a:cubicBezTo>
                  <a:pt x="51" y="57"/>
                  <a:pt x="55" y="57"/>
                  <a:pt x="58" y="60"/>
                </a:cubicBezTo>
                <a:cubicBezTo>
                  <a:pt x="55" y="62"/>
                  <a:pt x="60" y="68"/>
                  <a:pt x="58" y="71"/>
                </a:cubicBezTo>
                <a:cubicBezTo>
                  <a:pt x="57" y="71"/>
                  <a:pt x="54" y="70"/>
                  <a:pt x="54" y="71"/>
                </a:cubicBezTo>
                <a:cubicBezTo>
                  <a:pt x="53" y="73"/>
                  <a:pt x="56" y="72"/>
                  <a:pt x="58" y="73"/>
                </a:cubicBezTo>
                <a:cubicBezTo>
                  <a:pt x="56" y="75"/>
                  <a:pt x="53" y="75"/>
                  <a:pt x="54" y="78"/>
                </a:cubicBezTo>
                <a:cubicBezTo>
                  <a:pt x="51" y="79"/>
                  <a:pt x="51" y="82"/>
                  <a:pt x="48" y="82"/>
                </a:cubicBezTo>
                <a:cubicBezTo>
                  <a:pt x="42" y="81"/>
                  <a:pt x="38" y="79"/>
                  <a:pt x="30" y="80"/>
                </a:cubicBezTo>
                <a:cubicBezTo>
                  <a:pt x="26" y="84"/>
                  <a:pt x="28" y="84"/>
                  <a:pt x="22" y="82"/>
                </a:cubicBezTo>
                <a:cubicBezTo>
                  <a:pt x="20" y="86"/>
                  <a:pt x="9" y="92"/>
                  <a:pt x="9" y="82"/>
                </a:cubicBezTo>
                <a:cubicBezTo>
                  <a:pt x="11" y="83"/>
                  <a:pt x="12" y="80"/>
                  <a:pt x="13" y="80"/>
                </a:cubicBezTo>
                <a:cubicBezTo>
                  <a:pt x="14" y="80"/>
                  <a:pt x="15" y="82"/>
                  <a:pt x="15" y="82"/>
                </a:cubicBezTo>
                <a:cubicBezTo>
                  <a:pt x="17" y="81"/>
                  <a:pt x="15" y="79"/>
                  <a:pt x="16" y="78"/>
                </a:cubicBezTo>
                <a:cubicBezTo>
                  <a:pt x="19" y="76"/>
                  <a:pt x="23" y="78"/>
                  <a:pt x="28" y="76"/>
                </a:cubicBezTo>
                <a:cubicBezTo>
                  <a:pt x="26" y="67"/>
                  <a:pt x="18" y="74"/>
                  <a:pt x="13" y="71"/>
                </a:cubicBezTo>
                <a:cubicBezTo>
                  <a:pt x="13" y="67"/>
                  <a:pt x="13" y="63"/>
                  <a:pt x="13" y="60"/>
                </a:cubicBezTo>
                <a:cubicBezTo>
                  <a:pt x="16" y="60"/>
                  <a:pt x="20" y="58"/>
                  <a:pt x="16" y="58"/>
                </a:cubicBezTo>
                <a:cubicBezTo>
                  <a:pt x="18" y="52"/>
                  <a:pt x="21" y="60"/>
                  <a:pt x="24" y="58"/>
                </a:cubicBezTo>
                <a:cubicBezTo>
                  <a:pt x="28" y="58"/>
                  <a:pt x="21" y="50"/>
                  <a:pt x="26" y="47"/>
                </a:cubicBezTo>
                <a:cubicBezTo>
                  <a:pt x="25" y="43"/>
                  <a:pt x="19" y="45"/>
                  <a:pt x="20" y="39"/>
                </a:cubicBezTo>
                <a:cubicBezTo>
                  <a:pt x="19" y="41"/>
                  <a:pt x="16" y="41"/>
                  <a:pt x="13" y="41"/>
                </a:cubicBezTo>
                <a:cubicBezTo>
                  <a:pt x="13" y="38"/>
                  <a:pt x="13" y="35"/>
                  <a:pt x="13" y="32"/>
                </a:cubicBezTo>
                <a:cubicBezTo>
                  <a:pt x="13" y="28"/>
                  <a:pt x="6" y="31"/>
                  <a:pt x="5" y="28"/>
                </a:cubicBezTo>
                <a:cubicBezTo>
                  <a:pt x="9" y="21"/>
                  <a:pt x="8" y="10"/>
                  <a:pt x="0" y="9"/>
                </a:cubicBezTo>
                <a:cubicBezTo>
                  <a:pt x="3" y="6"/>
                  <a:pt x="8" y="5"/>
                  <a:pt x="9" y="0"/>
                </a:cubicBezTo>
                <a:cubicBezTo>
                  <a:pt x="15" y="0"/>
                  <a:pt x="20" y="0"/>
                  <a:pt x="26" y="0"/>
                </a:cubicBezTo>
                <a:cubicBezTo>
                  <a:pt x="22" y="3"/>
                  <a:pt x="19" y="6"/>
                  <a:pt x="16" y="9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7" name="ï$ḷîḋê">
            <a:extLst>
              <a:ext uri="{FF2B5EF4-FFF2-40B4-BE49-F238E27FC236}">
                <a16:creationId xmlns="" xmlns:a16="http://schemas.microsoft.com/office/drawing/2014/main" id="{B2260421-C7DA-4E4B-A54A-AA141166F826}"/>
              </a:ext>
            </a:extLst>
          </p:cNvPr>
          <p:cNvSpPr/>
          <p:nvPr/>
        </p:nvSpPr>
        <p:spPr bwMode="auto">
          <a:xfrm>
            <a:off x="5858069" y="3117714"/>
            <a:ext cx="35662" cy="28530"/>
          </a:xfrm>
          <a:custGeom>
            <a:avLst/>
            <a:gdLst>
              <a:gd name="T0" fmla="*/ 15 w 17"/>
              <a:gd name="T1" fmla="*/ 2 h 13"/>
              <a:gd name="T2" fmla="*/ 17 w 17"/>
              <a:gd name="T3" fmla="*/ 9 h 13"/>
              <a:gd name="T4" fmla="*/ 8 w 17"/>
              <a:gd name="T5" fmla="*/ 13 h 13"/>
              <a:gd name="T6" fmla="*/ 8 w 17"/>
              <a:gd name="T7" fmla="*/ 9 h 13"/>
              <a:gd name="T8" fmla="*/ 4 w 17"/>
              <a:gd name="T9" fmla="*/ 11 h 13"/>
              <a:gd name="T10" fmla="*/ 6 w 17"/>
              <a:gd name="T11" fmla="*/ 9 h 13"/>
              <a:gd name="T12" fmla="*/ 15 w 17"/>
              <a:gd name="T13" fmla="*/ 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13">
                <a:moveTo>
                  <a:pt x="15" y="2"/>
                </a:moveTo>
                <a:cubicBezTo>
                  <a:pt x="13" y="4"/>
                  <a:pt x="14" y="7"/>
                  <a:pt x="17" y="9"/>
                </a:cubicBezTo>
                <a:cubicBezTo>
                  <a:pt x="15" y="12"/>
                  <a:pt x="11" y="12"/>
                  <a:pt x="8" y="13"/>
                </a:cubicBezTo>
                <a:cubicBezTo>
                  <a:pt x="8" y="12"/>
                  <a:pt x="8" y="10"/>
                  <a:pt x="8" y="9"/>
                </a:cubicBezTo>
                <a:cubicBezTo>
                  <a:pt x="6" y="9"/>
                  <a:pt x="6" y="11"/>
                  <a:pt x="4" y="11"/>
                </a:cubicBezTo>
                <a:cubicBezTo>
                  <a:pt x="0" y="9"/>
                  <a:pt x="5" y="10"/>
                  <a:pt x="6" y="9"/>
                </a:cubicBezTo>
                <a:cubicBezTo>
                  <a:pt x="7" y="8"/>
                  <a:pt x="11" y="0"/>
                  <a:pt x="15" y="2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8" name="îṩlîďe">
            <a:extLst>
              <a:ext uri="{FF2B5EF4-FFF2-40B4-BE49-F238E27FC236}">
                <a16:creationId xmlns="" xmlns:a16="http://schemas.microsoft.com/office/drawing/2014/main" id="{934C2A5A-D839-4C17-8361-A7D3BB08F440}"/>
              </a:ext>
            </a:extLst>
          </p:cNvPr>
          <p:cNvSpPr/>
          <p:nvPr/>
        </p:nvSpPr>
        <p:spPr bwMode="auto">
          <a:xfrm>
            <a:off x="10599584" y="3435821"/>
            <a:ext cx="21397" cy="22824"/>
          </a:xfrm>
          <a:custGeom>
            <a:avLst/>
            <a:gdLst>
              <a:gd name="T0" fmla="*/ 3 w 10"/>
              <a:gd name="T1" fmla="*/ 3 h 11"/>
              <a:gd name="T2" fmla="*/ 10 w 10"/>
              <a:gd name="T3" fmla="*/ 1 h 11"/>
              <a:gd name="T4" fmla="*/ 1 w 10"/>
              <a:gd name="T5" fmla="*/ 10 h 11"/>
              <a:gd name="T6" fmla="*/ 3 w 10"/>
              <a:gd name="T7" fmla="*/ 3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11">
                <a:moveTo>
                  <a:pt x="3" y="3"/>
                </a:moveTo>
                <a:cubicBezTo>
                  <a:pt x="4" y="0"/>
                  <a:pt x="5" y="3"/>
                  <a:pt x="10" y="1"/>
                </a:cubicBezTo>
                <a:cubicBezTo>
                  <a:pt x="8" y="5"/>
                  <a:pt x="8" y="11"/>
                  <a:pt x="1" y="10"/>
                </a:cubicBezTo>
                <a:cubicBezTo>
                  <a:pt x="0" y="8"/>
                  <a:pt x="8" y="4"/>
                  <a:pt x="3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9" name="íṣľiḍè">
            <a:extLst>
              <a:ext uri="{FF2B5EF4-FFF2-40B4-BE49-F238E27FC236}">
                <a16:creationId xmlns="" xmlns:a16="http://schemas.microsoft.com/office/drawing/2014/main" id="{9FF0F0CC-2D4F-488E-B738-1087A013B331}"/>
              </a:ext>
            </a:extLst>
          </p:cNvPr>
          <p:cNvSpPr/>
          <p:nvPr/>
        </p:nvSpPr>
        <p:spPr bwMode="auto">
          <a:xfrm>
            <a:off x="10101753" y="4057771"/>
            <a:ext cx="158336" cy="184017"/>
          </a:xfrm>
          <a:custGeom>
            <a:avLst/>
            <a:gdLst>
              <a:gd name="T0" fmla="*/ 60 w 75"/>
              <a:gd name="T1" fmla="*/ 5 h 87"/>
              <a:gd name="T2" fmla="*/ 68 w 75"/>
              <a:gd name="T3" fmla="*/ 9 h 87"/>
              <a:gd name="T4" fmla="*/ 75 w 75"/>
              <a:gd name="T5" fmla="*/ 14 h 87"/>
              <a:gd name="T6" fmla="*/ 68 w 75"/>
              <a:gd name="T7" fmla="*/ 24 h 87"/>
              <a:gd name="T8" fmla="*/ 66 w 75"/>
              <a:gd name="T9" fmla="*/ 35 h 87"/>
              <a:gd name="T10" fmla="*/ 70 w 75"/>
              <a:gd name="T11" fmla="*/ 38 h 87"/>
              <a:gd name="T12" fmla="*/ 70 w 75"/>
              <a:gd name="T13" fmla="*/ 44 h 87"/>
              <a:gd name="T14" fmla="*/ 73 w 75"/>
              <a:gd name="T15" fmla="*/ 48 h 87"/>
              <a:gd name="T16" fmla="*/ 64 w 75"/>
              <a:gd name="T17" fmla="*/ 53 h 87"/>
              <a:gd name="T18" fmla="*/ 62 w 75"/>
              <a:gd name="T19" fmla="*/ 63 h 87"/>
              <a:gd name="T20" fmla="*/ 62 w 75"/>
              <a:gd name="T21" fmla="*/ 66 h 87"/>
              <a:gd name="T22" fmla="*/ 59 w 75"/>
              <a:gd name="T23" fmla="*/ 66 h 87"/>
              <a:gd name="T24" fmla="*/ 53 w 75"/>
              <a:gd name="T25" fmla="*/ 74 h 87"/>
              <a:gd name="T26" fmla="*/ 53 w 75"/>
              <a:gd name="T27" fmla="*/ 85 h 87"/>
              <a:gd name="T28" fmla="*/ 34 w 75"/>
              <a:gd name="T29" fmla="*/ 79 h 87"/>
              <a:gd name="T30" fmla="*/ 32 w 75"/>
              <a:gd name="T31" fmla="*/ 83 h 87"/>
              <a:gd name="T32" fmla="*/ 27 w 75"/>
              <a:gd name="T33" fmla="*/ 79 h 87"/>
              <a:gd name="T34" fmla="*/ 18 w 75"/>
              <a:gd name="T35" fmla="*/ 79 h 87"/>
              <a:gd name="T36" fmla="*/ 12 w 75"/>
              <a:gd name="T37" fmla="*/ 78 h 87"/>
              <a:gd name="T38" fmla="*/ 4 w 75"/>
              <a:gd name="T39" fmla="*/ 66 h 87"/>
              <a:gd name="T40" fmla="*/ 6 w 75"/>
              <a:gd name="T41" fmla="*/ 59 h 87"/>
              <a:gd name="T42" fmla="*/ 4 w 75"/>
              <a:gd name="T43" fmla="*/ 59 h 87"/>
              <a:gd name="T44" fmla="*/ 3 w 75"/>
              <a:gd name="T45" fmla="*/ 44 h 87"/>
              <a:gd name="T46" fmla="*/ 21 w 75"/>
              <a:gd name="T47" fmla="*/ 42 h 87"/>
              <a:gd name="T48" fmla="*/ 21 w 75"/>
              <a:gd name="T49" fmla="*/ 37 h 87"/>
              <a:gd name="T50" fmla="*/ 34 w 75"/>
              <a:gd name="T51" fmla="*/ 27 h 87"/>
              <a:gd name="T52" fmla="*/ 46 w 75"/>
              <a:gd name="T53" fmla="*/ 24 h 87"/>
              <a:gd name="T54" fmla="*/ 47 w 75"/>
              <a:gd name="T55" fmla="*/ 18 h 87"/>
              <a:gd name="T56" fmla="*/ 51 w 75"/>
              <a:gd name="T57" fmla="*/ 18 h 87"/>
              <a:gd name="T58" fmla="*/ 55 w 75"/>
              <a:gd name="T59" fmla="*/ 14 h 87"/>
              <a:gd name="T60" fmla="*/ 62 w 75"/>
              <a:gd name="T61" fmla="*/ 5 h 87"/>
              <a:gd name="T62" fmla="*/ 60 w 75"/>
              <a:gd name="T63" fmla="*/ 5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5" h="87">
                <a:moveTo>
                  <a:pt x="60" y="5"/>
                </a:moveTo>
                <a:cubicBezTo>
                  <a:pt x="62" y="0"/>
                  <a:pt x="65" y="9"/>
                  <a:pt x="68" y="9"/>
                </a:cubicBezTo>
                <a:cubicBezTo>
                  <a:pt x="70" y="10"/>
                  <a:pt x="72" y="14"/>
                  <a:pt x="75" y="14"/>
                </a:cubicBezTo>
                <a:cubicBezTo>
                  <a:pt x="74" y="19"/>
                  <a:pt x="74" y="24"/>
                  <a:pt x="68" y="24"/>
                </a:cubicBezTo>
                <a:cubicBezTo>
                  <a:pt x="67" y="27"/>
                  <a:pt x="70" y="35"/>
                  <a:pt x="66" y="35"/>
                </a:cubicBezTo>
                <a:cubicBezTo>
                  <a:pt x="66" y="37"/>
                  <a:pt x="69" y="37"/>
                  <a:pt x="70" y="38"/>
                </a:cubicBezTo>
                <a:cubicBezTo>
                  <a:pt x="70" y="40"/>
                  <a:pt x="69" y="43"/>
                  <a:pt x="70" y="44"/>
                </a:cubicBezTo>
                <a:cubicBezTo>
                  <a:pt x="71" y="46"/>
                  <a:pt x="73" y="46"/>
                  <a:pt x="73" y="48"/>
                </a:cubicBezTo>
                <a:cubicBezTo>
                  <a:pt x="73" y="52"/>
                  <a:pt x="67" y="56"/>
                  <a:pt x="64" y="53"/>
                </a:cubicBezTo>
                <a:cubicBezTo>
                  <a:pt x="65" y="58"/>
                  <a:pt x="67" y="59"/>
                  <a:pt x="62" y="63"/>
                </a:cubicBezTo>
                <a:cubicBezTo>
                  <a:pt x="62" y="63"/>
                  <a:pt x="63" y="66"/>
                  <a:pt x="62" y="66"/>
                </a:cubicBezTo>
                <a:cubicBezTo>
                  <a:pt x="62" y="67"/>
                  <a:pt x="59" y="66"/>
                  <a:pt x="59" y="66"/>
                </a:cubicBezTo>
                <a:cubicBezTo>
                  <a:pt x="57" y="69"/>
                  <a:pt x="58" y="76"/>
                  <a:pt x="53" y="74"/>
                </a:cubicBezTo>
                <a:cubicBezTo>
                  <a:pt x="56" y="77"/>
                  <a:pt x="51" y="79"/>
                  <a:pt x="53" y="85"/>
                </a:cubicBezTo>
                <a:cubicBezTo>
                  <a:pt x="43" y="87"/>
                  <a:pt x="41" y="81"/>
                  <a:pt x="34" y="79"/>
                </a:cubicBezTo>
                <a:cubicBezTo>
                  <a:pt x="33" y="79"/>
                  <a:pt x="33" y="82"/>
                  <a:pt x="32" y="83"/>
                </a:cubicBezTo>
                <a:cubicBezTo>
                  <a:pt x="29" y="85"/>
                  <a:pt x="28" y="80"/>
                  <a:pt x="27" y="79"/>
                </a:cubicBezTo>
                <a:cubicBezTo>
                  <a:pt x="24" y="79"/>
                  <a:pt x="20" y="81"/>
                  <a:pt x="18" y="79"/>
                </a:cubicBezTo>
                <a:cubicBezTo>
                  <a:pt x="16" y="79"/>
                  <a:pt x="18" y="74"/>
                  <a:pt x="12" y="78"/>
                </a:cubicBezTo>
                <a:cubicBezTo>
                  <a:pt x="10" y="73"/>
                  <a:pt x="10" y="67"/>
                  <a:pt x="4" y="66"/>
                </a:cubicBezTo>
                <a:cubicBezTo>
                  <a:pt x="4" y="63"/>
                  <a:pt x="7" y="62"/>
                  <a:pt x="6" y="59"/>
                </a:cubicBezTo>
                <a:cubicBezTo>
                  <a:pt x="6" y="56"/>
                  <a:pt x="4" y="59"/>
                  <a:pt x="4" y="59"/>
                </a:cubicBezTo>
                <a:cubicBezTo>
                  <a:pt x="0" y="56"/>
                  <a:pt x="4" y="51"/>
                  <a:pt x="3" y="44"/>
                </a:cubicBezTo>
                <a:cubicBezTo>
                  <a:pt x="10" y="44"/>
                  <a:pt x="16" y="44"/>
                  <a:pt x="21" y="42"/>
                </a:cubicBezTo>
                <a:cubicBezTo>
                  <a:pt x="21" y="39"/>
                  <a:pt x="24" y="37"/>
                  <a:pt x="21" y="37"/>
                </a:cubicBezTo>
                <a:cubicBezTo>
                  <a:pt x="23" y="34"/>
                  <a:pt x="38" y="30"/>
                  <a:pt x="34" y="27"/>
                </a:cubicBezTo>
                <a:cubicBezTo>
                  <a:pt x="37" y="25"/>
                  <a:pt x="41" y="24"/>
                  <a:pt x="46" y="24"/>
                </a:cubicBezTo>
                <a:cubicBezTo>
                  <a:pt x="48" y="24"/>
                  <a:pt x="46" y="20"/>
                  <a:pt x="47" y="18"/>
                </a:cubicBezTo>
                <a:cubicBezTo>
                  <a:pt x="48" y="17"/>
                  <a:pt x="51" y="18"/>
                  <a:pt x="51" y="18"/>
                </a:cubicBezTo>
                <a:cubicBezTo>
                  <a:pt x="52" y="16"/>
                  <a:pt x="51" y="13"/>
                  <a:pt x="55" y="14"/>
                </a:cubicBezTo>
                <a:cubicBezTo>
                  <a:pt x="52" y="6"/>
                  <a:pt x="60" y="8"/>
                  <a:pt x="62" y="5"/>
                </a:cubicBezTo>
                <a:cubicBezTo>
                  <a:pt x="62" y="5"/>
                  <a:pt x="61" y="5"/>
                  <a:pt x="60" y="5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0" name="ïSľïḋè">
            <a:extLst>
              <a:ext uri="{FF2B5EF4-FFF2-40B4-BE49-F238E27FC236}">
                <a16:creationId xmlns="" xmlns:a16="http://schemas.microsoft.com/office/drawing/2014/main" id="{F686BCA3-D6F5-457A-9734-4C8E578F20AF}"/>
              </a:ext>
            </a:extLst>
          </p:cNvPr>
          <p:cNvSpPr/>
          <p:nvPr/>
        </p:nvSpPr>
        <p:spPr bwMode="auto">
          <a:xfrm>
            <a:off x="10264369" y="4189007"/>
            <a:ext cx="72749" cy="82736"/>
          </a:xfrm>
          <a:custGeom>
            <a:avLst/>
            <a:gdLst>
              <a:gd name="T0" fmla="*/ 30 w 34"/>
              <a:gd name="T1" fmla="*/ 1 h 39"/>
              <a:gd name="T2" fmla="*/ 24 w 34"/>
              <a:gd name="T3" fmla="*/ 8 h 39"/>
              <a:gd name="T4" fmla="*/ 23 w 34"/>
              <a:gd name="T5" fmla="*/ 8 h 39"/>
              <a:gd name="T6" fmla="*/ 24 w 34"/>
              <a:gd name="T7" fmla="*/ 14 h 39"/>
              <a:gd name="T8" fmla="*/ 28 w 34"/>
              <a:gd name="T9" fmla="*/ 17 h 39"/>
              <a:gd name="T10" fmla="*/ 30 w 34"/>
              <a:gd name="T11" fmla="*/ 34 h 39"/>
              <a:gd name="T12" fmla="*/ 23 w 34"/>
              <a:gd name="T13" fmla="*/ 34 h 39"/>
              <a:gd name="T14" fmla="*/ 17 w 34"/>
              <a:gd name="T15" fmla="*/ 16 h 39"/>
              <a:gd name="T16" fmla="*/ 10 w 34"/>
              <a:gd name="T17" fmla="*/ 21 h 39"/>
              <a:gd name="T18" fmla="*/ 10 w 34"/>
              <a:gd name="T19" fmla="*/ 32 h 39"/>
              <a:gd name="T20" fmla="*/ 4 w 34"/>
              <a:gd name="T21" fmla="*/ 38 h 39"/>
              <a:gd name="T22" fmla="*/ 2 w 34"/>
              <a:gd name="T23" fmla="*/ 29 h 39"/>
              <a:gd name="T24" fmla="*/ 4 w 34"/>
              <a:gd name="T25" fmla="*/ 27 h 39"/>
              <a:gd name="T26" fmla="*/ 2 w 34"/>
              <a:gd name="T27" fmla="*/ 25 h 39"/>
              <a:gd name="T28" fmla="*/ 4 w 34"/>
              <a:gd name="T29" fmla="*/ 17 h 39"/>
              <a:gd name="T30" fmla="*/ 0 w 34"/>
              <a:gd name="T31" fmla="*/ 14 h 39"/>
              <a:gd name="T32" fmla="*/ 15 w 34"/>
              <a:gd name="T33" fmla="*/ 1 h 39"/>
              <a:gd name="T34" fmla="*/ 30 w 34"/>
              <a:gd name="T35" fmla="*/ 1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4" h="39">
                <a:moveTo>
                  <a:pt x="30" y="1"/>
                </a:moveTo>
                <a:cubicBezTo>
                  <a:pt x="34" y="9"/>
                  <a:pt x="21" y="5"/>
                  <a:pt x="24" y="8"/>
                </a:cubicBezTo>
                <a:cubicBezTo>
                  <a:pt x="27" y="11"/>
                  <a:pt x="25" y="9"/>
                  <a:pt x="23" y="8"/>
                </a:cubicBezTo>
                <a:cubicBezTo>
                  <a:pt x="23" y="11"/>
                  <a:pt x="23" y="12"/>
                  <a:pt x="24" y="14"/>
                </a:cubicBezTo>
                <a:cubicBezTo>
                  <a:pt x="25" y="15"/>
                  <a:pt x="28" y="17"/>
                  <a:pt x="28" y="17"/>
                </a:cubicBezTo>
                <a:cubicBezTo>
                  <a:pt x="30" y="22"/>
                  <a:pt x="28" y="28"/>
                  <a:pt x="30" y="34"/>
                </a:cubicBezTo>
                <a:cubicBezTo>
                  <a:pt x="28" y="34"/>
                  <a:pt x="25" y="34"/>
                  <a:pt x="23" y="34"/>
                </a:cubicBezTo>
                <a:cubicBezTo>
                  <a:pt x="20" y="28"/>
                  <a:pt x="17" y="23"/>
                  <a:pt x="17" y="16"/>
                </a:cubicBezTo>
                <a:cubicBezTo>
                  <a:pt x="13" y="16"/>
                  <a:pt x="16" y="23"/>
                  <a:pt x="10" y="21"/>
                </a:cubicBezTo>
                <a:cubicBezTo>
                  <a:pt x="10" y="25"/>
                  <a:pt x="10" y="29"/>
                  <a:pt x="10" y="32"/>
                </a:cubicBezTo>
                <a:cubicBezTo>
                  <a:pt x="10" y="37"/>
                  <a:pt x="4" y="34"/>
                  <a:pt x="4" y="38"/>
                </a:cubicBezTo>
                <a:cubicBezTo>
                  <a:pt x="1" y="39"/>
                  <a:pt x="1" y="32"/>
                  <a:pt x="2" y="29"/>
                </a:cubicBezTo>
                <a:cubicBezTo>
                  <a:pt x="2" y="28"/>
                  <a:pt x="4" y="27"/>
                  <a:pt x="4" y="27"/>
                </a:cubicBezTo>
                <a:cubicBezTo>
                  <a:pt x="4" y="25"/>
                  <a:pt x="2" y="26"/>
                  <a:pt x="2" y="25"/>
                </a:cubicBezTo>
                <a:cubicBezTo>
                  <a:pt x="2" y="24"/>
                  <a:pt x="5" y="20"/>
                  <a:pt x="4" y="17"/>
                </a:cubicBezTo>
                <a:cubicBezTo>
                  <a:pt x="5" y="14"/>
                  <a:pt x="2" y="14"/>
                  <a:pt x="0" y="14"/>
                </a:cubicBezTo>
                <a:cubicBezTo>
                  <a:pt x="2" y="7"/>
                  <a:pt x="5" y="0"/>
                  <a:pt x="15" y="1"/>
                </a:cubicBezTo>
                <a:cubicBezTo>
                  <a:pt x="9" y="7"/>
                  <a:pt x="26" y="1"/>
                  <a:pt x="30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1" name="iṧļïḍé">
            <a:extLst>
              <a:ext uri="{FF2B5EF4-FFF2-40B4-BE49-F238E27FC236}">
                <a16:creationId xmlns="" xmlns:a16="http://schemas.microsoft.com/office/drawing/2014/main" id="{5905D3D5-54C8-4E08-91B5-109CB8C9DA43}"/>
              </a:ext>
            </a:extLst>
          </p:cNvPr>
          <p:cNvSpPr/>
          <p:nvPr/>
        </p:nvSpPr>
        <p:spPr bwMode="auto">
          <a:xfrm>
            <a:off x="10048974" y="4270318"/>
            <a:ext cx="166895" cy="48501"/>
          </a:xfrm>
          <a:custGeom>
            <a:avLst/>
            <a:gdLst>
              <a:gd name="T0" fmla="*/ 2 w 79"/>
              <a:gd name="T1" fmla="*/ 7 h 23"/>
              <a:gd name="T2" fmla="*/ 9 w 79"/>
              <a:gd name="T3" fmla="*/ 2 h 23"/>
              <a:gd name="T4" fmla="*/ 13 w 79"/>
              <a:gd name="T5" fmla="*/ 6 h 23"/>
              <a:gd name="T6" fmla="*/ 16 w 79"/>
              <a:gd name="T7" fmla="*/ 7 h 23"/>
              <a:gd name="T8" fmla="*/ 35 w 79"/>
              <a:gd name="T9" fmla="*/ 11 h 23"/>
              <a:gd name="T10" fmla="*/ 54 w 79"/>
              <a:gd name="T11" fmla="*/ 9 h 23"/>
              <a:gd name="T12" fmla="*/ 57 w 79"/>
              <a:gd name="T13" fmla="*/ 13 h 23"/>
              <a:gd name="T14" fmla="*/ 63 w 79"/>
              <a:gd name="T15" fmla="*/ 15 h 23"/>
              <a:gd name="T16" fmla="*/ 72 w 79"/>
              <a:gd name="T17" fmla="*/ 15 h 23"/>
              <a:gd name="T18" fmla="*/ 74 w 79"/>
              <a:gd name="T19" fmla="*/ 20 h 23"/>
              <a:gd name="T20" fmla="*/ 71 w 79"/>
              <a:gd name="T21" fmla="*/ 20 h 23"/>
              <a:gd name="T22" fmla="*/ 33 w 79"/>
              <a:gd name="T23" fmla="*/ 15 h 23"/>
              <a:gd name="T24" fmla="*/ 24 w 79"/>
              <a:gd name="T25" fmla="*/ 15 h 23"/>
              <a:gd name="T26" fmla="*/ 11 w 79"/>
              <a:gd name="T27" fmla="*/ 11 h 23"/>
              <a:gd name="T28" fmla="*/ 2 w 79"/>
              <a:gd name="T29" fmla="*/ 7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9" h="23">
                <a:moveTo>
                  <a:pt x="2" y="7"/>
                </a:moveTo>
                <a:cubicBezTo>
                  <a:pt x="0" y="1"/>
                  <a:pt x="8" y="5"/>
                  <a:pt x="9" y="2"/>
                </a:cubicBezTo>
                <a:cubicBezTo>
                  <a:pt x="13" y="0"/>
                  <a:pt x="11" y="4"/>
                  <a:pt x="13" y="6"/>
                </a:cubicBezTo>
                <a:cubicBezTo>
                  <a:pt x="14" y="6"/>
                  <a:pt x="17" y="5"/>
                  <a:pt x="16" y="7"/>
                </a:cubicBezTo>
                <a:cubicBezTo>
                  <a:pt x="25" y="5"/>
                  <a:pt x="28" y="6"/>
                  <a:pt x="35" y="11"/>
                </a:cubicBezTo>
                <a:cubicBezTo>
                  <a:pt x="42" y="7"/>
                  <a:pt x="44" y="9"/>
                  <a:pt x="54" y="9"/>
                </a:cubicBezTo>
                <a:cubicBezTo>
                  <a:pt x="57" y="9"/>
                  <a:pt x="57" y="11"/>
                  <a:pt x="57" y="13"/>
                </a:cubicBezTo>
                <a:cubicBezTo>
                  <a:pt x="60" y="13"/>
                  <a:pt x="63" y="13"/>
                  <a:pt x="63" y="15"/>
                </a:cubicBezTo>
                <a:cubicBezTo>
                  <a:pt x="68" y="12"/>
                  <a:pt x="72" y="19"/>
                  <a:pt x="72" y="15"/>
                </a:cubicBezTo>
                <a:cubicBezTo>
                  <a:pt x="79" y="15"/>
                  <a:pt x="68" y="21"/>
                  <a:pt x="74" y="20"/>
                </a:cubicBezTo>
                <a:cubicBezTo>
                  <a:pt x="73" y="23"/>
                  <a:pt x="73" y="20"/>
                  <a:pt x="71" y="20"/>
                </a:cubicBezTo>
                <a:cubicBezTo>
                  <a:pt x="56" y="23"/>
                  <a:pt x="45" y="17"/>
                  <a:pt x="33" y="15"/>
                </a:cubicBezTo>
                <a:cubicBezTo>
                  <a:pt x="30" y="14"/>
                  <a:pt x="27" y="15"/>
                  <a:pt x="24" y="15"/>
                </a:cubicBezTo>
                <a:cubicBezTo>
                  <a:pt x="19" y="14"/>
                  <a:pt x="15" y="12"/>
                  <a:pt x="11" y="11"/>
                </a:cubicBezTo>
                <a:cubicBezTo>
                  <a:pt x="7" y="10"/>
                  <a:pt x="2" y="12"/>
                  <a:pt x="2" y="7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2" name="íṣļîďê">
            <a:extLst>
              <a:ext uri="{FF2B5EF4-FFF2-40B4-BE49-F238E27FC236}">
                <a16:creationId xmlns="" xmlns:a16="http://schemas.microsoft.com/office/drawing/2014/main" id="{7BB7BDF3-E5C9-4751-94DF-DB935F3E5CC0}"/>
              </a:ext>
            </a:extLst>
          </p:cNvPr>
          <p:cNvSpPr/>
          <p:nvPr/>
        </p:nvSpPr>
        <p:spPr bwMode="auto">
          <a:xfrm>
            <a:off x="10271500" y="4327377"/>
            <a:ext cx="25676" cy="9986"/>
          </a:xfrm>
          <a:custGeom>
            <a:avLst/>
            <a:gdLst>
              <a:gd name="T0" fmla="*/ 5 w 12"/>
              <a:gd name="T1" fmla="*/ 3 h 5"/>
              <a:gd name="T2" fmla="*/ 12 w 12"/>
              <a:gd name="T3" fmla="*/ 5 h 5"/>
              <a:gd name="T4" fmla="*/ 5 w 12"/>
              <a:gd name="T5" fmla="*/ 5 h 5"/>
              <a:gd name="T6" fmla="*/ 3 w 12"/>
              <a:gd name="T7" fmla="*/ 3 h 5"/>
              <a:gd name="T8" fmla="*/ 5 w 12"/>
              <a:gd name="T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5">
                <a:moveTo>
                  <a:pt x="5" y="3"/>
                </a:moveTo>
                <a:cubicBezTo>
                  <a:pt x="8" y="3"/>
                  <a:pt x="12" y="2"/>
                  <a:pt x="12" y="5"/>
                </a:cubicBezTo>
                <a:cubicBezTo>
                  <a:pt x="10" y="5"/>
                  <a:pt x="7" y="5"/>
                  <a:pt x="5" y="5"/>
                </a:cubicBezTo>
                <a:cubicBezTo>
                  <a:pt x="5" y="3"/>
                  <a:pt x="3" y="3"/>
                  <a:pt x="3" y="3"/>
                </a:cubicBezTo>
                <a:cubicBezTo>
                  <a:pt x="0" y="0"/>
                  <a:pt x="4" y="1"/>
                  <a:pt x="5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3" name="iṡḷîḋe">
            <a:extLst>
              <a:ext uri="{FF2B5EF4-FFF2-40B4-BE49-F238E27FC236}">
                <a16:creationId xmlns="" xmlns:a16="http://schemas.microsoft.com/office/drawing/2014/main" id="{C020CCE9-7A1A-4FE2-91EC-FB4CCD05A140}"/>
              </a:ext>
            </a:extLst>
          </p:cNvPr>
          <p:cNvSpPr/>
          <p:nvPr/>
        </p:nvSpPr>
        <p:spPr bwMode="auto">
          <a:xfrm>
            <a:off x="11026093" y="4869442"/>
            <a:ext cx="122674" cy="124105"/>
          </a:xfrm>
          <a:custGeom>
            <a:avLst/>
            <a:gdLst>
              <a:gd name="T0" fmla="*/ 1 w 58"/>
              <a:gd name="T1" fmla="*/ 51 h 59"/>
              <a:gd name="T2" fmla="*/ 5 w 58"/>
              <a:gd name="T3" fmla="*/ 43 h 59"/>
              <a:gd name="T4" fmla="*/ 8 w 58"/>
              <a:gd name="T5" fmla="*/ 41 h 59"/>
              <a:gd name="T6" fmla="*/ 8 w 58"/>
              <a:gd name="T7" fmla="*/ 38 h 59"/>
              <a:gd name="T8" fmla="*/ 12 w 58"/>
              <a:gd name="T9" fmla="*/ 38 h 59"/>
              <a:gd name="T10" fmla="*/ 14 w 58"/>
              <a:gd name="T11" fmla="*/ 34 h 59"/>
              <a:gd name="T12" fmla="*/ 21 w 58"/>
              <a:gd name="T13" fmla="*/ 32 h 59"/>
              <a:gd name="T14" fmla="*/ 25 w 58"/>
              <a:gd name="T15" fmla="*/ 28 h 59"/>
              <a:gd name="T16" fmla="*/ 29 w 58"/>
              <a:gd name="T17" fmla="*/ 23 h 59"/>
              <a:gd name="T18" fmla="*/ 33 w 58"/>
              <a:gd name="T19" fmla="*/ 19 h 59"/>
              <a:gd name="T20" fmla="*/ 38 w 58"/>
              <a:gd name="T21" fmla="*/ 21 h 59"/>
              <a:gd name="T22" fmla="*/ 36 w 58"/>
              <a:gd name="T23" fmla="*/ 13 h 59"/>
              <a:gd name="T24" fmla="*/ 44 w 58"/>
              <a:gd name="T25" fmla="*/ 4 h 59"/>
              <a:gd name="T26" fmla="*/ 49 w 58"/>
              <a:gd name="T27" fmla="*/ 0 h 59"/>
              <a:gd name="T28" fmla="*/ 55 w 58"/>
              <a:gd name="T29" fmla="*/ 4 h 59"/>
              <a:gd name="T30" fmla="*/ 57 w 58"/>
              <a:gd name="T31" fmla="*/ 13 h 59"/>
              <a:gd name="T32" fmla="*/ 55 w 58"/>
              <a:gd name="T33" fmla="*/ 19 h 59"/>
              <a:gd name="T34" fmla="*/ 51 w 58"/>
              <a:gd name="T35" fmla="*/ 19 h 59"/>
              <a:gd name="T36" fmla="*/ 49 w 58"/>
              <a:gd name="T37" fmla="*/ 28 h 59"/>
              <a:gd name="T38" fmla="*/ 42 w 58"/>
              <a:gd name="T39" fmla="*/ 30 h 59"/>
              <a:gd name="T40" fmla="*/ 36 w 58"/>
              <a:gd name="T41" fmla="*/ 43 h 59"/>
              <a:gd name="T42" fmla="*/ 33 w 58"/>
              <a:gd name="T43" fmla="*/ 51 h 59"/>
              <a:gd name="T44" fmla="*/ 29 w 58"/>
              <a:gd name="T45" fmla="*/ 54 h 59"/>
              <a:gd name="T46" fmla="*/ 14 w 58"/>
              <a:gd name="T47" fmla="*/ 49 h 59"/>
              <a:gd name="T48" fmla="*/ 7 w 58"/>
              <a:gd name="T49" fmla="*/ 51 h 59"/>
              <a:gd name="T50" fmla="*/ 5 w 58"/>
              <a:gd name="T51" fmla="*/ 47 h 59"/>
              <a:gd name="T52" fmla="*/ 1 w 58"/>
              <a:gd name="T53" fmla="*/ 51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8" h="59">
                <a:moveTo>
                  <a:pt x="1" y="51"/>
                </a:moveTo>
                <a:cubicBezTo>
                  <a:pt x="0" y="48"/>
                  <a:pt x="3" y="45"/>
                  <a:pt x="5" y="43"/>
                </a:cubicBezTo>
                <a:cubicBezTo>
                  <a:pt x="5" y="43"/>
                  <a:pt x="8" y="42"/>
                  <a:pt x="8" y="41"/>
                </a:cubicBezTo>
                <a:cubicBezTo>
                  <a:pt x="9" y="41"/>
                  <a:pt x="8" y="38"/>
                  <a:pt x="8" y="38"/>
                </a:cubicBezTo>
                <a:cubicBezTo>
                  <a:pt x="9" y="37"/>
                  <a:pt x="12" y="38"/>
                  <a:pt x="12" y="38"/>
                </a:cubicBezTo>
                <a:cubicBezTo>
                  <a:pt x="13" y="37"/>
                  <a:pt x="13" y="34"/>
                  <a:pt x="14" y="34"/>
                </a:cubicBezTo>
                <a:cubicBezTo>
                  <a:pt x="16" y="33"/>
                  <a:pt x="20" y="34"/>
                  <a:pt x="21" y="32"/>
                </a:cubicBezTo>
                <a:cubicBezTo>
                  <a:pt x="23" y="29"/>
                  <a:pt x="21" y="29"/>
                  <a:pt x="25" y="28"/>
                </a:cubicBezTo>
                <a:cubicBezTo>
                  <a:pt x="29" y="28"/>
                  <a:pt x="27" y="25"/>
                  <a:pt x="29" y="23"/>
                </a:cubicBezTo>
                <a:cubicBezTo>
                  <a:pt x="29" y="22"/>
                  <a:pt x="35" y="27"/>
                  <a:pt x="33" y="19"/>
                </a:cubicBezTo>
                <a:cubicBezTo>
                  <a:pt x="36" y="18"/>
                  <a:pt x="36" y="21"/>
                  <a:pt x="38" y="21"/>
                </a:cubicBezTo>
                <a:cubicBezTo>
                  <a:pt x="38" y="17"/>
                  <a:pt x="36" y="17"/>
                  <a:pt x="36" y="13"/>
                </a:cubicBezTo>
                <a:cubicBezTo>
                  <a:pt x="43" y="15"/>
                  <a:pt x="42" y="7"/>
                  <a:pt x="44" y="4"/>
                </a:cubicBezTo>
                <a:cubicBezTo>
                  <a:pt x="45" y="2"/>
                  <a:pt x="50" y="4"/>
                  <a:pt x="49" y="0"/>
                </a:cubicBezTo>
                <a:cubicBezTo>
                  <a:pt x="51" y="1"/>
                  <a:pt x="51" y="5"/>
                  <a:pt x="55" y="4"/>
                </a:cubicBezTo>
                <a:cubicBezTo>
                  <a:pt x="53" y="9"/>
                  <a:pt x="58" y="9"/>
                  <a:pt x="57" y="13"/>
                </a:cubicBezTo>
                <a:cubicBezTo>
                  <a:pt x="54" y="13"/>
                  <a:pt x="56" y="17"/>
                  <a:pt x="55" y="19"/>
                </a:cubicBezTo>
                <a:cubicBezTo>
                  <a:pt x="55" y="19"/>
                  <a:pt x="52" y="18"/>
                  <a:pt x="51" y="19"/>
                </a:cubicBezTo>
                <a:cubicBezTo>
                  <a:pt x="50" y="20"/>
                  <a:pt x="50" y="24"/>
                  <a:pt x="49" y="28"/>
                </a:cubicBezTo>
                <a:cubicBezTo>
                  <a:pt x="46" y="31"/>
                  <a:pt x="46" y="27"/>
                  <a:pt x="42" y="30"/>
                </a:cubicBezTo>
                <a:cubicBezTo>
                  <a:pt x="37" y="33"/>
                  <a:pt x="38" y="39"/>
                  <a:pt x="36" y="43"/>
                </a:cubicBezTo>
                <a:cubicBezTo>
                  <a:pt x="36" y="44"/>
                  <a:pt x="31" y="45"/>
                  <a:pt x="33" y="51"/>
                </a:cubicBezTo>
                <a:cubicBezTo>
                  <a:pt x="29" y="50"/>
                  <a:pt x="29" y="52"/>
                  <a:pt x="29" y="54"/>
                </a:cubicBezTo>
                <a:cubicBezTo>
                  <a:pt x="24" y="49"/>
                  <a:pt x="15" y="59"/>
                  <a:pt x="14" y="49"/>
                </a:cubicBezTo>
                <a:cubicBezTo>
                  <a:pt x="13" y="49"/>
                  <a:pt x="9" y="52"/>
                  <a:pt x="7" y="51"/>
                </a:cubicBezTo>
                <a:cubicBezTo>
                  <a:pt x="6" y="51"/>
                  <a:pt x="4" y="47"/>
                  <a:pt x="5" y="47"/>
                </a:cubicBezTo>
                <a:cubicBezTo>
                  <a:pt x="1" y="47"/>
                  <a:pt x="9" y="54"/>
                  <a:pt x="1" y="5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4" name="îSḷîdê">
            <a:extLst>
              <a:ext uri="{FF2B5EF4-FFF2-40B4-BE49-F238E27FC236}">
                <a16:creationId xmlns="" xmlns:a16="http://schemas.microsoft.com/office/drawing/2014/main" id="{16AD7EA9-EEBA-4319-806F-E591C44665EF}"/>
              </a:ext>
            </a:extLst>
          </p:cNvPr>
          <p:cNvSpPr/>
          <p:nvPr/>
        </p:nvSpPr>
        <p:spPr bwMode="auto">
          <a:xfrm>
            <a:off x="6799526" y="2438704"/>
            <a:ext cx="172601" cy="128384"/>
          </a:xfrm>
          <a:custGeom>
            <a:avLst/>
            <a:gdLst>
              <a:gd name="T0" fmla="*/ 22 w 82"/>
              <a:gd name="T1" fmla="*/ 0 h 61"/>
              <a:gd name="T2" fmla="*/ 31 w 82"/>
              <a:gd name="T3" fmla="*/ 8 h 61"/>
              <a:gd name="T4" fmla="*/ 37 w 82"/>
              <a:gd name="T5" fmla="*/ 9 h 61"/>
              <a:gd name="T6" fmla="*/ 41 w 82"/>
              <a:gd name="T7" fmla="*/ 9 h 61"/>
              <a:gd name="T8" fmla="*/ 43 w 82"/>
              <a:gd name="T9" fmla="*/ 11 h 61"/>
              <a:gd name="T10" fmla="*/ 48 w 82"/>
              <a:gd name="T11" fmla="*/ 15 h 61"/>
              <a:gd name="T12" fmla="*/ 54 w 82"/>
              <a:gd name="T13" fmla="*/ 15 h 61"/>
              <a:gd name="T14" fmla="*/ 65 w 82"/>
              <a:gd name="T15" fmla="*/ 19 h 61"/>
              <a:gd name="T16" fmla="*/ 65 w 82"/>
              <a:gd name="T17" fmla="*/ 24 h 61"/>
              <a:gd name="T18" fmla="*/ 71 w 82"/>
              <a:gd name="T19" fmla="*/ 24 h 61"/>
              <a:gd name="T20" fmla="*/ 71 w 82"/>
              <a:gd name="T21" fmla="*/ 28 h 61"/>
              <a:gd name="T22" fmla="*/ 82 w 82"/>
              <a:gd name="T23" fmla="*/ 36 h 61"/>
              <a:gd name="T24" fmla="*/ 80 w 82"/>
              <a:gd name="T25" fmla="*/ 41 h 61"/>
              <a:gd name="T26" fmla="*/ 76 w 82"/>
              <a:gd name="T27" fmla="*/ 39 h 61"/>
              <a:gd name="T28" fmla="*/ 67 w 82"/>
              <a:gd name="T29" fmla="*/ 45 h 61"/>
              <a:gd name="T30" fmla="*/ 65 w 82"/>
              <a:gd name="T31" fmla="*/ 49 h 61"/>
              <a:gd name="T32" fmla="*/ 61 w 82"/>
              <a:gd name="T33" fmla="*/ 52 h 61"/>
              <a:gd name="T34" fmla="*/ 50 w 82"/>
              <a:gd name="T35" fmla="*/ 52 h 61"/>
              <a:gd name="T36" fmla="*/ 50 w 82"/>
              <a:gd name="T37" fmla="*/ 54 h 61"/>
              <a:gd name="T38" fmla="*/ 43 w 82"/>
              <a:gd name="T39" fmla="*/ 56 h 61"/>
              <a:gd name="T40" fmla="*/ 41 w 82"/>
              <a:gd name="T41" fmla="*/ 52 h 61"/>
              <a:gd name="T42" fmla="*/ 30 w 82"/>
              <a:gd name="T43" fmla="*/ 52 h 61"/>
              <a:gd name="T44" fmla="*/ 26 w 82"/>
              <a:gd name="T45" fmla="*/ 49 h 61"/>
              <a:gd name="T46" fmla="*/ 31 w 82"/>
              <a:gd name="T47" fmla="*/ 45 h 61"/>
              <a:gd name="T48" fmla="*/ 22 w 82"/>
              <a:gd name="T49" fmla="*/ 43 h 61"/>
              <a:gd name="T50" fmla="*/ 28 w 82"/>
              <a:gd name="T51" fmla="*/ 39 h 61"/>
              <a:gd name="T52" fmla="*/ 31 w 82"/>
              <a:gd name="T53" fmla="*/ 36 h 61"/>
              <a:gd name="T54" fmla="*/ 37 w 82"/>
              <a:gd name="T55" fmla="*/ 37 h 61"/>
              <a:gd name="T56" fmla="*/ 35 w 82"/>
              <a:gd name="T57" fmla="*/ 32 h 61"/>
              <a:gd name="T58" fmla="*/ 18 w 82"/>
              <a:gd name="T59" fmla="*/ 36 h 61"/>
              <a:gd name="T60" fmla="*/ 13 w 82"/>
              <a:gd name="T61" fmla="*/ 34 h 61"/>
              <a:gd name="T62" fmla="*/ 9 w 82"/>
              <a:gd name="T63" fmla="*/ 30 h 61"/>
              <a:gd name="T64" fmla="*/ 2 w 82"/>
              <a:gd name="T65" fmla="*/ 26 h 61"/>
              <a:gd name="T66" fmla="*/ 0 w 82"/>
              <a:gd name="T67" fmla="*/ 21 h 61"/>
              <a:gd name="T68" fmla="*/ 5 w 82"/>
              <a:gd name="T69" fmla="*/ 17 h 61"/>
              <a:gd name="T70" fmla="*/ 9 w 82"/>
              <a:gd name="T71" fmla="*/ 13 h 61"/>
              <a:gd name="T72" fmla="*/ 11 w 82"/>
              <a:gd name="T73" fmla="*/ 8 h 61"/>
              <a:gd name="T74" fmla="*/ 15 w 82"/>
              <a:gd name="T75" fmla="*/ 8 h 61"/>
              <a:gd name="T76" fmla="*/ 18 w 82"/>
              <a:gd name="T77" fmla="*/ 4 h 61"/>
              <a:gd name="T78" fmla="*/ 22 w 82"/>
              <a:gd name="T79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2" h="61">
                <a:moveTo>
                  <a:pt x="22" y="0"/>
                </a:moveTo>
                <a:cubicBezTo>
                  <a:pt x="25" y="3"/>
                  <a:pt x="30" y="3"/>
                  <a:pt x="31" y="8"/>
                </a:cubicBezTo>
                <a:cubicBezTo>
                  <a:pt x="35" y="6"/>
                  <a:pt x="36" y="9"/>
                  <a:pt x="37" y="9"/>
                </a:cubicBezTo>
                <a:cubicBezTo>
                  <a:pt x="38" y="10"/>
                  <a:pt x="40" y="9"/>
                  <a:pt x="41" y="9"/>
                </a:cubicBezTo>
                <a:cubicBezTo>
                  <a:pt x="41" y="10"/>
                  <a:pt x="41" y="13"/>
                  <a:pt x="43" y="11"/>
                </a:cubicBezTo>
                <a:cubicBezTo>
                  <a:pt x="46" y="8"/>
                  <a:pt x="45" y="13"/>
                  <a:pt x="48" y="15"/>
                </a:cubicBezTo>
                <a:cubicBezTo>
                  <a:pt x="49" y="16"/>
                  <a:pt x="52" y="14"/>
                  <a:pt x="54" y="15"/>
                </a:cubicBezTo>
                <a:cubicBezTo>
                  <a:pt x="55" y="16"/>
                  <a:pt x="58" y="21"/>
                  <a:pt x="65" y="19"/>
                </a:cubicBezTo>
                <a:cubicBezTo>
                  <a:pt x="65" y="21"/>
                  <a:pt x="65" y="22"/>
                  <a:pt x="65" y="24"/>
                </a:cubicBezTo>
                <a:cubicBezTo>
                  <a:pt x="66" y="25"/>
                  <a:pt x="69" y="23"/>
                  <a:pt x="71" y="24"/>
                </a:cubicBezTo>
                <a:cubicBezTo>
                  <a:pt x="71" y="25"/>
                  <a:pt x="70" y="28"/>
                  <a:pt x="71" y="28"/>
                </a:cubicBezTo>
                <a:cubicBezTo>
                  <a:pt x="73" y="30"/>
                  <a:pt x="78" y="32"/>
                  <a:pt x="82" y="36"/>
                </a:cubicBezTo>
                <a:cubicBezTo>
                  <a:pt x="82" y="37"/>
                  <a:pt x="81" y="41"/>
                  <a:pt x="80" y="41"/>
                </a:cubicBezTo>
                <a:cubicBezTo>
                  <a:pt x="78" y="42"/>
                  <a:pt x="76" y="39"/>
                  <a:pt x="76" y="39"/>
                </a:cubicBezTo>
                <a:cubicBezTo>
                  <a:pt x="73" y="41"/>
                  <a:pt x="71" y="44"/>
                  <a:pt x="67" y="45"/>
                </a:cubicBezTo>
                <a:cubicBezTo>
                  <a:pt x="65" y="45"/>
                  <a:pt x="65" y="47"/>
                  <a:pt x="65" y="49"/>
                </a:cubicBezTo>
                <a:cubicBezTo>
                  <a:pt x="62" y="48"/>
                  <a:pt x="61" y="50"/>
                  <a:pt x="61" y="52"/>
                </a:cubicBezTo>
                <a:cubicBezTo>
                  <a:pt x="55" y="53"/>
                  <a:pt x="54" y="48"/>
                  <a:pt x="50" y="52"/>
                </a:cubicBezTo>
                <a:cubicBezTo>
                  <a:pt x="48" y="53"/>
                  <a:pt x="49" y="54"/>
                  <a:pt x="50" y="54"/>
                </a:cubicBezTo>
                <a:cubicBezTo>
                  <a:pt x="49" y="61"/>
                  <a:pt x="43" y="49"/>
                  <a:pt x="43" y="56"/>
                </a:cubicBezTo>
                <a:cubicBezTo>
                  <a:pt x="41" y="56"/>
                  <a:pt x="41" y="54"/>
                  <a:pt x="41" y="52"/>
                </a:cubicBezTo>
                <a:cubicBezTo>
                  <a:pt x="37" y="56"/>
                  <a:pt x="35" y="51"/>
                  <a:pt x="30" y="52"/>
                </a:cubicBezTo>
                <a:cubicBezTo>
                  <a:pt x="30" y="49"/>
                  <a:pt x="28" y="49"/>
                  <a:pt x="26" y="49"/>
                </a:cubicBezTo>
                <a:cubicBezTo>
                  <a:pt x="26" y="46"/>
                  <a:pt x="31" y="48"/>
                  <a:pt x="31" y="45"/>
                </a:cubicBezTo>
                <a:cubicBezTo>
                  <a:pt x="32" y="41"/>
                  <a:pt x="25" y="44"/>
                  <a:pt x="22" y="43"/>
                </a:cubicBezTo>
                <a:cubicBezTo>
                  <a:pt x="21" y="38"/>
                  <a:pt x="25" y="40"/>
                  <a:pt x="28" y="39"/>
                </a:cubicBezTo>
                <a:cubicBezTo>
                  <a:pt x="28" y="39"/>
                  <a:pt x="31" y="36"/>
                  <a:pt x="31" y="36"/>
                </a:cubicBezTo>
                <a:cubicBezTo>
                  <a:pt x="33" y="35"/>
                  <a:pt x="34" y="38"/>
                  <a:pt x="37" y="37"/>
                </a:cubicBezTo>
                <a:cubicBezTo>
                  <a:pt x="37" y="34"/>
                  <a:pt x="35" y="34"/>
                  <a:pt x="35" y="32"/>
                </a:cubicBezTo>
                <a:cubicBezTo>
                  <a:pt x="33" y="33"/>
                  <a:pt x="22" y="32"/>
                  <a:pt x="18" y="36"/>
                </a:cubicBezTo>
                <a:cubicBezTo>
                  <a:pt x="15" y="39"/>
                  <a:pt x="18" y="35"/>
                  <a:pt x="13" y="34"/>
                </a:cubicBezTo>
                <a:cubicBezTo>
                  <a:pt x="7" y="32"/>
                  <a:pt x="3" y="35"/>
                  <a:pt x="9" y="30"/>
                </a:cubicBezTo>
                <a:cubicBezTo>
                  <a:pt x="9" y="26"/>
                  <a:pt x="3" y="29"/>
                  <a:pt x="2" y="26"/>
                </a:cubicBezTo>
                <a:cubicBezTo>
                  <a:pt x="4" y="22"/>
                  <a:pt x="8" y="17"/>
                  <a:pt x="0" y="21"/>
                </a:cubicBezTo>
                <a:cubicBezTo>
                  <a:pt x="0" y="18"/>
                  <a:pt x="2" y="17"/>
                  <a:pt x="5" y="17"/>
                </a:cubicBezTo>
                <a:cubicBezTo>
                  <a:pt x="7" y="16"/>
                  <a:pt x="7" y="13"/>
                  <a:pt x="9" y="13"/>
                </a:cubicBezTo>
                <a:cubicBezTo>
                  <a:pt x="12" y="13"/>
                  <a:pt x="9" y="9"/>
                  <a:pt x="11" y="8"/>
                </a:cubicBezTo>
                <a:cubicBezTo>
                  <a:pt x="11" y="7"/>
                  <a:pt x="14" y="8"/>
                  <a:pt x="15" y="8"/>
                </a:cubicBezTo>
                <a:cubicBezTo>
                  <a:pt x="17" y="7"/>
                  <a:pt x="16" y="4"/>
                  <a:pt x="18" y="4"/>
                </a:cubicBezTo>
                <a:cubicBezTo>
                  <a:pt x="19" y="2"/>
                  <a:pt x="22" y="3"/>
                  <a:pt x="22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5" name="ïṣḷíḍé">
            <a:extLst>
              <a:ext uri="{FF2B5EF4-FFF2-40B4-BE49-F238E27FC236}">
                <a16:creationId xmlns="" xmlns:a16="http://schemas.microsoft.com/office/drawing/2014/main" id="{9F53010B-7377-4B76-81A0-3CCFB336EAB6}"/>
              </a:ext>
            </a:extLst>
          </p:cNvPr>
          <p:cNvSpPr/>
          <p:nvPr/>
        </p:nvSpPr>
        <p:spPr bwMode="auto">
          <a:xfrm>
            <a:off x="8524102" y="2485779"/>
            <a:ext cx="229658" cy="115546"/>
          </a:xfrm>
          <a:custGeom>
            <a:avLst/>
            <a:gdLst>
              <a:gd name="T0" fmla="*/ 37 w 109"/>
              <a:gd name="T1" fmla="*/ 38 h 55"/>
              <a:gd name="T2" fmla="*/ 34 w 109"/>
              <a:gd name="T3" fmla="*/ 40 h 55"/>
              <a:gd name="T4" fmla="*/ 24 w 109"/>
              <a:gd name="T5" fmla="*/ 38 h 55"/>
              <a:gd name="T6" fmla="*/ 30 w 109"/>
              <a:gd name="T7" fmla="*/ 34 h 55"/>
              <a:gd name="T8" fmla="*/ 41 w 109"/>
              <a:gd name="T9" fmla="*/ 27 h 55"/>
              <a:gd name="T10" fmla="*/ 37 w 109"/>
              <a:gd name="T11" fmla="*/ 21 h 55"/>
              <a:gd name="T12" fmla="*/ 28 w 109"/>
              <a:gd name="T13" fmla="*/ 21 h 55"/>
              <a:gd name="T14" fmla="*/ 19 w 109"/>
              <a:gd name="T15" fmla="*/ 28 h 55"/>
              <a:gd name="T16" fmla="*/ 6 w 109"/>
              <a:gd name="T17" fmla="*/ 27 h 55"/>
              <a:gd name="T18" fmla="*/ 8 w 109"/>
              <a:gd name="T19" fmla="*/ 14 h 55"/>
              <a:gd name="T20" fmla="*/ 4 w 109"/>
              <a:gd name="T21" fmla="*/ 15 h 55"/>
              <a:gd name="T22" fmla="*/ 2 w 109"/>
              <a:gd name="T23" fmla="*/ 6 h 55"/>
              <a:gd name="T24" fmla="*/ 6 w 109"/>
              <a:gd name="T25" fmla="*/ 8 h 55"/>
              <a:gd name="T26" fmla="*/ 17 w 109"/>
              <a:gd name="T27" fmla="*/ 4 h 55"/>
              <a:gd name="T28" fmla="*/ 19 w 109"/>
              <a:gd name="T29" fmla="*/ 10 h 55"/>
              <a:gd name="T30" fmla="*/ 34 w 109"/>
              <a:gd name="T31" fmla="*/ 12 h 55"/>
              <a:gd name="T32" fmla="*/ 39 w 109"/>
              <a:gd name="T33" fmla="*/ 4 h 55"/>
              <a:gd name="T34" fmla="*/ 58 w 109"/>
              <a:gd name="T35" fmla="*/ 6 h 55"/>
              <a:gd name="T36" fmla="*/ 60 w 109"/>
              <a:gd name="T37" fmla="*/ 6 h 55"/>
              <a:gd name="T38" fmla="*/ 67 w 109"/>
              <a:gd name="T39" fmla="*/ 12 h 55"/>
              <a:gd name="T40" fmla="*/ 65 w 109"/>
              <a:gd name="T41" fmla="*/ 15 h 55"/>
              <a:gd name="T42" fmla="*/ 75 w 109"/>
              <a:gd name="T43" fmla="*/ 14 h 55"/>
              <a:gd name="T44" fmla="*/ 86 w 109"/>
              <a:gd name="T45" fmla="*/ 17 h 55"/>
              <a:gd name="T46" fmla="*/ 88 w 109"/>
              <a:gd name="T47" fmla="*/ 21 h 55"/>
              <a:gd name="T48" fmla="*/ 90 w 109"/>
              <a:gd name="T49" fmla="*/ 23 h 55"/>
              <a:gd name="T50" fmla="*/ 92 w 109"/>
              <a:gd name="T51" fmla="*/ 27 h 55"/>
              <a:gd name="T52" fmla="*/ 95 w 109"/>
              <a:gd name="T53" fmla="*/ 27 h 55"/>
              <a:gd name="T54" fmla="*/ 95 w 109"/>
              <a:gd name="T55" fmla="*/ 30 h 55"/>
              <a:gd name="T56" fmla="*/ 99 w 109"/>
              <a:gd name="T57" fmla="*/ 30 h 55"/>
              <a:gd name="T58" fmla="*/ 101 w 109"/>
              <a:gd name="T59" fmla="*/ 36 h 55"/>
              <a:gd name="T60" fmla="*/ 106 w 109"/>
              <a:gd name="T61" fmla="*/ 36 h 55"/>
              <a:gd name="T62" fmla="*/ 101 w 109"/>
              <a:gd name="T63" fmla="*/ 40 h 55"/>
              <a:gd name="T64" fmla="*/ 101 w 109"/>
              <a:gd name="T65" fmla="*/ 41 h 55"/>
              <a:gd name="T66" fmla="*/ 82 w 109"/>
              <a:gd name="T67" fmla="*/ 41 h 55"/>
              <a:gd name="T68" fmla="*/ 82 w 109"/>
              <a:gd name="T69" fmla="*/ 30 h 55"/>
              <a:gd name="T70" fmla="*/ 64 w 109"/>
              <a:gd name="T71" fmla="*/ 28 h 55"/>
              <a:gd name="T72" fmla="*/ 62 w 109"/>
              <a:gd name="T73" fmla="*/ 34 h 55"/>
              <a:gd name="T74" fmla="*/ 58 w 109"/>
              <a:gd name="T75" fmla="*/ 34 h 55"/>
              <a:gd name="T76" fmla="*/ 54 w 109"/>
              <a:gd name="T77" fmla="*/ 38 h 55"/>
              <a:gd name="T78" fmla="*/ 56 w 109"/>
              <a:gd name="T79" fmla="*/ 40 h 55"/>
              <a:gd name="T80" fmla="*/ 51 w 109"/>
              <a:gd name="T81" fmla="*/ 41 h 55"/>
              <a:gd name="T82" fmla="*/ 51 w 109"/>
              <a:gd name="T83" fmla="*/ 53 h 55"/>
              <a:gd name="T84" fmla="*/ 26 w 109"/>
              <a:gd name="T85" fmla="*/ 45 h 55"/>
              <a:gd name="T86" fmla="*/ 32 w 109"/>
              <a:gd name="T87" fmla="*/ 41 h 55"/>
              <a:gd name="T88" fmla="*/ 39 w 109"/>
              <a:gd name="T89" fmla="*/ 41 h 55"/>
              <a:gd name="T90" fmla="*/ 37 w 109"/>
              <a:gd name="T91" fmla="*/ 38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9" h="55">
                <a:moveTo>
                  <a:pt x="37" y="38"/>
                </a:moveTo>
                <a:cubicBezTo>
                  <a:pt x="37" y="34"/>
                  <a:pt x="34" y="40"/>
                  <a:pt x="34" y="40"/>
                </a:cubicBezTo>
                <a:cubicBezTo>
                  <a:pt x="31" y="40"/>
                  <a:pt x="29" y="36"/>
                  <a:pt x="24" y="38"/>
                </a:cubicBezTo>
                <a:cubicBezTo>
                  <a:pt x="25" y="34"/>
                  <a:pt x="28" y="35"/>
                  <a:pt x="30" y="34"/>
                </a:cubicBezTo>
                <a:cubicBezTo>
                  <a:pt x="34" y="32"/>
                  <a:pt x="36" y="27"/>
                  <a:pt x="41" y="27"/>
                </a:cubicBezTo>
                <a:cubicBezTo>
                  <a:pt x="40" y="25"/>
                  <a:pt x="37" y="25"/>
                  <a:pt x="37" y="21"/>
                </a:cubicBezTo>
                <a:cubicBezTo>
                  <a:pt x="34" y="20"/>
                  <a:pt x="30" y="26"/>
                  <a:pt x="28" y="21"/>
                </a:cubicBezTo>
                <a:cubicBezTo>
                  <a:pt x="25" y="24"/>
                  <a:pt x="23" y="27"/>
                  <a:pt x="19" y="28"/>
                </a:cubicBezTo>
                <a:cubicBezTo>
                  <a:pt x="13" y="29"/>
                  <a:pt x="12" y="25"/>
                  <a:pt x="6" y="27"/>
                </a:cubicBezTo>
                <a:cubicBezTo>
                  <a:pt x="10" y="23"/>
                  <a:pt x="10" y="19"/>
                  <a:pt x="8" y="14"/>
                </a:cubicBezTo>
                <a:cubicBezTo>
                  <a:pt x="5" y="13"/>
                  <a:pt x="4" y="14"/>
                  <a:pt x="4" y="15"/>
                </a:cubicBezTo>
                <a:cubicBezTo>
                  <a:pt x="0" y="16"/>
                  <a:pt x="3" y="9"/>
                  <a:pt x="2" y="6"/>
                </a:cubicBezTo>
                <a:cubicBezTo>
                  <a:pt x="4" y="6"/>
                  <a:pt x="5" y="6"/>
                  <a:pt x="6" y="8"/>
                </a:cubicBezTo>
                <a:cubicBezTo>
                  <a:pt x="7" y="4"/>
                  <a:pt x="16" y="8"/>
                  <a:pt x="17" y="4"/>
                </a:cubicBezTo>
                <a:cubicBezTo>
                  <a:pt x="19" y="4"/>
                  <a:pt x="19" y="8"/>
                  <a:pt x="19" y="10"/>
                </a:cubicBezTo>
                <a:cubicBezTo>
                  <a:pt x="26" y="11"/>
                  <a:pt x="33" y="0"/>
                  <a:pt x="34" y="12"/>
                </a:cubicBezTo>
                <a:cubicBezTo>
                  <a:pt x="39" y="12"/>
                  <a:pt x="40" y="9"/>
                  <a:pt x="39" y="4"/>
                </a:cubicBezTo>
                <a:cubicBezTo>
                  <a:pt x="44" y="6"/>
                  <a:pt x="51" y="5"/>
                  <a:pt x="58" y="6"/>
                </a:cubicBezTo>
                <a:cubicBezTo>
                  <a:pt x="59" y="6"/>
                  <a:pt x="60" y="9"/>
                  <a:pt x="60" y="6"/>
                </a:cubicBezTo>
                <a:cubicBezTo>
                  <a:pt x="63" y="7"/>
                  <a:pt x="60" y="15"/>
                  <a:pt x="67" y="12"/>
                </a:cubicBezTo>
                <a:cubicBezTo>
                  <a:pt x="67" y="13"/>
                  <a:pt x="65" y="13"/>
                  <a:pt x="65" y="15"/>
                </a:cubicBezTo>
                <a:cubicBezTo>
                  <a:pt x="68" y="14"/>
                  <a:pt x="75" y="18"/>
                  <a:pt x="75" y="14"/>
                </a:cubicBezTo>
                <a:cubicBezTo>
                  <a:pt x="76" y="15"/>
                  <a:pt x="78" y="19"/>
                  <a:pt x="86" y="17"/>
                </a:cubicBezTo>
                <a:cubicBezTo>
                  <a:pt x="83" y="21"/>
                  <a:pt x="85" y="20"/>
                  <a:pt x="88" y="21"/>
                </a:cubicBezTo>
                <a:cubicBezTo>
                  <a:pt x="89" y="21"/>
                  <a:pt x="88" y="23"/>
                  <a:pt x="90" y="23"/>
                </a:cubicBezTo>
                <a:cubicBezTo>
                  <a:pt x="92" y="23"/>
                  <a:pt x="90" y="25"/>
                  <a:pt x="92" y="27"/>
                </a:cubicBezTo>
                <a:cubicBezTo>
                  <a:pt x="92" y="27"/>
                  <a:pt x="95" y="26"/>
                  <a:pt x="95" y="27"/>
                </a:cubicBezTo>
                <a:cubicBezTo>
                  <a:pt x="96" y="27"/>
                  <a:pt x="95" y="30"/>
                  <a:pt x="95" y="30"/>
                </a:cubicBezTo>
                <a:cubicBezTo>
                  <a:pt x="96" y="31"/>
                  <a:pt x="99" y="30"/>
                  <a:pt x="99" y="30"/>
                </a:cubicBezTo>
                <a:cubicBezTo>
                  <a:pt x="100" y="32"/>
                  <a:pt x="99" y="35"/>
                  <a:pt x="101" y="36"/>
                </a:cubicBezTo>
                <a:cubicBezTo>
                  <a:pt x="104" y="36"/>
                  <a:pt x="106" y="33"/>
                  <a:pt x="106" y="36"/>
                </a:cubicBezTo>
                <a:cubicBezTo>
                  <a:pt x="109" y="41"/>
                  <a:pt x="102" y="38"/>
                  <a:pt x="101" y="40"/>
                </a:cubicBezTo>
                <a:cubicBezTo>
                  <a:pt x="101" y="40"/>
                  <a:pt x="101" y="41"/>
                  <a:pt x="101" y="41"/>
                </a:cubicBezTo>
                <a:cubicBezTo>
                  <a:pt x="96" y="43"/>
                  <a:pt x="88" y="40"/>
                  <a:pt x="82" y="41"/>
                </a:cubicBezTo>
                <a:cubicBezTo>
                  <a:pt x="80" y="36"/>
                  <a:pt x="82" y="37"/>
                  <a:pt x="82" y="30"/>
                </a:cubicBezTo>
                <a:cubicBezTo>
                  <a:pt x="80" y="25"/>
                  <a:pt x="68" y="25"/>
                  <a:pt x="64" y="28"/>
                </a:cubicBezTo>
                <a:cubicBezTo>
                  <a:pt x="61" y="28"/>
                  <a:pt x="63" y="32"/>
                  <a:pt x="62" y="34"/>
                </a:cubicBezTo>
                <a:cubicBezTo>
                  <a:pt x="61" y="35"/>
                  <a:pt x="58" y="33"/>
                  <a:pt x="58" y="34"/>
                </a:cubicBezTo>
                <a:cubicBezTo>
                  <a:pt x="57" y="36"/>
                  <a:pt x="58" y="39"/>
                  <a:pt x="54" y="38"/>
                </a:cubicBezTo>
                <a:cubicBezTo>
                  <a:pt x="54" y="39"/>
                  <a:pt x="55" y="40"/>
                  <a:pt x="56" y="40"/>
                </a:cubicBezTo>
                <a:cubicBezTo>
                  <a:pt x="56" y="42"/>
                  <a:pt x="53" y="41"/>
                  <a:pt x="51" y="41"/>
                </a:cubicBezTo>
                <a:cubicBezTo>
                  <a:pt x="48" y="47"/>
                  <a:pt x="50" y="46"/>
                  <a:pt x="51" y="53"/>
                </a:cubicBezTo>
                <a:cubicBezTo>
                  <a:pt x="44" y="54"/>
                  <a:pt x="27" y="55"/>
                  <a:pt x="26" y="45"/>
                </a:cubicBezTo>
                <a:cubicBezTo>
                  <a:pt x="30" y="45"/>
                  <a:pt x="31" y="44"/>
                  <a:pt x="32" y="41"/>
                </a:cubicBezTo>
                <a:cubicBezTo>
                  <a:pt x="37" y="41"/>
                  <a:pt x="36" y="45"/>
                  <a:pt x="39" y="41"/>
                </a:cubicBezTo>
                <a:cubicBezTo>
                  <a:pt x="38" y="40"/>
                  <a:pt x="34" y="39"/>
                  <a:pt x="37" y="38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6" name="íşḻíḍè">
            <a:extLst>
              <a:ext uri="{FF2B5EF4-FFF2-40B4-BE49-F238E27FC236}">
                <a16:creationId xmlns="" xmlns:a16="http://schemas.microsoft.com/office/drawing/2014/main" id="{008A14D7-CAAC-49C0-9E93-FFAC23AC07D6}"/>
              </a:ext>
            </a:extLst>
          </p:cNvPr>
          <p:cNvSpPr/>
          <p:nvPr/>
        </p:nvSpPr>
        <p:spPr bwMode="auto">
          <a:xfrm>
            <a:off x="6375869" y="2575647"/>
            <a:ext cx="106984" cy="57059"/>
          </a:xfrm>
          <a:custGeom>
            <a:avLst/>
            <a:gdLst>
              <a:gd name="T0" fmla="*/ 51 w 51"/>
              <a:gd name="T1" fmla="*/ 4 h 27"/>
              <a:gd name="T2" fmla="*/ 51 w 51"/>
              <a:gd name="T3" fmla="*/ 10 h 27"/>
              <a:gd name="T4" fmla="*/ 47 w 51"/>
              <a:gd name="T5" fmla="*/ 10 h 27"/>
              <a:gd name="T6" fmla="*/ 47 w 51"/>
              <a:gd name="T7" fmla="*/ 15 h 27"/>
              <a:gd name="T8" fmla="*/ 41 w 51"/>
              <a:gd name="T9" fmla="*/ 19 h 27"/>
              <a:gd name="T10" fmla="*/ 36 w 51"/>
              <a:gd name="T11" fmla="*/ 13 h 27"/>
              <a:gd name="T12" fmla="*/ 30 w 51"/>
              <a:gd name="T13" fmla="*/ 17 h 27"/>
              <a:gd name="T14" fmla="*/ 23 w 51"/>
              <a:gd name="T15" fmla="*/ 25 h 27"/>
              <a:gd name="T16" fmla="*/ 2 w 51"/>
              <a:gd name="T17" fmla="*/ 25 h 27"/>
              <a:gd name="T18" fmla="*/ 0 w 51"/>
              <a:gd name="T19" fmla="*/ 17 h 27"/>
              <a:gd name="T20" fmla="*/ 8 w 51"/>
              <a:gd name="T21" fmla="*/ 19 h 27"/>
              <a:gd name="T22" fmla="*/ 15 w 51"/>
              <a:gd name="T23" fmla="*/ 13 h 27"/>
              <a:gd name="T24" fmla="*/ 19 w 51"/>
              <a:gd name="T25" fmla="*/ 10 h 27"/>
              <a:gd name="T26" fmla="*/ 24 w 51"/>
              <a:gd name="T27" fmla="*/ 8 h 27"/>
              <a:gd name="T28" fmla="*/ 26 w 51"/>
              <a:gd name="T29" fmla="*/ 8 h 27"/>
              <a:gd name="T30" fmla="*/ 30 w 51"/>
              <a:gd name="T31" fmla="*/ 4 h 27"/>
              <a:gd name="T32" fmla="*/ 38 w 51"/>
              <a:gd name="T33" fmla="*/ 4 h 27"/>
              <a:gd name="T34" fmla="*/ 51 w 51"/>
              <a:gd name="T35" fmla="*/ 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1" h="27">
                <a:moveTo>
                  <a:pt x="51" y="4"/>
                </a:moveTo>
                <a:cubicBezTo>
                  <a:pt x="50" y="5"/>
                  <a:pt x="51" y="9"/>
                  <a:pt x="51" y="10"/>
                </a:cubicBezTo>
                <a:cubicBezTo>
                  <a:pt x="50" y="10"/>
                  <a:pt x="47" y="9"/>
                  <a:pt x="47" y="10"/>
                </a:cubicBezTo>
                <a:cubicBezTo>
                  <a:pt x="47" y="10"/>
                  <a:pt x="49" y="15"/>
                  <a:pt x="47" y="15"/>
                </a:cubicBezTo>
                <a:cubicBezTo>
                  <a:pt x="45" y="16"/>
                  <a:pt x="42" y="12"/>
                  <a:pt x="41" y="19"/>
                </a:cubicBezTo>
                <a:cubicBezTo>
                  <a:pt x="38" y="19"/>
                  <a:pt x="40" y="13"/>
                  <a:pt x="36" y="13"/>
                </a:cubicBezTo>
                <a:cubicBezTo>
                  <a:pt x="32" y="12"/>
                  <a:pt x="33" y="17"/>
                  <a:pt x="30" y="17"/>
                </a:cubicBezTo>
                <a:cubicBezTo>
                  <a:pt x="28" y="20"/>
                  <a:pt x="22" y="19"/>
                  <a:pt x="23" y="25"/>
                </a:cubicBezTo>
                <a:cubicBezTo>
                  <a:pt x="15" y="27"/>
                  <a:pt x="11" y="25"/>
                  <a:pt x="2" y="25"/>
                </a:cubicBezTo>
                <a:cubicBezTo>
                  <a:pt x="2" y="21"/>
                  <a:pt x="0" y="21"/>
                  <a:pt x="0" y="17"/>
                </a:cubicBezTo>
                <a:cubicBezTo>
                  <a:pt x="2" y="19"/>
                  <a:pt x="4" y="19"/>
                  <a:pt x="8" y="19"/>
                </a:cubicBezTo>
                <a:cubicBezTo>
                  <a:pt x="11" y="19"/>
                  <a:pt x="11" y="14"/>
                  <a:pt x="15" y="13"/>
                </a:cubicBezTo>
                <a:cubicBezTo>
                  <a:pt x="16" y="13"/>
                  <a:pt x="18" y="9"/>
                  <a:pt x="19" y="10"/>
                </a:cubicBezTo>
                <a:cubicBezTo>
                  <a:pt x="23" y="13"/>
                  <a:pt x="19" y="8"/>
                  <a:pt x="24" y="8"/>
                </a:cubicBezTo>
                <a:cubicBezTo>
                  <a:pt x="25" y="8"/>
                  <a:pt x="26" y="8"/>
                  <a:pt x="26" y="8"/>
                </a:cubicBezTo>
                <a:cubicBezTo>
                  <a:pt x="27" y="7"/>
                  <a:pt x="30" y="4"/>
                  <a:pt x="30" y="4"/>
                </a:cubicBezTo>
                <a:cubicBezTo>
                  <a:pt x="32" y="3"/>
                  <a:pt x="35" y="5"/>
                  <a:pt x="38" y="4"/>
                </a:cubicBezTo>
                <a:cubicBezTo>
                  <a:pt x="39" y="4"/>
                  <a:pt x="46" y="0"/>
                  <a:pt x="51" y="4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7" name="iş1îḋè">
            <a:extLst>
              <a:ext uri="{FF2B5EF4-FFF2-40B4-BE49-F238E27FC236}">
                <a16:creationId xmlns="" xmlns:a16="http://schemas.microsoft.com/office/drawing/2014/main" id="{C289D5DF-4D5E-402E-81C7-C88DE88685AA}"/>
              </a:ext>
            </a:extLst>
          </p:cNvPr>
          <p:cNvSpPr/>
          <p:nvPr/>
        </p:nvSpPr>
        <p:spPr bwMode="auto">
          <a:xfrm>
            <a:off x="6671144" y="2599898"/>
            <a:ext cx="111263" cy="57059"/>
          </a:xfrm>
          <a:custGeom>
            <a:avLst/>
            <a:gdLst>
              <a:gd name="T0" fmla="*/ 47 w 52"/>
              <a:gd name="T1" fmla="*/ 2 h 27"/>
              <a:gd name="T2" fmla="*/ 52 w 52"/>
              <a:gd name="T3" fmla="*/ 19 h 27"/>
              <a:gd name="T4" fmla="*/ 49 w 52"/>
              <a:gd name="T5" fmla="*/ 17 h 27"/>
              <a:gd name="T6" fmla="*/ 49 w 52"/>
              <a:gd name="T7" fmla="*/ 23 h 27"/>
              <a:gd name="T8" fmla="*/ 41 w 52"/>
              <a:gd name="T9" fmla="*/ 25 h 27"/>
              <a:gd name="T10" fmla="*/ 39 w 52"/>
              <a:gd name="T11" fmla="*/ 27 h 27"/>
              <a:gd name="T12" fmla="*/ 34 w 52"/>
              <a:gd name="T13" fmla="*/ 27 h 27"/>
              <a:gd name="T14" fmla="*/ 34 w 52"/>
              <a:gd name="T15" fmla="*/ 19 h 27"/>
              <a:gd name="T16" fmla="*/ 15 w 52"/>
              <a:gd name="T17" fmla="*/ 17 h 27"/>
              <a:gd name="T18" fmla="*/ 0 w 52"/>
              <a:gd name="T19" fmla="*/ 8 h 27"/>
              <a:gd name="T20" fmla="*/ 2 w 52"/>
              <a:gd name="T21" fmla="*/ 4 h 27"/>
              <a:gd name="T22" fmla="*/ 6 w 52"/>
              <a:gd name="T23" fmla="*/ 6 h 27"/>
              <a:gd name="T24" fmla="*/ 15 w 52"/>
              <a:gd name="T25" fmla="*/ 10 h 27"/>
              <a:gd name="T26" fmla="*/ 19 w 52"/>
              <a:gd name="T27" fmla="*/ 10 h 27"/>
              <a:gd name="T28" fmla="*/ 21 w 52"/>
              <a:gd name="T29" fmla="*/ 14 h 27"/>
              <a:gd name="T30" fmla="*/ 22 w 52"/>
              <a:gd name="T31" fmla="*/ 6 h 27"/>
              <a:gd name="T32" fmla="*/ 26 w 52"/>
              <a:gd name="T33" fmla="*/ 10 h 27"/>
              <a:gd name="T34" fmla="*/ 47 w 52"/>
              <a:gd name="T35" fmla="*/ 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2" h="27">
                <a:moveTo>
                  <a:pt x="47" y="2"/>
                </a:moveTo>
                <a:cubicBezTo>
                  <a:pt x="44" y="12"/>
                  <a:pt x="52" y="12"/>
                  <a:pt x="52" y="19"/>
                </a:cubicBezTo>
                <a:cubicBezTo>
                  <a:pt x="51" y="20"/>
                  <a:pt x="49" y="16"/>
                  <a:pt x="49" y="17"/>
                </a:cubicBezTo>
                <a:cubicBezTo>
                  <a:pt x="48" y="18"/>
                  <a:pt x="49" y="22"/>
                  <a:pt x="49" y="23"/>
                </a:cubicBezTo>
                <a:cubicBezTo>
                  <a:pt x="47" y="24"/>
                  <a:pt x="44" y="24"/>
                  <a:pt x="41" y="25"/>
                </a:cubicBezTo>
                <a:cubicBezTo>
                  <a:pt x="40" y="25"/>
                  <a:pt x="41" y="27"/>
                  <a:pt x="39" y="27"/>
                </a:cubicBezTo>
                <a:cubicBezTo>
                  <a:pt x="37" y="27"/>
                  <a:pt x="35" y="27"/>
                  <a:pt x="34" y="27"/>
                </a:cubicBezTo>
                <a:cubicBezTo>
                  <a:pt x="31" y="24"/>
                  <a:pt x="31" y="22"/>
                  <a:pt x="34" y="19"/>
                </a:cubicBezTo>
                <a:cubicBezTo>
                  <a:pt x="27" y="22"/>
                  <a:pt x="23" y="17"/>
                  <a:pt x="15" y="17"/>
                </a:cubicBezTo>
                <a:cubicBezTo>
                  <a:pt x="13" y="11"/>
                  <a:pt x="4" y="12"/>
                  <a:pt x="0" y="8"/>
                </a:cubicBezTo>
                <a:cubicBezTo>
                  <a:pt x="1" y="8"/>
                  <a:pt x="1" y="4"/>
                  <a:pt x="2" y="4"/>
                </a:cubicBezTo>
                <a:cubicBezTo>
                  <a:pt x="5" y="3"/>
                  <a:pt x="5" y="6"/>
                  <a:pt x="6" y="6"/>
                </a:cubicBezTo>
                <a:cubicBezTo>
                  <a:pt x="8" y="6"/>
                  <a:pt x="13" y="8"/>
                  <a:pt x="15" y="10"/>
                </a:cubicBezTo>
                <a:cubicBezTo>
                  <a:pt x="15" y="10"/>
                  <a:pt x="18" y="9"/>
                  <a:pt x="19" y="10"/>
                </a:cubicBezTo>
                <a:cubicBezTo>
                  <a:pt x="20" y="11"/>
                  <a:pt x="18" y="14"/>
                  <a:pt x="21" y="14"/>
                </a:cubicBezTo>
                <a:cubicBezTo>
                  <a:pt x="26" y="12"/>
                  <a:pt x="18" y="9"/>
                  <a:pt x="22" y="6"/>
                </a:cubicBezTo>
                <a:cubicBezTo>
                  <a:pt x="26" y="4"/>
                  <a:pt x="26" y="10"/>
                  <a:pt x="26" y="10"/>
                </a:cubicBezTo>
                <a:cubicBezTo>
                  <a:pt x="33" y="10"/>
                  <a:pt x="36" y="0"/>
                  <a:pt x="47" y="2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8" name="íṧḷîďe">
            <a:extLst>
              <a:ext uri="{FF2B5EF4-FFF2-40B4-BE49-F238E27FC236}">
                <a16:creationId xmlns="" xmlns:a16="http://schemas.microsoft.com/office/drawing/2014/main" id="{0A2BD7EF-0117-4AF0-8664-DB256A28FDF9}"/>
              </a:ext>
            </a:extLst>
          </p:cNvPr>
          <p:cNvSpPr/>
          <p:nvPr/>
        </p:nvSpPr>
        <p:spPr bwMode="auto">
          <a:xfrm>
            <a:off x="6461456" y="2601324"/>
            <a:ext cx="195424" cy="74178"/>
          </a:xfrm>
          <a:custGeom>
            <a:avLst/>
            <a:gdLst>
              <a:gd name="T0" fmla="*/ 41 w 92"/>
              <a:gd name="T1" fmla="*/ 13 h 35"/>
              <a:gd name="T2" fmla="*/ 60 w 92"/>
              <a:gd name="T3" fmla="*/ 20 h 35"/>
              <a:gd name="T4" fmla="*/ 60 w 92"/>
              <a:gd name="T5" fmla="*/ 11 h 35"/>
              <a:gd name="T6" fmla="*/ 54 w 92"/>
              <a:gd name="T7" fmla="*/ 3 h 35"/>
              <a:gd name="T8" fmla="*/ 67 w 92"/>
              <a:gd name="T9" fmla="*/ 1 h 35"/>
              <a:gd name="T10" fmla="*/ 71 w 92"/>
              <a:gd name="T11" fmla="*/ 5 h 35"/>
              <a:gd name="T12" fmla="*/ 71 w 92"/>
              <a:gd name="T13" fmla="*/ 9 h 35"/>
              <a:gd name="T14" fmla="*/ 79 w 92"/>
              <a:gd name="T15" fmla="*/ 14 h 35"/>
              <a:gd name="T16" fmla="*/ 84 w 92"/>
              <a:gd name="T17" fmla="*/ 11 h 35"/>
              <a:gd name="T18" fmla="*/ 90 w 92"/>
              <a:gd name="T19" fmla="*/ 14 h 35"/>
              <a:gd name="T20" fmla="*/ 92 w 92"/>
              <a:gd name="T21" fmla="*/ 18 h 35"/>
              <a:gd name="T22" fmla="*/ 90 w 92"/>
              <a:gd name="T23" fmla="*/ 26 h 35"/>
              <a:gd name="T24" fmla="*/ 79 w 92"/>
              <a:gd name="T25" fmla="*/ 27 h 35"/>
              <a:gd name="T26" fmla="*/ 71 w 92"/>
              <a:gd name="T27" fmla="*/ 26 h 35"/>
              <a:gd name="T28" fmla="*/ 54 w 92"/>
              <a:gd name="T29" fmla="*/ 29 h 35"/>
              <a:gd name="T30" fmla="*/ 51 w 92"/>
              <a:gd name="T31" fmla="*/ 29 h 35"/>
              <a:gd name="T32" fmla="*/ 45 w 92"/>
              <a:gd name="T33" fmla="*/ 31 h 35"/>
              <a:gd name="T34" fmla="*/ 26 w 92"/>
              <a:gd name="T35" fmla="*/ 35 h 35"/>
              <a:gd name="T36" fmla="*/ 43 w 92"/>
              <a:gd name="T37" fmla="*/ 29 h 35"/>
              <a:gd name="T38" fmla="*/ 34 w 92"/>
              <a:gd name="T39" fmla="*/ 26 h 35"/>
              <a:gd name="T40" fmla="*/ 26 w 92"/>
              <a:gd name="T41" fmla="*/ 22 h 35"/>
              <a:gd name="T42" fmla="*/ 19 w 92"/>
              <a:gd name="T43" fmla="*/ 26 h 35"/>
              <a:gd name="T44" fmla="*/ 13 w 92"/>
              <a:gd name="T45" fmla="*/ 24 h 35"/>
              <a:gd name="T46" fmla="*/ 0 w 92"/>
              <a:gd name="T47" fmla="*/ 22 h 35"/>
              <a:gd name="T48" fmla="*/ 4 w 92"/>
              <a:gd name="T49" fmla="*/ 18 h 35"/>
              <a:gd name="T50" fmla="*/ 6 w 92"/>
              <a:gd name="T51" fmla="*/ 13 h 35"/>
              <a:gd name="T52" fmla="*/ 13 w 92"/>
              <a:gd name="T53" fmla="*/ 11 h 35"/>
              <a:gd name="T54" fmla="*/ 11 w 92"/>
              <a:gd name="T55" fmla="*/ 7 h 35"/>
              <a:gd name="T56" fmla="*/ 15 w 92"/>
              <a:gd name="T57" fmla="*/ 7 h 35"/>
              <a:gd name="T58" fmla="*/ 21 w 92"/>
              <a:gd name="T59" fmla="*/ 5 h 35"/>
              <a:gd name="T60" fmla="*/ 30 w 92"/>
              <a:gd name="T61" fmla="*/ 7 h 35"/>
              <a:gd name="T62" fmla="*/ 32 w 92"/>
              <a:gd name="T63" fmla="*/ 11 h 35"/>
              <a:gd name="T64" fmla="*/ 36 w 92"/>
              <a:gd name="T65" fmla="*/ 11 h 35"/>
              <a:gd name="T66" fmla="*/ 36 w 92"/>
              <a:gd name="T67" fmla="*/ 16 h 35"/>
              <a:gd name="T68" fmla="*/ 41 w 92"/>
              <a:gd name="T69" fmla="*/ 1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2" h="35">
                <a:moveTo>
                  <a:pt x="41" y="13"/>
                </a:moveTo>
                <a:cubicBezTo>
                  <a:pt x="39" y="19"/>
                  <a:pt x="56" y="16"/>
                  <a:pt x="60" y="20"/>
                </a:cubicBezTo>
                <a:cubicBezTo>
                  <a:pt x="63" y="12"/>
                  <a:pt x="47" y="11"/>
                  <a:pt x="60" y="11"/>
                </a:cubicBezTo>
                <a:cubicBezTo>
                  <a:pt x="63" y="4"/>
                  <a:pt x="52" y="10"/>
                  <a:pt x="54" y="3"/>
                </a:cubicBezTo>
                <a:cubicBezTo>
                  <a:pt x="60" y="4"/>
                  <a:pt x="61" y="0"/>
                  <a:pt x="67" y="1"/>
                </a:cubicBezTo>
                <a:cubicBezTo>
                  <a:pt x="66" y="5"/>
                  <a:pt x="70" y="4"/>
                  <a:pt x="71" y="5"/>
                </a:cubicBezTo>
                <a:cubicBezTo>
                  <a:pt x="72" y="6"/>
                  <a:pt x="70" y="8"/>
                  <a:pt x="71" y="9"/>
                </a:cubicBezTo>
                <a:cubicBezTo>
                  <a:pt x="73" y="10"/>
                  <a:pt x="76" y="11"/>
                  <a:pt x="79" y="14"/>
                </a:cubicBezTo>
                <a:cubicBezTo>
                  <a:pt x="80" y="13"/>
                  <a:pt x="80" y="10"/>
                  <a:pt x="84" y="11"/>
                </a:cubicBezTo>
                <a:cubicBezTo>
                  <a:pt x="87" y="11"/>
                  <a:pt x="89" y="13"/>
                  <a:pt x="90" y="14"/>
                </a:cubicBezTo>
                <a:cubicBezTo>
                  <a:pt x="90" y="15"/>
                  <a:pt x="92" y="18"/>
                  <a:pt x="92" y="18"/>
                </a:cubicBezTo>
                <a:cubicBezTo>
                  <a:pt x="89" y="21"/>
                  <a:pt x="92" y="20"/>
                  <a:pt x="90" y="26"/>
                </a:cubicBezTo>
                <a:cubicBezTo>
                  <a:pt x="86" y="21"/>
                  <a:pt x="82" y="27"/>
                  <a:pt x="79" y="27"/>
                </a:cubicBezTo>
                <a:cubicBezTo>
                  <a:pt x="75" y="28"/>
                  <a:pt x="75" y="26"/>
                  <a:pt x="71" y="26"/>
                </a:cubicBezTo>
                <a:cubicBezTo>
                  <a:pt x="66" y="26"/>
                  <a:pt x="58" y="28"/>
                  <a:pt x="54" y="29"/>
                </a:cubicBezTo>
                <a:cubicBezTo>
                  <a:pt x="54" y="30"/>
                  <a:pt x="51" y="29"/>
                  <a:pt x="51" y="29"/>
                </a:cubicBezTo>
                <a:cubicBezTo>
                  <a:pt x="49" y="31"/>
                  <a:pt x="48" y="30"/>
                  <a:pt x="45" y="31"/>
                </a:cubicBezTo>
                <a:cubicBezTo>
                  <a:pt x="43" y="32"/>
                  <a:pt x="33" y="34"/>
                  <a:pt x="26" y="35"/>
                </a:cubicBezTo>
                <a:cubicBezTo>
                  <a:pt x="27" y="28"/>
                  <a:pt x="36" y="30"/>
                  <a:pt x="43" y="29"/>
                </a:cubicBezTo>
                <a:cubicBezTo>
                  <a:pt x="44" y="21"/>
                  <a:pt x="37" y="26"/>
                  <a:pt x="34" y="26"/>
                </a:cubicBezTo>
                <a:cubicBezTo>
                  <a:pt x="30" y="25"/>
                  <a:pt x="30" y="24"/>
                  <a:pt x="26" y="22"/>
                </a:cubicBezTo>
                <a:cubicBezTo>
                  <a:pt x="23" y="21"/>
                  <a:pt x="22" y="25"/>
                  <a:pt x="19" y="26"/>
                </a:cubicBezTo>
                <a:cubicBezTo>
                  <a:pt x="16" y="26"/>
                  <a:pt x="16" y="24"/>
                  <a:pt x="13" y="24"/>
                </a:cubicBezTo>
                <a:cubicBezTo>
                  <a:pt x="9" y="23"/>
                  <a:pt x="3" y="25"/>
                  <a:pt x="0" y="22"/>
                </a:cubicBezTo>
                <a:cubicBezTo>
                  <a:pt x="0" y="20"/>
                  <a:pt x="3" y="19"/>
                  <a:pt x="4" y="18"/>
                </a:cubicBezTo>
                <a:cubicBezTo>
                  <a:pt x="4" y="17"/>
                  <a:pt x="5" y="13"/>
                  <a:pt x="6" y="13"/>
                </a:cubicBezTo>
                <a:cubicBezTo>
                  <a:pt x="8" y="11"/>
                  <a:pt x="11" y="13"/>
                  <a:pt x="13" y="11"/>
                </a:cubicBezTo>
                <a:cubicBezTo>
                  <a:pt x="14" y="10"/>
                  <a:pt x="7" y="8"/>
                  <a:pt x="11" y="7"/>
                </a:cubicBezTo>
                <a:cubicBezTo>
                  <a:pt x="13" y="7"/>
                  <a:pt x="14" y="7"/>
                  <a:pt x="15" y="7"/>
                </a:cubicBezTo>
                <a:cubicBezTo>
                  <a:pt x="17" y="6"/>
                  <a:pt x="19" y="5"/>
                  <a:pt x="21" y="5"/>
                </a:cubicBezTo>
                <a:cubicBezTo>
                  <a:pt x="22" y="5"/>
                  <a:pt x="29" y="6"/>
                  <a:pt x="30" y="7"/>
                </a:cubicBezTo>
                <a:cubicBezTo>
                  <a:pt x="31" y="8"/>
                  <a:pt x="30" y="10"/>
                  <a:pt x="32" y="11"/>
                </a:cubicBezTo>
                <a:cubicBezTo>
                  <a:pt x="33" y="11"/>
                  <a:pt x="35" y="10"/>
                  <a:pt x="36" y="11"/>
                </a:cubicBezTo>
                <a:cubicBezTo>
                  <a:pt x="37" y="12"/>
                  <a:pt x="32" y="17"/>
                  <a:pt x="36" y="16"/>
                </a:cubicBezTo>
                <a:cubicBezTo>
                  <a:pt x="37" y="16"/>
                  <a:pt x="38" y="11"/>
                  <a:pt x="41" y="1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9" name="îśḷíde">
            <a:extLst>
              <a:ext uri="{FF2B5EF4-FFF2-40B4-BE49-F238E27FC236}">
                <a16:creationId xmlns="" xmlns:a16="http://schemas.microsoft.com/office/drawing/2014/main" id="{CDCC1E52-1D7C-43C7-A62C-9094BC0F2F44}"/>
              </a:ext>
            </a:extLst>
          </p:cNvPr>
          <p:cNvSpPr/>
          <p:nvPr/>
        </p:nvSpPr>
        <p:spPr bwMode="auto">
          <a:xfrm>
            <a:off x="6328797" y="2678355"/>
            <a:ext cx="154056" cy="102707"/>
          </a:xfrm>
          <a:custGeom>
            <a:avLst/>
            <a:gdLst>
              <a:gd name="T0" fmla="*/ 9 w 73"/>
              <a:gd name="T1" fmla="*/ 1 h 49"/>
              <a:gd name="T2" fmla="*/ 41 w 73"/>
              <a:gd name="T3" fmla="*/ 3 h 49"/>
              <a:gd name="T4" fmla="*/ 45 w 73"/>
              <a:gd name="T5" fmla="*/ 3 h 49"/>
              <a:gd name="T6" fmla="*/ 52 w 73"/>
              <a:gd name="T7" fmla="*/ 5 h 49"/>
              <a:gd name="T8" fmla="*/ 60 w 73"/>
              <a:gd name="T9" fmla="*/ 5 h 49"/>
              <a:gd name="T10" fmla="*/ 61 w 73"/>
              <a:gd name="T11" fmla="*/ 6 h 49"/>
              <a:gd name="T12" fmla="*/ 73 w 73"/>
              <a:gd name="T13" fmla="*/ 14 h 49"/>
              <a:gd name="T14" fmla="*/ 56 w 73"/>
              <a:gd name="T15" fmla="*/ 18 h 49"/>
              <a:gd name="T16" fmla="*/ 54 w 73"/>
              <a:gd name="T17" fmla="*/ 21 h 49"/>
              <a:gd name="T18" fmla="*/ 50 w 73"/>
              <a:gd name="T19" fmla="*/ 19 h 49"/>
              <a:gd name="T20" fmla="*/ 48 w 73"/>
              <a:gd name="T21" fmla="*/ 21 h 49"/>
              <a:gd name="T22" fmla="*/ 50 w 73"/>
              <a:gd name="T23" fmla="*/ 23 h 49"/>
              <a:gd name="T24" fmla="*/ 46 w 73"/>
              <a:gd name="T25" fmla="*/ 25 h 49"/>
              <a:gd name="T26" fmla="*/ 46 w 73"/>
              <a:gd name="T27" fmla="*/ 29 h 49"/>
              <a:gd name="T28" fmla="*/ 43 w 73"/>
              <a:gd name="T29" fmla="*/ 29 h 49"/>
              <a:gd name="T30" fmla="*/ 39 w 73"/>
              <a:gd name="T31" fmla="*/ 32 h 49"/>
              <a:gd name="T32" fmla="*/ 39 w 73"/>
              <a:gd name="T33" fmla="*/ 40 h 49"/>
              <a:gd name="T34" fmla="*/ 17 w 73"/>
              <a:gd name="T35" fmla="*/ 46 h 49"/>
              <a:gd name="T36" fmla="*/ 0 w 73"/>
              <a:gd name="T37" fmla="*/ 34 h 49"/>
              <a:gd name="T38" fmla="*/ 5 w 73"/>
              <a:gd name="T39" fmla="*/ 31 h 49"/>
              <a:gd name="T40" fmla="*/ 7 w 73"/>
              <a:gd name="T41" fmla="*/ 27 h 49"/>
              <a:gd name="T42" fmla="*/ 5 w 73"/>
              <a:gd name="T43" fmla="*/ 19 h 49"/>
              <a:gd name="T44" fmla="*/ 9 w 73"/>
              <a:gd name="T45" fmla="*/ 18 h 49"/>
              <a:gd name="T46" fmla="*/ 13 w 73"/>
              <a:gd name="T47" fmla="*/ 10 h 49"/>
              <a:gd name="T48" fmla="*/ 9 w 73"/>
              <a:gd name="T49" fmla="*/ 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3" h="49">
                <a:moveTo>
                  <a:pt x="9" y="1"/>
                </a:moveTo>
                <a:cubicBezTo>
                  <a:pt x="21" y="1"/>
                  <a:pt x="33" y="0"/>
                  <a:pt x="41" y="3"/>
                </a:cubicBezTo>
                <a:cubicBezTo>
                  <a:pt x="42" y="3"/>
                  <a:pt x="44" y="2"/>
                  <a:pt x="45" y="3"/>
                </a:cubicBezTo>
                <a:cubicBezTo>
                  <a:pt x="46" y="5"/>
                  <a:pt x="50" y="3"/>
                  <a:pt x="52" y="5"/>
                </a:cubicBezTo>
                <a:cubicBezTo>
                  <a:pt x="55" y="8"/>
                  <a:pt x="52" y="2"/>
                  <a:pt x="60" y="5"/>
                </a:cubicBezTo>
                <a:cubicBezTo>
                  <a:pt x="60" y="5"/>
                  <a:pt x="60" y="6"/>
                  <a:pt x="61" y="6"/>
                </a:cubicBezTo>
                <a:cubicBezTo>
                  <a:pt x="63" y="6"/>
                  <a:pt x="73" y="9"/>
                  <a:pt x="73" y="14"/>
                </a:cubicBezTo>
                <a:cubicBezTo>
                  <a:pt x="66" y="15"/>
                  <a:pt x="60" y="16"/>
                  <a:pt x="56" y="18"/>
                </a:cubicBezTo>
                <a:cubicBezTo>
                  <a:pt x="54" y="18"/>
                  <a:pt x="55" y="21"/>
                  <a:pt x="54" y="21"/>
                </a:cubicBezTo>
                <a:cubicBezTo>
                  <a:pt x="53" y="22"/>
                  <a:pt x="51" y="19"/>
                  <a:pt x="50" y="19"/>
                </a:cubicBezTo>
                <a:cubicBezTo>
                  <a:pt x="51" y="19"/>
                  <a:pt x="48" y="23"/>
                  <a:pt x="48" y="21"/>
                </a:cubicBezTo>
                <a:cubicBezTo>
                  <a:pt x="48" y="22"/>
                  <a:pt x="50" y="24"/>
                  <a:pt x="50" y="23"/>
                </a:cubicBezTo>
                <a:cubicBezTo>
                  <a:pt x="49" y="25"/>
                  <a:pt x="47" y="24"/>
                  <a:pt x="46" y="25"/>
                </a:cubicBezTo>
                <a:cubicBezTo>
                  <a:pt x="46" y="26"/>
                  <a:pt x="47" y="28"/>
                  <a:pt x="46" y="29"/>
                </a:cubicBezTo>
                <a:cubicBezTo>
                  <a:pt x="46" y="29"/>
                  <a:pt x="43" y="28"/>
                  <a:pt x="43" y="29"/>
                </a:cubicBezTo>
                <a:cubicBezTo>
                  <a:pt x="42" y="30"/>
                  <a:pt x="41" y="32"/>
                  <a:pt x="39" y="32"/>
                </a:cubicBezTo>
                <a:cubicBezTo>
                  <a:pt x="39" y="35"/>
                  <a:pt x="39" y="37"/>
                  <a:pt x="39" y="40"/>
                </a:cubicBezTo>
                <a:cubicBezTo>
                  <a:pt x="30" y="40"/>
                  <a:pt x="31" y="49"/>
                  <a:pt x="17" y="46"/>
                </a:cubicBezTo>
                <a:cubicBezTo>
                  <a:pt x="18" y="34"/>
                  <a:pt x="7" y="37"/>
                  <a:pt x="0" y="34"/>
                </a:cubicBezTo>
                <a:cubicBezTo>
                  <a:pt x="1" y="32"/>
                  <a:pt x="4" y="32"/>
                  <a:pt x="5" y="31"/>
                </a:cubicBezTo>
                <a:cubicBezTo>
                  <a:pt x="6" y="30"/>
                  <a:pt x="2" y="25"/>
                  <a:pt x="7" y="27"/>
                </a:cubicBezTo>
                <a:cubicBezTo>
                  <a:pt x="8" y="24"/>
                  <a:pt x="5" y="23"/>
                  <a:pt x="5" y="19"/>
                </a:cubicBezTo>
                <a:cubicBezTo>
                  <a:pt x="8" y="22"/>
                  <a:pt x="8" y="21"/>
                  <a:pt x="9" y="18"/>
                </a:cubicBezTo>
                <a:cubicBezTo>
                  <a:pt x="10" y="15"/>
                  <a:pt x="13" y="16"/>
                  <a:pt x="13" y="10"/>
                </a:cubicBezTo>
                <a:cubicBezTo>
                  <a:pt x="14" y="4"/>
                  <a:pt x="7" y="8"/>
                  <a:pt x="9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0" name="îṣḷïḓê">
            <a:extLst>
              <a:ext uri="{FF2B5EF4-FFF2-40B4-BE49-F238E27FC236}">
                <a16:creationId xmlns="" xmlns:a16="http://schemas.microsoft.com/office/drawing/2014/main" id="{1CB47F22-0C0A-43D6-A115-C70466E00604}"/>
              </a:ext>
            </a:extLst>
          </p:cNvPr>
          <p:cNvSpPr/>
          <p:nvPr/>
        </p:nvSpPr>
        <p:spPr bwMode="auto">
          <a:xfrm>
            <a:off x="6639763" y="2698326"/>
            <a:ext cx="31382" cy="24251"/>
          </a:xfrm>
          <a:custGeom>
            <a:avLst/>
            <a:gdLst>
              <a:gd name="T0" fmla="*/ 2 w 15"/>
              <a:gd name="T1" fmla="*/ 0 h 11"/>
              <a:gd name="T2" fmla="*/ 13 w 15"/>
              <a:gd name="T3" fmla="*/ 0 h 11"/>
              <a:gd name="T4" fmla="*/ 15 w 15"/>
              <a:gd name="T5" fmla="*/ 8 h 11"/>
              <a:gd name="T6" fmla="*/ 11 w 15"/>
              <a:gd name="T7" fmla="*/ 11 h 11"/>
              <a:gd name="T8" fmla="*/ 0 w 15"/>
              <a:gd name="T9" fmla="*/ 6 h 11"/>
              <a:gd name="T10" fmla="*/ 2 w 15"/>
              <a:gd name="T11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11">
                <a:moveTo>
                  <a:pt x="2" y="0"/>
                </a:moveTo>
                <a:cubicBezTo>
                  <a:pt x="6" y="0"/>
                  <a:pt x="9" y="0"/>
                  <a:pt x="13" y="0"/>
                </a:cubicBezTo>
                <a:cubicBezTo>
                  <a:pt x="13" y="3"/>
                  <a:pt x="15" y="4"/>
                  <a:pt x="15" y="8"/>
                </a:cubicBezTo>
                <a:cubicBezTo>
                  <a:pt x="12" y="7"/>
                  <a:pt x="11" y="9"/>
                  <a:pt x="11" y="11"/>
                </a:cubicBezTo>
                <a:cubicBezTo>
                  <a:pt x="8" y="9"/>
                  <a:pt x="7" y="5"/>
                  <a:pt x="0" y="6"/>
                </a:cubicBezTo>
                <a:cubicBezTo>
                  <a:pt x="1" y="4"/>
                  <a:pt x="2" y="3"/>
                  <a:pt x="2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1" name="ïšlïdê">
            <a:extLst>
              <a:ext uri="{FF2B5EF4-FFF2-40B4-BE49-F238E27FC236}">
                <a16:creationId xmlns="" xmlns:a16="http://schemas.microsoft.com/office/drawing/2014/main" id="{15310C9F-C3F5-4493-9BB8-4A16927E33FB}"/>
              </a:ext>
            </a:extLst>
          </p:cNvPr>
          <p:cNvSpPr/>
          <p:nvPr/>
        </p:nvSpPr>
        <p:spPr bwMode="auto">
          <a:xfrm>
            <a:off x="6810937" y="2688341"/>
            <a:ext cx="78455" cy="55634"/>
          </a:xfrm>
          <a:custGeom>
            <a:avLst/>
            <a:gdLst>
              <a:gd name="T0" fmla="*/ 33 w 37"/>
              <a:gd name="T1" fmla="*/ 1 h 26"/>
              <a:gd name="T2" fmla="*/ 35 w 37"/>
              <a:gd name="T3" fmla="*/ 11 h 26"/>
              <a:gd name="T4" fmla="*/ 31 w 37"/>
              <a:gd name="T5" fmla="*/ 14 h 26"/>
              <a:gd name="T6" fmla="*/ 22 w 37"/>
              <a:gd name="T7" fmla="*/ 16 h 26"/>
              <a:gd name="T8" fmla="*/ 7 w 37"/>
              <a:gd name="T9" fmla="*/ 26 h 26"/>
              <a:gd name="T10" fmla="*/ 5 w 37"/>
              <a:gd name="T11" fmla="*/ 18 h 26"/>
              <a:gd name="T12" fmla="*/ 1 w 37"/>
              <a:gd name="T13" fmla="*/ 14 h 26"/>
              <a:gd name="T14" fmla="*/ 1 w 37"/>
              <a:gd name="T15" fmla="*/ 5 h 26"/>
              <a:gd name="T16" fmla="*/ 5 w 37"/>
              <a:gd name="T17" fmla="*/ 1 h 26"/>
              <a:gd name="T18" fmla="*/ 10 w 37"/>
              <a:gd name="T19" fmla="*/ 0 h 26"/>
              <a:gd name="T20" fmla="*/ 25 w 37"/>
              <a:gd name="T21" fmla="*/ 3 h 26"/>
              <a:gd name="T22" fmla="*/ 33 w 37"/>
              <a:gd name="T23" fmla="*/ 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7" h="26">
                <a:moveTo>
                  <a:pt x="33" y="1"/>
                </a:moveTo>
                <a:cubicBezTo>
                  <a:pt x="37" y="1"/>
                  <a:pt x="34" y="8"/>
                  <a:pt x="35" y="11"/>
                </a:cubicBezTo>
                <a:cubicBezTo>
                  <a:pt x="32" y="10"/>
                  <a:pt x="31" y="12"/>
                  <a:pt x="31" y="14"/>
                </a:cubicBezTo>
                <a:cubicBezTo>
                  <a:pt x="25" y="11"/>
                  <a:pt x="23" y="21"/>
                  <a:pt x="22" y="16"/>
                </a:cubicBezTo>
                <a:cubicBezTo>
                  <a:pt x="17" y="20"/>
                  <a:pt x="14" y="25"/>
                  <a:pt x="7" y="26"/>
                </a:cubicBezTo>
                <a:cubicBezTo>
                  <a:pt x="5" y="24"/>
                  <a:pt x="5" y="21"/>
                  <a:pt x="5" y="18"/>
                </a:cubicBezTo>
                <a:cubicBezTo>
                  <a:pt x="4" y="16"/>
                  <a:pt x="2" y="17"/>
                  <a:pt x="1" y="14"/>
                </a:cubicBezTo>
                <a:cubicBezTo>
                  <a:pt x="0" y="12"/>
                  <a:pt x="2" y="8"/>
                  <a:pt x="1" y="5"/>
                </a:cubicBezTo>
                <a:cubicBezTo>
                  <a:pt x="4" y="6"/>
                  <a:pt x="5" y="4"/>
                  <a:pt x="5" y="1"/>
                </a:cubicBezTo>
                <a:cubicBezTo>
                  <a:pt x="7" y="2"/>
                  <a:pt x="10" y="2"/>
                  <a:pt x="10" y="0"/>
                </a:cubicBezTo>
                <a:cubicBezTo>
                  <a:pt x="13" y="3"/>
                  <a:pt x="23" y="0"/>
                  <a:pt x="25" y="3"/>
                </a:cubicBezTo>
                <a:cubicBezTo>
                  <a:pt x="28" y="3"/>
                  <a:pt x="32" y="4"/>
                  <a:pt x="33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2" name="ïš1íḍè">
            <a:extLst>
              <a:ext uri="{FF2B5EF4-FFF2-40B4-BE49-F238E27FC236}">
                <a16:creationId xmlns="" xmlns:a16="http://schemas.microsoft.com/office/drawing/2014/main" id="{A5271293-E500-4AE6-A77D-5189689DB79E}"/>
              </a:ext>
            </a:extLst>
          </p:cNvPr>
          <p:cNvSpPr/>
          <p:nvPr/>
        </p:nvSpPr>
        <p:spPr bwMode="auto">
          <a:xfrm>
            <a:off x="7962081" y="2903740"/>
            <a:ext cx="169748" cy="82736"/>
          </a:xfrm>
          <a:custGeom>
            <a:avLst/>
            <a:gdLst>
              <a:gd name="T0" fmla="*/ 58 w 80"/>
              <a:gd name="T1" fmla="*/ 0 h 39"/>
              <a:gd name="T2" fmla="*/ 66 w 80"/>
              <a:gd name="T3" fmla="*/ 4 h 39"/>
              <a:gd name="T4" fmla="*/ 71 w 80"/>
              <a:gd name="T5" fmla="*/ 6 h 39"/>
              <a:gd name="T6" fmla="*/ 69 w 80"/>
              <a:gd name="T7" fmla="*/ 9 h 39"/>
              <a:gd name="T8" fmla="*/ 79 w 80"/>
              <a:gd name="T9" fmla="*/ 15 h 39"/>
              <a:gd name="T10" fmla="*/ 73 w 80"/>
              <a:gd name="T11" fmla="*/ 26 h 39"/>
              <a:gd name="T12" fmla="*/ 68 w 80"/>
              <a:gd name="T13" fmla="*/ 28 h 39"/>
              <a:gd name="T14" fmla="*/ 60 w 80"/>
              <a:gd name="T15" fmla="*/ 32 h 39"/>
              <a:gd name="T16" fmla="*/ 55 w 80"/>
              <a:gd name="T17" fmla="*/ 34 h 39"/>
              <a:gd name="T18" fmla="*/ 51 w 80"/>
              <a:gd name="T19" fmla="*/ 35 h 39"/>
              <a:gd name="T20" fmla="*/ 28 w 80"/>
              <a:gd name="T21" fmla="*/ 37 h 39"/>
              <a:gd name="T22" fmla="*/ 27 w 80"/>
              <a:gd name="T23" fmla="*/ 35 h 39"/>
              <a:gd name="T24" fmla="*/ 19 w 80"/>
              <a:gd name="T25" fmla="*/ 32 h 39"/>
              <a:gd name="T26" fmla="*/ 15 w 80"/>
              <a:gd name="T27" fmla="*/ 30 h 39"/>
              <a:gd name="T28" fmla="*/ 19 w 80"/>
              <a:gd name="T29" fmla="*/ 28 h 39"/>
              <a:gd name="T30" fmla="*/ 14 w 80"/>
              <a:gd name="T31" fmla="*/ 24 h 39"/>
              <a:gd name="T32" fmla="*/ 14 w 80"/>
              <a:gd name="T33" fmla="*/ 13 h 39"/>
              <a:gd name="T34" fmla="*/ 2 w 80"/>
              <a:gd name="T35" fmla="*/ 15 h 39"/>
              <a:gd name="T36" fmla="*/ 6 w 80"/>
              <a:gd name="T37" fmla="*/ 7 h 39"/>
              <a:gd name="T38" fmla="*/ 21 w 80"/>
              <a:gd name="T39" fmla="*/ 7 h 39"/>
              <a:gd name="T40" fmla="*/ 23 w 80"/>
              <a:gd name="T41" fmla="*/ 15 h 39"/>
              <a:gd name="T42" fmla="*/ 28 w 80"/>
              <a:gd name="T43" fmla="*/ 7 h 39"/>
              <a:gd name="T44" fmla="*/ 40 w 80"/>
              <a:gd name="T45" fmla="*/ 11 h 39"/>
              <a:gd name="T46" fmla="*/ 43 w 80"/>
              <a:gd name="T47" fmla="*/ 7 h 39"/>
              <a:gd name="T48" fmla="*/ 55 w 80"/>
              <a:gd name="T49" fmla="*/ 6 h 39"/>
              <a:gd name="T50" fmla="*/ 58 w 80"/>
              <a:gd name="T51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0" h="39">
                <a:moveTo>
                  <a:pt x="58" y="0"/>
                </a:moveTo>
                <a:cubicBezTo>
                  <a:pt x="60" y="1"/>
                  <a:pt x="63" y="2"/>
                  <a:pt x="66" y="4"/>
                </a:cubicBezTo>
                <a:cubicBezTo>
                  <a:pt x="66" y="4"/>
                  <a:pt x="71" y="5"/>
                  <a:pt x="71" y="6"/>
                </a:cubicBezTo>
                <a:cubicBezTo>
                  <a:pt x="72" y="6"/>
                  <a:pt x="69" y="9"/>
                  <a:pt x="69" y="9"/>
                </a:cubicBezTo>
                <a:cubicBezTo>
                  <a:pt x="70" y="13"/>
                  <a:pt x="74" y="16"/>
                  <a:pt x="79" y="15"/>
                </a:cubicBezTo>
                <a:cubicBezTo>
                  <a:pt x="80" y="20"/>
                  <a:pt x="78" y="22"/>
                  <a:pt x="73" y="26"/>
                </a:cubicBezTo>
                <a:cubicBezTo>
                  <a:pt x="72" y="27"/>
                  <a:pt x="69" y="27"/>
                  <a:pt x="68" y="28"/>
                </a:cubicBezTo>
                <a:cubicBezTo>
                  <a:pt x="64" y="30"/>
                  <a:pt x="65" y="30"/>
                  <a:pt x="60" y="32"/>
                </a:cubicBezTo>
                <a:cubicBezTo>
                  <a:pt x="60" y="32"/>
                  <a:pt x="55" y="33"/>
                  <a:pt x="55" y="34"/>
                </a:cubicBezTo>
                <a:cubicBezTo>
                  <a:pt x="53" y="35"/>
                  <a:pt x="53" y="35"/>
                  <a:pt x="51" y="35"/>
                </a:cubicBezTo>
                <a:cubicBezTo>
                  <a:pt x="49" y="36"/>
                  <a:pt x="35" y="39"/>
                  <a:pt x="28" y="37"/>
                </a:cubicBezTo>
                <a:cubicBezTo>
                  <a:pt x="28" y="37"/>
                  <a:pt x="28" y="36"/>
                  <a:pt x="27" y="35"/>
                </a:cubicBezTo>
                <a:cubicBezTo>
                  <a:pt x="24" y="35"/>
                  <a:pt x="23" y="32"/>
                  <a:pt x="19" y="32"/>
                </a:cubicBezTo>
                <a:cubicBezTo>
                  <a:pt x="18" y="32"/>
                  <a:pt x="17" y="30"/>
                  <a:pt x="15" y="30"/>
                </a:cubicBezTo>
                <a:cubicBezTo>
                  <a:pt x="15" y="28"/>
                  <a:pt x="18" y="28"/>
                  <a:pt x="19" y="28"/>
                </a:cubicBezTo>
                <a:cubicBezTo>
                  <a:pt x="19" y="26"/>
                  <a:pt x="14" y="26"/>
                  <a:pt x="14" y="24"/>
                </a:cubicBezTo>
                <a:cubicBezTo>
                  <a:pt x="12" y="21"/>
                  <a:pt x="15" y="18"/>
                  <a:pt x="14" y="13"/>
                </a:cubicBezTo>
                <a:cubicBezTo>
                  <a:pt x="6" y="11"/>
                  <a:pt x="7" y="20"/>
                  <a:pt x="2" y="15"/>
                </a:cubicBezTo>
                <a:cubicBezTo>
                  <a:pt x="0" y="9"/>
                  <a:pt x="8" y="14"/>
                  <a:pt x="6" y="7"/>
                </a:cubicBezTo>
                <a:cubicBezTo>
                  <a:pt x="14" y="9"/>
                  <a:pt x="13" y="8"/>
                  <a:pt x="21" y="7"/>
                </a:cubicBezTo>
                <a:cubicBezTo>
                  <a:pt x="22" y="11"/>
                  <a:pt x="27" y="11"/>
                  <a:pt x="23" y="15"/>
                </a:cubicBezTo>
                <a:cubicBezTo>
                  <a:pt x="28" y="15"/>
                  <a:pt x="29" y="12"/>
                  <a:pt x="28" y="7"/>
                </a:cubicBezTo>
                <a:cubicBezTo>
                  <a:pt x="29" y="11"/>
                  <a:pt x="45" y="3"/>
                  <a:pt x="40" y="11"/>
                </a:cubicBezTo>
                <a:cubicBezTo>
                  <a:pt x="44" y="13"/>
                  <a:pt x="42" y="8"/>
                  <a:pt x="43" y="7"/>
                </a:cubicBezTo>
                <a:cubicBezTo>
                  <a:pt x="46" y="6"/>
                  <a:pt x="51" y="7"/>
                  <a:pt x="55" y="6"/>
                </a:cubicBezTo>
                <a:cubicBezTo>
                  <a:pt x="57" y="5"/>
                  <a:pt x="58" y="3"/>
                  <a:pt x="58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3" name="ïsḷîdè">
            <a:extLst>
              <a:ext uri="{FF2B5EF4-FFF2-40B4-BE49-F238E27FC236}">
                <a16:creationId xmlns="" xmlns:a16="http://schemas.microsoft.com/office/drawing/2014/main" id="{6581ECB7-1FDF-44A2-81EB-0391EB92BFCC}"/>
              </a:ext>
            </a:extLst>
          </p:cNvPr>
          <p:cNvSpPr/>
          <p:nvPr/>
        </p:nvSpPr>
        <p:spPr bwMode="auto">
          <a:xfrm>
            <a:off x="6949302" y="2923711"/>
            <a:ext cx="101278" cy="71324"/>
          </a:xfrm>
          <a:custGeom>
            <a:avLst/>
            <a:gdLst>
              <a:gd name="T0" fmla="*/ 13 w 48"/>
              <a:gd name="T1" fmla="*/ 0 h 34"/>
              <a:gd name="T2" fmla="*/ 24 w 48"/>
              <a:gd name="T3" fmla="*/ 12 h 34"/>
              <a:gd name="T4" fmla="*/ 27 w 48"/>
              <a:gd name="T5" fmla="*/ 10 h 34"/>
              <a:gd name="T6" fmla="*/ 33 w 48"/>
              <a:gd name="T7" fmla="*/ 15 h 34"/>
              <a:gd name="T8" fmla="*/ 41 w 48"/>
              <a:gd name="T9" fmla="*/ 25 h 34"/>
              <a:gd name="T10" fmla="*/ 48 w 48"/>
              <a:gd name="T11" fmla="*/ 26 h 34"/>
              <a:gd name="T12" fmla="*/ 24 w 48"/>
              <a:gd name="T13" fmla="*/ 28 h 34"/>
              <a:gd name="T14" fmla="*/ 14 w 48"/>
              <a:gd name="T15" fmla="*/ 34 h 34"/>
              <a:gd name="T16" fmla="*/ 0 w 48"/>
              <a:gd name="T17" fmla="*/ 28 h 34"/>
              <a:gd name="T18" fmla="*/ 3 w 48"/>
              <a:gd name="T19" fmla="*/ 26 h 34"/>
              <a:gd name="T20" fmla="*/ 5 w 48"/>
              <a:gd name="T21" fmla="*/ 23 h 34"/>
              <a:gd name="T22" fmla="*/ 5 w 48"/>
              <a:gd name="T23" fmla="*/ 6 h 34"/>
              <a:gd name="T24" fmla="*/ 13 w 48"/>
              <a:gd name="T25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" h="34">
                <a:moveTo>
                  <a:pt x="13" y="0"/>
                </a:moveTo>
                <a:cubicBezTo>
                  <a:pt x="15" y="5"/>
                  <a:pt x="25" y="3"/>
                  <a:pt x="24" y="12"/>
                </a:cubicBezTo>
                <a:cubicBezTo>
                  <a:pt x="25" y="13"/>
                  <a:pt x="28" y="10"/>
                  <a:pt x="27" y="10"/>
                </a:cubicBezTo>
                <a:cubicBezTo>
                  <a:pt x="30" y="11"/>
                  <a:pt x="29" y="15"/>
                  <a:pt x="33" y="15"/>
                </a:cubicBezTo>
                <a:cubicBezTo>
                  <a:pt x="36" y="15"/>
                  <a:pt x="38" y="22"/>
                  <a:pt x="41" y="25"/>
                </a:cubicBezTo>
                <a:cubicBezTo>
                  <a:pt x="46" y="23"/>
                  <a:pt x="44" y="23"/>
                  <a:pt x="48" y="26"/>
                </a:cubicBezTo>
                <a:cubicBezTo>
                  <a:pt x="44" y="31"/>
                  <a:pt x="31" y="27"/>
                  <a:pt x="24" y="28"/>
                </a:cubicBezTo>
                <a:cubicBezTo>
                  <a:pt x="21" y="30"/>
                  <a:pt x="16" y="31"/>
                  <a:pt x="14" y="34"/>
                </a:cubicBezTo>
                <a:cubicBezTo>
                  <a:pt x="10" y="31"/>
                  <a:pt x="8" y="26"/>
                  <a:pt x="0" y="28"/>
                </a:cubicBezTo>
                <a:cubicBezTo>
                  <a:pt x="0" y="27"/>
                  <a:pt x="2" y="27"/>
                  <a:pt x="3" y="26"/>
                </a:cubicBezTo>
                <a:cubicBezTo>
                  <a:pt x="1" y="24"/>
                  <a:pt x="2" y="23"/>
                  <a:pt x="5" y="23"/>
                </a:cubicBezTo>
                <a:cubicBezTo>
                  <a:pt x="2" y="16"/>
                  <a:pt x="5" y="14"/>
                  <a:pt x="5" y="6"/>
                </a:cubicBezTo>
                <a:cubicBezTo>
                  <a:pt x="9" y="5"/>
                  <a:pt x="13" y="5"/>
                  <a:pt x="13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4" name="ïṩḷîḓe">
            <a:extLst>
              <a:ext uri="{FF2B5EF4-FFF2-40B4-BE49-F238E27FC236}">
                <a16:creationId xmlns="" xmlns:a16="http://schemas.microsoft.com/office/drawing/2014/main" id="{6ECAF187-A67A-4E1E-836A-1429308C6539}"/>
              </a:ext>
            </a:extLst>
          </p:cNvPr>
          <p:cNvSpPr/>
          <p:nvPr/>
        </p:nvSpPr>
        <p:spPr bwMode="auto">
          <a:xfrm>
            <a:off x="9886361" y="4086299"/>
            <a:ext cx="168321" cy="181165"/>
          </a:xfrm>
          <a:custGeom>
            <a:avLst/>
            <a:gdLst>
              <a:gd name="T0" fmla="*/ 8 w 80"/>
              <a:gd name="T1" fmla="*/ 12 h 86"/>
              <a:gd name="T2" fmla="*/ 4 w 80"/>
              <a:gd name="T3" fmla="*/ 11 h 86"/>
              <a:gd name="T4" fmla="*/ 0 w 80"/>
              <a:gd name="T5" fmla="*/ 5 h 86"/>
              <a:gd name="T6" fmla="*/ 15 w 80"/>
              <a:gd name="T7" fmla="*/ 3 h 86"/>
              <a:gd name="T8" fmla="*/ 23 w 80"/>
              <a:gd name="T9" fmla="*/ 7 h 86"/>
              <a:gd name="T10" fmla="*/ 23 w 80"/>
              <a:gd name="T11" fmla="*/ 11 h 86"/>
              <a:gd name="T12" fmla="*/ 26 w 80"/>
              <a:gd name="T13" fmla="*/ 14 h 86"/>
              <a:gd name="T14" fmla="*/ 34 w 80"/>
              <a:gd name="T15" fmla="*/ 18 h 86"/>
              <a:gd name="T16" fmla="*/ 47 w 80"/>
              <a:gd name="T17" fmla="*/ 29 h 86"/>
              <a:gd name="T18" fmla="*/ 51 w 80"/>
              <a:gd name="T19" fmla="*/ 35 h 86"/>
              <a:gd name="T20" fmla="*/ 56 w 80"/>
              <a:gd name="T21" fmla="*/ 37 h 86"/>
              <a:gd name="T22" fmla="*/ 60 w 80"/>
              <a:gd name="T23" fmla="*/ 40 h 86"/>
              <a:gd name="T24" fmla="*/ 60 w 80"/>
              <a:gd name="T25" fmla="*/ 44 h 86"/>
              <a:gd name="T26" fmla="*/ 64 w 80"/>
              <a:gd name="T27" fmla="*/ 48 h 86"/>
              <a:gd name="T28" fmla="*/ 69 w 80"/>
              <a:gd name="T29" fmla="*/ 53 h 86"/>
              <a:gd name="T30" fmla="*/ 73 w 80"/>
              <a:gd name="T31" fmla="*/ 57 h 86"/>
              <a:gd name="T32" fmla="*/ 77 w 80"/>
              <a:gd name="T33" fmla="*/ 66 h 86"/>
              <a:gd name="T34" fmla="*/ 79 w 80"/>
              <a:gd name="T35" fmla="*/ 74 h 86"/>
              <a:gd name="T36" fmla="*/ 80 w 80"/>
              <a:gd name="T37" fmla="*/ 80 h 86"/>
              <a:gd name="T38" fmla="*/ 71 w 80"/>
              <a:gd name="T39" fmla="*/ 81 h 86"/>
              <a:gd name="T40" fmla="*/ 64 w 80"/>
              <a:gd name="T41" fmla="*/ 81 h 86"/>
              <a:gd name="T42" fmla="*/ 64 w 80"/>
              <a:gd name="T43" fmla="*/ 78 h 86"/>
              <a:gd name="T44" fmla="*/ 60 w 80"/>
              <a:gd name="T45" fmla="*/ 78 h 86"/>
              <a:gd name="T46" fmla="*/ 51 w 80"/>
              <a:gd name="T47" fmla="*/ 70 h 86"/>
              <a:gd name="T48" fmla="*/ 52 w 80"/>
              <a:gd name="T49" fmla="*/ 66 h 86"/>
              <a:gd name="T50" fmla="*/ 51 w 80"/>
              <a:gd name="T51" fmla="*/ 66 h 86"/>
              <a:gd name="T52" fmla="*/ 49 w 80"/>
              <a:gd name="T53" fmla="*/ 63 h 86"/>
              <a:gd name="T54" fmla="*/ 45 w 80"/>
              <a:gd name="T55" fmla="*/ 63 h 86"/>
              <a:gd name="T56" fmla="*/ 38 w 80"/>
              <a:gd name="T57" fmla="*/ 55 h 86"/>
              <a:gd name="T58" fmla="*/ 34 w 80"/>
              <a:gd name="T59" fmla="*/ 42 h 86"/>
              <a:gd name="T60" fmla="*/ 32 w 80"/>
              <a:gd name="T61" fmla="*/ 46 h 86"/>
              <a:gd name="T62" fmla="*/ 28 w 80"/>
              <a:gd name="T63" fmla="*/ 37 h 86"/>
              <a:gd name="T64" fmla="*/ 24 w 80"/>
              <a:gd name="T65" fmla="*/ 33 h 86"/>
              <a:gd name="T66" fmla="*/ 21 w 80"/>
              <a:gd name="T67" fmla="*/ 31 h 86"/>
              <a:gd name="T68" fmla="*/ 19 w 80"/>
              <a:gd name="T69" fmla="*/ 24 h 86"/>
              <a:gd name="T70" fmla="*/ 13 w 80"/>
              <a:gd name="T71" fmla="*/ 20 h 86"/>
              <a:gd name="T72" fmla="*/ 10 w 80"/>
              <a:gd name="T73" fmla="*/ 16 h 86"/>
              <a:gd name="T74" fmla="*/ 8 w 80"/>
              <a:gd name="T75" fmla="*/ 12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0" h="86">
                <a:moveTo>
                  <a:pt x="8" y="12"/>
                </a:moveTo>
                <a:cubicBezTo>
                  <a:pt x="8" y="10"/>
                  <a:pt x="5" y="11"/>
                  <a:pt x="4" y="11"/>
                </a:cubicBezTo>
                <a:cubicBezTo>
                  <a:pt x="2" y="9"/>
                  <a:pt x="4" y="4"/>
                  <a:pt x="0" y="5"/>
                </a:cubicBezTo>
                <a:cubicBezTo>
                  <a:pt x="5" y="0"/>
                  <a:pt x="9" y="6"/>
                  <a:pt x="15" y="3"/>
                </a:cubicBezTo>
                <a:cubicBezTo>
                  <a:pt x="15" y="8"/>
                  <a:pt x="20" y="5"/>
                  <a:pt x="23" y="7"/>
                </a:cubicBezTo>
                <a:cubicBezTo>
                  <a:pt x="23" y="7"/>
                  <a:pt x="22" y="10"/>
                  <a:pt x="23" y="11"/>
                </a:cubicBezTo>
                <a:cubicBezTo>
                  <a:pt x="24" y="12"/>
                  <a:pt x="27" y="10"/>
                  <a:pt x="26" y="14"/>
                </a:cubicBezTo>
                <a:cubicBezTo>
                  <a:pt x="31" y="13"/>
                  <a:pt x="30" y="18"/>
                  <a:pt x="34" y="18"/>
                </a:cubicBezTo>
                <a:cubicBezTo>
                  <a:pt x="37" y="18"/>
                  <a:pt x="42" y="29"/>
                  <a:pt x="47" y="29"/>
                </a:cubicBezTo>
                <a:cubicBezTo>
                  <a:pt x="51" y="29"/>
                  <a:pt x="49" y="33"/>
                  <a:pt x="51" y="35"/>
                </a:cubicBezTo>
                <a:cubicBezTo>
                  <a:pt x="52" y="36"/>
                  <a:pt x="55" y="36"/>
                  <a:pt x="56" y="37"/>
                </a:cubicBezTo>
                <a:cubicBezTo>
                  <a:pt x="57" y="37"/>
                  <a:pt x="59" y="40"/>
                  <a:pt x="60" y="40"/>
                </a:cubicBezTo>
                <a:cubicBezTo>
                  <a:pt x="61" y="41"/>
                  <a:pt x="59" y="43"/>
                  <a:pt x="60" y="44"/>
                </a:cubicBezTo>
                <a:cubicBezTo>
                  <a:pt x="61" y="45"/>
                  <a:pt x="63" y="47"/>
                  <a:pt x="64" y="48"/>
                </a:cubicBezTo>
                <a:cubicBezTo>
                  <a:pt x="65" y="49"/>
                  <a:pt x="66" y="53"/>
                  <a:pt x="69" y="53"/>
                </a:cubicBezTo>
                <a:cubicBezTo>
                  <a:pt x="70" y="53"/>
                  <a:pt x="72" y="57"/>
                  <a:pt x="73" y="57"/>
                </a:cubicBezTo>
                <a:cubicBezTo>
                  <a:pt x="75" y="59"/>
                  <a:pt x="74" y="66"/>
                  <a:pt x="77" y="66"/>
                </a:cubicBezTo>
                <a:cubicBezTo>
                  <a:pt x="79" y="67"/>
                  <a:pt x="79" y="72"/>
                  <a:pt x="79" y="74"/>
                </a:cubicBezTo>
                <a:cubicBezTo>
                  <a:pt x="78" y="77"/>
                  <a:pt x="74" y="80"/>
                  <a:pt x="80" y="80"/>
                </a:cubicBezTo>
                <a:cubicBezTo>
                  <a:pt x="80" y="86"/>
                  <a:pt x="74" y="82"/>
                  <a:pt x="71" y="81"/>
                </a:cubicBezTo>
                <a:cubicBezTo>
                  <a:pt x="69" y="81"/>
                  <a:pt x="66" y="82"/>
                  <a:pt x="64" y="81"/>
                </a:cubicBezTo>
                <a:cubicBezTo>
                  <a:pt x="63" y="81"/>
                  <a:pt x="64" y="78"/>
                  <a:pt x="64" y="78"/>
                </a:cubicBezTo>
                <a:cubicBezTo>
                  <a:pt x="63" y="77"/>
                  <a:pt x="61" y="78"/>
                  <a:pt x="60" y="78"/>
                </a:cubicBezTo>
                <a:cubicBezTo>
                  <a:pt x="58" y="76"/>
                  <a:pt x="55" y="70"/>
                  <a:pt x="51" y="70"/>
                </a:cubicBezTo>
                <a:cubicBezTo>
                  <a:pt x="51" y="69"/>
                  <a:pt x="52" y="68"/>
                  <a:pt x="52" y="66"/>
                </a:cubicBezTo>
                <a:cubicBezTo>
                  <a:pt x="52" y="64"/>
                  <a:pt x="51" y="65"/>
                  <a:pt x="51" y="66"/>
                </a:cubicBezTo>
                <a:cubicBezTo>
                  <a:pt x="48" y="67"/>
                  <a:pt x="50" y="63"/>
                  <a:pt x="49" y="63"/>
                </a:cubicBezTo>
                <a:cubicBezTo>
                  <a:pt x="48" y="62"/>
                  <a:pt x="46" y="63"/>
                  <a:pt x="45" y="63"/>
                </a:cubicBezTo>
                <a:cubicBezTo>
                  <a:pt x="43" y="60"/>
                  <a:pt x="43" y="55"/>
                  <a:pt x="38" y="55"/>
                </a:cubicBezTo>
                <a:cubicBezTo>
                  <a:pt x="40" y="48"/>
                  <a:pt x="34" y="48"/>
                  <a:pt x="34" y="42"/>
                </a:cubicBezTo>
                <a:cubicBezTo>
                  <a:pt x="32" y="42"/>
                  <a:pt x="32" y="44"/>
                  <a:pt x="32" y="46"/>
                </a:cubicBezTo>
                <a:cubicBezTo>
                  <a:pt x="29" y="44"/>
                  <a:pt x="30" y="40"/>
                  <a:pt x="28" y="37"/>
                </a:cubicBezTo>
                <a:cubicBezTo>
                  <a:pt x="28" y="36"/>
                  <a:pt x="25" y="34"/>
                  <a:pt x="24" y="33"/>
                </a:cubicBezTo>
                <a:cubicBezTo>
                  <a:pt x="24" y="32"/>
                  <a:pt x="23" y="31"/>
                  <a:pt x="21" y="31"/>
                </a:cubicBezTo>
                <a:cubicBezTo>
                  <a:pt x="22" y="27"/>
                  <a:pt x="20" y="26"/>
                  <a:pt x="19" y="24"/>
                </a:cubicBezTo>
                <a:cubicBezTo>
                  <a:pt x="18" y="21"/>
                  <a:pt x="15" y="21"/>
                  <a:pt x="13" y="20"/>
                </a:cubicBezTo>
                <a:cubicBezTo>
                  <a:pt x="13" y="20"/>
                  <a:pt x="9" y="16"/>
                  <a:pt x="10" y="16"/>
                </a:cubicBezTo>
                <a:cubicBezTo>
                  <a:pt x="8" y="12"/>
                  <a:pt x="14" y="9"/>
                  <a:pt x="8" y="12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5" name="ïSḻîḑé">
            <a:extLst>
              <a:ext uri="{FF2B5EF4-FFF2-40B4-BE49-F238E27FC236}">
                <a16:creationId xmlns="" xmlns:a16="http://schemas.microsoft.com/office/drawing/2014/main" id="{F6E6A598-4932-4522-A27F-2FEAA0AC0F0C}"/>
              </a:ext>
            </a:extLst>
          </p:cNvPr>
          <p:cNvSpPr/>
          <p:nvPr/>
        </p:nvSpPr>
        <p:spPr bwMode="auto">
          <a:xfrm>
            <a:off x="9049038" y="4368745"/>
            <a:ext cx="121250" cy="221107"/>
          </a:xfrm>
          <a:custGeom>
            <a:avLst/>
            <a:gdLst>
              <a:gd name="T0" fmla="*/ 43 w 57"/>
              <a:gd name="T1" fmla="*/ 0 h 104"/>
              <a:gd name="T2" fmla="*/ 50 w 57"/>
              <a:gd name="T3" fmla="*/ 1 h 104"/>
              <a:gd name="T4" fmla="*/ 47 w 57"/>
              <a:gd name="T5" fmla="*/ 35 h 104"/>
              <a:gd name="T6" fmla="*/ 43 w 57"/>
              <a:gd name="T7" fmla="*/ 57 h 104"/>
              <a:gd name="T8" fmla="*/ 37 w 57"/>
              <a:gd name="T9" fmla="*/ 67 h 104"/>
              <a:gd name="T10" fmla="*/ 36 w 57"/>
              <a:gd name="T11" fmla="*/ 78 h 104"/>
              <a:gd name="T12" fmla="*/ 36 w 57"/>
              <a:gd name="T13" fmla="*/ 82 h 104"/>
              <a:gd name="T14" fmla="*/ 32 w 57"/>
              <a:gd name="T15" fmla="*/ 83 h 104"/>
              <a:gd name="T16" fmla="*/ 30 w 57"/>
              <a:gd name="T17" fmla="*/ 95 h 104"/>
              <a:gd name="T18" fmla="*/ 28 w 57"/>
              <a:gd name="T19" fmla="*/ 96 h 104"/>
              <a:gd name="T20" fmla="*/ 26 w 57"/>
              <a:gd name="T21" fmla="*/ 102 h 104"/>
              <a:gd name="T22" fmla="*/ 8 w 57"/>
              <a:gd name="T23" fmla="*/ 104 h 104"/>
              <a:gd name="T24" fmla="*/ 6 w 57"/>
              <a:gd name="T25" fmla="*/ 95 h 104"/>
              <a:gd name="T26" fmla="*/ 4 w 57"/>
              <a:gd name="T27" fmla="*/ 91 h 104"/>
              <a:gd name="T28" fmla="*/ 0 w 57"/>
              <a:gd name="T29" fmla="*/ 89 h 104"/>
              <a:gd name="T30" fmla="*/ 0 w 57"/>
              <a:gd name="T31" fmla="*/ 82 h 104"/>
              <a:gd name="T32" fmla="*/ 2 w 57"/>
              <a:gd name="T33" fmla="*/ 80 h 104"/>
              <a:gd name="T34" fmla="*/ 0 w 57"/>
              <a:gd name="T35" fmla="*/ 78 h 104"/>
              <a:gd name="T36" fmla="*/ 4 w 57"/>
              <a:gd name="T37" fmla="*/ 70 h 104"/>
              <a:gd name="T38" fmla="*/ 4 w 57"/>
              <a:gd name="T39" fmla="*/ 67 h 104"/>
              <a:gd name="T40" fmla="*/ 8 w 57"/>
              <a:gd name="T41" fmla="*/ 65 h 104"/>
              <a:gd name="T42" fmla="*/ 11 w 57"/>
              <a:gd name="T43" fmla="*/ 55 h 104"/>
              <a:gd name="T44" fmla="*/ 8 w 57"/>
              <a:gd name="T45" fmla="*/ 50 h 104"/>
              <a:gd name="T46" fmla="*/ 8 w 57"/>
              <a:gd name="T47" fmla="*/ 39 h 104"/>
              <a:gd name="T48" fmla="*/ 11 w 57"/>
              <a:gd name="T49" fmla="*/ 35 h 104"/>
              <a:gd name="T50" fmla="*/ 17 w 57"/>
              <a:gd name="T51" fmla="*/ 31 h 104"/>
              <a:gd name="T52" fmla="*/ 26 w 57"/>
              <a:gd name="T53" fmla="*/ 24 h 104"/>
              <a:gd name="T54" fmla="*/ 32 w 57"/>
              <a:gd name="T55" fmla="*/ 26 h 104"/>
              <a:gd name="T56" fmla="*/ 34 w 57"/>
              <a:gd name="T57" fmla="*/ 14 h 104"/>
              <a:gd name="T58" fmla="*/ 39 w 57"/>
              <a:gd name="T59" fmla="*/ 13 h 104"/>
              <a:gd name="T60" fmla="*/ 43 w 57"/>
              <a:gd name="T61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7" h="104">
                <a:moveTo>
                  <a:pt x="43" y="0"/>
                </a:moveTo>
                <a:cubicBezTo>
                  <a:pt x="45" y="1"/>
                  <a:pt x="47" y="2"/>
                  <a:pt x="50" y="1"/>
                </a:cubicBezTo>
                <a:cubicBezTo>
                  <a:pt x="47" y="11"/>
                  <a:pt x="57" y="28"/>
                  <a:pt x="47" y="35"/>
                </a:cubicBezTo>
                <a:cubicBezTo>
                  <a:pt x="47" y="43"/>
                  <a:pt x="46" y="50"/>
                  <a:pt x="43" y="57"/>
                </a:cubicBezTo>
                <a:cubicBezTo>
                  <a:pt x="42" y="61"/>
                  <a:pt x="41" y="66"/>
                  <a:pt x="37" y="67"/>
                </a:cubicBezTo>
                <a:cubicBezTo>
                  <a:pt x="39" y="71"/>
                  <a:pt x="36" y="75"/>
                  <a:pt x="36" y="78"/>
                </a:cubicBezTo>
                <a:cubicBezTo>
                  <a:pt x="35" y="79"/>
                  <a:pt x="36" y="81"/>
                  <a:pt x="36" y="82"/>
                </a:cubicBezTo>
                <a:cubicBezTo>
                  <a:pt x="35" y="82"/>
                  <a:pt x="32" y="83"/>
                  <a:pt x="32" y="83"/>
                </a:cubicBezTo>
                <a:cubicBezTo>
                  <a:pt x="31" y="87"/>
                  <a:pt x="32" y="91"/>
                  <a:pt x="30" y="95"/>
                </a:cubicBezTo>
                <a:cubicBezTo>
                  <a:pt x="30" y="95"/>
                  <a:pt x="28" y="95"/>
                  <a:pt x="28" y="96"/>
                </a:cubicBezTo>
                <a:cubicBezTo>
                  <a:pt x="28" y="98"/>
                  <a:pt x="25" y="99"/>
                  <a:pt x="26" y="102"/>
                </a:cubicBezTo>
                <a:cubicBezTo>
                  <a:pt x="21" y="104"/>
                  <a:pt x="15" y="104"/>
                  <a:pt x="8" y="104"/>
                </a:cubicBezTo>
                <a:cubicBezTo>
                  <a:pt x="8" y="99"/>
                  <a:pt x="4" y="100"/>
                  <a:pt x="6" y="95"/>
                </a:cubicBezTo>
                <a:cubicBezTo>
                  <a:pt x="4" y="95"/>
                  <a:pt x="4" y="92"/>
                  <a:pt x="4" y="91"/>
                </a:cubicBezTo>
                <a:cubicBezTo>
                  <a:pt x="2" y="91"/>
                  <a:pt x="1" y="90"/>
                  <a:pt x="0" y="89"/>
                </a:cubicBezTo>
                <a:cubicBezTo>
                  <a:pt x="0" y="87"/>
                  <a:pt x="0" y="84"/>
                  <a:pt x="0" y="82"/>
                </a:cubicBezTo>
                <a:cubicBezTo>
                  <a:pt x="0" y="80"/>
                  <a:pt x="2" y="80"/>
                  <a:pt x="2" y="80"/>
                </a:cubicBezTo>
                <a:cubicBezTo>
                  <a:pt x="2" y="78"/>
                  <a:pt x="0" y="78"/>
                  <a:pt x="0" y="78"/>
                </a:cubicBezTo>
                <a:cubicBezTo>
                  <a:pt x="1" y="75"/>
                  <a:pt x="3" y="72"/>
                  <a:pt x="4" y="70"/>
                </a:cubicBezTo>
                <a:cubicBezTo>
                  <a:pt x="4" y="70"/>
                  <a:pt x="3" y="67"/>
                  <a:pt x="4" y="67"/>
                </a:cubicBezTo>
                <a:cubicBezTo>
                  <a:pt x="4" y="66"/>
                  <a:pt x="8" y="65"/>
                  <a:pt x="8" y="65"/>
                </a:cubicBezTo>
                <a:cubicBezTo>
                  <a:pt x="9" y="62"/>
                  <a:pt x="5" y="49"/>
                  <a:pt x="11" y="55"/>
                </a:cubicBezTo>
                <a:cubicBezTo>
                  <a:pt x="12" y="51"/>
                  <a:pt x="8" y="53"/>
                  <a:pt x="8" y="50"/>
                </a:cubicBezTo>
                <a:cubicBezTo>
                  <a:pt x="8" y="46"/>
                  <a:pt x="8" y="42"/>
                  <a:pt x="8" y="39"/>
                </a:cubicBezTo>
                <a:cubicBezTo>
                  <a:pt x="11" y="39"/>
                  <a:pt x="11" y="37"/>
                  <a:pt x="11" y="35"/>
                </a:cubicBezTo>
                <a:cubicBezTo>
                  <a:pt x="15" y="36"/>
                  <a:pt x="15" y="32"/>
                  <a:pt x="17" y="31"/>
                </a:cubicBezTo>
                <a:cubicBezTo>
                  <a:pt x="19" y="30"/>
                  <a:pt x="27" y="31"/>
                  <a:pt x="26" y="24"/>
                </a:cubicBezTo>
                <a:cubicBezTo>
                  <a:pt x="29" y="23"/>
                  <a:pt x="29" y="26"/>
                  <a:pt x="32" y="26"/>
                </a:cubicBezTo>
                <a:cubicBezTo>
                  <a:pt x="30" y="20"/>
                  <a:pt x="34" y="19"/>
                  <a:pt x="34" y="14"/>
                </a:cubicBezTo>
                <a:cubicBezTo>
                  <a:pt x="39" y="17"/>
                  <a:pt x="38" y="2"/>
                  <a:pt x="39" y="13"/>
                </a:cubicBezTo>
                <a:cubicBezTo>
                  <a:pt x="46" y="10"/>
                  <a:pt x="40" y="2"/>
                  <a:pt x="43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6" name="îṡlíḓè">
            <a:extLst>
              <a:ext uri="{FF2B5EF4-FFF2-40B4-BE49-F238E27FC236}">
                <a16:creationId xmlns="" xmlns:a16="http://schemas.microsoft.com/office/drawing/2014/main" id="{D5FDDDE0-DEBC-480A-A103-E850B336C63F}"/>
              </a:ext>
            </a:extLst>
          </p:cNvPr>
          <p:cNvSpPr/>
          <p:nvPr/>
        </p:nvSpPr>
        <p:spPr bwMode="auto">
          <a:xfrm>
            <a:off x="10171650" y="4357334"/>
            <a:ext cx="650461" cy="477875"/>
          </a:xfrm>
          <a:custGeom>
            <a:avLst/>
            <a:gdLst>
              <a:gd name="T0" fmla="*/ 178 w 307"/>
              <a:gd name="T1" fmla="*/ 19 h 226"/>
              <a:gd name="T2" fmla="*/ 171 w 307"/>
              <a:gd name="T3" fmla="*/ 22 h 226"/>
              <a:gd name="T4" fmla="*/ 180 w 307"/>
              <a:gd name="T5" fmla="*/ 34 h 226"/>
              <a:gd name="T6" fmla="*/ 206 w 307"/>
              <a:gd name="T7" fmla="*/ 48 h 226"/>
              <a:gd name="T8" fmla="*/ 214 w 307"/>
              <a:gd name="T9" fmla="*/ 37 h 226"/>
              <a:gd name="T10" fmla="*/ 216 w 307"/>
              <a:gd name="T11" fmla="*/ 30 h 226"/>
              <a:gd name="T12" fmla="*/ 218 w 307"/>
              <a:gd name="T13" fmla="*/ 13 h 226"/>
              <a:gd name="T14" fmla="*/ 223 w 307"/>
              <a:gd name="T15" fmla="*/ 4 h 226"/>
              <a:gd name="T16" fmla="*/ 229 w 307"/>
              <a:gd name="T17" fmla="*/ 11 h 226"/>
              <a:gd name="T18" fmla="*/ 238 w 307"/>
              <a:gd name="T19" fmla="*/ 30 h 226"/>
              <a:gd name="T20" fmla="*/ 247 w 307"/>
              <a:gd name="T21" fmla="*/ 43 h 226"/>
              <a:gd name="T22" fmla="*/ 257 w 307"/>
              <a:gd name="T23" fmla="*/ 56 h 226"/>
              <a:gd name="T24" fmla="*/ 262 w 307"/>
              <a:gd name="T25" fmla="*/ 71 h 226"/>
              <a:gd name="T26" fmla="*/ 268 w 307"/>
              <a:gd name="T27" fmla="*/ 75 h 226"/>
              <a:gd name="T28" fmla="*/ 279 w 307"/>
              <a:gd name="T29" fmla="*/ 82 h 226"/>
              <a:gd name="T30" fmla="*/ 288 w 307"/>
              <a:gd name="T31" fmla="*/ 101 h 226"/>
              <a:gd name="T32" fmla="*/ 292 w 307"/>
              <a:gd name="T33" fmla="*/ 104 h 226"/>
              <a:gd name="T34" fmla="*/ 303 w 307"/>
              <a:gd name="T35" fmla="*/ 112 h 226"/>
              <a:gd name="T36" fmla="*/ 307 w 307"/>
              <a:gd name="T37" fmla="*/ 143 h 226"/>
              <a:gd name="T38" fmla="*/ 301 w 307"/>
              <a:gd name="T39" fmla="*/ 158 h 226"/>
              <a:gd name="T40" fmla="*/ 301 w 307"/>
              <a:gd name="T41" fmla="*/ 164 h 226"/>
              <a:gd name="T42" fmla="*/ 298 w 307"/>
              <a:gd name="T43" fmla="*/ 175 h 226"/>
              <a:gd name="T44" fmla="*/ 287 w 307"/>
              <a:gd name="T45" fmla="*/ 185 h 226"/>
              <a:gd name="T46" fmla="*/ 277 w 307"/>
              <a:gd name="T47" fmla="*/ 212 h 226"/>
              <a:gd name="T48" fmla="*/ 260 w 307"/>
              <a:gd name="T49" fmla="*/ 220 h 226"/>
              <a:gd name="T50" fmla="*/ 253 w 307"/>
              <a:gd name="T51" fmla="*/ 226 h 226"/>
              <a:gd name="T52" fmla="*/ 238 w 307"/>
              <a:gd name="T53" fmla="*/ 222 h 226"/>
              <a:gd name="T54" fmla="*/ 205 w 307"/>
              <a:gd name="T55" fmla="*/ 216 h 226"/>
              <a:gd name="T56" fmla="*/ 203 w 307"/>
              <a:gd name="T57" fmla="*/ 205 h 226"/>
              <a:gd name="T58" fmla="*/ 201 w 307"/>
              <a:gd name="T59" fmla="*/ 199 h 226"/>
              <a:gd name="T60" fmla="*/ 186 w 307"/>
              <a:gd name="T61" fmla="*/ 188 h 226"/>
              <a:gd name="T62" fmla="*/ 178 w 307"/>
              <a:gd name="T63" fmla="*/ 179 h 226"/>
              <a:gd name="T64" fmla="*/ 164 w 307"/>
              <a:gd name="T65" fmla="*/ 173 h 226"/>
              <a:gd name="T66" fmla="*/ 156 w 307"/>
              <a:gd name="T67" fmla="*/ 170 h 226"/>
              <a:gd name="T68" fmla="*/ 121 w 307"/>
              <a:gd name="T69" fmla="*/ 162 h 226"/>
              <a:gd name="T70" fmla="*/ 102 w 307"/>
              <a:gd name="T71" fmla="*/ 168 h 226"/>
              <a:gd name="T72" fmla="*/ 95 w 307"/>
              <a:gd name="T73" fmla="*/ 171 h 226"/>
              <a:gd name="T74" fmla="*/ 89 w 307"/>
              <a:gd name="T75" fmla="*/ 177 h 226"/>
              <a:gd name="T76" fmla="*/ 85 w 307"/>
              <a:gd name="T77" fmla="*/ 177 h 226"/>
              <a:gd name="T78" fmla="*/ 52 w 307"/>
              <a:gd name="T79" fmla="*/ 183 h 226"/>
              <a:gd name="T80" fmla="*/ 46 w 307"/>
              <a:gd name="T81" fmla="*/ 186 h 226"/>
              <a:gd name="T82" fmla="*/ 14 w 307"/>
              <a:gd name="T83" fmla="*/ 192 h 226"/>
              <a:gd name="T84" fmla="*/ 18 w 307"/>
              <a:gd name="T85" fmla="*/ 171 h 226"/>
              <a:gd name="T86" fmla="*/ 14 w 307"/>
              <a:gd name="T87" fmla="*/ 160 h 226"/>
              <a:gd name="T88" fmla="*/ 14 w 307"/>
              <a:gd name="T89" fmla="*/ 153 h 226"/>
              <a:gd name="T90" fmla="*/ 9 w 307"/>
              <a:gd name="T91" fmla="*/ 142 h 226"/>
              <a:gd name="T92" fmla="*/ 7 w 307"/>
              <a:gd name="T93" fmla="*/ 132 h 226"/>
              <a:gd name="T94" fmla="*/ 3 w 307"/>
              <a:gd name="T95" fmla="*/ 121 h 226"/>
              <a:gd name="T96" fmla="*/ 5 w 307"/>
              <a:gd name="T97" fmla="*/ 112 h 226"/>
              <a:gd name="T98" fmla="*/ 5 w 307"/>
              <a:gd name="T99" fmla="*/ 88 h 226"/>
              <a:gd name="T100" fmla="*/ 26 w 307"/>
              <a:gd name="T101" fmla="*/ 75 h 226"/>
              <a:gd name="T102" fmla="*/ 50 w 307"/>
              <a:gd name="T103" fmla="*/ 69 h 226"/>
              <a:gd name="T104" fmla="*/ 63 w 307"/>
              <a:gd name="T105" fmla="*/ 63 h 226"/>
              <a:gd name="T106" fmla="*/ 68 w 307"/>
              <a:gd name="T107" fmla="*/ 43 h 226"/>
              <a:gd name="T108" fmla="*/ 85 w 307"/>
              <a:gd name="T109" fmla="*/ 43 h 226"/>
              <a:gd name="T110" fmla="*/ 89 w 307"/>
              <a:gd name="T111" fmla="*/ 30 h 226"/>
              <a:gd name="T112" fmla="*/ 104 w 307"/>
              <a:gd name="T113" fmla="*/ 20 h 226"/>
              <a:gd name="T114" fmla="*/ 115 w 307"/>
              <a:gd name="T115" fmla="*/ 26 h 226"/>
              <a:gd name="T116" fmla="*/ 119 w 307"/>
              <a:gd name="T117" fmla="*/ 28 h 226"/>
              <a:gd name="T118" fmla="*/ 123 w 307"/>
              <a:gd name="T119" fmla="*/ 24 h 226"/>
              <a:gd name="T120" fmla="*/ 136 w 307"/>
              <a:gd name="T121" fmla="*/ 13 h 226"/>
              <a:gd name="T122" fmla="*/ 145 w 307"/>
              <a:gd name="T123" fmla="*/ 9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07" h="226">
                <a:moveTo>
                  <a:pt x="178" y="9"/>
                </a:moveTo>
                <a:cubicBezTo>
                  <a:pt x="178" y="12"/>
                  <a:pt x="178" y="16"/>
                  <a:pt x="178" y="19"/>
                </a:cubicBezTo>
                <a:cubicBezTo>
                  <a:pt x="177" y="19"/>
                  <a:pt x="175" y="19"/>
                  <a:pt x="173" y="19"/>
                </a:cubicBezTo>
                <a:cubicBezTo>
                  <a:pt x="175" y="21"/>
                  <a:pt x="174" y="22"/>
                  <a:pt x="171" y="22"/>
                </a:cubicBezTo>
                <a:cubicBezTo>
                  <a:pt x="174" y="26"/>
                  <a:pt x="171" y="25"/>
                  <a:pt x="171" y="30"/>
                </a:cubicBezTo>
                <a:cubicBezTo>
                  <a:pt x="173" y="33"/>
                  <a:pt x="176" y="34"/>
                  <a:pt x="180" y="34"/>
                </a:cubicBezTo>
                <a:cubicBezTo>
                  <a:pt x="181" y="42"/>
                  <a:pt x="193" y="38"/>
                  <a:pt x="193" y="47"/>
                </a:cubicBezTo>
                <a:cubicBezTo>
                  <a:pt x="198" y="47"/>
                  <a:pt x="204" y="46"/>
                  <a:pt x="206" y="48"/>
                </a:cubicBezTo>
                <a:cubicBezTo>
                  <a:pt x="210" y="48"/>
                  <a:pt x="207" y="40"/>
                  <a:pt x="214" y="43"/>
                </a:cubicBezTo>
                <a:cubicBezTo>
                  <a:pt x="213" y="42"/>
                  <a:pt x="211" y="37"/>
                  <a:pt x="214" y="37"/>
                </a:cubicBezTo>
                <a:cubicBezTo>
                  <a:pt x="216" y="37"/>
                  <a:pt x="213" y="34"/>
                  <a:pt x="214" y="32"/>
                </a:cubicBezTo>
                <a:cubicBezTo>
                  <a:pt x="214" y="32"/>
                  <a:pt x="216" y="31"/>
                  <a:pt x="216" y="30"/>
                </a:cubicBezTo>
                <a:cubicBezTo>
                  <a:pt x="216" y="28"/>
                  <a:pt x="218" y="26"/>
                  <a:pt x="218" y="22"/>
                </a:cubicBezTo>
                <a:cubicBezTo>
                  <a:pt x="217" y="21"/>
                  <a:pt x="215" y="19"/>
                  <a:pt x="218" y="13"/>
                </a:cubicBezTo>
                <a:cubicBezTo>
                  <a:pt x="218" y="13"/>
                  <a:pt x="221" y="13"/>
                  <a:pt x="221" y="13"/>
                </a:cubicBezTo>
                <a:cubicBezTo>
                  <a:pt x="223" y="11"/>
                  <a:pt x="221" y="5"/>
                  <a:pt x="223" y="4"/>
                </a:cubicBezTo>
                <a:cubicBezTo>
                  <a:pt x="227" y="3"/>
                  <a:pt x="224" y="9"/>
                  <a:pt x="227" y="11"/>
                </a:cubicBezTo>
                <a:cubicBezTo>
                  <a:pt x="227" y="11"/>
                  <a:pt x="229" y="11"/>
                  <a:pt x="229" y="11"/>
                </a:cubicBezTo>
                <a:cubicBezTo>
                  <a:pt x="230" y="14"/>
                  <a:pt x="231" y="18"/>
                  <a:pt x="232" y="20"/>
                </a:cubicBezTo>
                <a:cubicBezTo>
                  <a:pt x="234" y="24"/>
                  <a:pt x="238" y="26"/>
                  <a:pt x="238" y="30"/>
                </a:cubicBezTo>
                <a:cubicBezTo>
                  <a:pt x="243" y="25"/>
                  <a:pt x="240" y="33"/>
                  <a:pt x="246" y="32"/>
                </a:cubicBezTo>
                <a:cubicBezTo>
                  <a:pt x="245" y="36"/>
                  <a:pt x="245" y="40"/>
                  <a:pt x="247" y="43"/>
                </a:cubicBezTo>
                <a:cubicBezTo>
                  <a:pt x="250" y="46"/>
                  <a:pt x="247" y="50"/>
                  <a:pt x="249" y="56"/>
                </a:cubicBezTo>
                <a:cubicBezTo>
                  <a:pt x="254" y="50"/>
                  <a:pt x="250" y="55"/>
                  <a:pt x="257" y="56"/>
                </a:cubicBezTo>
                <a:cubicBezTo>
                  <a:pt x="257" y="59"/>
                  <a:pt x="255" y="59"/>
                  <a:pt x="255" y="61"/>
                </a:cubicBezTo>
                <a:cubicBezTo>
                  <a:pt x="258" y="64"/>
                  <a:pt x="263" y="64"/>
                  <a:pt x="262" y="71"/>
                </a:cubicBezTo>
                <a:cubicBezTo>
                  <a:pt x="264" y="71"/>
                  <a:pt x="267" y="70"/>
                  <a:pt x="268" y="71"/>
                </a:cubicBezTo>
                <a:cubicBezTo>
                  <a:pt x="268" y="71"/>
                  <a:pt x="267" y="74"/>
                  <a:pt x="268" y="75"/>
                </a:cubicBezTo>
                <a:cubicBezTo>
                  <a:pt x="268" y="75"/>
                  <a:pt x="271" y="74"/>
                  <a:pt x="272" y="75"/>
                </a:cubicBezTo>
                <a:cubicBezTo>
                  <a:pt x="274" y="77"/>
                  <a:pt x="273" y="83"/>
                  <a:pt x="279" y="82"/>
                </a:cubicBezTo>
                <a:cubicBezTo>
                  <a:pt x="279" y="87"/>
                  <a:pt x="282" y="92"/>
                  <a:pt x="285" y="95"/>
                </a:cubicBezTo>
                <a:cubicBezTo>
                  <a:pt x="286" y="97"/>
                  <a:pt x="287" y="99"/>
                  <a:pt x="288" y="101"/>
                </a:cubicBezTo>
                <a:cubicBezTo>
                  <a:pt x="289" y="101"/>
                  <a:pt x="291" y="100"/>
                  <a:pt x="292" y="101"/>
                </a:cubicBezTo>
                <a:cubicBezTo>
                  <a:pt x="293" y="101"/>
                  <a:pt x="291" y="104"/>
                  <a:pt x="292" y="104"/>
                </a:cubicBezTo>
                <a:cubicBezTo>
                  <a:pt x="294" y="106"/>
                  <a:pt x="297" y="105"/>
                  <a:pt x="296" y="104"/>
                </a:cubicBezTo>
                <a:cubicBezTo>
                  <a:pt x="300" y="108"/>
                  <a:pt x="297" y="113"/>
                  <a:pt x="303" y="112"/>
                </a:cubicBezTo>
                <a:cubicBezTo>
                  <a:pt x="299" y="117"/>
                  <a:pt x="304" y="124"/>
                  <a:pt x="305" y="132"/>
                </a:cubicBezTo>
                <a:cubicBezTo>
                  <a:pt x="306" y="137"/>
                  <a:pt x="303" y="141"/>
                  <a:pt x="307" y="143"/>
                </a:cubicBezTo>
                <a:cubicBezTo>
                  <a:pt x="303" y="146"/>
                  <a:pt x="304" y="149"/>
                  <a:pt x="303" y="157"/>
                </a:cubicBezTo>
                <a:cubicBezTo>
                  <a:pt x="303" y="156"/>
                  <a:pt x="300" y="157"/>
                  <a:pt x="301" y="158"/>
                </a:cubicBezTo>
                <a:cubicBezTo>
                  <a:pt x="302" y="158"/>
                  <a:pt x="303" y="158"/>
                  <a:pt x="303" y="158"/>
                </a:cubicBezTo>
                <a:cubicBezTo>
                  <a:pt x="303" y="159"/>
                  <a:pt x="302" y="163"/>
                  <a:pt x="301" y="164"/>
                </a:cubicBezTo>
                <a:cubicBezTo>
                  <a:pt x="301" y="164"/>
                  <a:pt x="298" y="166"/>
                  <a:pt x="298" y="166"/>
                </a:cubicBezTo>
                <a:cubicBezTo>
                  <a:pt x="297" y="168"/>
                  <a:pt x="301" y="171"/>
                  <a:pt x="298" y="175"/>
                </a:cubicBezTo>
                <a:cubicBezTo>
                  <a:pt x="294" y="175"/>
                  <a:pt x="295" y="180"/>
                  <a:pt x="290" y="179"/>
                </a:cubicBezTo>
                <a:cubicBezTo>
                  <a:pt x="291" y="183"/>
                  <a:pt x="290" y="185"/>
                  <a:pt x="287" y="185"/>
                </a:cubicBezTo>
                <a:cubicBezTo>
                  <a:pt x="288" y="192"/>
                  <a:pt x="284" y="194"/>
                  <a:pt x="285" y="201"/>
                </a:cubicBezTo>
                <a:cubicBezTo>
                  <a:pt x="277" y="200"/>
                  <a:pt x="278" y="207"/>
                  <a:pt x="277" y="212"/>
                </a:cubicBezTo>
                <a:cubicBezTo>
                  <a:pt x="275" y="212"/>
                  <a:pt x="272" y="212"/>
                  <a:pt x="272" y="214"/>
                </a:cubicBezTo>
                <a:cubicBezTo>
                  <a:pt x="271" y="218"/>
                  <a:pt x="264" y="218"/>
                  <a:pt x="260" y="220"/>
                </a:cubicBezTo>
                <a:cubicBezTo>
                  <a:pt x="259" y="221"/>
                  <a:pt x="258" y="223"/>
                  <a:pt x="257" y="224"/>
                </a:cubicBezTo>
                <a:cubicBezTo>
                  <a:pt x="255" y="224"/>
                  <a:pt x="253" y="223"/>
                  <a:pt x="253" y="226"/>
                </a:cubicBezTo>
                <a:cubicBezTo>
                  <a:pt x="249" y="223"/>
                  <a:pt x="247" y="219"/>
                  <a:pt x="242" y="218"/>
                </a:cubicBezTo>
                <a:cubicBezTo>
                  <a:pt x="238" y="216"/>
                  <a:pt x="239" y="221"/>
                  <a:pt x="238" y="222"/>
                </a:cubicBezTo>
                <a:cubicBezTo>
                  <a:pt x="234" y="224"/>
                  <a:pt x="228" y="221"/>
                  <a:pt x="225" y="226"/>
                </a:cubicBezTo>
                <a:cubicBezTo>
                  <a:pt x="218" y="222"/>
                  <a:pt x="213" y="217"/>
                  <a:pt x="205" y="216"/>
                </a:cubicBezTo>
                <a:cubicBezTo>
                  <a:pt x="207" y="214"/>
                  <a:pt x="207" y="212"/>
                  <a:pt x="205" y="207"/>
                </a:cubicBezTo>
                <a:cubicBezTo>
                  <a:pt x="204" y="206"/>
                  <a:pt x="203" y="207"/>
                  <a:pt x="203" y="205"/>
                </a:cubicBezTo>
                <a:cubicBezTo>
                  <a:pt x="203" y="205"/>
                  <a:pt x="203" y="203"/>
                  <a:pt x="203" y="203"/>
                </a:cubicBezTo>
                <a:cubicBezTo>
                  <a:pt x="202" y="201"/>
                  <a:pt x="197" y="200"/>
                  <a:pt x="201" y="199"/>
                </a:cubicBezTo>
                <a:cubicBezTo>
                  <a:pt x="200" y="198"/>
                  <a:pt x="192" y="194"/>
                  <a:pt x="191" y="198"/>
                </a:cubicBezTo>
                <a:cubicBezTo>
                  <a:pt x="189" y="195"/>
                  <a:pt x="189" y="190"/>
                  <a:pt x="186" y="188"/>
                </a:cubicBezTo>
                <a:cubicBezTo>
                  <a:pt x="185" y="184"/>
                  <a:pt x="187" y="183"/>
                  <a:pt x="188" y="181"/>
                </a:cubicBezTo>
                <a:cubicBezTo>
                  <a:pt x="186" y="179"/>
                  <a:pt x="184" y="180"/>
                  <a:pt x="178" y="179"/>
                </a:cubicBezTo>
                <a:cubicBezTo>
                  <a:pt x="175" y="181"/>
                  <a:pt x="175" y="188"/>
                  <a:pt x="167" y="186"/>
                </a:cubicBezTo>
                <a:cubicBezTo>
                  <a:pt x="169" y="179"/>
                  <a:pt x="162" y="181"/>
                  <a:pt x="164" y="173"/>
                </a:cubicBezTo>
                <a:cubicBezTo>
                  <a:pt x="159" y="173"/>
                  <a:pt x="158" y="170"/>
                  <a:pt x="152" y="171"/>
                </a:cubicBezTo>
                <a:cubicBezTo>
                  <a:pt x="152" y="170"/>
                  <a:pt x="155" y="170"/>
                  <a:pt x="156" y="170"/>
                </a:cubicBezTo>
                <a:cubicBezTo>
                  <a:pt x="151" y="164"/>
                  <a:pt x="147" y="169"/>
                  <a:pt x="137" y="168"/>
                </a:cubicBezTo>
                <a:cubicBezTo>
                  <a:pt x="131" y="166"/>
                  <a:pt x="126" y="164"/>
                  <a:pt x="121" y="162"/>
                </a:cubicBezTo>
                <a:cubicBezTo>
                  <a:pt x="116" y="164"/>
                  <a:pt x="111" y="163"/>
                  <a:pt x="109" y="168"/>
                </a:cubicBezTo>
                <a:cubicBezTo>
                  <a:pt x="107" y="168"/>
                  <a:pt x="104" y="167"/>
                  <a:pt x="102" y="168"/>
                </a:cubicBezTo>
                <a:cubicBezTo>
                  <a:pt x="100" y="168"/>
                  <a:pt x="101" y="169"/>
                  <a:pt x="100" y="170"/>
                </a:cubicBezTo>
                <a:cubicBezTo>
                  <a:pt x="97" y="170"/>
                  <a:pt x="98" y="166"/>
                  <a:pt x="95" y="171"/>
                </a:cubicBezTo>
                <a:cubicBezTo>
                  <a:pt x="94" y="172"/>
                  <a:pt x="92" y="173"/>
                  <a:pt x="93" y="175"/>
                </a:cubicBezTo>
                <a:cubicBezTo>
                  <a:pt x="90" y="173"/>
                  <a:pt x="89" y="169"/>
                  <a:pt x="89" y="177"/>
                </a:cubicBezTo>
                <a:cubicBezTo>
                  <a:pt x="87" y="177"/>
                  <a:pt x="87" y="175"/>
                  <a:pt x="85" y="175"/>
                </a:cubicBezTo>
                <a:cubicBezTo>
                  <a:pt x="83" y="175"/>
                  <a:pt x="85" y="177"/>
                  <a:pt x="85" y="177"/>
                </a:cubicBezTo>
                <a:cubicBezTo>
                  <a:pt x="83" y="181"/>
                  <a:pt x="77" y="179"/>
                  <a:pt x="76" y="185"/>
                </a:cubicBezTo>
                <a:cubicBezTo>
                  <a:pt x="71" y="181"/>
                  <a:pt x="60" y="183"/>
                  <a:pt x="52" y="183"/>
                </a:cubicBezTo>
                <a:cubicBezTo>
                  <a:pt x="49" y="182"/>
                  <a:pt x="51" y="186"/>
                  <a:pt x="50" y="186"/>
                </a:cubicBezTo>
                <a:cubicBezTo>
                  <a:pt x="49" y="187"/>
                  <a:pt x="47" y="186"/>
                  <a:pt x="46" y="186"/>
                </a:cubicBezTo>
                <a:cubicBezTo>
                  <a:pt x="44" y="187"/>
                  <a:pt x="43" y="188"/>
                  <a:pt x="40" y="188"/>
                </a:cubicBezTo>
                <a:cubicBezTo>
                  <a:pt x="35" y="190"/>
                  <a:pt x="26" y="194"/>
                  <a:pt x="14" y="192"/>
                </a:cubicBezTo>
                <a:cubicBezTo>
                  <a:pt x="15" y="187"/>
                  <a:pt x="14" y="181"/>
                  <a:pt x="20" y="181"/>
                </a:cubicBezTo>
                <a:cubicBezTo>
                  <a:pt x="19" y="178"/>
                  <a:pt x="22" y="172"/>
                  <a:pt x="18" y="171"/>
                </a:cubicBezTo>
                <a:cubicBezTo>
                  <a:pt x="13" y="171"/>
                  <a:pt x="20" y="170"/>
                  <a:pt x="18" y="164"/>
                </a:cubicBezTo>
                <a:cubicBezTo>
                  <a:pt x="16" y="159"/>
                  <a:pt x="16" y="168"/>
                  <a:pt x="14" y="160"/>
                </a:cubicBezTo>
                <a:cubicBezTo>
                  <a:pt x="14" y="160"/>
                  <a:pt x="15" y="157"/>
                  <a:pt x="14" y="157"/>
                </a:cubicBezTo>
                <a:cubicBezTo>
                  <a:pt x="12" y="154"/>
                  <a:pt x="15" y="156"/>
                  <a:pt x="14" y="153"/>
                </a:cubicBezTo>
                <a:cubicBezTo>
                  <a:pt x="14" y="149"/>
                  <a:pt x="10" y="146"/>
                  <a:pt x="13" y="143"/>
                </a:cubicBezTo>
                <a:cubicBezTo>
                  <a:pt x="13" y="141"/>
                  <a:pt x="10" y="143"/>
                  <a:pt x="9" y="142"/>
                </a:cubicBezTo>
                <a:cubicBezTo>
                  <a:pt x="8" y="141"/>
                  <a:pt x="9" y="139"/>
                  <a:pt x="9" y="138"/>
                </a:cubicBezTo>
                <a:cubicBezTo>
                  <a:pt x="9" y="138"/>
                  <a:pt x="7" y="132"/>
                  <a:pt x="7" y="132"/>
                </a:cubicBezTo>
                <a:cubicBezTo>
                  <a:pt x="4" y="130"/>
                  <a:pt x="8" y="131"/>
                  <a:pt x="7" y="129"/>
                </a:cubicBezTo>
                <a:cubicBezTo>
                  <a:pt x="6" y="126"/>
                  <a:pt x="2" y="125"/>
                  <a:pt x="3" y="121"/>
                </a:cubicBezTo>
                <a:cubicBezTo>
                  <a:pt x="8" y="122"/>
                  <a:pt x="5" y="114"/>
                  <a:pt x="9" y="114"/>
                </a:cubicBezTo>
                <a:cubicBezTo>
                  <a:pt x="9" y="111"/>
                  <a:pt x="6" y="113"/>
                  <a:pt x="5" y="112"/>
                </a:cubicBezTo>
                <a:cubicBezTo>
                  <a:pt x="4" y="110"/>
                  <a:pt x="6" y="105"/>
                  <a:pt x="1" y="106"/>
                </a:cubicBezTo>
                <a:cubicBezTo>
                  <a:pt x="0" y="98"/>
                  <a:pt x="4" y="94"/>
                  <a:pt x="5" y="88"/>
                </a:cubicBezTo>
                <a:cubicBezTo>
                  <a:pt x="7" y="91"/>
                  <a:pt x="14" y="89"/>
                  <a:pt x="14" y="84"/>
                </a:cubicBezTo>
                <a:cubicBezTo>
                  <a:pt x="15" y="80"/>
                  <a:pt x="26" y="83"/>
                  <a:pt x="26" y="75"/>
                </a:cubicBezTo>
                <a:cubicBezTo>
                  <a:pt x="36" y="76"/>
                  <a:pt x="41" y="71"/>
                  <a:pt x="50" y="71"/>
                </a:cubicBezTo>
                <a:cubicBezTo>
                  <a:pt x="52" y="71"/>
                  <a:pt x="50" y="68"/>
                  <a:pt x="50" y="69"/>
                </a:cubicBezTo>
                <a:cubicBezTo>
                  <a:pt x="53" y="65"/>
                  <a:pt x="59" y="68"/>
                  <a:pt x="59" y="61"/>
                </a:cubicBezTo>
                <a:cubicBezTo>
                  <a:pt x="61" y="62"/>
                  <a:pt x="61" y="63"/>
                  <a:pt x="63" y="63"/>
                </a:cubicBezTo>
                <a:cubicBezTo>
                  <a:pt x="67" y="64"/>
                  <a:pt x="62" y="55"/>
                  <a:pt x="68" y="58"/>
                </a:cubicBezTo>
                <a:cubicBezTo>
                  <a:pt x="67" y="50"/>
                  <a:pt x="68" y="51"/>
                  <a:pt x="68" y="43"/>
                </a:cubicBezTo>
                <a:cubicBezTo>
                  <a:pt x="73" y="43"/>
                  <a:pt x="76" y="45"/>
                  <a:pt x="80" y="47"/>
                </a:cubicBezTo>
                <a:cubicBezTo>
                  <a:pt x="82" y="45"/>
                  <a:pt x="82" y="42"/>
                  <a:pt x="85" y="43"/>
                </a:cubicBezTo>
                <a:cubicBezTo>
                  <a:pt x="83" y="39"/>
                  <a:pt x="90" y="36"/>
                  <a:pt x="85" y="35"/>
                </a:cubicBezTo>
                <a:cubicBezTo>
                  <a:pt x="86" y="33"/>
                  <a:pt x="89" y="33"/>
                  <a:pt x="89" y="30"/>
                </a:cubicBezTo>
                <a:cubicBezTo>
                  <a:pt x="95" y="31"/>
                  <a:pt x="91" y="23"/>
                  <a:pt x="98" y="26"/>
                </a:cubicBezTo>
                <a:cubicBezTo>
                  <a:pt x="100" y="24"/>
                  <a:pt x="102" y="22"/>
                  <a:pt x="104" y="20"/>
                </a:cubicBezTo>
                <a:cubicBezTo>
                  <a:pt x="106" y="22"/>
                  <a:pt x="109" y="23"/>
                  <a:pt x="113" y="22"/>
                </a:cubicBezTo>
                <a:cubicBezTo>
                  <a:pt x="109" y="26"/>
                  <a:pt x="114" y="24"/>
                  <a:pt x="115" y="26"/>
                </a:cubicBezTo>
                <a:cubicBezTo>
                  <a:pt x="115" y="26"/>
                  <a:pt x="115" y="28"/>
                  <a:pt x="115" y="28"/>
                </a:cubicBezTo>
                <a:cubicBezTo>
                  <a:pt x="116" y="28"/>
                  <a:pt x="118" y="27"/>
                  <a:pt x="119" y="28"/>
                </a:cubicBezTo>
                <a:cubicBezTo>
                  <a:pt x="119" y="28"/>
                  <a:pt x="121" y="33"/>
                  <a:pt x="126" y="32"/>
                </a:cubicBezTo>
                <a:cubicBezTo>
                  <a:pt x="129" y="33"/>
                  <a:pt x="127" y="22"/>
                  <a:pt x="123" y="24"/>
                </a:cubicBezTo>
                <a:cubicBezTo>
                  <a:pt x="124" y="22"/>
                  <a:pt x="126" y="21"/>
                  <a:pt x="128" y="20"/>
                </a:cubicBezTo>
                <a:cubicBezTo>
                  <a:pt x="128" y="16"/>
                  <a:pt x="131" y="13"/>
                  <a:pt x="136" y="13"/>
                </a:cubicBezTo>
                <a:cubicBezTo>
                  <a:pt x="135" y="9"/>
                  <a:pt x="137" y="7"/>
                  <a:pt x="141" y="7"/>
                </a:cubicBezTo>
                <a:cubicBezTo>
                  <a:pt x="138" y="13"/>
                  <a:pt x="140" y="10"/>
                  <a:pt x="145" y="9"/>
                </a:cubicBezTo>
                <a:cubicBezTo>
                  <a:pt x="153" y="0"/>
                  <a:pt x="168" y="9"/>
                  <a:pt x="178" y="9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" name="iṩḷïḑe">
            <a:extLst>
              <a:ext uri="{FF2B5EF4-FFF2-40B4-BE49-F238E27FC236}">
                <a16:creationId xmlns="" xmlns:a16="http://schemas.microsoft.com/office/drawing/2014/main" id="{C47A6A50-8674-4015-9994-33084494A6F1}"/>
              </a:ext>
            </a:extLst>
          </p:cNvPr>
          <p:cNvSpPr txBox="1"/>
          <p:nvPr/>
        </p:nvSpPr>
        <p:spPr>
          <a:xfrm>
            <a:off x="671512" y="2803577"/>
            <a:ext cx="4514047" cy="198000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100" dirty="0"/>
              <a:t>Adjust the spacing to adapt to Chinese typesetting, use the reference line in PPT.</a:t>
            </a:r>
            <a:endParaRPr lang="en-US" sz="1600" b="1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BFFC4BBA-94F7-4305-9D76-2AF7D3D406FC}"/>
              </a:ext>
            </a:extLst>
          </p:cNvPr>
          <p:cNvCxnSpPr/>
          <p:nvPr/>
        </p:nvCxnSpPr>
        <p:spPr>
          <a:xfrm>
            <a:off x="5355276" y="1123950"/>
            <a:ext cx="0" cy="501967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iśḻíḍê">
            <a:extLst>
              <a:ext uri="{FF2B5EF4-FFF2-40B4-BE49-F238E27FC236}">
                <a16:creationId xmlns="" xmlns:a16="http://schemas.microsoft.com/office/drawing/2014/main" id="{36C95879-5615-4684-AA33-2B900CB0E7FF}"/>
              </a:ext>
            </a:extLst>
          </p:cNvPr>
          <p:cNvSpPr txBox="1"/>
          <p:nvPr/>
        </p:nvSpPr>
        <p:spPr>
          <a:xfrm>
            <a:off x="6333698" y="1693052"/>
            <a:ext cx="5186788" cy="499702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6" name="í$ľíďè">
            <a:extLst>
              <a:ext uri="{FF2B5EF4-FFF2-40B4-BE49-F238E27FC236}">
                <a16:creationId xmlns="" xmlns:a16="http://schemas.microsoft.com/office/drawing/2014/main" id="{65B9A9FC-B380-4DA3-ACD5-CDF3B83F3BFB}"/>
              </a:ext>
            </a:extLst>
          </p:cNvPr>
          <p:cNvSpPr txBox="1"/>
          <p:nvPr/>
        </p:nvSpPr>
        <p:spPr>
          <a:xfrm>
            <a:off x="6333698" y="2192756"/>
            <a:ext cx="5186787" cy="85276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Unified fonts make reading more fluent.</a:t>
            </a: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Theme color makes PPT more convenient to change.</a:t>
            </a: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Adjust the spacing to adapt to Chinese typesetting, use the reference line in PPT.</a:t>
            </a:r>
          </a:p>
        </p:txBody>
      </p:sp>
      <p:sp>
        <p:nvSpPr>
          <p:cNvPr id="28" name="iś1idê">
            <a:extLst>
              <a:ext uri="{FF2B5EF4-FFF2-40B4-BE49-F238E27FC236}">
                <a16:creationId xmlns="" xmlns:a16="http://schemas.microsoft.com/office/drawing/2014/main" id="{DC0AE5DC-84FB-4629-A8C6-CCB645561E7F}"/>
              </a:ext>
            </a:extLst>
          </p:cNvPr>
          <p:cNvSpPr/>
          <p:nvPr/>
        </p:nvSpPr>
        <p:spPr>
          <a:xfrm>
            <a:off x="5691000" y="1786358"/>
            <a:ext cx="537820" cy="53782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9" name="ï$líḑê">
            <a:extLst>
              <a:ext uri="{FF2B5EF4-FFF2-40B4-BE49-F238E27FC236}">
                <a16:creationId xmlns="" xmlns:a16="http://schemas.microsoft.com/office/drawing/2014/main" id="{11478745-4EB2-40D7-89E3-B20FD32942D6}"/>
              </a:ext>
            </a:extLst>
          </p:cNvPr>
          <p:cNvSpPr/>
          <p:nvPr/>
        </p:nvSpPr>
        <p:spPr bwMode="auto">
          <a:xfrm>
            <a:off x="5822791" y="1920824"/>
            <a:ext cx="274236" cy="268889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>
              <a:solidFill>
                <a:schemeClr val="bg1"/>
              </a:solidFill>
            </a:endParaRPr>
          </a:p>
        </p:txBody>
      </p:sp>
      <p:sp>
        <p:nvSpPr>
          <p:cNvPr id="20" name="iŝlíḍé">
            <a:extLst>
              <a:ext uri="{FF2B5EF4-FFF2-40B4-BE49-F238E27FC236}">
                <a16:creationId xmlns="" xmlns:a16="http://schemas.microsoft.com/office/drawing/2014/main" id="{CCA3DB04-3463-48EE-9E32-70F3C5303A49}"/>
              </a:ext>
            </a:extLst>
          </p:cNvPr>
          <p:cNvSpPr txBox="1"/>
          <p:nvPr/>
        </p:nvSpPr>
        <p:spPr>
          <a:xfrm>
            <a:off x="6333698" y="4133064"/>
            <a:ext cx="5186788" cy="499702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21" name="íşḷîḑé">
            <a:extLst>
              <a:ext uri="{FF2B5EF4-FFF2-40B4-BE49-F238E27FC236}">
                <a16:creationId xmlns="" xmlns:a16="http://schemas.microsoft.com/office/drawing/2014/main" id="{6C108274-4D2E-4565-AB07-21D02B68E1BA}"/>
              </a:ext>
            </a:extLst>
          </p:cNvPr>
          <p:cNvSpPr txBox="1"/>
          <p:nvPr/>
        </p:nvSpPr>
        <p:spPr>
          <a:xfrm>
            <a:off x="6333698" y="4632768"/>
            <a:ext cx="5186787" cy="85276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Unified fonts make reading more fluent.</a:t>
            </a: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Theme color makes PPT more convenient to change.</a:t>
            </a: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Adjust the spacing to adapt to Chinese typesetting, use the reference line in PPT.</a:t>
            </a:r>
          </a:p>
        </p:txBody>
      </p:sp>
      <p:sp>
        <p:nvSpPr>
          <p:cNvPr id="23" name="iṥļïḋè">
            <a:extLst>
              <a:ext uri="{FF2B5EF4-FFF2-40B4-BE49-F238E27FC236}">
                <a16:creationId xmlns="" xmlns:a16="http://schemas.microsoft.com/office/drawing/2014/main" id="{3ED8136C-321F-40FF-BBCD-BA0301349D5F}"/>
              </a:ext>
            </a:extLst>
          </p:cNvPr>
          <p:cNvSpPr/>
          <p:nvPr/>
        </p:nvSpPr>
        <p:spPr>
          <a:xfrm>
            <a:off x="5691000" y="4226370"/>
            <a:ext cx="537820" cy="537824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4" name="iśļïḋè">
            <a:extLst>
              <a:ext uri="{FF2B5EF4-FFF2-40B4-BE49-F238E27FC236}">
                <a16:creationId xmlns="" xmlns:a16="http://schemas.microsoft.com/office/drawing/2014/main" id="{6BDCAB40-99E1-4351-8252-2CF4A0D7AF70}"/>
              </a:ext>
            </a:extLst>
          </p:cNvPr>
          <p:cNvSpPr/>
          <p:nvPr/>
        </p:nvSpPr>
        <p:spPr bwMode="auto">
          <a:xfrm>
            <a:off x="5822791" y="4360836"/>
            <a:ext cx="274236" cy="268889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>
              <a:solidFill>
                <a:schemeClr val="bg1"/>
              </a:solidFill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208005C1-AAD8-42CC-8935-36D520C50005}"/>
              </a:ext>
            </a:extLst>
          </p:cNvPr>
          <p:cNvCxnSpPr/>
          <p:nvPr/>
        </p:nvCxnSpPr>
        <p:spPr>
          <a:xfrm>
            <a:off x="6456000" y="3519000"/>
            <a:ext cx="5064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íSľïdè">
            <a:extLst>
              <a:ext uri="{FF2B5EF4-FFF2-40B4-BE49-F238E27FC236}">
                <a16:creationId xmlns="" xmlns:a16="http://schemas.microsoft.com/office/drawing/2014/main" id="{B24DEB19-40CC-4295-907E-5AABD73A1538}"/>
              </a:ext>
            </a:extLst>
          </p:cNvPr>
          <p:cNvSpPr txBox="1"/>
          <p:nvPr/>
        </p:nvSpPr>
        <p:spPr>
          <a:xfrm>
            <a:off x="786001" y="2415876"/>
            <a:ext cx="1079999" cy="220036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REPORT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8" name="ïŝļïḋê">
            <a:extLst>
              <a:ext uri="{FF2B5EF4-FFF2-40B4-BE49-F238E27FC236}">
                <a16:creationId xmlns="" xmlns:a16="http://schemas.microsoft.com/office/drawing/2014/main" id="{34ABDA0C-55BA-4045-B312-1CFA4A4C0DA1}"/>
              </a:ext>
            </a:extLst>
          </p:cNvPr>
          <p:cNvSpPr txBox="1"/>
          <p:nvPr/>
        </p:nvSpPr>
        <p:spPr>
          <a:xfrm>
            <a:off x="787885" y="2239156"/>
            <a:ext cx="770608" cy="131856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ANNUAL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9" name="îşḷïďê">
            <a:extLst>
              <a:ext uri="{FF2B5EF4-FFF2-40B4-BE49-F238E27FC236}">
                <a16:creationId xmlns="" xmlns:a16="http://schemas.microsoft.com/office/drawing/2014/main" id="{85437AE2-7B66-4C02-9C78-09B509324585}"/>
              </a:ext>
            </a:extLst>
          </p:cNvPr>
          <p:cNvSpPr txBox="1"/>
          <p:nvPr/>
        </p:nvSpPr>
        <p:spPr>
          <a:xfrm>
            <a:off x="1193149" y="1994462"/>
            <a:ext cx="481346" cy="197592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2018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4" name="îṡḷíďé">
            <a:extLst>
              <a:ext uri="{FF2B5EF4-FFF2-40B4-BE49-F238E27FC236}">
                <a16:creationId xmlns="" xmlns:a16="http://schemas.microsoft.com/office/drawing/2014/main" id="{0B4C9EB9-2E48-4E76-9CB3-4590D59D334B}"/>
              </a:ext>
            </a:extLst>
          </p:cNvPr>
          <p:cNvSpPr/>
          <p:nvPr/>
        </p:nvSpPr>
        <p:spPr>
          <a:xfrm>
            <a:off x="786001" y="1994461"/>
            <a:ext cx="357267" cy="184306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15" name="íşḻïdè">
            <a:extLst>
              <a:ext uri="{FF2B5EF4-FFF2-40B4-BE49-F238E27FC236}">
                <a16:creationId xmlns="" xmlns:a16="http://schemas.microsoft.com/office/drawing/2014/main" id="{C109A879-A6FD-43B5-BDCC-94E3B6FEE7F1}"/>
              </a:ext>
            </a:extLst>
          </p:cNvPr>
          <p:cNvSpPr/>
          <p:nvPr/>
        </p:nvSpPr>
        <p:spPr>
          <a:xfrm>
            <a:off x="786000" y="1994461"/>
            <a:ext cx="107181" cy="18430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16" name="íṡļïdè">
            <a:extLst>
              <a:ext uri="{FF2B5EF4-FFF2-40B4-BE49-F238E27FC236}">
                <a16:creationId xmlns="" xmlns:a16="http://schemas.microsoft.com/office/drawing/2014/main" id="{E931F466-2A35-4B84-86F0-02F423EB4A73}"/>
              </a:ext>
            </a:extLst>
          </p:cNvPr>
          <p:cNvSpPr/>
          <p:nvPr/>
        </p:nvSpPr>
        <p:spPr>
          <a:xfrm>
            <a:off x="1608375" y="2112051"/>
            <a:ext cx="257625" cy="257236"/>
          </a:xfrm>
          <a:custGeom>
            <a:avLst/>
            <a:gdLst>
              <a:gd name="connsiteX0" fmla="*/ 259984 w 607639"/>
              <a:gd name="connsiteY0" fmla="*/ 430308 h 606722"/>
              <a:gd name="connsiteX1" fmla="*/ 287837 w 607639"/>
              <a:gd name="connsiteY1" fmla="*/ 458126 h 606722"/>
              <a:gd name="connsiteX2" fmla="*/ 139047 w 607639"/>
              <a:gd name="connsiteY2" fmla="*/ 606722 h 606722"/>
              <a:gd name="connsiteX3" fmla="*/ 111282 w 607639"/>
              <a:gd name="connsiteY3" fmla="*/ 578905 h 606722"/>
              <a:gd name="connsiteX4" fmla="*/ 204460 w 607639"/>
              <a:gd name="connsiteY4" fmla="*/ 374844 h 606722"/>
              <a:gd name="connsiteX5" fmla="*/ 232231 w 607639"/>
              <a:gd name="connsiteY5" fmla="*/ 402573 h 606722"/>
              <a:gd name="connsiteX6" fmla="*/ 27771 w 607639"/>
              <a:gd name="connsiteY6" fmla="*/ 606722 h 606722"/>
              <a:gd name="connsiteX7" fmla="*/ 0 w 607639"/>
              <a:gd name="connsiteY7" fmla="*/ 578904 h 606722"/>
              <a:gd name="connsiteX8" fmla="*/ 148791 w 607639"/>
              <a:gd name="connsiteY8" fmla="*/ 319309 h 606722"/>
              <a:gd name="connsiteX9" fmla="*/ 176555 w 607639"/>
              <a:gd name="connsiteY9" fmla="*/ 347040 h 606722"/>
              <a:gd name="connsiteX10" fmla="*/ 27853 w 607639"/>
              <a:gd name="connsiteY10" fmla="*/ 495652 h 606722"/>
              <a:gd name="connsiteX11" fmla="*/ 0 w 607639"/>
              <a:gd name="connsiteY11" fmla="*/ 467921 h 606722"/>
              <a:gd name="connsiteX12" fmla="*/ 482456 w 607639"/>
              <a:gd name="connsiteY12" fmla="*/ 291506 h 606722"/>
              <a:gd name="connsiteX13" fmla="*/ 441354 w 607639"/>
              <a:gd name="connsiteY13" fmla="*/ 444829 h 606722"/>
              <a:gd name="connsiteX14" fmla="*/ 385749 w 607639"/>
              <a:gd name="connsiteY14" fmla="*/ 500380 h 606722"/>
              <a:gd name="connsiteX15" fmla="*/ 329611 w 607639"/>
              <a:gd name="connsiteY15" fmla="*/ 444295 h 606722"/>
              <a:gd name="connsiteX16" fmla="*/ 218312 w 607639"/>
              <a:gd name="connsiteY16" fmla="*/ 277605 h 606722"/>
              <a:gd name="connsiteX17" fmla="*/ 329470 w 607639"/>
              <a:gd name="connsiteY17" fmla="*/ 388739 h 606722"/>
              <a:gd name="connsiteX18" fmla="*/ 301703 w 607639"/>
              <a:gd name="connsiteY18" fmla="*/ 416478 h 606722"/>
              <a:gd name="connsiteX19" fmla="*/ 190456 w 607639"/>
              <a:gd name="connsiteY19" fmla="*/ 305433 h 606722"/>
              <a:gd name="connsiteX20" fmla="*/ 315639 w 607639"/>
              <a:gd name="connsiteY20" fmla="*/ 124971 h 606722"/>
              <a:gd name="connsiteX21" fmla="*/ 162720 w 607639"/>
              <a:gd name="connsiteY21" fmla="*/ 277604 h 606722"/>
              <a:gd name="connsiteX22" fmla="*/ 106554 w 607639"/>
              <a:gd name="connsiteY22" fmla="*/ 221544 h 606722"/>
              <a:gd name="connsiteX23" fmla="*/ 162097 w 607639"/>
              <a:gd name="connsiteY23" fmla="*/ 166016 h 606722"/>
              <a:gd name="connsiteX24" fmla="*/ 459243 w 607639"/>
              <a:gd name="connsiteY24" fmla="*/ 120359 h 606722"/>
              <a:gd name="connsiteX25" fmla="*/ 431471 w 607639"/>
              <a:gd name="connsiteY25" fmla="*/ 148088 h 606722"/>
              <a:gd name="connsiteX26" fmla="*/ 459243 w 607639"/>
              <a:gd name="connsiteY26" fmla="*/ 175905 h 606722"/>
              <a:gd name="connsiteX27" fmla="*/ 487103 w 607639"/>
              <a:gd name="connsiteY27" fmla="*/ 148088 h 606722"/>
              <a:gd name="connsiteX28" fmla="*/ 445357 w 607639"/>
              <a:gd name="connsiteY28" fmla="*/ 50948 h 606722"/>
              <a:gd name="connsiteX29" fmla="*/ 556620 w 607639"/>
              <a:gd name="connsiteY29" fmla="*/ 161952 h 606722"/>
              <a:gd name="connsiteX30" fmla="*/ 357326 w 607639"/>
              <a:gd name="connsiteY30" fmla="*/ 360942 h 606722"/>
              <a:gd name="connsiteX31" fmla="*/ 246062 w 607639"/>
              <a:gd name="connsiteY31" fmla="*/ 249938 h 606722"/>
              <a:gd name="connsiteX32" fmla="*/ 607639 w 607639"/>
              <a:gd name="connsiteY32" fmla="*/ 0 h 606722"/>
              <a:gd name="connsiteX33" fmla="*/ 576136 w 607639"/>
              <a:gd name="connsiteY33" fmla="*/ 125818 h 606722"/>
              <a:gd name="connsiteX34" fmla="*/ 481539 w 607639"/>
              <a:gd name="connsiteY34" fmla="*/ 31454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7639" h="606722">
                <a:moveTo>
                  <a:pt x="259984" y="430308"/>
                </a:moveTo>
                <a:lnTo>
                  <a:pt x="287837" y="458126"/>
                </a:lnTo>
                <a:lnTo>
                  <a:pt x="139047" y="606722"/>
                </a:lnTo>
                <a:lnTo>
                  <a:pt x="111282" y="578905"/>
                </a:lnTo>
                <a:close/>
                <a:moveTo>
                  <a:pt x="204460" y="374844"/>
                </a:moveTo>
                <a:lnTo>
                  <a:pt x="232231" y="402573"/>
                </a:lnTo>
                <a:lnTo>
                  <a:pt x="27771" y="606722"/>
                </a:lnTo>
                <a:lnTo>
                  <a:pt x="0" y="578904"/>
                </a:lnTo>
                <a:close/>
                <a:moveTo>
                  <a:pt x="148791" y="319309"/>
                </a:moveTo>
                <a:lnTo>
                  <a:pt x="176555" y="347040"/>
                </a:lnTo>
                <a:lnTo>
                  <a:pt x="27853" y="495652"/>
                </a:lnTo>
                <a:lnTo>
                  <a:pt x="0" y="467921"/>
                </a:lnTo>
                <a:close/>
                <a:moveTo>
                  <a:pt x="482456" y="291506"/>
                </a:moveTo>
                <a:lnTo>
                  <a:pt x="441354" y="444829"/>
                </a:lnTo>
                <a:lnTo>
                  <a:pt x="385749" y="500380"/>
                </a:lnTo>
                <a:lnTo>
                  <a:pt x="329611" y="444295"/>
                </a:lnTo>
                <a:close/>
                <a:moveTo>
                  <a:pt x="218312" y="277605"/>
                </a:moveTo>
                <a:lnTo>
                  <a:pt x="329470" y="388739"/>
                </a:lnTo>
                <a:lnTo>
                  <a:pt x="301703" y="416478"/>
                </a:lnTo>
                <a:lnTo>
                  <a:pt x="190456" y="305433"/>
                </a:lnTo>
                <a:close/>
                <a:moveTo>
                  <a:pt x="315639" y="124971"/>
                </a:moveTo>
                <a:lnTo>
                  <a:pt x="162720" y="277604"/>
                </a:lnTo>
                <a:lnTo>
                  <a:pt x="106554" y="221544"/>
                </a:lnTo>
                <a:lnTo>
                  <a:pt x="162097" y="166016"/>
                </a:lnTo>
                <a:close/>
                <a:moveTo>
                  <a:pt x="459243" y="120359"/>
                </a:moveTo>
                <a:lnTo>
                  <a:pt x="431471" y="148088"/>
                </a:lnTo>
                <a:lnTo>
                  <a:pt x="459243" y="175905"/>
                </a:lnTo>
                <a:lnTo>
                  <a:pt x="487103" y="148088"/>
                </a:lnTo>
                <a:close/>
                <a:moveTo>
                  <a:pt x="445357" y="50948"/>
                </a:moveTo>
                <a:lnTo>
                  <a:pt x="556620" y="161952"/>
                </a:lnTo>
                <a:lnTo>
                  <a:pt x="357326" y="360942"/>
                </a:lnTo>
                <a:lnTo>
                  <a:pt x="246062" y="249938"/>
                </a:lnTo>
                <a:close/>
                <a:moveTo>
                  <a:pt x="607639" y="0"/>
                </a:moveTo>
                <a:lnTo>
                  <a:pt x="576136" y="125818"/>
                </a:lnTo>
                <a:lnTo>
                  <a:pt x="481539" y="31454"/>
                </a:lnTo>
                <a:close/>
              </a:path>
            </a:pathLst>
          </a:cu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361388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38" name="ïṥļîḓê">
            <a:extLst>
              <a:ext uri="{FF2B5EF4-FFF2-40B4-BE49-F238E27FC236}">
                <a16:creationId xmlns="" xmlns:a16="http://schemas.microsoft.com/office/drawing/2014/main" id="{7719FA0F-9E6C-4B9E-A931-A9E7D51CA1BD}"/>
              </a:ext>
            </a:extLst>
          </p:cNvPr>
          <p:cNvSpPr/>
          <p:nvPr/>
        </p:nvSpPr>
        <p:spPr bwMode="auto">
          <a:xfrm>
            <a:off x="412524" y="4342467"/>
            <a:ext cx="1371726" cy="491886"/>
          </a:xfrm>
          <a:custGeom>
            <a:avLst/>
            <a:gdLst/>
            <a:ahLst/>
            <a:cxnLst>
              <a:cxn ang="0">
                <a:pos x="307" y="66"/>
              </a:cxn>
              <a:cxn ang="0">
                <a:pos x="191" y="110"/>
              </a:cxn>
              <a:cxn ang="0">
                <a:pos x="48" y="21"/>
              </a:cxn>
              <a:cxn ang="0">
                <a:pos x="3" y="26"/>
              </a:cxn>
              <a:cxn ang="0">
                <a:pos x="48" y="0"/>
              </a:cxn>
              <a:cxn ang="0">
                <a:pos x="196" y="62"/>
              </a:cxn>
              <a:cxn ang="0">
                <a:pos x="307" y="66"/>
              </a:cxn>
            </a:cxnLst>
            <a:rect l="0" t="0" r="r" b="b"/>
            <a:pathLst>
              <a:path w="307" h="110">
                <a:moveTo>
                  <a:pt x="307" y="66"/>
                </a:moveTo>
                <a:cubicBezTo>
                  <a:pt x="307" y="66"/>
                  <a:pt x="200" y="110"/>
                  <a:pt x="191" y="110"/>
                </a:cubicBezTo>
                <a:cubicBezTo>
                  <a:pt x="183" y="110"/>
                  <a:pt x="48" y="21"/>
                  <a:pt x="48" y="21"/>
                </a:cubicBezTo>
                <a:cubicBezTo>
                  <a:pt x="48" y="21"/>
                  <a:pt x="19" y="49"/>
                  <a:pt x="3" y="26"/>
                </a:cubicBezTo>
                <a:cubicBezTo>
                  <a:pt x="0" y="22"/>
                  <a:pt x="44" y="0"/>
                  <a:pt x="48" y="0"/>
                </a:cubicBezTo>
                <a:cubicBezTo>
                  <a:pt x="50" y="0"/>
                  <a:pt x="196" y="62"/>
                  <a:pt x="196" y="62"/>
                </a:cubicBezTo>
                <a:lnTo>
                  <a:pt x="307" y="66"/>
                </a:lnTo>
                <a:close/>
              </a:path>
            </a:pathLst>
          </a:custGeom>
          <a:solidFill>
            <a:srgbClr val="23221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íśļïḋê">
            <a:extLst>
              <a:ext uri="{FF2B5EF4-FFF2-40B4-BE49-F238E27FC236}">
                <a16:creationId xmlns="" xmlns:a16="http://schemas.microsoft.com/office/drawing/2014/main" id="{306C8195-FF85-4522-A6CB-FD292105112E}"/>
              </a:ext>
            </a:extLst>
          </p:cNvPr>
          <p:cNvSpPr/>
          <p:nvPr/>
        </p:nvSpPr>
        <p:spPr bwMode="auto">
          <a:xfrm>
            <a:off x="331887" y="4329027"/>
            <a:ext cx="1469834" cy="496366"/>
          </a:xfrm>
          <a:custGeom>
            <a:avLst/>
            <a:gdLst/>
            <a:ahLst/>
            <a:cxnLst>
              <a:cxn ang="0">
                <a:pos x="263" y="0"/>
              </a:cxn>
              <a:cxn ang="0">
                <a:pos x="160" y="75"/>
              </a:cxn>
              <a:cxn ang="0">
                <a:pos x="43" y="44"/>
              </a:cxn>
              <a:cxn ang="0">
                <a:pos x="2" y="101"/>
              </a:cxn>
              <a:cxn ang="0">
                <a:pos x="50" y="73"/>
              </a:cxn>
              <a:cxn ang="0">
                <a:pos x="161" y="108"/>
              </a:cxn>
              <a:cxn ang="0">
                <a:pos x="329" y="69"/>
              </a:cxn>
              <a:cxn ang="0">
                <a:pos x="263" y="0"/>
              </a:cxn>
            </a:cxnLst>
            <a:rect l="0" t="0" r="r" b="b"/>
            <a:pathLst>
              <a:path w="329" h="111">
                <a:moveTo>
                  <a:pt x="263" y="0"/>
                </a:moveTo>
                <a:cubicBezTo>
                  <a:pt x="264" y="3"/>
                  <a:pt x="160" y="75"/>
                  <a:pt x="160" y="75"/>
                </a:cubicBezTo>
                <a:cubicBezTo>
                  <a:pt x="160" y="75"/>
                  <a:pt x="52" y="41"/>
                  <a:pt x="43" y="44"/>
                </a:cubicBezTo>
                <a:cubicBezTo>
                  <a:pt x="33" y="48"/>
                  <a:pt x="0" y="95"/>
                  <a:pt x="2" y="101"/>
                </a:cubicBezTo>
                <a:cubicBezTo>
                  <a:pt x="4" y="107"/>
                  <a:pt x="33" y="111"/>
                  <a:pt x="50" y="73"/>
                </a:cubicBezTo>
                <a:cubicBezTo>
                  <a:pt x="50" y="73"/>
                  <a:pt x="149" y="109"/>
                  <a:pt x="161" y="108"/>
                </a:cubicBezTo>
                <a:cubicBezTo>
                  <a:pt x="173" y="108"/>
                  <a:pt x="329" y="69"/>
                  <a:pt x="329" y="69"/>
                </a:cubicBezTo>
                <a:lnTo>
                  <a:pt x="263" y="0"/>
                </a:lnTo>
                <a:close/>
              </a:path>
            </a:pathLst>
          </a:custGeom>
          <a:solidFill>
            <a:srgbClr val="35353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íṧḷíḓe">
            <a:extLst>
              <a:ext uri="{FF2B5EF4-FFF2-40B4-BE49-F238E27FC236}">
                <a16:creationId xmlns="" xmlns:a16="http://schemas.microsoft.com/office/drawing/2014/main" id="{B7E20E88-F648-48CC-88A2-E04A33E36523}"/>
              </a:ext>
            </a:extLst>
          </p:cNvPr>
          <p:cNvSpPr/>
          <p:nvPr/>
        </p:nvSpPr>
        <p:spPr bwMode="auto">
          <a:xfrm>
            <a:off x="1497988" y="3971984"/>
            <a:ext cx="951965" cy="665704"/>
          </a:xfrm>
          <a:custGeom>
            <a:avLst/>
            <a:gdLst/>
            <a:ahLst/>
            <a:cxnLst>
              <a:cxn ang="0">
                <a:pos x="146" y="0"/>
              </a:cxn>
              <a:cxn ang="0">
                <a:pos x="213" y="44"/>
              </a:cxn>
              <a:cxn ang="0">
                <a:pos x="68" y="149"/>
              </a:cxn>
              <a:cxn ang="0">
                <a:pos x="19" y="116"/>
              </a:cxn>
              <a:cxn ang="0">
                <a:pos x="0" y="81"/>
              </a:cxn>
              <a:cxn ang="0">
                <a:pos x="146" y="0"/>
              </a:cxn>
            </a:cxnLst>
            <a:rect l="0" t="0" r="r" b="b"/>
            <a:pathLst>
              <a:path w="213" h="149">
                <a:moveTo>
                  <a:pt x="146" y="0"/>
                </a:moveTo>
                <a:cubicBezTo>
                  <a:pt x="213" y="44"/>
                  <a:pt x="213" y="44"/>
                  <a:pt x="213" y="44"/>
                </a:cubicBezTo>
                <a:cubicBezTo>
                  <a:pt x="68" y="149"/>
                  <a:pt x="68" y="149"/>
                  <a:pt x="68" y="149"/>
                </a:cubicBezTo>
                <a:cubicBezTo>
                  <a:pt x="68" y="149"/>
                  <a:pt x="37" y="139"/>
                  <a:pt x="19" y="116"/>
                </a:cubicBezTo>
                <a:cubicBezTo>
                  <a:pt x="5" y="98"/>
                  <a:pt x="0" y="81"/>
                  <a:pt x="0" y="81"/>
                </a:cubicBezTo>
                <a:lnTo>
                  <a:pt x="146" y="0"/>
                </a:lnTo>
                <a:close/>
              </a:path>
            </a:pathLst>
          </a:custGeom>
          <a:solidFill>
            <a:srgbClr val="EEF2E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işļídé">
            <a:extLst>
              <a:ext uri="{FF2B5EF4-FFF2-40B4-BE49-F238E27FC236}">
                <a16:creationId xmlns="" xmlns:a16="http://schemas.microsoft.com/office/drawing/2014/main" id="{60476B5F-4287-4CCC-B094-143A4E0B28D5}"/>
              </a:ext>
            </a:extLst>
          </p:cNvPr>
          <p:cNvSpPr/>
          <p:nvPr/>
        </p:nvSpPr>
        <p:spPr bwMode="auto">
          <a:xfrm>
            <a:off x="1761851" y="4141770"/>
            <a:ext cx="567147" cy="772772"/>
          </a:xfrm>
          <a:custGeom>
            <a:avLst/>
            <a:gdLst/>
            <a:ahLst/>
            <a:cxnLst>
              <a:cxn ang="0">
                <a:pos x="119" y="0"/>
              </a:cxn>
              <a:cxn ang="0">
                <a:pos x="107" y="14"/>
              </a:cxn>
              <a:cxn ang="0">
                <a:pos x="111" y="27"/>
              </a:cxn>
              <a:cxn ang="0">
                <a:pos x="70" y="137"/>
              </a:cxn>
              <a:cxn ang="0">
                <a:pos x="9" y="147"/>
              </a:cxn>
              <a:cxn ang="0">
                <a:pos x="0" y="161"/>
              </a:cxn>
              <a:cxn ang="0">
                <a:pos x="12" y="173"/>
              </a:cxn>
              <a:cxn ang="0">
                <a:pos x="83" y="161"/>
              </a:cxn>
              <a:cxn ang="0">
                <a:pos x="119" y="29"/>
              </a:cxn>
              <a:cxn ang="0">
                <a:pos x="125" y="15"/>
              </a:cxn>
              <a:cxn ang="0">
                <a:pos x="119" y="0"/>
              </a:cxn>
            </a:cxnLst>
            <a:rect l="0" t="0" r="r" b="b"/>
            <a:pathLst>
              <a:path w="127" h="173">
                <a:moveTo>
                  <a:pt x="119" y="0"/>
                </a:moveTo>
                <a:cubicBezTo>
                  <a:pt x="107" y="14"/>
                  <a:pt x="107" y="14"/>
                  <a:pt x="107" y="14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7"/>
                  <a:pt x="110" y="120"/>
                  <a:pt x="70" y="137"/>
                </a:cubicBezTo>
                <a:cubicBezTo>
                  <a:pt x="40" y="150"/>
                  <a:pt x="9" y="147"/>
                  <a:pt x="9" y="147"/>
                </a:cubicBezTo>
                <a:cubicBezTo>
                  <a:pt x="0" y="161"/>
                  <a:pt x="0" y="161"/>
                  <a:pt x="0" y="161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2" y="173"/>
                  <a:pt x="65" y="169"/>
                  <a:pt x="83" y="161"/>
                </a:cubicBezTo>
                <a:cubicBezTo>
                  <a:pt x="110" y="148"/>
                  <a:pt x="127" y="67"/>
                  <a:pt x="119" y="29"/>
                </a:cubicBezTo>
                <a:cubicBezTo>
                  <a:pt x="125" y="15"/>
                  <a:pt x="125" y="15"/>
                  <a:pt x="125" y="15"/>
                </a:cubicBezTo>
                <a:lnTo>
                  <a:pt x="119" y="0"/>
                </a:lnTo>
                <a:close/>
              </a:path>
            </a:pathLst>
          </a:custGeom>
          <a:solidFill>
            <a:srgbClr val="35353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íslíḓé">
            <a:extLst>
              <a:ext uri="{FF2B5EF4-FFF2-40B4-BE49-F238E27FC236}">
                <a16:creationId xmlns="" xmlns:a16="http://schemas.microsoft.com/office/drawing/2014/main" id="{53960E4B-79DF-4087-BED4-04E44B8D683F}"/>
              </a:ext>
            </a:extLst>
          </p:cNvPr>
          <p:cNvSpPr/>
          <p:nvPr/>
        </p:nvSpPr>
        <p:spPr bwMode="auto">
          <a:xfrm>
            <a:off x="2061104" y="4172681"/>
            <a:ext cx="53758" cy="26834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0" y="529"/>
              </a:cxn>
              <a:cxn ang="0">
                <a:pos x="30" y="599"/>
              </a:cxn>
              <a:cxn ang="0">
                <a:pos x="0" y="0"/>
              </a:cxn>
            </a:cxnLst>
            <a:rect l="0" t="0" r="r" b="b"/>
            <a:pathLst>
              <a:path w="120" h="599">
                <a:moveTo>
                  <a:pt x="0" y="0"/>
                </a:moveTo>
                <a:lnTo>
                  <a:pt x="120" y="529"/>
                </a:lnTo>
                <a:lnTo>
                  <a:pt x="30" y="599"/>
                </a:lnTo>
                <a:lnTo>
                  <a:pt x="0" y="0"/>
                </a:lnTo>
                <a:close/>
              </a:path>
            </a:pathLst>
          </a:custGeom>
          <a:solidFill>
            <a:srgbClr val="D3D6C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îsļide">
            <a:extLst>
              <a:ext uri="{FF2B5EF4-FFF2-40B4-BE49-F238E27FC236}">
                <a16:creationId xmlns="" xmlns:a16="http://schemas.microsoft.com/office/drawing/2014/main" id="{38132BC7-3AF5-4ADD-AF57-67B3F85AF4F3}"/>
              </a:ext>
            </a:extLst>
          </p:cNvPr>
          <p:cNvSpPr/>
          <p:nvPr/>
        </p:nvSpPr>
        <p:spPr bwMode="auto">
          <a:xfrm>
            <a:off x="2253289" y="3998415"/>
            <a:ext cx="151866" cy="134395"/>
          </a:xfrm>
          <a:custGeom>
            <a:avLst/>
            <a:gdLst/>
            <a:ahLst/>
            <a:cxnLst>
              <a:cxn ang="0">
                <a:pos x="0" y="10"/>
              </a:cxn>
              <a:cxn ang="0">
                <a:pos x="9" y="30"/>
              </a:cxn>
              <a:cxn ang="0">
                <a:pos x="22" y="27"/>
              </a:cxn>
              <a:cxn ang="0">
                <a:pos x="34" y="10"/>
              </a:cxn>
              <a:cxn ang="0">
                <a:pos x="7" y="0"/>
              </a:cxn>
              <a:cxn ang="0">
                <a:pos x="0" y="10"/>
              </a:cxn>
            </a:cxnLst>
            <a:rect l="0" t="0" r="r" b="b"/>
            <a:pathLst>
              <a:path w="34" h="30">
                <a:moveTo>
                  <a:pt x="0" y="10"/>
                </a:moveTo>
                <a:cubicBezTo>
                  <a:pt x="9" y="30"/>
                  <a:pt x="9" y="30"/>
                  <a:pt x="9" y="30"/>
                </a:cubicBezTo>
                <a:cubicBezTo>
                  <a:pt x="22" y="27"/>
                  <a:pt x="22" y="27"/>
                  <a:pt x="22" y="27"/>
                </a:cubicBezTo>
                <a:cubicBezTo>
                  <a:pt x="34" y="10"/>
                  <a:pt x="34" y="10"/>
                  <a:pt x="34" y="10"/>
                </a:cubicBezTo>
                <a:cubicBezTo>
                  <a:pt x="29" y="10"/>
                  <a:pt x="19" y="8"/>
                  <a:pt x="7" y="0"/>
                </a:cubicBezTo>
                <a:lnTo>
                  <a:pt x="0" y="10"/>
                </a:lnTo>
                <a:close/>
              </a:path>
            </a:pathLst>
          </a:custGeom>
          <a:solidFill>
            <a:srgbClr val="FFDFA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îṡliďè">
            <a:extLst>
              <a:ext uri="{FF2B5EF4-FFF2-40B4-BE49-F238E27FC236}">
                <a16:creationId xmlns="" xmlns:a16="http://schemas.microsoft.com/office/drawing/2014/main" id="{7CECBA65-18D3-4FD5-AB55-82E2D8E9B9CE}"/>
              </a:ext>
            </a:extLst>
          </p:cNvPr>
          <p:cNvSpPr/>
          <p:nvPr/>
        </p:nvSpPr>
        <p:spPr bwMode="auto">
          <a:xfrm>
            <a:off x="2284648" y="3971984"/>
            <a:ext cx="124987" cy="71229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0" y="6"/>
              </a:cxn>
              <a:cxn ang="0">
                <a:pos x="27" y="16"/>
              </a:cxn>
              <a:cxn ang="0">
                <a:pos x="28" y="15"/>
              </a:cxn>
              <a:cxn ang="0">
                <a:pos x="3" y="0"/>
              </a:cxn>
            </a:cxnLst>
            <a:rect l="0" t="0" r="r" b="b"/>
            <a:pathLst>
              <a:path w="28" h="16">
                <a:moveTo>
                  <a:pt x="3" y="0"/>
                </a:moveTo>
                <a:cubicBezTo>
                  <a:pt x="0" y="6"/>
                  <a:pt x="0" y="6"/>
                  <a:pt x="0" y="6"/>
                </a:cubicBezTo>
                <a:cubicBezTo>
                  <a:pt x="12" y="14"/>
                  <a:pt x="22" y="16"/>
                  <a:pt x="27" y="16"/>
                </a:cubicBezTo>
                <a:cubicBezTo>
                  <a:pt x="28" y="15"/>
                  <a:pt x="28" y="15"/>
                  <a:pt x="28" y="15"/>
                </a:cubicBezTo>
                <a:lnTo>
                  <a:pt x="3" y="0"/>
                </a:lnTo>
                <a:close/>
              </a:path>
            </a:pathLst>
          </a:custGeom>
          <a:solidFill>
            <a:srgbClr val="F0BA7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îśḷïďê">
            <a:extLst>
              <a:ext uri="{FF2B5EF4-FFF2-40B4-BE49-F238E27FC236}">
                <a16:creationId xmlns="" xmlns:a16="http://schemas.microsoft.com/office/drawing/2014/main" id="{9D1D7801-50C4-4C90-90CC-DAA8FA737177}"/>
              </a:ext>
            </a:extLst>
          </p:cNvPr>
          <p:cNvSpPr/>
          <p:nvPr/>
        </p:nvSpPr>
        <p:spPr bwMode="auto">
          <a:xfrm>
            <a:off x="2061104" y="4101451"/>
            <a:ext cx="187705" cy="388850"/>
          </a:xfrm>
          <a:custGeom>
            <a:avLst/>
            <a:gdLst/>
            <a:ahLst/>
            <a:cxnLst>
              <a:cxn ang="0">
                <a:pos x="27" y="0"/>
              </a:cxn>
              <a:cxn ang="0">
                <a:pos x="0" y="16"/>
              </a:cxn>
              <a:cxn ang="0">
                <a:pos x="16" y="87"/>
              </a:cxn>
              <a:cxn ang="0">
                <a:pos x="42" y="71"/>
              </a:cxn>
              <a:cxn ang="0">
                <a:pos x="27" y="0"/>
              </a:cxn>
            </a:cxnLst>
            <a:rect l="0" t="0" r="r" b="b"/>
            <a:pathLst>
              <a:path w="42" h="87">
                <a:moveTo>
                  <a:pt x="27" y="0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7" y="51"/>
                  <a:pt x="16" y="87"/>
                </a:cubicBezTo>
                <a:cubicBezTo>
                  <a:pt x="42" y="71"/>
                  <a:pt x="42" y="71"/>
                  <a:pt x="42" y="71"/>
                </a:cubicBezTo>
                <a:cubicBezTo>
                  <a:pt x="34" y="35"/>
                  <a:pt x="27" y="0"/>
                  <a:pt x="27" y="0"/>
                </a:cubicBezTo>
                <a:close/>
              </a:path>
            </a:pathLst>
          </a:custGeom>
          <a:solidFill>
            <a:srgbClr val="EEF2E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îSļiďe">
            <a:extLst>
              <a:ext uri="{FF2B5EF4-FFF2-40B4-BE49-F238E27FC236}">
                <a16:creationId xmlns="" xmlns:a16="http://schemas.microsoft.com/office/drawing/2014/main" id="{0349A414-A12E-46A8-A397-13506D81EA3E}"/>
              </a:ext>
            </a:extLst>
          </p:cNvPr>
          <p:cNvSpPr/>
          <p:nvPr/>
        </p:nvSpPr>
        <p:spPr bwMode="auto">
          <a:xfrm>
            <a:off x="2141293" y="4427584"/>
            <a:ext cx="759780" cy="486958"/>
          </a:xfrm>
          <a:custGeom>
            <a:avLst/>
            <a:gdLst/>
            <a:ahLst/>
            <a:cxnLst>
              <a:cxn ang="0">
                <a:pos x="155" y="81"/>
              </a:cxn>
              <a:cxn ang="0">
                <a:pos x="154" y="75"/>
              </a:cxn>
              <a:cxn ang="0">
                <a:pos x="154" y="68"/>
              </a:cxn>
              <a:cxn ang="0">
                <a:pos x="152" y="62"/>
              </a:cxn>
              <a:cxn ang="0">
                <a:pos x="137" y="63"/>
              </a:cxn>
              <a:cxn ang="0">
                <a:pos x="137" y="55"/>
              </a:cxn>
              <a:cxn ang="0">
                <a:pos x="130" y="63"/>
              </a:cxn>
              <a:cxn ang="0">
                <a:pos x="46" y="68"/>
              </a:cxn>
              <a:cxn ang="0">
                <a:pos x="24" y="0"/>
              </a:cxn>
              <a:cxn ang="0">
                <a:pos x="0" y="21"/>
              </a:cxn>
              <a:cxn ang="0">
                <a:pos x="25" y="94"/>
              </a:cxn>
              <a:cxn ang="0">
                <a:pos x="156" y="86"/>
              </a:cxn>
              <a:cxn ang="0">
                <a:pos x="155" y="81"/>
              </a:cxn>
            </a:cxnLst>
            <a:rect l="0" t="0" r="r" b="b"/>
            <a:pathLst>
              <a:path w="170" h="109">
                <a:moveTo>
                  <a:pt x="155" y="81"/>
                </a:moveTo>
                <a:cubicBezTo>
                  <a:pt x="155" y="81"/>
                  <a:pt x="170" y="74"/>
                  <a:pt x="154" y="75"/>
                </a:cubicBezTo>
                <a:cubicBezTo>
                  <a:pt x="154" y="75"/>
                  <a:pt x="168" y="67"/>
                  <a:pt x="154" y="68"/>
                </a:cubicBezTo>
                <a:cubicBezTo>
                  <a:pt x="154" y="68"/>
                  <a:pt x="167" y="63"/>
                  <a:pt x="152" y="62"/>
                </a:cubicBezTo>
                <a:cubicBezTo>
                  <a:pt x="150" y="61"/>
                  <a:pt x="145" y="62"/>
                  <a:pt x="137" y="63"/>
                </a:cubicBezTo>
                <a:cubicBezTo>
                  <a:pt x="137" y="60"/>
                  <a:pt x="138" y="56"/>
                  <a:pt x="137" y="55"/>
                </a:cubicBezTo>
                <a:cubicBezTo>
                  <a:pt x="135" y="54"/>
                  <a:pt x="131" y="61"/>
                  <a:pt x="130" y="63"/>
                </a:cubicBezTo>
                <a:cubicBezTo>
                  <a:pt x="102" y="66"/>
                  <a:pt x="54" y="72"/>
                  <a:pt x="46" y="68"/>
                </a:cubicBezTo>
                <a:cubicBezTo>
                  <a:pt x="41" y="65"/>
                  <a:pt x="32" y="33"/>
                  <a:pt x="24" y="0"/>
                </a:cubicBezTo>
                <a:cubicBezTo>
                  <a:pt x="0" y="21"/>
                  <a:pt x="0" y="21"/>
                  <a:pt x="0" y="21"/>
                </a:cubicBezTo>
                <a:cubicBezTo>
                  <a:pt x="9" y="54"/>
                  <a:pt x="19" y="87"/>
                  <a:pt x="25" y="94"/>
                </a:cubicBezTo>
                <a:cubicBezTo>
                  <a:pt x="40" y="109"/>
                  <a:pt x="156" y="86"/>
                  <a:pt x="156" y="86"/>
                </a:cubicBezTo>
                <a:cubicBezTo>
                  <a:pt x="160" y="86"/>
                  <a:pt x="167" y="80"/>
                  <a:pt x="155" y="81"/>
                </a:cubicBezTo>
                <a:close/>
              </a:path>
            </a:pathLst>
          </a:custGeom>
          <a:solidFill>
            <a:srgbClr val="FFDFA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îṩľïḋé">
            <a:extLst>
              <a:ext uri="{FF2B5EF4-FFF2-40B4-BE49-F238E27FC236}">
                <a16:creationId xmlns="" xmlns:a16="http://schemas.microsoft.com/office/drawing/2014/main" id="{31784DF2-10C3-4A3F-B4C4-C2ABF5A5B7E3}"/>
              </a:ext>
            </a:extLst>
          </p:cNvPr>
          <p:cNvSpPr/>
          <p:nvPr/>
        </p:nvSpPr>
        <p:spPr bwMode="auto">
          <a:xfrm>
            <a:off x="2132781" y="4418624"/>
            <a:ext cx="116028" cy="102588"/>
          </a:xfrm>
          <a:custGeom>
            <a:avLst/>
            <a:gdLst/>
            <a:ahLst/>
            <a:cxnLst>
              <a:cxn ang="0">
                <a:pos x="26" y="0"/>
              </a:cxn>
              <a:cxn ang="0">
                <a:pos x="0" y="16"/>
              </a:cxn>
              <a:cxn ang="0">
                <a:pos x="2" y="23"/>
              </a:cxn>
              <a:cxn ang="0">
                <a:pos x="26" y="2"/>
              </a:cxn>
              <a:cxn ang="0">
                <a:pos x="26" y="0"/>
              </a:cxn>
            </a:cxnLst>
            <a:rect l="0" t="0" r="r" b="b"/>
            <a:pathLst>
              <a:path w="26" h="23">
                <a:moveTo>
                  <a:pt x="26" y="0"/>
                </a:moveTo>
                <a:cubicBezTo>
                  <a:pt x="0" y="16"/>
                  <a:pt x="0" y="16"/>
                  <a:pt x="0" y="16"/>
                </a:cubicBezTo>
                <a:cubicBezTo>
                  <a:pt x="1" y="19"/>
                  <a:pt x="1" y="21"/>
                  <a:pt x="2" y="23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1"/>
                  <a:pt x="26" y="0"/>
                  <a:pt x="26" y="0"/>
                </a:cubicBezTo>
                <a:close/>
              </a:path>
            </a:pathLst>
          </a:custGeom>
          <a:solidFill>
            <a:srgbClr val="F0BA7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îsļïde">
            <a:extLst>
              <a:ext uri="{FF2B5EF4-FFF2-40B4-BE49-F238E27FC236}">
                <a16:creationId xmlns="" xmlns:a16="http://schemas.microsoft.com/office/drawing/2014/main" id="{8073823F-1174-4FD8-A272-794578E3A896}"/>
              </a:ext>
            </a:extLst>
          </p:cNvPr>
          <p:cNvSpPr/>
          <p:nvPr/>
        </p:nvSpPr>
        <p:spPr bwMode="auto">
          <a:xfrm>
            <a:off x="2328998" y="4011855"/>
            <a:ext cx="366451" cy="241463"/>
          </a:xfrm>
          <a:custGeom>
            <a:avLst/>
            <a:gdLst/>
            <a:ahLst/>
            <a:cxnLst>
              <a:cxn ang="0">
                <a:pos x="6" y="29"/>
              </a:cxn>
              <a:cxn ang="0">
                <a:pos x="0" y="54"/>
              </a:cxn>
              <a:cxn ang="0">
                <a:pos x="82" y="29"/>
              </a:cxn>
              <a:cxn ang="0">
                <a:pos x="80" y="0"/>
              </a:cxn>
              <a:cxn ang="0">
                <a:pos x="6" y="29"/>
              </a:cxn>
            </a:cxnLst>
            <a:rect l="0" t="0" r="r" b="b"/>
            <a:pathLst>
              <a:path w="82" h="54">
                <a:moveTo>
                  <a:pt x="6" y="29"/>
                </a:move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40" y="47"/>
                  <a:pt x="82" y="29"/>
                </a:cubicBezTo>
                <a:cubicBezTo>
                  <a:pt x="80" y="0"/>
                  <a:pt x="80" y="0"/>
                  <a:pt x="80" y="0"/>
                </a:cubicBezTo>
                <a:cubicBezTo>
                  <a:pt x="53" y="14"/>
                  <a:pt x="26" y="25"/>
                  <a:pt x="6" y="29"/>
                </a:cubicBezTo>
                <a:close/>
              </a:path>
            </a:pathLst>
          </a:custGeom>
          <a:solidFill>
            <a:srgbClr val="EEF2E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íśḷîḓè">
            <a:extLst>
              <a:ext uri="{FF2B5EF4-FFF2-40B4-BE49-F238E27FC236}">
                <a16:creationId xmlns="" xmlns:a16="http://schemas.microsoft.com/office/drawing/2014/main" id="{403C312B-3718-4D9A-B0C2-A549D8A3480C}"/>
              </a:ext>
            </a:extLst>
          </p:cNvPr>
          <p:cNvSpPr/>
          <p:nvPr/>
        </p:nvSpPr>
        <p:spPr bwMode="auto">
          <a:xfrm>
            <a:off x="2686489" y="4002895"/>
            <a:ext cx="35839" cy="1388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31"/>
              </a:cxn>
              <a:cxn ang="0">
                <a:pos x="8" y="28"/>
              </a:cxn>
              <a:cxn ang="0">
                <a:pos x="4" y="0"/>
              </a:cxn>
              <a:cxn ang="0">
                <a:pos x="0" y="2"/>
              </a:cxn>
            </a:cxnLst>
            <a:rect l="0" t="0" r="r" b="b"/>
            <a:pathLst>
              <a:path w="8" h="31">
                <a:moveTo>
                  <a:pt x="0" y="2"/>
                </a:moveTo>
                <a:cubicBezTo>
                  <a:pt x="2" y="31"/>
                  <a:pt x="2" y="31"/>
                  <a:pt x="2" y="31"/>
                </a:cubicBezTo>
                <a:cubicBezTo>
                  <a:pt x="4" y="30"/>
                  <a:pt x="6" y="29"/>
                  <a:pt x="8" y="28"/>
                </a:cubicBezTo>
                <a:cubicBezTo>
                  <a:pt x="4" y="0"/>
                  <a:pt x="4" y="0"/>
                  <a:pt x="4" y="0"/>
                </a:cubicBezTo>
                <a:cubicBezTo>
                  <a:pt x="3" y="1"/>
                  <a:pt x="1" y="1"/>
                  <a:pt x="0" y="2"/>
                </a:cubicBezTo>
                <a:close/>
              </a:path>
            </a:pathLst>
          </a:custGeom>
          <a:solidFill>
            <a:srgbClr val="F0BA7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ïS1íḓê">
            <a:extLst>
              <a:ext uri="{FF2B5EF4-FFF2-40B4-BE49-F238E27FC236}">
                <a16:creationId xmlns="" xmlns:a16="http://schemas.microsoft.com/office/drawing/2014/main" id="{D56CBE66-D83E-476D-8871-3D881886DAAF}"/>
              </a:ext>
            </a:extLst>
          </p:cNvPr>
          <p:cNvSpPr/>
          <p:nvPr/>
        </p:nvSpPr>
        <p:spPr bwMode="auto">
          <a:xfrm>
            <a:off x="3441790" y="3556255"/>
            <a:ext cx="142907" cy="85117"/>
          </a:xfrm>
          <a:custGeom>
            <a:avLst/>
            <a:gdLst/>
            <a:ahLst/>
            <a:cxnLst>
              <a:cxn ang="0">
                <a:pos x="0" y="19"/>
              </a:cxn>
              <a:cxn ang="0">
                <a:pos x="25" y="1"/>
              </a:cxn>
              <a:cxn ang="0">
                <a:pos x="25" y="7"/>
              </a:cxn>
              <a:cxn ang="0">
                <a:pos x="14" y="18"/>
              </a:cxn>
              <a:cxn ang="0">
                <a:pos x="0" y="19"/>
              </a:cxn>
            </a:cxnLst>
            <a:rect l="0" t="0" r="r" b="b"/>
            <a:pathLst>
              <a:path w="32" h="19">
                <a:moveTo>
                  <a:pt x="0" y="19"/>
                </a:moveTo>
                <a:cubicBezTo>
                  <a:pt x="0" y="19"/>
                  <a:pt x="17" y="3"/>
                  <a:pt x="25" y="1"/>
                </a:cubicBezTo>
                <a:cubicBezTo>
                  <a:pt x="31" y="0"/>
                  <a:pt x="32" y="5"/>
                  <a:pt x="25" y="7"/>
                </a:cubicBezTo>
                <a:cubicBezTo>
                  <a:pt x="18" y="10"/>
                  <a:pt x="14" y="18"/>
                  <a:pt x="14" y="18"/>
                </a:cubicBezTo>
                <a:lnTo>
                  <a:pt x="0" y="19"/>
                </a:lnTo>
                <a:close/>
              </a:path>
            </a:pathLst>
          </a:custGeom>
          <a:solidFill>
            <a:srgbClr val="F0BA7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ïṥ1íḓé">
            <a:extLst>
              <a:ext uri="{FF2B5EF4-FFF2-40B4-BE49-F238E27FC236}">
                <a16:creationId xmlns="" xmlns:a16="http://schemas.microsoft.com/office/drawing/2014/main" id="{7D5EFF31-7335-408F-BB5C-80EBC108CDEE}"/>
              </a:ext>
            </a:extLst>
          </p:cNvPr>
          <p:cNvSpPr/>
          <p:nvPr/>
        </p:nvSpPr>
        <p:spPr bwMode="auto">
          <a:xfrm>
            <a:off x="2704408" y="3596574"/>
            <a:ext cx="943005" cy="531757"/>
          </a:xfrm>
          <a:custGeom>
            <a:avLst/>
            <a:gdLst/>
            <a:ahLst/>
            <a:cxnLst>
              <a:cxn ang="0">
                <a:pos x="203" y="2"/>
              </a:cxn>
              <a:cxn ang="0">
                <a:pos x="182" y="6"/>
              </a:cxn>
              <a:cxn ang="0">
                <a:pos x="147" y="10"/>
              </a:cxn>
              <a:cxn ang="0">
                <a:pos x="76" y="44"/>
              </a:cxn>
              <a:cxn ang="0">
                <a:pos x="0" y="91"/>
              </a:cxn>
              <a:cxn ang="0">
                <a:pos x="4" y="119"/>
              </a:cxn>
              <a:cxn ang="0">
                <a:pos x="88" y="70"/>
              </a:cxn>
              <a:cxn ang="0">
                <a:pos x="150" y="38"/>
              </a:cxn>
              <a:cxn ang="0">
                <a:pos x="150" y="38"/>
              </a:cxn>
              <a:cxn ang="0">
                <a:pos x="166" y="36"/>
              </a:cxn>
              <a:cxn ang="0">
                <a:pos x="186" y="36"/>
              </a:cxn>
              <a:cxn ang="0">
                <a:pos x="170" y="28"/>
              </a:cxn>
              <a:cxn ang="0">
                <a:pos x="177" y="16"/>
              </a:cxn>
              <a:cxn ang="0">
                <a:pos x="202" y="9"/>
              </a:cxn>
              <a:cxn ang="0">
                <a:pos x="203" y="2"/>
              </a:cxn>
            </a:cxnLst>
            <a:rect l="0" t="0" r="r" b="b"/>
            <a:pathLst>
              <a:path w="211" h="119">
                <a:moveTo>
                  <a:pt x="203" y="2"/>
                </a:moveTo>
                <a:cubicBezTo>
                  <a:pt x="195" y="0"/>
                  <a:pt x="187" y="1"/>
                  <a:pt x="182" y="6"/>
                </a:cubicBezTo>
                <a:cubicBezTo>
                  <a:pt x="177" y="10"/>
                  <a:pt x="154" y="9"/>
                  <a:pt x="147" y="10"/>
                </a:cubicBezTo>
                <a:cubicBezTo>
                  <a:pt x="127" y="15"/>
                  <a:pt x="102" y="24"/>
                  <a:pt x="76" y="44"/>
                </a:cubicBezTo>
                <a:cubicBezTo>
                  <a:pt x="55" y="60"/>
                  <a:pt x="28" y="77"/>
                  <a:pt x="0" y="91"/>
                </a:cubicBezTo>
                <a:cubicBezTo>
                  <a:pt x="4" y="119"/>
                  <a:pt x="4" y="119"/>
                  <a:pt x="4" y="119"/>
                </a:cubicBezTo>
                <a:cubicBezTo>
                  <a:pt x="31" y="108"/>
                  <a:pt x="61" y="92"/>
                  <a:pt x="88" y="70"/>
                </a:cubicBezTo>
                <a:cubicBezTo>
                  <a:pt x="117" y="47"/>
                  <a:pt x="136" y="39"/>
                  <a:pt x="150" y="38"/>
                </a:cubicBezTo>
                <a:cubicBezTo>
                  <a:pt x="150" y="38"/>
                  <a:pt x="150" y="38"/>
                  <a:pt x="150" y="38"/>
                </a:cubicBezTo>
                <a:cubicBezTo>
                  <a:pt x="157" y="36"/>
                  <a:pt x="160" y="34"/>
                  <a:pt x="166" y="36"/>
                </a:cubicBezTo>
                <a:cubicBezTo>
                  <a:pt x="174" y="39"/>
                  <a:pt x="183" y="41"/>
                  <a:pt x="186" y="36"/>
                </a:cubicBezTo>
                <a:cubicBezTo>
                  <a:pt x="188" y="32"/>
                  <a:pt x="176" y="30"/>
                  <a:pt x="170" y="28"/>
                </a:cubicBezTo>
                <a:cubicBezTo>
                  <a:pt x="164" y="27"/>
                  <a:pt x="164" y="17"/>
                  <a:pt x="177" y="16"/>
                </a:cubicBezTo>
                <a:cubicBezTo>
                  <a:pt x="190" y="15"/>
                  <a:pt x="190" y="3"/>
                  <a:pt x="202" y="9"/>
                </a:cubicBezTo>
                <a:cubicBezTo>
                  <a:pt x="206" y="11"/>
                  <a:pt x="211" y="5"/>
                  <a:pt x="203" y="2"/>
                </a:cubicBezTo>
                <a:close/>
              </a:path>
            </a:pathLst>
          </a:custGeom>
          <a:solidFill>
            <a:srgbClr val="FFDFA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iṩ1íḑé">
            <a:extLst>
              <a:ext uri="{FF2B5EF4-FFF2-40B4-BE49-F238E27FC236}">
                <a16:creationId xmlns="" xmlns:a16="http://schemas.microsoft.com/office/drawing/2014/main" id="{3144BE8F-45A5-4907-ACCB-9EC619DE7CAE}"/>
              </a:ext>
            </a:extLst>
          </p:cNvPr>
          <p:cNvSpPr/>
          <p:nvPr/>
        </p:nvSpPr>
        <p:spPr bwMode="auto">
          <a:xfrm>
            <a:off x="2011826" y="3109615"/>
            <a:ext cx="839969" cy="996316"/>
          </a:xfrm>
          <a:custGeom>
            <a:avLst/>
            <a:gdLst/>
            <a:ahLst/>
            <a:cxnLst>
              <a:cxn ang="0">
                <a:pos x="168" y="84"/>
              </a:cxn>
              <a:cxn ang="0">
                <a:pos x="129" y="208"/>
              </a:cxn>
              <a:cxn ang="0">
                <a:pos x="20" y="138"/>
              </a:cxn>
              <a:cxn ang="0">
                <a:pos x="59" y="15"/>
              </a:cxn>
              <a:cxn ang="0">
                <a:pos x="168" y="84"/>
              </a:cxn>
            </a:cxnLst>
            <a:rect l="0" t="0" r="r" b="b"/>
            <a:pathLst>
              <a:path w="188" h="223">
                <a:moveTo>
                  <a:pt x="168" y="84"/>
                </a:moveTo>
                <a:cubicBezTo>
                  <a:pt x="188" y="138"/>
                  <a:pt x="170" y="193"/>
                  <a:pt x="129" y="208"/>
                </a:cubicBezTo>
                <a:cubicBezTo>
                  <a:pt x="88" y="223"/>
                  <a:pt x="39" y="192"/>
                  <a:pt x="20" y="138"/>
                </a:cubicBezTo>
                <a:cubicBezTo>
                  <a:pt x="0" y="85"/>
                  <a:pt x="18" y="29"/>
                  <a:pt x="59" y="15"/>
                </a:cubicBezTo>
                <a:cubicBezTo>
                  <a:pt x="100" y="0"/>
                  <a:pt x="149" y="31"/>
                  <a:pt x="168" y="84"/>
                </a:cubicBezTo>
                <a:close/>
              </a:path>
            </a:pathLst>
          </a:custGeom>
          <a:solidFill>
            <a:srgbClr val="FFDFA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ïṣlîḑê">
            <a:extLst>
              <a:ext uri="{FF2B5EF4-FFF2-40B4-BE49-F238E27FC236}">
                <a16:creationId xmlns="" xmlns:a16="http://schemas.microsoft.com/office/drawing/2014/main" id="{50AEA92D-C0FA-4C6A-BC28-2AC84883F430}"/>
              </a:ext>
            </a:extLst>
          </p:cNvPr>
          <p:cNvSpPr/>
          <p:nvPr/>
        </p:nvSpPr>
        <p:spPr bwMode="auto">
          <a:xfrm>
            <a:off x="2543582" y="3788759"/>
            <a:ext cx="160826" cy="89149"/>
          </a:xfrm>
          <a:custGeom>
            <a:avLst/>
            <a:gdLst/>
            <a:ahLst/>
            <a:cxnLst>
              <a:cxn ang="0">
                <a:pos x="36" y="9"/>
              </a:cxn>
              <a:cxn ang="0">
                <a:pos x="18" y="19"/>
              </a:cxn>
              <a:cxn ang="0">
                <a:pos x="0" y="11"/>
              </a:cxn>
              <a:cxn ang="0">
                <a:pos x="18" y="1"/>
              </a:cxn>
              <a:cxn ang="0">
                <a:pos x="36" y="9"/>
              </a:cxn>
            </a:cxnLst>
            <a:rect l="0" t="0" r="r" b="b"/>
            <a:pathLst>
              <a:path w="36" h="20">
                <a:moveTo>
                  <a:pt x="36" y="9"/>
                </a:moveTo>
                <a:cubicBezTo>
                  <a:pt x="36" y="15"/>
                  <a:pt x="28" y="19"/>
                  <a:pt x="18" y="19"/>
                </a:cubicBezTo>
                <a:cubicBezTo>
                  <a:pt x="9" y="20"/>
                  <a:pt x="1" y="16"/>
                  <a:pt x="0" y="11"/>
                </a:cubicBezTo>
                <a:cubicBezTo>
                  <a:pt x="0" y="5"/>
                  <a:pt x="8" y="1"/>
                  <a:pt x="18" y="1"/>
                </a:cubicBezTo>
                <a:cubicBezTo>
                  <a:pt x="28" y="0"/>
                  <a:pt x="36" y="4"/>
                  <a:pt x="36" y="9"/>
                </a:cubicBezTo>
                <a:close/>
              </a:path>
            </a:pathLst>
          </a:custGeom>
          <a:solidFill>
            <a:srgbClr val="35353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ïŝ1îḑé">
            <a:extLst>
              <a:ext uri="{FF2B5EF4-FFF2-40B4-BE49-F238E27FC236}">
                <a16:creationId xmlns="" xmlns:a16="http://schemas.microsoft.com/office/drawing/2014/main" id="{AC021BC9-450A-45DF-A4CD-4C6DFAF4A7CE}"/>
              </a:ext>
            </a:extLst>
          </p:cNvPr>
          <p:cNvSpPr/>
          <p:nvPr/>
        </p:nvSpPr>
        <p:spPr bwMode="auto">
          <a:xfrm>
            <a:off x="2731288" y="3458147"/>
            <a:ext cx="151866" cy="178745"/>
          </a:xfrm>
          <a:custGeom>
            <a:avLst/>
            <a:gdLst/>
            <a:ahLst/>
            <a:cxnLst>
              <a:cxn ang="0">
                <a:pos x="0" y="14"/>
              </a:cxn>
              <a:cxn ang="0">
                <a:pos x="24" y="2"/>
              </a:cxn>
              <a:cxn ang="0">
                <a:pos x="12" y="40"/>
              </a:cxn>
              <a:cxn ang="0">
                <a:pos x="0" y="14"/>
              </a:cxn>
            </a:cxnLst>
            <a:rect l="0" t="0" r="r" b="b"/>
            <a:pathLst>
              <a:path w="34" h="40">
                <a:moveTo>
                  <a:pt x="0" y="14"/>
                </a:moveTo>
                <a:cubicBezTo>
                  <a:pt x="0" y="14"/>
                  <a:pt x="20" y="0"/>
                  <a:pt x="24" y="2"/>
                </a:cubicBezTo>
                <a:cubicBezTo>
                  <a:pt x="28" y="5"/>
                  <a:pt x="34" y="31"/>
                  <a:pt x="12" y="40"/>
                </a:cubicBezTo>
                <a:lnTo>
                  <a:pt x="0" y="14"/>
                </a:lnTo>
                <a:close/>
              </a:path>
            </a:pathLst>
          </a:custGeom>
          <a:solidFill>
            <a:srgbClr val="FFDFA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isliḍê">
            <a:extLst>
              <a:ext uri="{FF2B5EF4-FFF2-40B4-BE49-F238E27FC236}">
                <a16:creationId xmlns="" xmlns:a16="http://schemas.microsoft.com/office/drawing/2014/main" id="{BA7C7482-3833-410C-9F59-BF9C254B2F76}"/>
              </a:ext>
            </a:extLst>
          </p:cNvPr>
          <p:cNvSpPr/>
          <p:nvPr/>
        </p:nvSpPr>
        <p:spPr bwMode="auto">
          <a:xfrm>
            <a:off x="2717848" y="3632412"/>
            <a:ext cx="80637" cy="93628"/>
          </a:xfrm>
          <a:custGeom>
            <a:avLst/>
            <a:gdLst/>
            <a:ahLst/>
            <a:cxnLst>
              <a:cxn ang="0">
                <a:pos x="18" y="0"/>
              </a:cxn>
              <a:cxn ang="0">
                <a:pos x="0" y="6"/>
              </a:cxn>
              <a:cxn ang="0">
                <a:pos x="18" y="19"/>
              </a:cxn>
              <a:cxn ang="0">
                <a:pos x="18" y="0"/>
              </a:cxn>
            </a:cxnLst>
            <a:rect l="0" t="0" r="r" b="b"/>
            <a:pathLst>
              <a:path w="18" h="21">
                <a:moveTo>
                  <a:pt x="18" y="0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2" y="21"/>
                  <a:pt x="18" y="19"/>
                </a:cubicBezTo>
                <a:cubicBezTo>
                  <a:pt x="18" y="19"/>
                  <a:pt x="18" y="2"/>
                  <a:pt x="18" y="0"/>
                </a:cubicBezTo>
                <a:close/>
              </a:path>
            </a:pathLst>
          </a:custGeom>
          <a:solidFill>
            <a:srgbClr val="F0BA7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i$ļídé">
            <a:extLst>
              <a:ext uri="{FF2B5EF4-FFF2-40B4-BE49-F238E27FC236}">
                <a16:creationId xmlns="" xmlns:a16="http://schemas.microsoft.com/office/drawing/2014/main" id="{78F87307-8A91-4904-B216-D37B0433B816}"/>
              </a:ext>
            </a:extLst>
          </p:cNvPr>
          <p:cNvSpPr/>
          <p:nvPr/>
        </p:nvSpPr>
        <p:spPr bwMode="auto">
          <a:xfrm>
            <a:off x="2646171" y="3390949"/>
            <a:ext cx="67198" cy="98108"/>
          </a:xfrm>
          <a:custGeom>
            <a:avLst/>
            <a:gdLst/>
            <a:ahLst/>
            <a:cxnLst>
              <a:cxn ang="0">
                <a:pos x="12" y="9"/>
              </a:cxn>
              <a:cxn ang="0">
                <a:pos x="11" y="7"/>
              </a:cxn>
              <a:cxn ang="0">
                <a:pos x="9" y="8"/>
              </a:cxn>
              <a:cxn ang="0">
                <a:pos x="6" y="6"/>
              </a:cxn>
              <a:cxn ang="0">
                <a:pos x="9" y="3"/>
              </a:cxn>
              <a:cxn ang="0">
                <a:pos x="9" y="3"/>
              </a:cxn>
              <a:cxn ang="0">
                <a:pos x="3" y="1"/>
              </a:cxn>
              <a:cxn ang="0">
                <a:pos x="2" y="13"/>
              </a:cxn>
              <a:cxn ang="0">
                <a:pos x="11" y="21"/>
              </a:cxn>
              <a:cxn ang="0">
                <a:pos x="12" y="9"/>
              </a:cxn>
            </a:cxnLst>
            <a:rect l="0" t="0" r="r" b="b"/>
            <a:pathLst>
              <a:path w="15" h="22">
                <a:moveTo>
                  <a:pt x="12" y="9"/>
                </a:moveTo>
                <a:cubicBezTo>
                  <a:pt x="12" y="8"/>
                  <a:pt x="12" y="7"/>
                  <a:pt x="11" y="7"/>
                </a:cubicBezTo>
                <a:cubicBezTo>
                  <a:pt x="11" y="8"/>
                  <a:pt x="10" y="8"/>
                  <a:pt x="9" y="8"/>
                </a:cubicBezTo>
                <a:cubicBezTo>
                  <a:pt x="7" y="9"/>
                  <a:pt x="6" y="7"/>
                  <a:pt x="6" y="6"/>
                </a:cubicBezTo>
                <a:cubicBezTo>
                  <a:pt x="6" y="4"/>
                  <a:pt x="7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7" y="1"/>
                  <a:pt x="5" y="0"/>
                  <a:pt x="3" y="1"/>
                </a:cubicBezTo>
                <a:cubicBezTo>
                  <a:pt x="0" y="2"/>
                  <a:pt x="0" y="7"/>
                  <a:pt x="2" y="13"/>
                </a:cubicBezTo>
                <a:cubicBezTo>
                  <a:pt x="4" y="18"/>
                  <a:pt x="8" y="22"/>
                  <a:pt x="11" y="21"/>
                </a:cubicBezTo>
                <a:cubicBezTo>
                  <a:pt x="14" y="19"/>
                  <a:pt x="15" y="14"/>
                  <a:pt x="12" y="9"/>
                </a:cubicBezTo>
                <a:close/>
              </a:path>
            </a:pathLst>
          </a:custGeom>
          <a:solidFill>
            <a:srgbClr val="35353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íśľïḓé">
            <a:extLst>
              <a:ext uri="{FF2B5EF4-FFF2-40B4-BE49-F238E27FC236}">
                <a16:creationId xmlns="" xmlns:a16="http://schemas.microsoft.com/office/drawing/2014/main" id="{75761612-7A97-4E2D-9951-9EB611F13847}"/>
              </a:ext>
            </a:extLst>
          </p:cNvPr>
          <p:cNvSpPr/>
          <p:nvPr/>
        </p:nvSpPr>
        <p:spPr bwMode="auto">
          <a:xfrm>
            <a:off x="2472353" y="3458147"/>
            <a:ext cx="66749" cy="98108"/>
          </a:xfrm>
          <a:custGeom>
            <a:avLst/>
            <a:gdLst/>
            <a:ahLst/>
            <a:cxnLst>
              <a:cxn ang="0">
                <a:pos x="13" y="9"/>
              </a:cxn>
              <a:cxn ang="0">
                <a:pos x="12" y="7"/>
              </a:cxn>
              <a:cxn ang="0">
                <a:pos x="9" y="9"/>
              </a:cxn>
              <a:cxn ang="0">
                <a:pos x="6" y="6"/>
              </a:cxn>
              <a:cxn ang="0">
                <a:pos x="9" y="3"/>
              </a:cxn>
              <a:cxn ang="0">
                <a:pos x="9" y="3"/>
              </a:cxn>
              <a:cxn ang="0">
                <a:pos x="3" y="1"/>
              </a:cxn>
              <a:cxn ang="0">
                <a:pos x="2" y="13"/>
              </a:cxn>
              <a:cxn ang="0">
                <a:pos x="11" y="21"/>
              </a:cxn>
              <a:cxn ang="0">
                <a:pos x="13" y="9"/>
              </a:cxn>
            </a:cxnLst>
            <a:rect l="0" t="0" r="r" b="b"/>
            <a:pathLst>
              <a:path w="15" h="22">
                <a:moveTo>
                  <a:pt x="13" y="9"/>
                </a:moveTo>
                <a:cubicBezTo>
                  <a:pt x="12" y="8"/>
                  <a:pt x="12" y="7"/>
                  <a:pt x="12" y="7"/>
                </a:cubicBezTo>
                <a:cubicBezTo>
                  <a:pt x="11" y="8"/>
                  <a:pt x="10" y="8"/>
                  <a:pt x="9" y="9"/>
                </a:cubicBezTo>
                <a:cubicBezTo>
                  <a:pt x="7" y="9"/>
                  <a:pt x="6" y="7"/>
                  <a:pt x="6" y="6"/>
                </a:cubicBezTo>
                <a:cubicBezTo>
                  <a:pt x="6" y="4"/>
                  <a:pt x="7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7" y="1"/>
                  <a:pt x="5" y="0"/>
                  <a:pt x="3" y="1"/>
                </a:cubicBezTo>
                <a:cubicBezTo>
                  <a:pt x="0" y="2"/>
                  <a:pt x="0" y="8"/>
                  <a:pt x="2" y="13"/>
                </a:cubicBezTo>
                <a:cubicBezTo>
                  <a:pt x="4" y="18"/>
                  <a:pt x="8" y="22"/>
                  <a:pt x="11" y="21"/>
                </a:cubicBezTo>
                <a:cubicBezTo>
                  <a:pt x="14" y="20"/>
                  <a:pt x="15" y="14"/>
                  <a:pt x="13" y="9"/>
                </a:cubicBezTo>
                <a:close/>
              </a:path>
            </a:pathLst>
          </a:custGeom>
          <a:solidFill>
            <a:srgbClr val="35353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išḷiḑe">
            <a:extLst>
              <a:ext uri="{FF2B5EF4-FFF2-40B4-BE49-F238E27FC236}">
                <a16:creationId xmlns="" xmlns:a16="http://schemas.microsoft.com/office/drawing/2014/main" id="{82DD9B68-5868-4093-AC0A-F57BBBA571BA}"/>
              </a:ext>
            </a:extLst>
          </p:cNvPr>
          <p:cNvSpPr/>
          <p:nvPr/>
        </p:nvSpPr>
        <p:spPr bwMode="auto">
          <a:xfrm>
            <a:off x="1842040" y="2957749"/>
            <a:ext cx="884768" cy="996316"/>
          </a:xfrm>
          <a:custGeom>
            <a:avLst/>
            <a:gdLst/>
            <a:ahLst/>
            <a:cxnLst>
              <a:cxn ang="0">
                <a:pos x="191" y="80"/>
              </a:cxn>
              <a:cxn ang="0">
                <a:pos x="176" y="58"/>
              </a:cxn>
              <a:cxn ang="0">
                <a:pos x="156" y="0"/>
              </a:cxn>
              <a:cxn ang="0">
                <a:pos x="67" y="52"/>
              </a:cxn>
              <a:cxn ang="0">
                <a:pos x="37" y="102"/>
              </a:cxn>
              <a:cxn ang="0">
                <a:pos x="91" y="223"/>
              </a:cxn>
              <a:cxn ang="0">
                <a:pos x="86" y="110"/>
              </a:cxn>
              <a:cxn ang="0">
                <a:pos x="167" y="69"/>
              </a:cxn>
              <a:cxn ang="0">
                <a:pos x="191" y="80"/>
              </a:cxn>
            </a:cxnLst>
            <a:rect l="0" t="0" r="r" b="b"/>
            <a:pathLst>
              <a:path w="198" h="223">
                <a:moveTo>
                  <a:pt x="191" y="80"/>
                </a:moveTo>
                <a:cubicBezTo>
                  <a:pt x="191" y="80"/>
                  <a:pt x="189" y="63"/>
                  <a:pt x="176" y="58"/>
                </a:cubicBezTo>
                <a:cubicBezTo>
                  <a:pt x="198" y="23"/>
                  <a:pt x="156" y="0"/>
                  <a:pt x="156" y="0"/>
                </a:cubicBezTo>
                <a:cubicBezTo>
                  <a:pt x="111" y="51"/>
                  <a:pt x="113" y="34"/>
                  <a:pt x="67" y="52"/>
                </a:cubicBezTo>
                <a:cubicBezTo>
                  <a:pt x="26" y="68"/>
                  <a:pt x="33" y="96"/>
                  <a:pt x="37" y="102"/>
                </a:cubicBezTo>
                <a:cubicBezTo>
                  <a:pt x="0" y="158"/>
                  <a:pt x="91" y="223"/>
                  <a:pt x="91" y="223"/>
                </a:cubicBezTo>
                <a:cubicBezTo>
                  <a:pt x="108" y="160"/>
                  <a:pt x="86" y="110"/>
                  <a:pt x="86" y="110"/>
                </a:cubicBezTo>
                <a:cubicBezTo>
                  <a:pt x="127" y="94"/>
                  <a:pt x="153" y="83"/>
                  <a:pt x="167" y="69"/>
                </a:cubicBezTo>
                <a:cubicBezTo>
                  <a:pt x="174" y="69"/>
                  <a:pt x="187" y="70"/>
                  <a:pt x="191" y="80"/>
                </a:cubicBezTo>
                <a:close/>
              </a:path>
            </a:pathLst>
          </a:custGeom>
          <a:solidFill>
            <a:srgbClr val="35353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isļíḑe">
            <a:extLst>
              <a:ext uri="{FF2B5EF4-FFF2-40B4-BE49-F238E27FC236}">
                <a16:creationId xmlns="" xmlns:a16="http://schemas.microsoft.com/office/drawing/2014/main" id="{F9708E88-292A-4767-B2F3-2167CDC21A07}"/>
              </a:ext>
            </a:extLst>
          </p:cNvPr>
          <p:cNvSpPr/>
          <p:nvPr/>
        </p:nvSpPr>
        <p:spPr bwMode="auto">
          <a:xfrm>
            <a:off x="2141293" y="3569695"/>
            <a:ext cx="169786" cy="187705"/>
          </a:xfrm>
          <a:custGeom>
            <a:avLst/>
            <a:gdLst/>
            <a:ahLst/>
            <a:cxnLst>
              <a:cxn ang="0">
                <a:pos x="29" y="13"/>
              </a:cxn>
              <a:cxn ang="0">
                <a:pos x="32" y="37"/>
              </a:cxn>
              <a:cxn ang="0">
                <a:pos x="8" y="30"/>
              </a:cxn>
              <a:cxn ang="0">
                <a:pos x="6" y="5"/>
              </a:cxn>
              <a:cxn ang="0">
                <a:pos x="29" y="13"/>
              </a:cxn>
            </a:cxnLst>
            <a:rect l="0" t="0" r="r" b="b"/>
            <a:pathLst>
              <a:path w="38" h="42">
                <a:moveTo>
                  <a:pt x="29" y="13"/>
                </a:moveTo>
                <a:cubicBezTo>
                  <a:pt x="36" y="21"/>
                  <a:pt x="38" y="32"/>
                  <a:pt x="32" y="37"/>
                </a:cubicBezTo>
                <a:cubicBezTo>
                  <a:pt x="26" y="42"/>
                  <a:pt x="15" y="38"/>
                  <a:pt x="8" y="30"/>
                </a:cubicBezTo>
                <a:cubicBezTo>
                  <a:pt x="1" y="21"/>
                  <a:pt x="0" y="10"/>
                  <a:pt x="6" y="5"/>
                </a:cubicBezTo>
                <a:cubicBezTo>
                  <a:pt x="11" y="0"/>
                  <a:pt x="22" y="4"/>
                  <a:pt x="29" y="13"/>
                </a:cubicBezTo>
                <a:close/>
              </a:path>
            </a:pathLst>
          </a:custGeom>
          <a:solidFill>
            <a:srgbClr val="FFDFA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ï$ḻídé">
            <a:extLst>
              <a:ext uri="{FF2B5EF4-FFF2-40B4-BE49-F238E27FC236}">
                <a16:creationId xmlns="" xmlns:a16="http://schemas.microsoft.com/office/drawing/2014/main" id="{F7FD3CB6-A180-4488-9716-562FCD41A4EE}"/>
              </a:ext>
            </a:extLst>
          </p:cNvPr>
          <p:cNvSpPr/>
          <p:nvPr/>
        </p:nvSpPr>
        <p:spPr bwMode="auto">
          <a:xfrm>
            <a:off x="3718644" y="3073776"/>
            <a:ext cx="1733697" cy="1733698"/>
          </a:xfrm>
          <a:prstGeom prst="ellipse">
            <a:avLst/>
          </a:prstGeom>
          <a:solidFill>
            <a:srgbClr val="35353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íş1iḍè">
            <a:extLst>
              <a:ext uri="{FF2B5EF4-FFF2-40B4-BE49-F238E27FC236}">
                <a16:creationId xmlns="" xmlns:a16="http://schemas.microsoft.com/office/drawing/2014/main" id="{C2B2E4CB-24FF-4CAD-AF1E-F7DACDECAA4C}"/>
              </a:ext>
            </a:extLst>
          </p:cNvPr>
          <p:cNvSpPr/>
          <p:nvPr/>
        </p:nvSpPr>
        <p:spPr bwMode="auto">
          <a:xfrm>
            <a:off x="3870510" y="3230123"/>
            <a:ext cx="1429964" cy="1434444"/>
          </a:xfrm>
          <a:prstGeom prst="ellipse">
            <a:avLst/>
          </a:prstGeom>
          <a:solidFill>
            <a:srgbClr val="E0DDD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ïṩļîḋe">
            <a:extLst>
              <a:ext uri="{FF2B5EF4-FFF2-40B4-BE49-F238E27FC236}">
                <a16:creationId xmlns="" xmlns:a16="http://schemas.microsoft.com/office/drawing/2014/main" id="{489FC52A-E738-40FD-8EFF-FE62EE2BCB03}"/>
              </a:ext>
            </a:extLst>
          </p:cNvPr>
          <p:cNvSpPr/>
          <p:nvPr/>
        </p:nvSpPr>
        <p:spPr bwMode="auto">
          <a:xfrm>
            <a:off x="3901869" y="3270441"/>
            <a:ext cx="1353807" cy="1353807"/>
          </a:xfrm>
          <a:prstGeom prst="ellipse">
            <a:avLst/>
          </a:prstGeom>
          <a:solidFill>
            <a:srgbClr val="F8F6E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íSḻíḑé">
            <a:extLst>
              <a:ext uri="{FF2B5EF4-FFF2-40B4-BE49-F238E27FC236}">
                <a16:creationId xmlns="" xmlns:a16="http://schemas.microsoft.com/office/drawing/2014/main" id="{A52AFBF0-DFC2-4361-AD3A-F1721F644679}"/>
              </a:ext>
            </a:extLst>
          </p:cNvPr>
          <p:cNvSpPr/>
          <p:nvPr/>
        </p:nvSpPr>
        <p:spPr bwMode="auto">
          <a:xfrm>
            <a:off x="4558613" y="3207724"/>
            <a:ext cx="44798" cy="103036"/>
          </a:xfrm>
          <a:prstGeom prst="rect">
            <a:avLst/>
          </a:prstGeom>
          <a:solidFill>
            <a:srgbClr val="35353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isļide">
            <a:extLst>
              <a:ext uri="{FF2B5EF4-FFF2-40B4-BE49-F238E27FC236}">
                <a16:creationId xmlns="" xmlns:a16="http://schemas.microsoft.com/office/drawing/2014/main" id="{2328821A-53DA-446E-A440-A31D6DBC3E33}"/>
              </a:ext>
            </a:extLst>
          </p:cNvPr>
          <p:cNvSpPr/>
          <p:nvPr/>
        </p:nvSpPr>
        <p:spPr bwMode="auto">
          <a:xfrm>
            <a:off x="4558613" y="4570491"/>
            <a:ext cx="44798" cy="102588"/>
          </a:xfrm>
          <a:prstGeom prst="rect">
            <a:avLst/>
          </a:prstGeom>
          <a:solidFill>
            <a:srgbClr val="35353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íṧļîḑê">
            <a:extLst>
              <a:ext uri="{FF2B5EF4-FFF2-40B4-BE49-F238E27FC236}">
                <a16:creationId xmlns="" xmlns:a16="http://schemas.microsoft.com/office/drawing/2014/main" id="{EF7EACCA-2F6A-4B34-BD13-EE5EF3DD231A}"/>
              </a:ext>
            </a:extLst>
          </p:cNvPr>
          <p:cNvSpPr/>
          <p:nvPr/>
        </p:nvSpPr>
        <p:spPr bwMode="auto">
          <a:xfrm>
            <a:off x="5201917" y="3927186"/>
            <a:ext cx="107516" cy="44798"/>
          </a:xfrm>
          <a:prstGeom prst="rect">
            <a:avLst/>
          </a:prstGeom>
          <a:solidFill>
            <a:srgbClr val="35353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îSlïḋê">
            <a:extLst>
              <a:ext uri="{FF2B5EF4-FFF2-40B4-BE49-F238E27FC236}">
                <a16:creationId xmlns="" xmlns:a16="http://schemas.microsoft.com/office/drawing/2014/main" id="{82F24A55-5984-48CD-819B-CAA1A9793305}"/>
              </a:ext>
            </a:extLst>
          </p:cNvPr>
          <p:cNvSpPr/>
          <p:nvPr/>
        </p:nvSpPr>
        <p:spPr bwMode="auto">
          <a:xfrm>
            <a:off x="3870510" y="3927186"/>
            <a:ext cx="103036" cy="44798"/>
          </a:xfrm>
          <a:prstGeom prst="rect">
            <a:avLst/>
          </a:prstGeom>
          <a:solidFill>
            <a:srgbClr val="35353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íṧļíde">
            <a:extLst>
              <a:ext uri="{FF2B5EF4-FFF2-40B4-BE49-F238E27FC236}">
                <a16:creationId xmlns="" xmlns:a16="http://schemas.microsoft.com/office/drawing/2014/main" id="{F9A09671-BEBC-4E84-B29F-5F38356FABDB}"/>
              </a:ext>
            </a:extLst>
          </p:cNvPr>
          <p:cNvSpPr/>
          <p:nvPr/>
        </p:nvSpPr>
        <p:spPr bwMode="auto">
          <a:xfrm>
            <a:off x="4089574" y="3511457"/>
            <a:ext cx="469039" cy="429169"/>
          </a:xfrm>
          <a:custGeom>
            <a:avLst/>
            <a:gdLst/>
            <a:ahLst/>
            <a:cxnLst>
              <a:cxn ang="0">
                <a:pos x="20" y="0"/>
              </a:cxn>
              <a:cxn ang="0">
                <a:pos x="0" y="20"/>
              </a:cxn>
              <a:cxn ang="0">
                <a:pos x="1027" y="958"/>
              </a:cxn>
              <a:cxn ang="0">
                <a:pos x="1047" y="928"/>
              </a:cxn>
              <a:cxn ang="0">
                <a:pos x="20" y="0"/>
              </a:cxn>
            </a:cxnLst>
            <a:rect l="0" t="0" r="r" b="b"/>
            <a:pathLst>
              <a:path w="1047" h="958">
                <a:moveTo>
                  <a:pt x="20" y="0"/>
                </a:moveTo>
                <a:lnTo>
                  <a:pt x="0" y="20"/>
                </a:lnTo>
                <a:lnTo>
                  <a:pt x="1027" y="958"/>
                </a:lnTo>
                <a:lnTo>
                  <a:pt x="1047" y="928"/>
                </a:lnTo>
                <a:lnTo>
                  <a:pt x="20" y="0"/>
                </a:lnTo>
                <a:close/>
              </a:path>
            </a:pathLst>
          </a:custGeom>
          <a:solidFill>
            <a:srgbClr val="E1825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îṥḻíďé">
            <a:extLst>
              <a:ext uri="{FF2B5EF4-FFF2-40B4-BE49-F238E27FC236}">
                <a16:creationId xmlns="" xmlns:a16="http://schemas.microsoft.com/office/drawing/2014/main" id="{8403F942-43BE-4999-8DFD-10856D08A1B5}"/>
              </a:ext>
            </a:extLst>
          </p:cNvPr>
          <p:cNvSpPr/>
          <p:nvPr/>
        </p:nvSpPr>
        <p:spPr bwMode="auto">
          <a:xfrm>
            <a:off x="4558613" y="3592094"/>
            <a:ext cx="58238" cy="357491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5" y="0"/>
              </a:cxn>
              <a:cxn ang="0">
                <a:pos x="5" y="0"/>
              </a:cxn>
              <a:cxn ang="0">
                <a:pos x="10" y="3"/>
              </a:cxn>
              <a:cxn ang="0">
                <a:pos x="13" y="76"/>
              </a:cxn>
              <a:cxn ang="0">
                <a:pos x="8" y="80"/>
              </a:cxn>
              <a:cxn ang="0">
                <a:pos x="8" y="80"/>
              </a:cxn>
              <a:cxn ang="0">
                <a:pos x="3" y="76"/>
              </a:cxn>
              <a:cxn ang="0">
                <a:pos x="0" y="4"/>
              </a:cxn>
            </a:cxnLst>
            <a:rect l="0" t="0" r="r" b="b"/>
            <a:pathLst>
              <a:path w="13" h="80">
                <a:moveTo>
                  <a:pt x="0" y="4"/>
                </a:moveTo>
                <a:cubicBezTo>
                  <a:pt x="0" y="2"/>
                  <a:pt x="2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7" y="0"/>
                  <a:pt x="10" y="1"/>
                  <a:pt x="10" y="3"/>
                </a:cubicBezTo>
                <a:cubicBezTo>
                  <a:pt x="13" y="76"/>
                  <a:pt x="13" y="76"/>
                  <a:pt x="13" y="76"/>
                </a:cubicBezTo>
                <a:cubicBezTo>
                  <a:pt x="13" y="78"/>
                  <a:pt x="11" y="79"/>
                  <a:pt x="8" y="80"/>
                </a:cubicBezTo>
                <a:cubicBezTo>
                  <a:pt x="8" y="80"/>
                  <a:pt x="8" y="80"/>
                  <a:pt x="8" y="80"/>
                </a:cubicBezTo>
                <a:cubicBezTo>
                  <a:pt x="5" y="80"/>
                  <a:pt x="3" y="78"/>
                  <a:pt x="3" y="76"/>
                </a:cubicBezTo>
                <a:lnTo>
                  <a:pt x="0" y="4"/>
                </a:lnTo>
                <a:close/>
              </a:path>
            </a:pathLst>
          </a:custGeom>
          <a:solidFill>
            <a:srgbClr val="35353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iśļíḍe">
            <a:extLst>
              <a:ext uri="{FF2B5EF4-FFF2-40B4-BE49-F238E27FC236}">
                <a16:creationId xmlns="" xmlns:a16="http://schemas.microsoft.com/office/drawing/2014/main" id="{E8921AEE-86EC-4851-9245-6571B7825CA7}"/>
              </a:ext>
            </a:extLst>
          </p:cNvPr>
          <p:cNvSpPr/>
          <p:nvPr/>
        </p:nvSpPr>
        <p:spPr bwMode="auto">
          <a:xfrm>
            <a:off x="4438105" y="3386469"/>
            <a:ext cx="156346" cy="554156"/>
          </a:xfrm>
          <a:custGeom>
            <a:avLst/>
            <a:gdLst/>
            <a:ahLst/>
            <a:cxnLst>
              <a:cxn ang="0">
                <a:pos x="35" y="119"/>
              </a:cxn>
              <a:cxn ang="0">
                <a:pos x="31" y="123"/>
              </a:cxn>
              <a:cxn ang="0">
                <a:pos x="31" y="123"/>
              </a:cxn>
              <a:cxn ang="0">
                <a:pos x="25" y="121"/>
              </a:cxn>
              <a:cxn ang="0">
                <a:pos x="0" y="5"/>
              </a:cxn>
              <a:cxn ang="0">
                <a:pos x="4" y="1"/>
              </a:cxn>
              <a:cxn ang="0">
                <a:pos x="4" y="1"/>
              </a:cxn>
              <a:cxn ang="0">
                <a:pos x="9" y="3"/>
              </a:cxn>
              <a:cxn ang="0">
                <a:pos x="35" y="119"/>
              </a:cxn>
            </a:cxnLst>
            <a:rect l="0" t="0" r="r" b="b"/>
            <a:pathLst>
              <a:path w="35" h="124">
                <a:moveTo>
                  <a:pt x="35" y="119"/>
                </a:moveTo>
                <a:cubicBezTo>
                  <a:pt x="35" y="121"/>
                  <a:pt x="34" y="123"/>
                  <a:pt x="31" y="123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28" y="124"/>
                  <a:pt x="26" y="123"/>
                  <a:pt x="25" y="121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1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7" y="0"/>
                  <a:pt x="9" y="1"/>
                  <a:pt x="9" y="3"/>
                </a:cubicBezTo>
                <a:lnTo>
                  <a:pt x="35" y="119"/>
                </a:lnTo>
                <a:close/>
              </a:path>
            </a:pathLst>
          </a:custGeom>
          <a:solidFill>
            <a:srgbClr val="35353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iṡḻïḓé">
            <a:extLst>
              <a:ext uri="{FF2B5EF4-FFF2-40B4-BE49-F238E27FC236}">
                <a16:creationId xmlns="" xmlns:a16="http://schemas.microsoft.com/office/drawing/2014/main" id="{C99522FD-71B0-4FFC-A97D-B991FBB87B8A}"/>
              </a:ext>
            </a:extLst>
          </p:cNvPr>
          <p:cNvSpPr/>
          <p:nvPr/>
        </p:nvSpPr>
        <p:spPr bwMode="auto">
          <a:xfrm>
            <a:off x="4513814" y="3877908"/>
            <a:ext cx="129915" cy="124987"/>
          </a:xfrm>
          <a:prstGeom prst="ellipse">
            <a:avLst/>
          </a:prstGeom>
          <a:solidFill>
            <a:srgbClr val="35353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îṩḷîďe">
            <a:extLst>
              <a:ext uri="{FF2B5EF4-FFF2-40B4-BE49-F238E27FC236}">
                <a16:creationId xmlns="" xmlns:a16="http://schemas.microsoft.com/office/drawing/2014/main" id="{00A23D87-36CB-4265-8D47-26A80F89DC7C}"/>
              </a:ext>
            </a:extLst>
          </p:cNvPr>
          <p:cNvSpPr/>
          <p:nvPr/>
        </p:nvSpPr>
        <p:spPr bwMode="auto">
          <a:xfrm>
            <a:off x="4531734" y="3895827"/>
            <a:ext cx="94077" cy="89597"/>
          </a:xfrm>
          <a:prstGeom prst="ellipse">
            <a:avLst/>
          </a:prstGeom>
          <a:solidFill>
            <a:srgbClr val="23221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iṩḷidê">
            <a:extLst>
              <a:ext uri="{FF2B5EF4-FFF2-40B4-BE49-F238E27FC236}">
                <a16:creationId xmlns="" xmlns:a16="http://schemas.microsoft.com/office/drawing/2014/main" id="{14220928-BC35-444E-9639-2AF709E2163B}"/>
              </a:ext>
            </a:extLst>
          </p:cNvPr>
          <p:cNvSpPr/>
          <p:nvPr/>
        </p:nvSpPr>
        <p:spPr bwMode="auto">
          <a:xfrm>
            <a:off x="3843631" y="4525692"/>
            <a:ext cx="313140" cy="379890"/>
          </a:xfrm>
          <a:custGeom>
            <a:avLst/>
            <a:gdLst/>
            <a:ahLst/>
            <a:cxnLst>
              <a:cxn ang="0">
                <a:pos x="42" y="68"/>
              </a:cxn>
              <a:cxn ang="0">
                <a:pos x="10" y="79"/>
              </a:cxn>
              <a:cxn ang="0">
                <a:pos x="10" y="79"/>
              </a:cxn>
              <a:cxn ang="0">
                <a:pos x="9" y="44"/>
              </a:cxn>
              <a:cxn ang="0">
                <a:pos x="28" y="17"/>
              </a:cxn>
              <a:cxn ang="0">
                <a:pos x="60" y="6"/>
              </a:cxn>
              <a:cxn ang="0">
                <a:pos x="60" y="6"/>
              </a:cxn>
              <a:cxn ang="0">
                <a:pos x="61" y="40"/>
              </a:cxn>
              <a:cxn ang="0">
                <a:pos x="42" y="68"/>
              </a:cxn>
            </a:cxnLst>
            <a:rect l="0" t="0" r="r" b="b"/>
            <a:pathLst>
              <a:path w="70" h="85">
                <a:moveTo>
                  <a:pt x="42" y="68"/>
                </a:moveTo>
                <a:cubicBezTo>
                  <a:pt x="34" y="80"/>
                  <a:pt x="19" y="85"/>
                  <a:pt x="10" y="79"/>
                </a:cubicBezTo>
                <a:cubicBezTo>
                  <a:pt x="10" y="79"/>
                  <a:pt x="10" y="79"/>
                  <a:pt x="10" y="79"/>
                </a:cubicBezTo>
                <a:cubicBezTo>
                  <a:pt x="0" y="72"/>
                  <a:pt x="0" y="57"/>
                  <a:pt x="9" y="44"/>
                </a:cubicBezTo>
                <a:cubicBezTo>
                  <a:pt x="28" y="17"/>
                  <a:pt x="28" y="17"/>
                  <a:pt x="28" y="17"/>
                </a:cubicBezTo>
                <a:cubicBezTo>
                  <a:pt x="36" y="5"/>
                  <a:pt x="51" y="0"/>
                  <a:pt x="60" y="6"/>
                </a:cubicBezTo>
                <a:cubicBezTo>
                  <a:pt x="60" y="6"/>
                  <a:pt x="60" y="6"/>
                  <a:pt x="60" y="6"/>
                </a:cubicBezTo>
                <a:cubicBezTo>
                  <a:pt x="69" y="13"/>
                  <a:pt x="70" y="28"/>
                  <a:pt x="61" y="40"/>
                </a:cubicBezTo>
                <a:lnTo>
                  <a:pt x="42" y="68"/>
                </a:lnTo>
                <a:close/>
              </a:path>
            </a:pathLst>
          </a:custGeom>
          <a:solidFill>
            <a:srgbClr val="35353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iṧ1íḑè">
            <a:extLst>
              <a:ext uri="{FF2B5EF4-FFF2-40B4-BE49-F238E27FC236}">
                <a16:creationId xmlns="" xmlns:a16="http://schemas.microsoft.com/office/drawing/2014/main" id="{9A236D50-DF14-4055-B0A3-2940D1E2478F}"/>
              </a:ext>
            </a:extLst>
          </p:cNvPr>
          <p:cNvSpPr/>
          <p:nvPr/>
        </p:nvSpPr>
        <p:spPr bwMode="auto">
          <a:xfrm>
            <a:off x="5001221" y="4525692"/>
            <a:ext cx="312693" cy="379890"/>
          </a:xfrm>
          <a:custGeom>
            <a:avLst/>
            <a:gdLst/>
            <a:ahLst/>
            <a:cxnLst>
              <a:cxn ang="0">
                <a:pos x="27" y="68"/>
              </a:cxn>
              <a:cxn ang="0">
                <a:pos x="60" y="79"/>
              </a:cxn>
              <a:cxn ang="0">
                <a:pos x="60" y="79"/>
              </a:cxn>
              <a:cxn ang="0">
                <a:pos x="61" y="44"/>
              </a:cxn>
              <a:cxn ang="0">
                <a:pos x="42" y="17"/>
              </a:cxn>
              <a:cxn ang="0">
                <a:pos x="10" y="6"/>
              </a:cxn>
              <a:cxn ang="0">
                <a:pos x="10" y="6"/>
              </a:cxn>
              <a:cxn ang="0">
                <a:pos x="8" y="40"/>
              </a:cxn>
              <a:cxn ang="0">
                <a:pos x="27" y="68"/>
              </a:cxn>
            </a:cxnLst>
            <a:rect l="0" t="0" r="r" b="b"/>
            <a:pathLst>
              <a:path w="70" h="85">
                <a:moveTo>
                  <a:pt x="27" y="68"/>
                </a:moveTo>
                <a:cubicBezTo>
                  <a:pt x="36" y="80"/>
                  <a:pt x="51" y="85"/>
                  <a:pt x="60" y="79"/>
                </a:cubicBezTo>
                <a:cubicBezTo>
                  <a:pt x="60" y="79"/>
                  <a:pt x="60" y="79"/>
                  <a:pt x="60" y="79"/>
                </a:cubicBezTo>
                <a:cubicBezTo>
                  <a:pt x="69" y="72"/>
                  <a:pt x="70" y="57"/>
                  <a:pt x="61" y="44"/>
                </a:cubicBezTo>
                <a:cubicBezTo>
                  <a:pt x="42" y="17"/>
                  <a:pt x="42" y="17"/>
                  <a:pt x="42" y="17"/>
                </a:cubicBezTo>
                <a:cubicBezTo>
                  <a:pt x="33" y="5"/>
                  <a:pt x="19" y="0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0" y="13"/>
                  <a:pt x="0" y="28"/>
                  <a:pt x="8" y="40"/>
                </a:cubicBezTo>
                <a:lnTo>
                  <a:pt x="27" y="68"/>
                </a:lnTo>
                <a:close/>
              </a:path>
            </a:pathLst>
          </a:custGeom>
          <a:solidFill>
            <a:srgbClr val="35353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ísḻiḍè">
            <a:extLst>
              <a:ext uri="{FF2B5EF4-FFF2-40B4-BE49-F238E27FC236}">
                <a16:creationId xmlns="" xmlns:a16="http://schemas.microsoft.com/office/drawing/2014/main" id="{E26CE7D7-65EF-4030-A01A-48F0A5FC80E0}"/>
              </a:ext>
            </a:extLst>
          </p:cNvPr>
          <p:cNvSpPr/>
          <p:nvPr/>
        </p:nvSpPr>
        <p:spPr bwMode="auto">
          <a:xfrm>
            <a:off x="3933228" y="2363274"/>
            <a:ext cx="1322448" cy="455599"/>
          </a:xfrm>
          <a:custGeom>
            <a:avLst/>
            <a:gdLst/>
            <a:ahLst/>
            <a:cxnLst>
              <a:cxn ang="0">
                <a:pos x="242" y="4"/>
              </a:cxn>
              <a:cxn ang="0">
                <a:pos x="148" y="0"/>
              </a:cxn>
              <a:cxn ang="0">
                <a:pos x="148" y="5"/>
              </a:cxn>
              <a:cxn ang="0">
                <a:pos x="148" y="0"/>
              </a:cxn>
              <a:cxn ang="0">
                <a:pos x="54" y="4"/>
              </a:cxn>
              <a:cxn ang="0">
                <a:pos x="0" y="98"/>
              </a:cxn>
              <a:cxn ang="0">
                <a:pos x="9" y="102"/>
              </a:cxn>
              <a:cxn ang="0">
                <a:pos x="56" y="14"/>
              </a:cxn>
              <a:cxn ang="0">
                <a:pos x="148" y="10"/>
              </a:cxn>
              <a:cxn ang="0">
                <a:pos x="240" y="14"/>
              </a:cxn>
              <a:cxn ang="0">
                <a:pos x="287" y="102"/>
              </a:cxn>
              <a:cxn ang="0">
                <a:pos x="296" y="98"/>
              </a:cxn>
              <a:cxn ang="0">
                <a:pos x="242" y="4"/>
              </a:cxn>
            </a:cxnLst>
            <a:rect l="0" t="0" r="r" b="b"/>
            <a:pathLst>
              <a:path w="296" h="102">
                <a:moveTo>
                  <a:pt x="242" y="4"/>
                </a:moveTo>
                <a:cubicBezTo>
                  <a:pt x="226" y="1"/>
                  <a:pt x="151" y="0"/>
                  <a:pt x="148" y="0"/>
                </a:cubicBezTo>
                <a:cubicBezTo>
                  <a:pt x="148" y="5"/>
                  <a:pt x="148" y="5"/>
                  <a:pt x="148" y="5"/>
                </a:cubicBezTo>
                <a:cubicBezTo>
                  <a:pt x="148" y="0"/>
                  <a:pt x="148" y="0"/>
                  <a:pt x="148" y="0"/>
                </a:cubicBezTo>
                <a:cubicBezTo>
                  <a:pt x="145" y="0"/>
                  <a:pt x="70" y="1"/>
                  <a:pt x="54" y="4"/>
                </a:cubicBezTo>
                <a:cubicBezTo>
                  <a:pt x="36" y="8"/>
                  <a:pt x="8" y="77"/>
                  <a:pt x="0" y="98"/>
                </a:cubicBezTo>
                <a:cubicBezTo>
                  <a:pt x="9" y="102"/>
                  <a:pt x="9" y="102"/>
                  <a:pt x="9" y="102"/>
                </a:cubicBezTo>
                <a:cubicBezTo>
                  <a:pt x="25" y="61"/>
                  <a:pt x="48" y="16"/>
                  <a:pt x="56" y="14"/>
                </a:cubicBezTo>
                <a:cubicBezTo>
                  <a:pt x="68" y="11"/>
                  <a:pt x="121" y="10"/>
                  <a:pt x="148" y="10"/>
                </a:cubicBezTo>
                <a:cubicBezTo>
                  <a:pt x="175" y="10"/>
                  <a:pt x="228" y="11"/>
                  <a:pt x="240" y="14"/>
                </a:cubicBezTo>
                <a:cubicBezTo>
                  <a:pt x="248" y="16"/>
                  <a:pt x="271" y="61"/>
                  <a:pt x="287" y="102"/>
                </a:cubicBezTo>
                <a:cubicBezTo>
                  <a:pt x="296" y="98"/>
                  <a:pt x="296" y="98"/>
                  <a:pt x="296" y="98"/>
                </a:cubicBezTo>
                <a:cubicBezTo>
                  <a:pt x="288" y="77"/>
                  <a:pt x="260" y="8"/>
                  <a:pt x="242" y="4"/>
                </a:cubicBezTo>
                <a:close/>
              </a:path>
            </a:pathLst>
          </a:custGeom>
          <a:solidFill>
            <a:srgbClr val="35353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íṡḷiďê">
            <a:extLst>
              <a:ext uri="{FF2B5EF4-FFF2-40B4-BE49-F238E27FC236}">
                <a16:creationId xmlns="" xmlns:a16="http://schemas.microsoft.com/office/drawing/2014/main" id="{C2BA3D02-B5EE-4457-83B1-2A1B242579C0}"/>
              </a:ext>
            </a:extLst>
          </p:cNvPr>
          <p:cNvSpPr/>
          <p:nvPr/>
        </p:nvSpPr>
        <p:spPr bwMode="auto">
          <a:xfrm>
            <a:off x="3557817" y="2738684"/>
            <a:ext cx="831010" cy="697063"/>
          </a:xfrm>
          <a:custGeom>
            <a:avLst/>
            <a:gdLst/>
            <a:ahLst/>
            <a:cxnLst>
              <a:cxn ang="0">
                <a:pos x="186" y="51"/>
              </a:cxn>
              <a:cxn ang="0">
                <a:pos x="78" y="13"/>
              </a:cxn>
              <a:cxn ang="0">
                <a:pos x="64" y="5"/>
              </a:cxn>
              <a:cxn ang="0">
                <a:pos x="47" y="21"/>
              </a:cxn>
              <a:cxn ang="0">
                <a:pos x="49" y="28"/>
              </a:cxn>
              <a:cxn ang="0">
                <a:pos x="27" y="156"/>
              </a:cxn>
              <a:cxn ang="0">
                <a:pos x="102" y="107"/>
              </a:cxn>
              <a:cxn ang="0">
                <a:pos x="115" y="128"/>
              </a:cxn>
              <a:cxn ang="0">
                <a:pos x="134" y="116"/>
              </a:cxn>
              <a:cxn ang="0">
                <a:pos x="121" y="94"/>
              </a:cxn>
              <a:cxn ang="0">
                <a:pos x="186" y="51"/>
              </a:cxn>
            </a:cxnLst>
            <a:rect l="0" t="0" r="r" b="b"/>
            <a:pathLst>
              <a:path w="186" h="156">
                <a:moveTo>
                  <a:pt x="186" y="51"/>
                </a:moveTo>
                <a:cubicBezTo>
                  <a:pt x="162" y="15"/>
                  <a:pt x="118" y="0"/>
                  <a:pt x="78" y="13"/>
                </a:cubicBezTo>
                <a:cubicBezTo>
                  <a:pt x="75" y="8"/>
                  <a:pt x="70" y="5"/>
                  <a:pt x="64" y="5"/>
                </a:cubicBezTo>
                <a:cubicBezTo>
                  <a:pt x="55" y="5"/>
                  <a:pt x="47" y="12"/>
                  <a:pt x="47" y="21"/>
                </a:cubicBezTo>
                <a:cubicBezTo>
                  <a:pt x="47" y="24"/>
                  <a:pt x="48" y="26"/>
                  <a:pt x="49" y="28"/>
                </a:cubicBezTo>
                <a:cubicBezTo>
                  <a:pt x="10" y="58"/>
                  <a:pt x="0" y="114"/>
                  <a:pt x="27" y="156"/>
                </a:cubicBezTo>
                <a:cubicBezTo>
                  <a:pt x="102" y="107"/>
                  <a:pt x="102" y="107"/>
                  <a:pt x="102" y="107"/>
                </a:cubicBezTo>
                <a:cubicBezTo>
                  <a:pt x="115" y="128"/>
                  <a:pt x="115" y="128"/>
                  <a:pt x="115" y="128"/>
                </a:cubicBezTo>
                <a:cubicBezTo>
                  <a:pt x="134" y="116"/>
                  <a:pt x="134" y="116"/>
                  <a:pt x="134" y="116"/>
                </a:cubicBezTo>
                <a:cubicBezTo>
                  <a:pt x="121" y="94"/>
                  <a:pt x="121" y="94"/>
                  <a:pt x="121" y="94"/>
                </a:cubicBezTo>
                <a:lnTo>
                  <a:pt x="186" y="51"/>
                </a:lnTo>
                <a:close/>
              </a:path>
            </a:pathLst>
          </a:custGeom>
          <a:solidFill>
            <a:srgbClr val="35353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ïṥ1ïḑé">
            <a:extLst>
              <a:ext uri="{FF2B5EF4-FFF2-40B4-BE49-F238E27FC236}">
                <a16:creationId xmlns="" xmlns:a16="http://schemas.microsoft.com/office/drawing/2014/main" id="{9A236218-660C-464D-A5AC-B7C9C4B5B126}"/>
              </a:ext>
            </a:extLst>
          </p:cNvPr>
          <p:cNvSpPr/>
          <p:nvPr/>
        </p:nvSpPr>
        <p:spPr bwMode="auto">
          <a:xfrm>
            <a:off x="4835915" y="2743164"/>
            <a:ext cx="839969" cy="692583"/>
          </a:xfrm>
          <a:custGeom>
            <a:avLst/>
            <a:gdLst/>
            <a:ahLst/>
            <a:cxnLst>
              <a:cxn ang="0">
                <a:pos x="132" y="23"/>
              </a:cxn>
              <a:cxn ang="0">
                <a:pos x="133" y="17"/>
              </a:cxn>
              <a:cxn ang="0">
                <a:pos x="116" y="0"/>
              </a:cxn>
              <a:cxn ang="0">
                <a:pos x="101" y="10"/>
              </a:cxn>
              <a:cxn ang="0">
                <a:pos x="0" y="50"/>
              </a:cxn>
              <a:cxn ang="0">
                <a:pos x="65" y="93"/>
              </a:cxn>
              <a:cxn ang="0">
                <a:pos x="52" y="115"/>
              </a:cxn>
              <a:cxn ang="0">
                <a:pos x="72" y="127"/>
              </a:cxn>
              <a:cxn ang="0">
                <a:pos x="84" y="106"/>
              </a:cxn>
              <a:cxn ang="0">
                <a:pos x="159" y="155"/>
              </a:cxn>
              <a:cxn ang="0">
                <a:pos x="132" y="23"/>
              </a:cxn>
            </a:cxnLst>
            <a:rect l="0" t="0" r="r" b="b"/>
            <a:pathLst>
              <a:path w="188" h="155">
                <a:moveTo>
                  <a:pt x="132" y="23"/>
                </a:moveTo>
                <a:cubicBezTo>
                  <a:pt x="133" y="21"/>
                  <a:pt x="133" y="19"/>
                  <a:pt x="133" y="17"/>
                </a:cubicBezTo>
                <a:cubicBezTo>
                  <a:pt x="133" y="8"/>
                  <a:pt x="126" y="0"/>
                  <a:pt x="116" y="0"/>
                </a:cubicBezTo>
                <a:cubicBezTo>
                  <a:pt x="110" y="0"/>
                  <a:pt x="104" y="4"/>
                  <a:pt x="101" y="10"/>
                </a:cubicBezTo>
                <a:cubicBezTo>
                  <a:pt x="63" y="1"/>
                  <a:pt x="22" y="16"/>
                  <a:pt x="0" y="50"/>
                </a:cubicBezTo>
                <a:cubicBezTo>
                  <a:pt x="65" y="93"/>
                  <a:pt x="65" y="93"/>
                  <a:pt x="65" y="93"/>
                </a:cubicBezTo>
                <a:cubicBezTo>
                  <a:pt x="52" y="115"/>
                  <a:pt x="52" y="115"/>
                  <a:pt x="52" y="115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84" y="106"/>
                  <a:pt x="84" y="106"/>
                  <a:pt x="84" y="106"/>
                </a:cubicBezTo>
                <a:cubicBezTo>
                  <a:pt x="159" y="155"/>
                  <a:pt x="159" y="155"/>
                  <a:pt x="159" y="155"/>
                </a:cubicBezTo>
                <a:cubicBezTo>
                  <a:pt x="188" y="111"/>
                  <a:pt x="175" y="52"/>
                  <a:pt x="132" y="23"/>
                </a:cubicBezTo>
                <a:close/>
              </a:path>
            </a:pathLst>
          </a:custGeom>
          <a:solidFill>
            <a:srgbClr val="35353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íšļïḋè">
            <a:extLst>
              <a:ext uri="{FF2B5EF4-FFF2-40B4-BE49-F238E27FC236}">
                <a16:creationId xmlns="" xmlns:a16="http://schemas.microsoft.com/office/drawing/2014/main" id="{C1626F9A-EE2E-4F94-955A-6EA15F1A9EB3}"/>
              </a:ext>
            </a:extLst>
          </p:cNvPr>
          <p:cNvSpPr/>
          <p:nvPr/>
        </p:nvSpPr>
        <p:spPr bwMode="auto">
          <a:xfrm>
            <a:off x="4433625" y="2854712"/>
            <a:ext cx="303733" cy="281782"/>
          </a:xfrm>
          <a:custGeom>
            <a:avLst/>
            <a:gdLst/>
            <a:ahLst/>
            <a:cxnLst>
              <a:cxn ang="0">
                <a:pos x="54" y="0"/>
              </a:cxn>
              <a:cxn ang="0">
                <a:pos x="14" y="0"/>
              </a:cxn>
              <a:cxn ang="0">
                <a:pos x="0" y="13"/>
              </a:cxn>
              <a:cxn ang="0">
                <a:pos x="14" y="27"/>
              </a:cxn>
              <a:cxn ang="0">
                <a:pos x="31" y="27"/>
              </a:cxn>
              <a:cxn ang="0">
                <a:pos x="31" y="63"/>
              </a:cxn>
              <a:cxn ang="0">
                <a:pos x="37" y="63"/>
              </a:cxn>
              <a:cxn ang="0">
                <a:pos x="37" y="27"/>
              </a:cxn>
              <a:cxn ang="0">
                <a:pos x="54" y="27"/>
              </a:cxn>
              <a:cxn ang="0">
                <a:pos x="68" y="13"/>
              </a:cxn>
              <a:cxn ang="0">
                <a:pos x="54" y="0"/>
              </a:cxn>
            </a:cxnLst>
            <a:rect l="0" t="0" r="r" b="b"/>
            <a:pathLst>
              <a:path w="68" h="63">
                <a:moveTo>
                  <a:pt x="54" y="0"/>
                </a:moveTo>
                <a:cubicBezTo>
                  <a:pt x="14" y="0"/>
                  <a:pt x="14" y="0"/>
                  <a:pt x="14" y="0"/>
                </a:cubicBezTo>
                <a:cubicBezTo>
                  <a:pt x="7" y="0"/>
                  <a:pt x="0" y="6"/>
                  <a:pt x="0" y="13"/>
                </a:cubicBezTo>
                <a:cubicBezTo>
                  <a:pt x="0" y="21"/>
                  <a:pt x="7" y="27"/>
                  <a:pt x="14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63"/>
                  <a:pt x="31" y="63"/>
                  <a:pt x="31" y="63"/>
                </a:cubicBezTo>
                <a:cubicBezTo>
                  <a:pt x="37" y="63"/>
                  <a:pt x="37" y="63"/>
                  <a:pt x="37" y="63"/>
                </a:cubicBezTo>
                <a:cubicBezTo>
                  <a:pt x="37" y="27"/>
                  <a:pt x="37" y="27"/>
                  <a:pt x="37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62" y="27"/>
                  <a:pt x="68" y="21"/>
                  <a:pt x="68" y="13"/>
                </a:cubicBezTo>
                <a:cubicBezTo>
                  <a:pt x="68" y="6"/>
                  <a:pt x="62" y="0"/>
                  <a:pt x="54" y="0"/>
                </a:cubicBezTo>
                <a:close/>
              </a:path>
            </a:pathLst>
          </a:custGeom>
          <a:solidFill>
            <a:srgbClr val="353539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AC505C5E-881D-45FB-99EF-C9EC9A2C583E}"/>
              </a:ext>
            </a:extLst>
          </p:cNvPr>
          <p:cNvCxnSpPr>
            <a:cxnSpLocks/>
          </p:cNvCxnSpPr>
          <p:nvPr/>
        </p:nvCxnSpPr>
        <p:spPr>
          <a:xfrm>
            <a:off x="6069234" y="2529000"/>
            <a:ext cx="5428849" cy="0"/>
          </a:xfrm>
          <a:prstGeom prst="line">
            <a:avLst/>
          </a:prstGeom>
          <a:ln w="952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ïslîdé">
            <a:extLst>
              <a:ext uri="{FF2B5EF4-FFF2-40B4-BE49-F238E27FC236}">
                <a16:creationId xmlns="" xmlns:a16="http://schemas.microsoft.com/office/drawing/2014/main" id="{90262B7A-58F6-429B-A027-074379648117}"/>
              </a:ext>
            </a:extLst>
          </p:cNvPr>
          <p:cNvSpPr txBox="1"/>
          <p:nvPr/>
        </p:nvSpPr>
        <p:spPr>
          <a:xfrm>
            <a:off x="7563906" y="2812545"/>
            <a:ext cx="3927403" cy="821812"/>
          </a:xfrm>
          <a:prstGeom prst="rect">
            <a:avLst/>
          </a:prstGeom>
        </p:spPr>
        <p:txBody>
          <a:bodyPr vert="horz" wrap="square" lIns="108745" tIns="54373" rIns="108745" bIns="54373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Supporting text here.</a:t>
            </a:r>
          </a:p>
          <a:p>
            <a:pPr>
              <a:lnSpc>
                <a:spcPct val="150000"/>
              </a:lnSpc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  <a:endParaRPr lang="zh-CN" altLang="en-US" sz="900" dirty="0"/>
          </a:p>
        </p:txBody>
      </p:sp>
      <p:sp>
        <p:nvSpPr>
          <p:cNvPr id="31" name="ïŝḷíḑé">
            <a:extLst>
              <a:ext uri="{FF2B5EF4-FFF2-40B4-BE49-F238E27FC236}">
                <a16:creationId xmlns="" xmlns:a16="http://schemas.microsoft.com/office/drawing/2014/main" id="{47D5423C-BA7B-49B5-8479-843058D32489}"/>
              </a:ext>
            </a:extLst>
          </p:cNvPr>
          <p:cNvSpPr txBox="1"/>
          <p:nvPr/>
        </p:nvSpPr>
        <p:spPr>
          <a:xfrm>
            <a:off x="5964010" y="3032027"/>
            <a:ext cx="741641" cy="364978"/>
          </a:xfrm>
          <a:prstGeom prst="rect">
            <a:avLst/>
          </a:prstGeom>
          <a:noFill/>
        </p:spPr>
        <p:txBody>
          <a:bodyPr wrap="none" anchor="ctr" anchorCtr="0">
            <a:normAutofit/>
          </a:bodyPr>
          <a:lstStyle/>
          <a:p>
            <a:pPr algn="ctr"/>
            <a:r>
              <a:rPr lang="en-US" altLang="zh-CN" sz="1200" b="1" dirty="0"/>
              <a:t>key words</a:t>
            </a:r>
            <a:endParaRPr lang="zh-CN" altLang="en-US" sz="1200" b="1" dirty="0"/>
          </a:p>
        </p:txBody>
      </p:sp>
      <p:sp>
        <p:nvSpPr>
          <p:cNvPr id="35" name="îṣḻíḍé">
            <a:extLst>
              <a:ext uri="{FF2B5EF4-FFF2-40B4-BE49-F238E27FC236}">
                <a16:creationId xmlns="" xmlns:a16="http://schemas.microsoft.com/office/drawing/2014/main" id="{70A1DA04-ED04-42C1-9C9A-198E849EA546}"/>
              </a:ext>
            </a:extLst>
          </p:cNvPr>
          <p:cNvSpPr/>
          <p:nvPr/>
        </p:nvSpPr>
        <p:spPr>
          <a:xfrm rot="11840417">
            <a:off x="6784329" y="2890859"/>
            <a:ext cx="622932" cy="665796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íšļïdè">
            <a:extLst>
              <a:ext uri="{FF2B5EF4-FFF2-40B4-BE49-F238E27FC236}">
                <a16:creationId xmlns="" xmlns:a16="http://schemas.microsoft.com/office/drawing/2014/main" id="{C7C69F7B-2FC2-409B-B01A-4A33D72E6B21}"/>
              </a:ext>
            </a:extLst>
          </p:cNvPr>
          <p:cNvSpPr/>
          <p:nvPr/>
        </p:nvSpPr>
        <p:spPr>
          <a:xfrm rot="5422425">
            <a:off x="6767116" y="2911458"/>
            <a:ext cx="661437" cy="619013"/>
          </a:xfrm>
          <a:prstGeom prst="pie">
            <a:avLst>
              <a:gd name="adj1" fmla="val 10766470"/>
              <a:gd name="adj2" fmla="val 9371070"/>
            </a:avLst>
          </a:prstGeom>
          <a:solidFill>
            <a:schemeClr val="accent1"/>
          </a:solidFill>
          <a:ln>
            <a:noFill/>
          </a:ln>
          <a:effectLst>
            <a:outerShdw dist="38100" algn="ctr" rotWithShape="0">
              <a:srgbClr val="000000">
                <a:alpha val="18000"/>
              </a:srgbClr>
            </a:outerShdw>
          </a:effec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ï$líḓé">
            <a:extLst>
              <a:ext uri="{FF2B5EF4-FFF2-40B4-BE49-F238E27FC236}">
                <a16:creationId xmlns="" xmlns:a16="http://schemas.microsoft.com/office/drawing/2014/main" id="{CE81EA0E-F771-433E-B4BA-D6C29BF745CD}"/>
              </a:ext>
            </a:extLst>
          </p:cNvPr>
          <p:cNvSpPr/>
          <p:nvPr/>
        </p:nvSpPr>
        <p:spPr>
          <a:xfrm rot="5422425">
            <a:off x="6833958" y="2981364"/>
            <a:ext cx="523675" cy="4899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ïṥḷíḍè">
            <a:extLst>
              <a:ext uri="{FF2B5EF4-FFF2-40B4-BE49-F238E27FC236}">
                <a16:creationId xmlns="" xmlns:a16="http://schemas.microsoft.com/office/drawing/2014/main" id="{1E81BCB3-8DFE-46FE-A4AC-0705A27F5025}"/>
              </a:ext>
            </a:extLst>
          </p:cNvPr>
          <p:cNvSpPr/>
          <p:nvPr/>
        </p:nvSpPr>
        <p:spPr bwMode="auto">
          <a:xfrm>
            <a:off x="7022004" y="3154440"/>
            <a:ext cx="151660" cy="160775"/>
          </a:xfrm>
          <a:custGeom>
            <a:avLst/>
            <a:gdLst>
              <a:gd name="T0" fmla="*/ 381 w 417"/>
              <a:gd name="T1" fmla="*/ 203 h 417"/>
              <a:gd name="T2" fmla="*/ 381 w 417"/>
              <a:gd name="T3" fmla="*/ 203 h 417"/>
              <a:gd name="T4" fmla="*/ 416 w 417"/>
              <a:gd name="T5" fmla="*/ 141 h 417"/>
              <a:gd name="T6" fmla="*/ 408 w 417"/>
              <a:gd name="T7" fmla="*/ 106 h 417"/>
              <a:gd name="T8" fmla="*/ 337 w 417"/>
              <a:gd name="T9" fmla="*/ 79 h 417"/>
              <a:gd name="T10" fmla="*/ 319 w 417"/>
              <a:gd name="T11" fmla="*/ 17 h 417"/>
              <a:gd name="T12" fmla="*/ 275 w 417"/>
              <a:gd name="T13" fmla="*/ 0 h 417"/>
              <a:gd name="T14" fmla="*/ 213 w 417"/>
              <a:gd name="T15" fmla="*/ 35 h 417"/>
              <a:gd name="T16" fmla="*/ 151 w 417"/>
              <a:gd name="T17" fmla="*/ 0 h 417"/>
              <a:gd name="T18" fmla="*/ 107 w 417"/>
              <a:gd name="T19" fmla="*/ 17 h 417"/>
              <a:gd name="T20" fmla="*/ 89 w 417"/>
              <a:gd name="T21" fmla="*/ 79 h 417"/>
              <a:gd name="T22" fmla="*/ 18 w 417"/>
              <a:gd name="T23" fmla="*/ 106 h 417"/>
              <a:gd name="T24" fmla="*/ 0 w 417"/>
              <a:gd name="T25" fmla="*/ 141 h 417"/>
              <a:gd name="T26" fmla="*/ 44 w 417"/>
              <a:gd name="T27" fmla="*/ 203 h 417"/>
              <a:gd name="T28" fmla="*/ 0 w 417"/>
              <a:gd name="T29" fmla="*/ 275 h 417"/>
              <a:gd name="T30" fmla="*/ 18 w 417"/>
              <a:gd name="T31" fmla="*/ 310 h 417"/>
              <a:gd name="T32" fmla="*/ 89 w 417"/>
              <a:gd name="T33" fmla="*/ 328 h 417"/>
              <a:gd name="T34" fmla="*/ 107 w 417"/>
              <a:gd name="T35" fmla="*/ 398 h 417"/>
              <a:gd name="T36" fmla="*/ 151 w 417"/>
              <a:gd name="T37" fmla="*/ 416 h 417"/>
              <a:gd name="T38" fmla="*/ 213 w 417"/>
              <a:gd name="T39" fmla="*/ 372 h 417"/>
              <a:gd name="T40" fmla="*/ 275 w 417"/>
              <a:gd name="T41" fmla="*/ 416 h 417"/>
              <a:gd name="T42" fmla="*/ 319 w 417"/>
              <a:gd name="T43" fmla="*/ 398 h 417"/>
              <a:gd name="T44" fmla="*/ 337 w 417"/>
              <a:gd name="T45" fmla="*/ 328 h 417"/>
              <a:gd name="T46" fmla="*/ 408 w 417"/>
              <a:gd name="T47" fmla="*/ 310 h 417"/>
              <a:gd name="T48" fmla="*/ 416 w 417"/>
              <a:gd name="T49" fmla="*/ 265 h 417"/>
              <a:gd name="T50" fmla="*/ 381 w 417"/>
              <a:gd name="T51" fmla="*/ 203 h 417"/>
              <a:gd name="T52" fmla="*/ 213 w 417"/>
              <a:gd name="T53" fmla="*/ 292 h 417"/>
              <a:gd name="T54" fmla="*/ 213 w 417"/>
              <a:gd name="T55" fmla="*/ 292 h 417"/>
              <a:gd name="T56" fmla="*/ 125 w 417"/>
              <a:gd name="T57" fmla="*/ 203 h 417"/>
              <a:gd name="T58" fmla="*/ 213 w 417"/>
              <a:gd name="T59" fmla="*/ 115 h 417"/>
              <a:gd name="T60" fmla="*/ 301 w 417"/>
              <a:gd name="T61" fmla="*/ 203 h 417"/>
              <a:gd name="T62" fmla="*/ 213 w 417"/>
              <a:gd name="T63" fmla="*/ 292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17" h="417">
                <a:moveTo>
                  <a:pt x="381" y="203"/>
                </a:moveTo>
                <a:lnTo>
                  <a:pt x="381" y="203"/>
                </a:lnTo>
                <a:cubicBezTo>
                  <a:pt x="381" y="177"/>
                  <a:pt x="399" y="159"/>
                  <a:pt x="416" y="141"/>
                </a:cubicBezTo>
                <a:cubicBezTo>
                  <a:pt x="416" y="132"/>
                  <a:pt x="408" y="115"/>
                  <a:pt x="408" y="106"/>
                </a:cubicBezTo>
                <a:cubicBezTo>
                  <a:pt x="372" y="115"/>
                  <a:pt x="354" y="97"/>
                  <a:pt x="337" y="79"/>
                </a:cubicBezTo>
                <a:cubicBezTo>
                  <a:pt x="319" y="62"/>
                  <a:pt x="310" y="44"/>
                  <a:pt x="319" y="17"/>
                </a:cubicBezTo>
                <a:cubicBezTo>
                  <a:pt x="310" y="9"/>
                  <a:pt x="293" y="0"/>
                  <a:pt x="275" y="0"/>
                </a:cubicBezTo>
                <a:cubicBezTo>
                  <a:pt x="266" y="17"/>
                  <a:pt x="240" y="35"/>
                  <a:pt x="213" y="35"/>
                </a:cubicBezTo>
                <a:cubicBezTo>
                  <a:pt x="187" y="35"/>
                  <a:pt x="160" y="17"/>
                  <a:pt x="151" y="0"/>
                </a:cubicBezTo>
                <a:cubicBezTo>
                  <a:pt x="133" y="0"/>
                  <a:pt x="116" y="9"/>
                  <a:pt x="107" y="17"/>
                </a:cubicBezTo>
                <a:cubicBezTo>
                  <a:pt x="116" y="44"/>
                  <a:pt x="107" y="62"/>
                  <a:pt x="89" y="79"/>
                </a:cubicBezTo>
                <a:cubicBezTo>
                  <a:pt x="72" y="97"/>
                  <a:pt x="44" y="115"/>
                  <a:pt x="18" y="106"/>
                </a:cubicBezTo>
                <a:cubicBezTo>
                  <a:pt x="18" y="115"/>
                  <a:pt x="9" y="132"/>
                  <a:pt x="0" y="141"/>
                </a:cubicBezTo>
                <a:cubicBezTo>
                  <a:pt x="27" y="159"/>
                  <a:pt x="44" y="177"/>
                  <a:pt x="44" y="203"/>
                </a:cubicBezTo>
                <a:cubicBezTo>
                  <a:pt x="44" y="230"/>
                  <a:pt x="27" y="256"/>
                  <a:pt x="0" y="275"/>
                </a:cubicBezTo>
                <a:cubicBezTo>
                  <a:pt x="9" y="283"/>
                  <a:pt x="18" y="301"/>
                  <a:pt x="18" y="310"/>
                </a:cubicBezTo>
                <a:cubicBezTo>
                  <a:pt x="44" y="310"/>
                  <a:pt x="72" y="310"/>
                  <a:pt x="89" y="328"/>
                </a:cubicBezTo>
                <a:cubicBezTo>
                  <a:pt x="107" y="345"/>
                  <a:pt x="116" y="372"/>
                  <a:pt x="107" y="398"/>
                </a:cubicBezTo>
                <a:cubicBezTo>
                  <a:pt x="116" y="407"/>
                  <a:pt x="133" y="407"/>
                  <a:pt x="151" y="416"/>
                </a:cubicBezTo>
                <a:cubicBezTo>
                  <a:pt x="160" y="389"/>
                  <a:pt x="187" y="372"/>
                  <a:pt x="213" y="372"/>
                </a:cubicBezTo>
                <a:cubicBezTo>
                  <a:pt x="240" y="372"/>
                  <a:pt x="266" y="389"/>
                  <a:pt x="275" y="416"/>
                </a:cubicBezTo>
                <a:cubicBezTo>
                  <a:pt x="293" y="407"/>
                  <a:pt x="310" y="407"/>
                  <a:pt x="319" y="398"/>
                </a:cubicBezTo>
                <a:cubicBezTo>
                  <a:pt x="310" y="372"/>
                  <a:pt x="319" y="345"/>
                  <a:pt x="337" y="328"/>
                </a:cubicBezTo>
                <a:cubicBezTo>
                  <a:pt x="354" y="310"/>
                  <a:pt x="372" y="301"/>
                  <a:pt x="408" y="310"/>
                </a:cubicBezTo>
                <a:cubicBezTo>
                  <a:pt x="408" y="292"/>
                  <a:pt x="416" y="283"/>
                  <a:pt x="416" y="265"/>
                </a:cubicBezTo>
                <a:cubicBezTo>
                  <a:pt x="399" y="256"/>
                  <a:pt x="381" y="230"/>
                  <a:pt x="381" y="203"/>
                </a:cubicBezTo>
                <a:close/>
                <a:moveTo>
                  <a:pt x="213" y="292"/>
                </a:moveTo>
                <a:lnTo>
                  <a:pt x="213" y="292"/>
                </a:lnTo>
                <a:cubicBezTo>
                  <a:pt x="160" y="292"/>
                  <a:pt x="125" y="256"/>
                  <a:pt x="125" y="203"/>
                </a:cubicBezTo>
                <a:cubicBezTo>
                  <a:pt x="125" y="159"/>
                  <a:pt x="160" y="115"/>
                  <a:pt x="213" y="115"/>
                </a:cubicBezTo>
                <a:cubicBezTo>
                  <a:pt x="266" y="115"/>
                  <a:pt x="301" y="159"/>
                  <a:pt x="301" y="203"/>
                </a:cubicBezTo>
                <a:cubicBezTo>
                  <a:pt x="301" y="256"/>
                  <a:pt x="266" y="292"/>
                  <a:pt x="213" y="29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iṥliḋe">
            <a:extLst>
              <a:ext uri="{FF2B5EF4-FFF2-40B4-BE49-F238E27FC236}">
                <a16:creationId xmlns="" xmlns:a16="http://schemas.microsoft.com/office/drawing/2014/main" id="{298BF1A7-0B49-4D3D-8A7F-1ED3B756E4DD}"/>
              </a:ext>
            </a:extLst>
          </p:cNvPr>
          <p:cNvSpPr txBox="1"/>
          <p:nvPr/>
        </p:nvSpPr>
        <p:spPr>
          <a:xfrm>
            <a:off x="7563906" y="4059126"/>
            <a:ext cx="3927403" cy="821812"/>
          </a:xfrm>
          <a:prstGeom prst="rect">
            <a:avLst/>
          </a:prstGeom>
        </p:spPr>
        <p:txBody>
          <a:bodyPr vert="horz" wrap="square" lIns="108745" tIns="54373" rIns="108745" bIns="54373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Supporting text here.</a:t>
            </a:r>
          </a:p>
          <a:p>
            <a:pPr>
              <a:lnSpc>
                <a:spcPct val="150000"/>
              </a:lnSpc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  <a:endParaRPr lang="zh-CN" altLang="en-US" sz="900" dirty="0"/>
          </a:p>
        </p:txBody>
      </p:sp>
      <p:sp>
        <p:nvSpPr>
          <p:cNvPr id="23" name="iṣḻíḋê">
            <a:extLst>
              <a:ext uri="{FF2B5EF4-FFF2-40B4-BE49-F238E27FC236}">
                <a16:creationId xmlns="" xmlns:a16="http://schemas.microsoft.com/office/drawing/2014/main" id="{740CDAF7-4508-4B3F-B743-BF6D607EFE69}"/>
              </a:ext>
            </a:extLst>
          </p:cNvPr>
          <p:cNvSpPr txBox="1"/>
          <p:nvPr/>
        </p:nvSpPr>
        <p:spPr>
          <a:xfrm>
            <a:off x="5964010" y="4278608"/>
            <a:ext cx="741641" cy="364978"/>
          </a:xfrm>
          <a:prstGeom prst="rect">
            <a:avLst/>
          </a:prstGeom>
          <a:noFill/>
        </p:spPr>
        <p:txBody>
          <a:bodyPr wrap="none" anchor="ctr" anchorCtr="0">
            <a:normAutofit/>
          </a:bodyPr>
          <a:lstStyle>
            <a:defPPr>
              <a:defRPr lang="zh-CN"/>
            </a:defPPr>
            <a:lvl1pPr algn="ctr">
              <a:defRPr sz="1200" b="1"/>
            </a:lvl1pPr>
          </a:lstStyle>
          <a:p>
            <a:r>
              <a:rPr lang="en-US" altLang="zh-CN" dirty="0"/>
              <a:t>key words</a:t>
            </a:r>
            <a:endParaRPr lang="zh-CN" altLang="en-US" dirty="0"/>
          </a:p>
        </p:txBody>
      </p:sp>
      <p:sp>
        <p:nvSpPr>
          <p:cNvPr id="27" name="îsľiḍè">
            <a:extLst>
              <a:ext uri="{FF2B5EF4-FFF2-40B4-BE49-F238E27FC236}">
                <a16:creationId xmlns="" xmlns:a16="http://schemas.microsoft.com/office/drawing/2014/main" id="{2EDB57A9-F4BB-4C9F-8973-FAAEFCC8E81B}"/>
              </a:ext>
            </a:extLst>
          </p:cNvPr>
          <p:cNvSpPr/>
          <p:nvPr/>
        </p:nvSpPr>
        <p:spPr>
          <a:xfrm rot="11840417">
            <a:off x="6784329" y="4137440"/>
            <a:ext cx="622932" cy="665796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ïš1ïďê">
            <a:extLst>
              <a:ext uri="{FF2B5EF4-FFF2-40B4-BE49-F238E27FC236}">
                <a16:creationId xmlns="" xmlns:a16="http://schemas.microsoft.com/office/drawing/2014/main" id="{1AAB8369-CFC5-4FA7-A4F8-149BB3D3E5BF}"/>
              </a:ext>
            </a:extLst>
          </p:cNvPr>
          <p:cNvSpPr/>
          <p:nvPr/>
        </p:nvSpPr>
        <p:spPr>
          <a:xfrm rot="5422425">
            <a:off x="6767116" y="4158039"/>
            <a:ext cx="661437" cy="619013"/>
          </a:xfrm>
          <a:prstGeom prst="pie">
            <a:avLst>
              <a:gd name="adj1" fmla="val 10766470"/>
              <a:gd name="adj2" fmla="val 9371070"/>
            </a:avLst>
          </a:prstGeom>
          <a:solidFill>
            <a:schemeClr val="accent2"/>
          </a:solidFill>
          <a:ln>
            <a:noFill/>
          </a:ln>
          <a:effectLst>
            <a:outerShdw dist="38100" algn="ctr" rotWithShape="0">
              <a:srgbClr val="000000">
                <a:alpha val="18000"/>
              </a:srgbClr>
            </a:outerShdw>
          </a:effec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íṣḻiḍe">
            <a:extLst>
              <a:ext uri="{FF2B5EF4-FFF2-40B4-BE49-F238E27FC236}">
                <a16:creationId xmlns="" xmlns:a16="http://schemas.microsoft.com/office/drawing/2014/main" id="{F4B3A4DA-AEAA-4EB7-B79F-08D15BDD3C85}"/>
              </a:ext>
            </a:extLst>
          </p:cNvPr>
          <p:cNvSpPr/>
          <p:nvPr/>
        </p:nvSpPr>
        <p:spPr>
          <a:xfrm rot="5422425">
            <a:off x="6833958" y="4227945"/>
            <a:ext cx="523675" cy="4899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ïṡlîḋê">
            <a:extLst>
              <a:ext uri="{FF2B5EF4-FFF2-40B4-BE49-F238E27FC236}">
                <a16:creationId xmlns="" xmlns:a16="http://schemas.microsoft.com/office/drawing/2014/main" id="{8A5E72CB-7267-4A20-B48C-B19F5192B357}"/>
              </a:ext>
            </a:extLst>
          </p:cNvPr>
          <p:cNvSpPr/>
          <p:nvPr/>
        </p:nvSpPr>
        <p:spPr bwMode="auto">
          <a:xfrm>
            <a:off x="7022004" y="4401021"/>
            <a:ext cx="151660" cy="160775"/>
          </a:xfrm>
          <a:custGeom>
            <a:avLst/>
            <a:gdLst>
              <a:gd name="T0" fmla="*/ 381 w 417"/>
              <a:gd name="T1" fmla="*/ 203 h 417"/>
              <a:gd name="T2" fmla="*/ 381 w 417"/>
              <a:gd name="T3" fmla="*/ 203 h 417"/>
              <a:gd name="T4" fmla="*/ 416 w 417"/>
              <a:gd name="T5" fmla="*/ 141 h 417"/>
              <a:gd name="T6" fmla="*/ 408 w 417"/>
              <a:gd name="T7" fmla="*/ 106 h 417"/>
              <a:gd name="T8" fmla="*/ 337 w 417"/>
              <a:gd name="T9" fmla="*/ 79 h 417"/>
              <a:gd name="T10" fmla="*/ 319 w 417"/>
              <a:gd name="T11" fmla="*/ 17 h 417"/>
              <a:gd name="T12" fmla="*/ 275 w 417"/>
              <a:gd name="T13" fmla="*/ 0 h 417"/>
              <a:gd name="T14" fmla="*/ 213 w 417"/>
              <a:gd name="T15" fmla="*/ 35 h 417"/>
              <a:gd name="T16" fmla="*/ 151 w 417"/>
              <a:gd name="T17" fmla="*/ 0 h 417"/>
              <a:gd name="T18" fmla="*/ 107 w 417"/>
              <a:gd name="T19" fmla="*/ 17 h 417"/>
              <a:gd name="T20" fmla="*/ 89 w 417"/>
              <a:gd name="T21" fmla="*/ 79 h 417"/>
              <a:gd name="T22" fmla="*/ 18 w 417"/>
              <a:gd name="T23" fmla="*/ 106 h 417"/>
              <a:gd name="T24" fmla="*/ 0 w 417"/>
              <a:gd name="T25" fmla="*/ 141 h 417"/>
              <a:gd name="T26" fmla="*/ 44 w 417"/>
              <a:gd name="T27" fmla="*/ 203 h 417"/>
              <a:gd name="T28" fmla="*/ 0 w 417"/>
              <a:gd name="T29" fmla="*/ 275 h 417"/>
              <a:gd name="T30" fmla="*/ 18 w 417"/>
              <a:gd name="T31" fmla="*/ 310 h 417"/>
              <a:gd name="T32" fmla="*/ 89 w 417"/>
              <a:gd name="T33" fmla="*/ 328 h 417"/>
              <a:gd name="T34" fmla="*/ 107 w 417"/>
              <a:gd name="T35" fmla="*/ 398 h 417"/>
              <a:gd name="T36" fmla="*/ 151 w 417"/>
              <a:gd name="T37" fmla="*/ 416 h 417"/>
              <a:gd name="T38" fmla="*/ 213 w 417"/>
              <a:gd name="T39" fmla="*/ 372 h 417"/>
              <a:gd name="T40" fmla="*/ 275 w 417"/>
              <a:gd name="T41" fmla="*/ 416 h 417"/>
              <a:gd name="T42" fmla="*/ 319 w 417"/>
              <a:gd name="T43" fmla="*/ 398 h 417"/>
              <a:gd name="T44" fmla="*/ 337 w 417"/>
              <a:gd name="T45" fmla="*/ 328 h 417"/>
              <a:gd name="T46" fmla="*/ 408 w 417"/>
              <a:gd name="T47" fmla="*/ 310 h 417"/>
              <a:gd name="T48" fmla="*/ 416 w 417"/>
              <a:gd name="T49" fmla="*/ 265 h 417"/>
              <a:gd name="T50" fmla="*/ 381 w 417"/>
              <a:gd name="T51" fmla="*/ 203 h 417"/>
              <a:gd name="T52" fmla="*/ 213 w 417"/>
              <a:gd name="T53" fmla="*/ 292 h 417"/>
              <a:gd name="T54" fmla="*/ 213 w 417"/>
              <a:gd name="T55" fmla="*/ 292 h 417"/>
              <a:gd name="T56" fmla="*/ 125 w 417"/>
              <a:gd name="T57" fmla="*/ 203 h 417"/>
              <a:gd name="T58" fmla="*/ 213 w 417"/>
              <a:gd name="T59" fmla="*/ 115 h 417"/>
              <a:gd name="T60" fmla="*/ 301 w 417"/>
              <a:gd name="T61" fmla="*/ 203 h 417"/>
              <a:gd name="T62" fmla="*/ 213 w 417"/>
              <a:gd name="T63" fmla="*/ 292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17" h="417">
                <a:moveTo>
                  <a:pt x="381" y="203"/>
                </a:moveTo>
                <a:lnTo>
                  <a:pt x="381" y="203"/>
                </a:lnTo>
                <a:cubicBezTo>
                  <a:pt x="381" y="177"/>
                  <a:pt x="399" y="159"/>
                  <a:pt x="416" y="141"/>
                </a:cubicBezTo>
                <a:cubicBezTo>
                  <a:pt x="416" y="132"/>
                  <a:pt x="408" y="115"/>
                  <a:pt x="408" y="106"/>
                </a:cubicBezTo>
                <a:cubicBezTo>
                  <a:pt x="372" y="115"/>
                  <a:pt x="354" y="97"/>
                  <a:pt x="337" y="79"/>
                </a:cubicBezTo>
                <a:cubicBezTo>
                  <a:pt x="319" y="62"/>
                  <a:pt x="310" y="44"/>
                  <a:pt x="319" y="17"/>
                </a:cubicBezTo>
                <a:cubicBezTo>
                  <a:pt x="310" y="9"/>
                  <a:pt x="293" y="0"/>
                  <a:pt x="275" y="0"/>
                </a:cubicBezTo>
                <a:cubicBezTo>
                  <a:pt x="266" y="17"/>
                  <a:pt x="240" y="35"/>
                  <a:pt x="213" y="35"/>
                </a:cubicBezTo>
                <a:cubicBezTo>
                  <a:pt x="187" y="35"/>
                  <a:pt x="160" y="17"/>
                  <a:pt x="151" y="0"/>
                </a:cubicBezTo>
                <a:cubicBezTo>
                  <a:pt x="133" y="0"/>
                  <a:pt x="116" y="9"/>
                  <a:pt x="107" y="17"/>
                </a:cubicBezTo>
                <a:cubicBezTo>
                  <a:pt x="116" y="44"/>
                  <a:pt x="107" y="62"/>
                  <a:pt x="89" y="79"/>
                </a:cubicBezTo>
                <a:cubicBezTo>
                  <a:pt x="72" y="97"/>
                  <a:pt x="44" y="115"/>
                  <a:pt x="18" y="106"/>
                </a:cubicBezTo>
                <a:cubicBezTo>
                  <a:pt x="18" y="115"/>
                  <a:pt x="9" y="132"/>
                  <a:pt x="0" y="141"/>
                </a:cubicBezTo>
                <a:cubicBezTo>
                  <a:pt x="27" y="159"/>
                  <a:pt x="44" y="177"/>
                  <a:pt x="44" y="203"/>
                </a:cubicBezTo>
                <a:cubicBezTo>
                  <a:pt x="44" y="230"/>
                  <a:pt x="27" y="256"/>
                  <a:pt x="0" y="275"/>
                </a:cubicBezTo>
                <a:cubicBezTo>
                  <a:pt x="9" y="283"/>
                  <a:pt x="18" y="301"/>
                  <a:pt x="18" y="310"/>
                </a:cubicBezTo>
                <a:cubicBezTo>
                  <a:pt x="44" y="310"/>
                  <a:pt x="72" y="310"/>
                  <a:pt x="89" y="328"/>
                </a:cubicBezTo>
                <a:cubicBezTo>
                  <a:pt x="107" y="345"/>
                  <a:pt x="116" y="372"/>
                  <a:pt x="107" y="398"/>
                </a:cubicBezTo>
                <a:cubicBezTo>
                  <a:pt x="116" y="407"/>
                  <a:pt x="133" y="407"/>
                  <a:pt x="151" y="416"/>
                </a:cubicBezTo>
                <a:cubicBezTo>
                  <a:pt x="160" y="389"/>
                  <a:pt x="187" y="372"/>
                  <a:pt x="213" y="372"/>
                </a:cubicBezTo>
                <a:cubicBezTo>
                  <a:pt x="240" y="372"/>
                  <a:pt x="266" y="389"/>
                  <a:pt x="275" y="416"/>
                </a:cubicBezTo>
                <a:cubicBezTo>
                  <a:pt x="293" y="407"/>
                  <a:pt x="310" y="407"/>
                  <a:pt x="319" y="398"/>
                </a:cubicBezTo>
                <a:cubicBezTo>
                  <a:pt x="310" y="372"/>
                  <a:pt x="319" y="345"/>
                  <a:pt x="337" y="328"/>
                </a:cubicBezTo>
                <a:cubicBezTo>
                  <a:pt x="354" y="310"/>
                  <a:pt x="372" y="301"/>
                  <a:pt x="408" y="310"/>
                </a:cubicBezTo>
                <a:cubicBezTo>
                  <a:pt x="408" y="292"/>
                  <a:pt x="416" y="283"/>
                  <a:pt x="416" y="265"/>
                </a:cubicBezTo>
                <a:cubicBezTo>
                  <a:pt x="399" y="256"/>
                  <a:pt x="381" y="230"/>
                  <a:pt x="381" y="203"/>
                </a:cubicBezTo>
                <a:close/>
                <a:moveTo>
                  <a:pt x="213" y="292"/>
                </a:moveTo>
                <a:lnTo>
                  <a:pt x="213" y="292"/>
                </a:lnTo>
                <a:cubicBezTo>
                  <a:pt x="160" y="292"/>
                  <a:pt x="125" y="256"/>
                  <a:pt x="125" y="203"/>
                </a:cubicBezTo>
                <a:cubicBezTo>
                  <a:pt x="125" y="159"/>
                  <a:pt x="160" y="115"/>
                  <a:pt x="213" y="115"/>
                </a:cubicBezTo>
                <a:cubicBezTo>
                  <a:pt x="266" y="115"/>
                  <a:pt x="301" y="159"/>
                  <a:pt x="301" y="203"/>
                </a:cubicBezTo>
                <a:cubicBezTo>
                  <a:pt x="301" y="256"/>
                  <a:pt x="266" y="292"/>
                  <a:pt x="213" y="29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íśļíḓè">
            <a:extLst>
              <a:ext uri="{FF2B5EF4-FFF2-40B4-BE49-F238E27FC236}">
                <a16:creationId xmlns="" xmlns:a16="http://schemas.microsoft.com/office/drawing/2014/main" id="{3FAB7470-7D6F-4E57-8D28-872D3EB4E54E}"/>
              </a:ext>
            </a:extLst>
          </p:cNvPr>
          <p:cNvSpPr txBox="1"/>
          <p:nvPr/>
        </p:nvSpPr>
        <p:spPr>
          <a:xfrm>
            <a:off x="7563906" y="5305706"/>
            <a:ext cx="3927403" cy="821812"/>
          </a:xfrm>
          <a:prstGeom prst="rect">
            <a:avLst/>
          </a:prstGeom>
        </p:spPr>
        <p:txBody>
          <a:bodyPr vert="horz" wrap="square" lIns="108745" tIns="54373" rIns="108745" bIns="54373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Supporting text here.</a:t>
            </a:r>
          </a:p>
          <a:p>
            <a:pPr>
              <a:lnSpc>
                <a:spcPct val="150000"/>
              </a:lnSpc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  <a:endParaRPr lang="zh-CN" altLang="en-US" sz="900" dirty="0"/>
          </a:p>
        </p:txBody>
      </p:sp>
      <p:sp>
        <p:nvSpPr>
          <p:cNvPr id="15" name="îṩ1íḓé">
            <a:extLst>
              <a:ext uri="{FF2B5EF4-FFF2-40B4-BE49-F238E27FC236}">
                <a16:creationId xmlns="" xmlns:a16="http://schemas.microsoft.com/office/drawing/2014/main" id="{FD29C218-FADE-4E1E-9BE9-389F3900B03F}"/>
              </a:ext>
            </a:extLst>
          </p:cNvPr>
          <p:cNvSpPr txBox="1"/>
          <p:nvPr/>
        </p:nvSpPr>
        <p:spPr>
          <a:xfrm>
            <a:off x="5964010" y="5525188"/>
            <a:ext cx="741641" cy="364978"/>
          </a:xfrm>
          <a:prstGeom prst="rect">
            <a:avLst/>
          </a:prstGeom>
          <a:noFill/>
        </p:spPr>
        <p:txBody>
          <a:bodyPr wrap="none" anchor="ctr" anchorCtr="0">
            <a:normAutofit/>
          </a:bodyPr>
          <a:lstStyle>
            <a:defPPr>
              <a:defRPr lang="zh-CN"/>
            </a:defPPr>
            <a:lvl1pPr algn="ctr">
              <a:defRPr sz="1200" b="1"/>
            </a:lvl1pPr>
          </a:lstStyle>
          <a:p>
            <a:r>
              <a:rPr lang="en-US" altLang="zh-CN" dirty="0"/>
              <a:t>key words</a:t>
            </a:r>
            <a:endParaRPr lang="zh-CN" altLang="en-US" dirty="0"/>
          </a:p>
        </p:txBody>
      </p:sp>
      <p:sp>
        <p:nvSpPr>
          <p:cNvPr id="19" name="iṧlíḑè">
            <a:extLst>
              <a:ext uri="{FF2B5EF4-FFF2-40B4-BE49-F238E27FC236}">
                <a16:creationId xmlns="" xmlns:a16="http://schemas.microsoft.com/office/drawing/2014/main" id="{D0F5D31C-0760-482D-971F-64B538B286E0}"/>
              </a:ext>
            </a:extLst>
          </p:cNvPr>
          <p:cNvSpPr/>
          <p:nvPr/>
        </p:nvSpPr>
        <p:spPr>
          <a:xfrm rot="11840417">
            <a:off x="6784329" y="5384020"/>
            <a:ext cx="622932" cy="665796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íśļíḓé">
            <a:extLst>
              <a:ext uri="{FF2B5EF4-FFF2-40B4-BE49-F238E27FC236}">
                <a16:creationId xmlns="" xmlns:a16="http://schemas.microsoft.com/office/drawing/2014/main" id="{900B815B-3C1B-48AA-9DBC-A3E3C7C027A0}"/>
              </a:ext>
            </a:extLst>
          </p:cNvPr>
          <p:cNvSpPr/>
          <p:nvPr/>
        </p:nvSpPr>
        <p:spPr>
          <a:xfrm rot="5422425">
            <a:off x="6767116" y="5404619"/>
            <a:ext cx="661437" cy="619013"/>
          </a:xfrm>
          <a:prstGeom prst="pie">
            <a:avLst>
              <a:gd name="adj1" fmla="val 10766470"/>
              <a:gd name="adj2" fmla="val 9371070"/>
            </a:avLst>
          </a:prstGeom>
          <a:solidFill>
            <a:schemeClr val="accent3"/>
          </a:solidFill>
          <a:ln>
            <a:noFill/>
          </a:ln>
          <a:effectLst>
            <a:outerShdw dist="38100" algn="ctr" rotWithShape="0">
              <a:srgbClr val="000000">
                <a:alpha val="18000"/>
              </a:srgbClr>
            </a:outerShdw>
          </a:effec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iş1îḑê">
            <a:extLst>
              <a:ext uri="{FF2B5EF4-FFF2-40B4-BE49-F238E27FC236}">
                <a16:creationId xmlns="" xmlns:a16="http://schemas.microsoft.com/office/drawing/2014/main" id="{87694D84-E514-453F-83FF-BBF11BA77394}"/>
              </a:ext>
            </a:extLst>
          </p:cNvPr>
          <p:cNvSpPr/>
          <p:nvPr/>
        </p:nvSpPr>
        <p:spPr>
          <a:xfrm rot="5422425">
            <a:off x="6833958" y="5474525"/>
            <a:ext cx="523675" cy="4899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îSḷîḓe">
            <a:extLst>
              <a:ext uri="{FF2B5EF4-FFF2-40B4-BE49-F238E27FC236}">
                <a16:creationId xmlns="" xmlns:a16="http://schemas.microsoft.com/office/drawing/2014/main" id="{07521059-9885-4CED-9AFE-036BF49CDD75}"/>
              </a:ext>
            </a:extLst>
          </p:cNvPr>
          <p:cNvSpPr/>
          <p:nvPr/>
        </p:nvSpPr>
        <p:spPr bwMode="auto">
          <a:xfrm>
            <a:off x="7022004" y="5647601"/>
            <a:ext cx="151660" cy="160775"/>
          </a:xfrm>
          <a:custGeom>
            <a:avLst/>
            <a:gdLst>
              <a:gd name="T0" fmla="*/ 381 w 417"/>
              <a:gd name="T1" fmla="*/ 203 h 417"/>
              <a:gd name="T2" fmla="*/ 381 w 417"/>
              <a:gd name="T3" fmla="*/ 203 h 417"/>
              <a:gd name="T4" fmla="*/ 416 w 417"/>
              <a:gd name="T5" fmla="*/ 141 h 417"/>
              <a:gd name="T6" fmla="*/ 408 w 417"/>
              <a:gd name="T7" fmla="*/ 106 h 417"/>
              <a:gd name="T8" fmla="*/ 337 w 417"/>
              <a:gd name="T9" fmla="*/ 79 h 417"/>
              <a:gd name="T10" fmla="*/ 319 w 417"/>
              <a:gd name="T11" fmla="*/ 17 h 417"/>
              <a:gd name="T12" fmla="*/ 275 w 417"/>
              <a:gd name="T13" fmla="*/ 0 h 417"/>
              <a:gd name="T14" fmla="*/ 213 w 417"/>
              <a:gd name="T15" fmla="*/ 35 h 417"/>
              <a:gd name="T16" fmla="*/ 151 w 417"/>
              <a:gd name="T17" fmla="*/ 0 h 417"/>
              <a:gd name="T18" fmla="*/ 107 w 417"/>
              <a:gd name="T19" fmla="*/ 17 h 417"/>
              <a:gd name="T20" fmla="*/ 89 w 417"/>
              <a:gd name="T21" fmla="*/ 79 h 417"/>
              <a:gd name="T22" fmla="*/ 18 w 417"/>
              <a:gd name="T23" fmla="*/ 106 h 417"/>
              <a:gd name="T24" fmla="*/ 0 w 417"/>
              <a:gd name="T25" fmla="*/ 141 h 417"/>
              <a:gd name="T26" fmla="*/ 44 w 417"/>
              <a:gd name="T27" fmla="*/ 203 h 417"/>
              <a:gd name="T28" fmla="*/ 0 w 417"/>
              <a:gd name="T29" fmla="*/ 275 h 417"/>
              <a:gd name="T30" fmla="*/ 18 w 417"/>
              <a:gd name="T31" fmla="*/ 310 h 417"/>
              <a:gd name="T32" fmla="*/ 89 w 417"/>
              <a:gd name="T33" fmla="*/ 328 h 417"/>
              <a:gd name="T34" fmla="*/ 107 w 417"/>
              <a:gd name="T35" fmla="*/ 398 h 417"/>
              <a:gd name="T36" fmla="*/ 151 w 417"/>
              <a:gd name="T37" fmla="*/ 416 h 417"/>
              <a:gd name="T38" fmla="*/ 213 w 417"/>
              <a:gd name="T39" fmla="*/ 372 h 417"/>
              <a:gd name="T40" fmla="*/ 275 w 417"/>
              <a:gd name="T41" fmla="*/ 416 h 417"/>
              <a:gd name="T42" fmla="*/ 319 w 417"/>
              <a:gd name="T43" fmla="*/ 398 h 417"/>
              <a:gd name="T44" fmla="*/ 337 w 417"/>
              <a:gd name="T45" fmla="*/ 328 h 417"/>
              <a:gd name="T46" fmla="*/ 408 w 417"/>
              <a:gd name="T47" fmla="*/ 310 h 417"/>
              <a:gd name="T48" fmla="*/ 416 w 417"/>
              <a:gd name="T49" fmla="*/ 265 h 417"/>
              <a:gd name="T50" fmla="*/ 381 w 417"/>
              <a:gd name="T51" fmla="*/ 203 h 417"/>
              <a:gd name="T52" fmla="*/ 213 w 417"/>
              <a:gd name="T53" fmla="*/ 292 h 417"/>
              <a:gd name="T54" fmla="*/ 213 w 417"/>
              <a:gd name="T55" fmla="*/ 292 h 417"/>
              <a:gd name="T56" fmla="*/ 125 w 417"/>
              <a:gd name="T57" fmla="*/ 203 h 417"/>
              <a:gd name="T58" fmla="*/ 213 w 417"/>
              <a:gd name="T59" fmla="*/ 115 h 417"/>
              <a:gd name="T60" fmla="*/ 301 w 417"/>
              <a:gd name="T61" fmla="*/ 203 h 417"/>
              <a:gd name="T62" fmla="*/ 213 w 417"/>
              <a:gd name="T63" fmla="*/ 292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17" h="417">
                <a:moveTo>
                  <a:pt x="381" y="203"/>
                </a:moveTo>
                <a:lnTo>
                  <a:pt x="381" y="203"/>
                </a:lnTo>
                <a:cubicBezTo>
                  <a:pt x="381" y="177"/>
                  <a:pt x="399" y="159"/>
                  <a:pt x="416" y="141"/>
                </a:cubicBezTo>
                <a:cubicBezTo>
                  <a:pt x="416" y="132"/>
                  <a:pt x="408" y="115"/>
                  <a:pt x="408" y="106"/>
                </a:cubicBezTo>
                <a:cubicBezTo>
                  <a:pt x="372" y="115"/>
                  <a:pt x="354" y="97"/>
                  <a:pt x="337" y="79"/>
                </a:cubicBezTo>
                <a:cubicBezTo>
                  <a:pt x="319" y="62"/>
                  <a:pt x="310" y="44"/>
                  <a:pt x="319" y="17"/>
                </a:cubicBezTo>
                <a:cubicBezTo>
                  <a:pt x="310" y="9"/>
                  <a:pt x="293" y="0"/>
                  <a:pt x="275" y="0"/>
                </a:cubicBezTo>
                <a:cubicBezTo>
                  <a:pt x="266" y="17"/>
                  <a:pt x="240" y="35"/>
                  <a:pt x="213" y="35"/>
                </a:cubicBezTo>
                <a:cubicBezTo>
                  <a:pt x="187" y="35"/>
                  <a:pt x="160" y="17"/>
                  <a:pt x="151" y="0"/>
                </a:cubicBezTo>
                <a:cubicBezTo>
                  <a:pt x="133" y="0"/>
                  <a:pt x="116" y="9"/>
                  <a:pt x="107" y="17"/>
                </a:cubicBezTo>
                <a:cubicBezTo>
                  <a:pt x="116" y="44"/>
                  <a:pt x="107" y="62"/>
                  <a:pt x="89" y="79"/>
                </a:cubicBezTo>
                <a:cubicBezTo>
                  <a:pt x="72" y="97"/>
                  <a:pt x="44" y="115"/>
                  <a:pt x="18" y="106"/>
                </a:cubicBezTo>
                <a:cubicBezTo>
                  <a:pt x="18" y="115"/>
                  <a:pt x="9" y="132"/>
                  <a:pt x="0" y="141"/>
                </a:cubicBezTo>
                <a:cubicBezTo>
                  <a:pt x="27" y="159"/>
                  <a:pt x="44" y="177"/>
                  <a:pt x="44" y="203"/>
                </a:cubicBezTo>
                <a:cubicBezTo>
                  <a:pt x="44" y="230"/>
                  <a:pt x="27" y="256"/>
                  <a:pt x="0" y="275"/>
                </a:cubicBezTo>
                <a:cubicBezTo>
                  <a:pt x="9" y="283"/>
                  <a:pt x="18" y="301"/>
                  <a:pt x="18" y="310"/>
                </a:cubicBezTo>
                <a:cubicBezTo>
                  <a:pt x="44" y="310"/>
                  <a:pt x="72" y="310"/>
                  <a:pt x="89" y="328"/>
                </a:cubicBezTo>
                <a:cubicBezTo>
                  <a:pt x="107" y="345"/>
                  <a:pt x="116" y="372"/>
                  <a:pt x="107" y="398"/>
                </a:cubicBezTo>
                <a:cubicBezTo>
                  <a:pt x="116" y="407"/>
                  <a:pt x="133" y="407"/>
                  <a:pt x="151" y="416"/>
                </a:cubicBezTo>
                <a:cubicBezTo>
                  <a:pt x="160" y="389"/>
                  <a:pt x="187" y="372"/>
                  <a:pt x="213" y="372"/>
                </a:cubicBezTo>
                <a:cubicBezTo>
                  <a:pt x="240" y="372"/>
                  <a:pt x="266" y="389"/>
                  <a:pt x="275" y="416"/>
                </a:cubicBezTo>
                <a:cubicBezTo>
                  <a:pt x="293" y="407"/>
                  <a:pt x="310" y="407"/>
                  <a:pt x="319" y="398"/>
                </a:cubicBezTo>
                <a:cubicBezTo>
                  <a:pt x="310" y="372"/>
                  <a:pt x="319" y="345"/>
                  <a:pt x="337" y="328"/>
                </a:cubicBezTo>
                <a:cubicBezTo>
                  <a:pt x="354" y="310"/>
                  <a:pt x="372" y="301"/>
                  <a:pt x="408" y="310"/>
                </a:cubicBezTo>
                <a:cubicBezTo>
                  <a:pt x="408" y="292"/>
                  <a:pt x="416" y="283"/>
                  <a:pt x="416" y="265"/>
                </a:cubicBezTo>
                <a:cubicBezTo>
                  <a:pt x="399" y="256"/>
                  <a:pt x="381" y="230"/>
                  <a:pt x="381" y="203"/>
                </a:cubicBezTo>
                <a:close/>
                <a:moveTo>
                  <a:pt x="213" y="292"/>
                </a:moveTo>
                <a:lnTo>
                  <a:pt x="213" y="292"/>
                </a:lnTo>
                <a:cubicBezTo>
                  <a:pt x="160" y="292"/>
                  <a:pt x="125" y="256"/>
                  <a:pt x="125" y="203"/>
                </a:cubicBezTo>
                <a:cubicBezTo>
                  <a:pt x="125" y="159"/>
                  <a:pt x="160" y="115"/>
                  <a:pt x="213" y="115"/>
                </a:cubicBezTo>
                <a:cubicBezTo>
                  <a:pt x="266" y="115"/>
                  <a:pt x="301" y="159"/>
                  <a:pt x="301" y="203"/>
                </a:cubicBezTo>
                <a:cubicBezTo>
                  <a:pt x="301" y="256"/>
                  <a:pt x="266" y="292"/>
                  <a:pt x="213" y="29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ïṡ1îḋè">
            <a:extLst>
              <a:ext uri="{FF2B5EF4-FFF2-40B4-BE49-F238E27FC236}">
                <a16:creationId xmlns="" xmlns:a16="http://schemas.microsoft.com/office/drawing/2014/main" id="{3C549A16-D591-4C87-B2AA-A1D544EA24D6}"/>
              </a:ext>
            </a:extLst>
          </p:cNvPr>
          <p:cNvSpPr txBox="1"/>
          <p:nvPr/>
        </p:nvSpPr>
        <p:spPr>
          <a:xfrm>
            <a:off x="5979754" y="1160639"/>
            <a:ext cx="5540734" cy="146805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altLang="zh-CN" sz="1600" b="1" dirty="0"/>
          </a:p>
          <a:p>
            <a:pPr>
              <a:lnSpc>
                <a:spcPct val="150000"/>
              </a:lnSpc>
            </a:pP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FB58DF83-9711-4A5D-89C6-DA1C705C7F32}"/>
              </a:ext>
            </a:extLst>
          </p:cNvPr>
          <p:cNvCxnSpPr>
            <a:cxnSpLocks/>
          </p:cNvCxnSpPr>
          <p:nvPr/>
        </p:nvCxnSpPr>
        <p:spPr>
          <a:xfrm>
            <a:off x="7671000" y="3814325"/>
            <a:ext cx="3820309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6C22E22C-27A5-42FD-BB2D-98C97291E083}"/>
              </a:ext>
            </a:extLst>
          </p:cNvPr>
          <p:cNvCxnSpPr>
            <a:cxnSpLocks/>
          </p:cNvCxnSpPr>
          <p:nvPr/>
        </p:nvCxnSpPr>
        <p:spPr>
          <a:xfrm>
            <a:off x="7671000" y="5049000"/>
            <a:ext cx="3820309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7465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060774" y="1297351"/>
            <a:ext cx="5419185" cy="895350"/>
          </a:xfrm>
        </p:spPr>
        <p:txBody>
          <a:bodyPr/>
          <a:lstStyle/>
          <a:p>
            <a:r>
              <a:rPr lang="zh-CN" altLang="en-US" dirty="0"/>
              <a:t>研究成果与应用前景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060774" y="2310133"/>
            <a:ext cx="5419185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1413282" y="1745026"/>
            <a:ext cx="1184730" cy="103007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4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4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7123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sp>
        <p:nvSpPr>
          <p:cNvPr id="6" name="íŝlíďé">
            <a:extLst>
              <a:ext uri="{FF2B5EF4-FFF2-40B4-BE49-F238E27FC236}">
                <a16:creationId xmlns="" xmlns:a16="http://schemas.microsoft.com/office/drawing/2014/main" id="{BBBA0A0F-BE90-42AA-A2CB-D2128AC8250C}"/>
              </a:ext>
            </a:extLst>
          </p:cNvPr>
          <p:cNvSpPr/>
          <p:nvPr/>
        </p:nvSpPr>
        <p:spPr>
          <a:xfrm>
            <a:off x="6096000" y="1132411"/>
            <a:ext cx="5424488" cy="5006975"/>
          </a:xfrm>
          <a:prstGeom prst="roundRect">
            <a:avLst>
              <a:gd name="adj" fmla="val 0"/>
            </a:avLst>
          </a:prstGeom>
          <a:blipFill>
            <a:blip r:embed="rId3"/>
            <a:srcRect/>
            <a:stretch>
              <a:fillRect l="-21129" t="57" r="-21553" b="-57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17" name="í$ľîḋè">
            <a:extLst>
              <a:ext uri="{FF2B5EF4-FFF2-40B4-BE49-F238E27FC236}">
                <a16:creationId xmlns="" xmlns:a16="http://schemas.microsoft.com/office/drawing/2014/main" id="{571188D6-C522-4FB5-863E-600B57F667F6}"/>
              </a:ext>
            </a:extLst>
          </p:cNvPr>
          <p:cNvSpPr/>
          <p:nvPr/>
        </p:nvSpPr>
        <p:spPr bwMode="auto">
          <a:xfrm>
            <a:off x="669925" y="1631257"/>
            <a:ext cx="5023169" cy="96939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Supporting text here.</a:t>
            </a:r>
            <a:endParaRPr lang="en-US" altLang="zh-CN" sz="1000" dirty="0"/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 to filter and replace existing icon elements with one click.</a:t>
            </a:r>
          </a:p>
        </p:txBody>
      </p:sp>
      <p:sp>
        <p:nvSpPr>
          <p:cNvPr id="18" name="işḷïďé">
            <a:extLst>
              <a:ext uri="{FF2B5EF4-FFF2-40B4-BE49-F238E27FC236}">
                <a16:creationId xmlns="" xmlns:a16="http://schemas.microsoft.com/office/drawing/2014/main" id="{92AFF329-BABF-45BB-9B67-DE27BA4B72AC}"/>
              </a:ext>
            </a:extLst>
          </p:cNvPr>
          <p:cNvSpPr txBox="1"/>
          <p:nvPr/>
        </p:nvSpPr>
        <p:spPr bwMode="auto">
          <a:xfrm>
            <a:off x="669925" y="1218377"/>
            <a:ext cx="5023169" cy="41288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15" name="íšḷîḍè">
            <a:extLst>
              <a:ext uri="{FF2B5EF4-FFF2-40B4-BE49-F238E27FC236}">
                <a16:creationId xmlns="" xmlns:a16="http://schemas.microsoft.com/office/drawing/2014/main" id="{F91DE22D-D69A-49F1-BFA9-F4EEC407FB9E}"/>
              </a:ext>
            </a:extLst>
          </p:cNvPr>
          <p:cNvSpPr/>
          <p:nvPr/>
        </p:nvSpPr>
        <p:spPr bwMode="auto">
          <a:xfrm>
            <a:off x="669925" y="3413317"/>
            <a:ext cx="5023169" cy="96939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Supporting text here.</a:t>
            </a:r>
            <a:endParaRPr lang="en-US" altLang="zh-CN" sz="1000" dirty="0"/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 to filter and replace existing icon elements with one click.</a:t>
            </a:r>
          </a:p>
        </p:txBody>
      </p:sp>
      <p:sp>
        <p:nvSpPr>
          <p:cNvPr id="16" name="íṧļïḑe">
            <a:extLst>
              <a:ext uri="{FF2B5EF4-FFF2-40B4-BE49-F238E27FC236}">
                <a16:creationId xmlns="" xmlns:a16="http://schemas.microsoft.com/office/drawing/2014/main" id="{89CED280-D661-4274-A40D-A2980AD67ACF}"/>
              </a:ext>
            </a:extLst>
          </p:cNvPr>
          <p:cNvSpPr txBox="1"/>
          <p:nvPr/>
        </p:nvSpPr>
        <p:spPr bwMode="auto">
          <a:xfrm>
            <a:off x="669925" y="3000437"/>
            <a:ext cx="5023169" cy="41288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3" name="ïṡḻíḍê">
            <a:extLst>
              <a:ext uri="{FF2B5EF4-FFF2-40B4-BE49-F238E27FC236}">
                <a16:creationId xmlns="" xmlns:a16="http://schemas.microsoft.com/office/drawing/2014/main" id="{D20645C2-B110-4E84-8F7D-E7683342ED2E}"/>
              </a:ext>
            </a:extLst>
          </p:cNvPr>
          <p:cNvSpPr/>
          <p:nvPr/>
        </p:nvSpPr>
        <p:spPr bwMode="auto">
          <a:xfrm>
            <a:off x="669925" y="5195377"/>
            <a:ext cx="5023169" cy="96939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 to filter and replace existing icon elements with one click.</a:t>
            </a:r>
          </a:p>
        </p:txBody>
      </p:sp>
      <p:sp>
        <p:nvSpPr>
          <p:cNvPr id="14" name="i$lïďe">
            <a:extLst>
              <a:ext uri="{FF2B5EF4-FFF2-40B4-BE49-F238E27FC236}">
                <a16:creationId xmlns="" xmlns:a16="http://schemas.microsoft.com/office/drawing/2014/main" id="{7470A571-7229-4987-B631-D8E73DA1D038}"/>
              </a:ext>
            </a:extLst>
          </p:cNvPr>
          <p:cNvSpPr txBox="1"/>
          <p:nvPr/>
        </p:nvSpPr>
        <p:spPr bwMode="auto">
          <a:xfrm>
            <a:off x="669925" y="4782497"/>
            <a:ext cx="5023169" cy="41288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0" name="îşľíďé">
            <a:extLst>
              <a:ext uri="{FF2B5EF4-FFF2-40B4-BE49-F238E27FC236}">
                <a16:creationId xmlns="" xmlns:a16="http://schemas.microsoft.com/office/drawing/2014/main" id="{E5F9174D-1B44-4E21-AA45-30D22E930D19}"/>
              </a:ext>
            </a:extLst>
          </p:cNvPr>
          <p:cNvSpPr txBox="1"/>
          <p:nvPr/>
        </p:nvSpPr>
        <p:spPr>
          <a:xfrm>
            <a:off x="6096000" y="4428168"/>
            <a:ext cx="5424488" cy="1711218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txBody>
          <a:bodyPr wrap="square" lIns="90000" tIns="46800" rIns="90000" bIns="46800" rtlCol="0"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</a:rPr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200" b="1" dirty="0">
                <a:solidFill>
                  <a:schemeClr val="bg1"/>
                </a:solidFill>
              </a:rPr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</a:rPr>
              <a:t>Adjust the spacing to adapt to Chinese typesetting, use the reference line in PPT.</a:t>
            </a:r>
            <a:endParaRPr lang="en-US" altLang="zh-CN" sz="1200" b="1" dirty="0">
              <a:solidFill>
                <a:schemeClr val="bg1"/>
              </a:solidFill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B2C5B493-E9E7-4639-916C-42828C8514CB}"/>
              </a:ext>
            </a:extLst>
          </p:cNvPr>
          <p:cNvCxnSpPr>
            <a:cxnSpLocks/>
          </p:cNvCxnSpPr>
          <p:nvPr/>
        </p:nvCxnSpPr>
        <p:spPr>
          <a:xfrm>
            <a:off x="705782" y="2783512"/>
            <a:ext cx="47628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766AAE0E-CCC0-45A9-92C0-22480421A7EE}"/>
              </a:ext>
            </a:extLst>
          </p:cNvPr>
          <p:cNvCxnSpPr>
            <a:cxnSpLocks/>
          </p:cNvCxnSpPr>
          <p:nvPr/>
        </p:nvCxnSpPr>
        <p:spPr>
          <a:xfrm>
            <a:off x="705783" y="4428168"/>
            <a:ext cx="4762329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311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34" name="îṣḷïḋe"/>
          <p:cNvSpPr/>
          <p:nvPr/>
        </p:nvSpPr>
        <p:spPr>
          <a:xfrm rot="10800000">
            <a:off x="1928674" y="4488545"/>
            <a:ext cx="824235" cy="429426"/>
          </a:xfrm>
          <a:prstGeom prst="rightArrow">
            <a:avLst>
              <a:gd name="adj1" fmla="val 65524"/>
              <a:gd name="adj2" fmla="val 65657"/>
            </a:avLst>
          </a:prstGeom>
          <a:solidFill>
            <a:srgbClr val="DCDCDC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iṡḻíḍé"/>
          <p:cNvSpPr/>
          <p:nvPr/>
        </p:nvSpPr>
        <p:spPr>
          <a:xfrm rot="2261122">
            <a:off x="2554103" y="2713550"/>
            <a:ext cx="824235" cy="429426"/>
          </a:xfrm>
          <a:prstGeom prst="rightArrow">
            <a:avLst>
              <a:gd name="adj1" fmla="val 65524"/>
              <a:gd name="adj2" fmla="val 65657"/>
            </a:avLst>
          </a:prstGeom>
          <a:solidFill>
            <a:srgbClr val="DCDCDC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íṩlíḑê"/>
          <p:cNvSpPr/>
          <p:nvPr/>
        </p:nvSpPr>
        <p:spPr>
          <a:xfrm rot="19348275">
            <a:off x="1404226" y="2718314"/>
            <a:ext cx="824235" cy="429426"/>
          </a:xfrm>
          <a:prstGeom prst="rightArrow">
            <a:avLst>
              <a:gd name="adj1" fmla="val 65524"/>
              <a:gd name="adj2" fmla="val 65657"/>
            </a:avLst>
          </a:prstGeom>
          <a:solidFill>
            <a:srgbClr val="DCDCDC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í$líďe"/>
          <p:cNvSpPr/>
          <p:nvPr/>
        </p:nvSpPr>
        <p:spPr>
          <a:xfrm rot="6537294">
            <a:off x="2884134" y="3860250"/>
            <a:ext cx="824235" cy="429426"/>
          </a:xfrm>
          <a:prstGeom prst="rightArrow">
            <a:avLst>
              <a:gd name="adj1" fmla="val 65524"/>
              <a:gd name="adj2" fmla="val 65657"/>
            </a:avLst>
          </a:prstGeom>
          <a:solidFill>
            <a:srgbClr val="DCDCDC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iṧļîḑe"/>
          <p:cNvSpPr/>
          <p:nvPr/>
        </p:nvSpPr>
        <p:spPr>
          <a:xfrm rot="14955337">
            <a:off x="1001734" y="3822859"/>
            <a:ext cx="824235" cy="429426"/>
          </a:xfrm>
          <a:prstGeom prst="rightArrow">
            <a:avLst>
              <a:gd name="adj1" fmla="val 65524"/>
              <a:gd name="adj2" fmla="val 65657"/>
            </a:avLst>
          </a:prstGeom>
          <a:solidFill>
            <a:srgbClr val="DCDCDC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ïš1îḍê"/>
          <p:cNvSpPr/>
          <p:nvPr/>
        </p:nvSpPr>
        <p:spPr>
          <a:xfrm>
            <a:off x="839416" y="2968119"/>
            <a:ext cx="785209" cy="785209"/>
          </a:xfrm>
          <a:prstGeom prst="ellipse">
            <a:avLst/>
          </a:prstGeom>
          <a:solidFill>
            <a:schemeClr val="accent5"/>
          </a:solidFill>
          <a:ln w="12700">
            <a:miter lim="400000"/>
          </a:ln>
        </p:spPr>
        <p:txBody>
          <a:bodyPr wrap="none" lIns="90000" tIns="46800" rIns="90000" bIns="46800" anchor="ctr">
            <a:normAutofit/>
          </a:bodyPr>
          <a:lstStyle/>
          <a:p>
            <a:pPr algn="ctr">
              <a:defRPr sz="3200" cap="none">
                <a:solidFill>
                  <a:srgbClr val="FFFFFF"/>
                </a:solidFill>
              </a:defRPr>
            </a:pPr>
            <a:r>
              <a:rPr lang="en-US" sz="2400">
                <a:latin typeface="Impact" panose="020B0806030902050204" pitchFamily="34" charset="0"/>
              </a:rPr>
              <a:t>05</a:t>
            </a:r>
            <a:endParaRPr lang="en-US" sz="2400" dirty="0">
              <a:latin typeface="Impact" panose="020B0806030902050204" pitchFamily="34" charset="0"/>
            </a:endParaRPr>
          </a:p>
        </p:txBody>
      </p:sp>
      <p:sp>
        <p:nvSpPr>
          <p:cNvPr id="40" name="ïṧľiḋê"/>
          <p:cNvSpPr/>
          <p:nvPr/>
        </p:nvSpPr>
        <p:spPr>
          <a:xfrm>
            <a:off x="1976190" y="2132856"/>
            <a:ext cx="785209" cy="785209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wrap="none" lIns="90000" tIns="46800" rIns="90000" bIns="46800" anchor="ctr">
            <a:normAutofit/>
          </a:bodyPr>
          <a:lstStyle/>
          <a:p>
            <a:pPr algn="ctr">
              <a:defRPr sz="3200" cap="none">
                <a:solidFill>
                  <a:srgbClr val="FFFFFF"/>
                </a:solidFill>
              </a:defRPr>
            </a:pPr>
            <a:r>
              <a:rPr lang="en-US" sz="2400">
                <a:latin typeface="Impact" panose="020B0806030902050204" pitchFamily="34" charset="0"/>
              </a:rPr>
              <a:t>01</a:t>
            </a:r>
            <a:endParaRPr lang="en-US" sz="2400" dirty="0">
              <a:latin typeface="Impact" panose="020B0806030902050204" pitchFamily="34" charset="0"/>
            </a:endParaRPr>
          </a:p>
        </p:txBody>
      </p:sp>
      <p:sp>
        <p:nvSpPr>
          <p:cNvPr id="41" name="iṣḷíḑe"/>
          <p:cNvSpPr/>
          <p:nvPr/>
        </p:nvSpPr>
        <p:spPr>
          <a:xfrm>
            <a:off x="3112964" y="2932498"/>
            <a:ext cx="785209" cy="785209"/>
          </a:xfrm>
          <a:prstGeom prst="ellipse">
            <a:avLst/>
          </a:prstGeom>
          <a:solidFill>
            <a:schemeClr val="accent2"/>
          </a:solidFill>
          <a:ln w="12700">
            <a:miter lim="400000"/>
          </a:ln>
        </p:spPr>
        <p:txBody>
          <a:bodyPr wrap="none" lIns="90000" tIns="46800" rIns="90000" bIns="46800" anchor="ctr">
            <a:normAutofit/>
          </a:bodyPr>
          <a:lstStyle/>
          <a:p>
            <a:pPr algn="ctr">
              <a:defRPr sz="3200" cap="none">
                <a:solidFill>
                  <a:srgbClr val="FFFFFF"/>
                </a:solidFill>
              </a:defRPr>
            </a:pPr>
            <a:r>
              <a:rPr lang="en-US" sz="2400">
                <a:latin typeface="Impact" panose="020B0806030902050204" pitchFamily="34" charset="0"/>
              </a:rPr>
              <a:t>02</a:t>
            </a:r>
            <a:endParaRPr lang="en-US" sz="2400" dirty="0">
              <a:latin typeface="Impact" panose="020B0806030902050204" pitchFamily="34" charset="0"/>
            </a:endParaRPr>
          </a:p>
        </p:txBody>
      </p:sp>
      <p:sp>
        <p:nvSpPr>
          <p:cNvPr id="42" name="í$lïḋè"/>
          <p:cNvSpPr/>
          <p:nvPr/>
        </p:nvSpPr>
        <p:spPr>
          <a:xfrm>
            <a:off x="2677408" y="4268921"/>
            <a:ext cx="785209" cy="785209"/>
          </a:xfrm>
          <a:prstGeom prst="ellipse">
            <a:avLst/>
          </a:prstGeom>
          <a:solidFill>
            <a:schemeClr val="accent3"/>
          </a:solidFill>
          <a:ln w="12700">
            <a:miter lim="400000"/>
          </a:ln>
        </p:spPr>
        <p:txBody>
          <a:bodyPr wrap="none" lIns="90000" tIns="46800" rIns="90000" bIns="46800" anchor="ctr">
            <a:normAutofit/>
          </a:bodyPr>
          <a:lstStyle/>
          <a:p>
            <a:pPr algn="ctr">
              <a:defRPr sz="3200" cap="none">
                <a:solidFill>
                  <a:srgbClr val="FFFFFF"/>
                </a:solidFill>
              </a:defRPr>
            </a:pPr>
            <a:r>
              <a:rPr lang="en-US" sz="2400">
                <a:latin typeface="Impact" panose="020B0806030902050204" pitchFamily="34" charset="0"/>
              </a:rPr>
              <a:t>03</a:t>
            </a:r>
            <a:endParaRPr lang="en-US" sz="2400" dirty="0">
              <a:latin typeface="Impact" panose="020B0806030902050204" pitchFamily="34" charset="0"/>
            </a:endParaRPr>
          </a:p>
        </p:txBody>
      </p:sp>
      <p:sp>
        <p:nvSpPr>
          <p:cNvPr id="43" name="î$ḷîďè"/>
          <p:cNvSpPr/>
          <p:nvPr/>
        </p:nvSpPr>
        <p:spPr>
          <a:xfrm>
            <a:off x="1265608" y="4268921"/>
            <a:ext cx="785209" cy="785209"/>
          </a:xfrm>
          <a:prstGeom prst="ellipse">
            <a:avLst/>
          </a:prstGeom>
          <a:solidFill>
            <a:schemeClr val="accent4"/>
          </a:solidFill>
          <a:ln w="12700">
            <a:miter lim="400000"/>
          </a:ln>
        </p:spPr>
        <p:txBody>
          <a:bodyPr wrap="none" lIns="90000" tIns="46800" rIns="90000" bIns="46800" anchor="ctr">
            <a:normAutofit/>
          </a:bodyPr>
          <a:lstStyle/>
          <a:p>
            <a:pPr algn="ctr">
              <a:defRPr sz="3200" cap="none">
                <a:solidFill>
                  <a:srgbClr val="FFFFFF"/>
                </a:solidFill>
              </a:defRPr>
            </a:pPr>
            <a:r>
              <a:rPr lang="en-US" sz="2400">
                <a:latin typeface="Impact" panose="020B0806030902050204" pitchFamily="34" charset="0"/>
              </a:rPr>
              <a:t>04</a:t>
            </a:r>
            <a:endParaRPr lang="en-US" sz="2400" dirty="0">
              <a:latin typeface="Impact" panose="020B0806030902050204" pitchFamily="34" charset="0"/>
            </a:endParaRPr>
          </a:p>
        </p:txBody>
      </p:sp>
      <p:sp>
        <p:nvSpPr>
          <p:cNvPr id="44" name="îṡḷïḍè"/>
          <p:cNvSpPr/>
          <p:nvPr/>
        </p:nvSpPr>
        <p:spPr>
          <a:xfrm>
            <a:off x="2120472" y="3208734"/>
            <a:ext cx="496644" cy="5196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5020"/>
                </a:moveTo>
                <a:lnTo>
                  <a:pt x="21600" y="12986"/>
                </a:lnTo>
                <a:lnTo>
                  <a:pt x="12524" y="7618"/>
                </a:lnTo>
                <a:lnTo>
                  <a:pt x="12524" y="1645"/>
                </a:lnTo>
                <a:cubicBezTo>
                  <a:pt x="12524" y="822"/>
                  <a:pt x="11662" y="0"/>
                  <a:pt x="10800" y="0"/>
                </a:cubicBezTo>
                <a:cubicBezTo>
                  <a:pt x="9938" y="0"/>
                  <a:pt x="9076" y="822"/>
                  <a:pt x="9076" y="1645"/>
                </a:cubicBezTo>
                <a:lnTo>
                  <a:pt x="9076" y="7618"/>
                </a:lnTo>
                <a:lnTo>
                  <a:pt x="0" y="12986"/>
                </a:lnTo>
                <a:lnTo>
                  <a:pt x="0" y="15020"/>
                </a:lnTo>
                <a:lnTo>
                  <a:pt x="9076" y="12337"/>
                </a:lnTo>
                <a:lnTo>
                  <a:pt x="9076" y="18310"/>
                </a:lnTo>
                <a:lnTo>
                  <a:pt x="6897" y="19955"/>
                </a:lnTo>
                <a:lnTo>
                  <a:pt x="6897" y="21600"/>
                </a:lnTo>
                <a:lnTo>
                  <a:pt x="10800" y="20604"/>
                </a:lnTo>
                <a:lnTo>
                  <a:pt x="14657" y="21600"/>
                </a:lnTo>
                <a:lnTo>
                  <a:pt x="14657" y="19955"/>
                </a:lnTo>
                <a:lnTo>
                  <a:pt x="12524" y="18310"/>
                </a:lnTo>
                <a:lnTo>
                  <a:pt x="12524" y="12337"/>
                </a:lnTo>
                <a:lnTo>
                  <a:pt x="21600" y="15020"/>
                </a:lnTo>
              </a:path>
            </a:pathLst>
          </a:custGeom>
          <a:solidFill>
            <a:srgbClr val="A6AAA9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íṧ1íḑé"/>
          <p:cNvSpPr/>
          <p:nvPr/>
        </p:nvSpPr>
        <p:spPr>
          <a:xfrm>
            <a:off x="2307390" y="2162596"/>
            <a:ext cx="144333" cy="6828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íśḻíḍe"/>
          <p:cNvSpPr txBox="1"/>
          <p:nvPr/>
        </p:nvSpPr>
        <p:spPr>
          <a:xfrm>
            <a:off x="1911594" y="3710601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ctr"/>
            <a:r>
              <a:rPr lang="zh-CN" altLang="en-US" b="1"/>
              <a:t>关键词</a:t>
            </a:r>
            <a:endParaRPr lang="zh-CN" altLang="en-US" b="1" dirty="0"/>
          </a:p>
        </p:txBody>
      </p:sp>
      <p:sp>
        <p:nvSpPr>
          <p:cNvPr id="32" name="íṣlîḍè">
            <a:extLst/>
          </p:cNvPr>
          <p:cNvSpPr txBox="1"/>
          <p:nvPr/>
        </p:nvSpPr>
        <p:spPr>
          <a:xfrm>
            <a:off x="4247755" y="1340768"/>
            <a:ext cx="4336976" cy="728231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400" b="1">
                <a:solidFill>
                  <a:srgbClr val="333639"/>
                </a:solidFill>
              </a:rPr>
              <a:t>此部分内容作为文字排版占位显示</a:t>
            </a:r>
            <a:br>
              <a:rPr lang="zh-CN" altLang="en-US" sz="1400" b="1">
                <a:solidFill>
                  <a:srgbClr val="333639"/>
                </a:solidFill>
              </a:rPr>
            </a:br>
            <a:r>
              <a:rPr lang="zh-CN" altLang="en-US" sz="1400" b="1">
                <a:solidFill>
                  <a:srgbClr val="333639"/>
                </a:solidFill>
              </a:rPr>
              <a:t>（建议使用主题字体）</a:t>
            </a:r>
            <a:endParaRPr lang="zh-CN" altLang="en-US" sz="1400" b="1" dirty="0">
              <a:solidFill>
                <a:srgbClr val="333639"/>
              </a:solidFill>
            </a:endParaRPr>
          </a:p>
        </p:txBody>
      </p:sp>
      <p:sp>
        <p:nvSpPr>
          <p:cNvPr id="33" name="ïSļïde">
            <a:extLst/>
          </p:cNvPr>
          <p:cNvSpPr/>
          <p:nvPr/>
        </p:nvSpPr>
        <p:spPr>
          <a:xfrm>
            <a:off x="4247756" y="2068999"/>
            <a:ext cx="4336975" cy="423897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r>
              <a:rPr lang="zh-CN" altLang="en-US" sz="1100"/>
              <a:t>通常规则为在</a:t>
            </a:r>
            <a:r>
              <a:rPr lang="en-US" altLang="zh-CN" sz="1100"/>
              <a:t>PPT</a:t>
            </a:r>
            <a:r>
              <a:rPr lang="zh-CN" altLang="en-US" sz="1100"/>
              <a:t>文档下中英文各使用一种字体以保持全文档统一</a:t>
            </a:r>
            <a:endParaRPr lang="zh-CN" altLang="en-US" sz="1100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4295800" y="2506405"/>
            <a:ext cx="715275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isḻiḍê"/>
          <p:cNvSpPr/>
          <p:nvPr/>
        </p:nvSpPr>
        <p:spPr>
          <a:xfrm>
            <a:off x="4247755" y="3868835"/>
            <a:ext cx="2232248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effectLst/>
              </a:rPr>
              <a:t>此部分内容作为文字排版占位显示</a:t>
            </a:r>
            <a:br>
              <a:rPr lang="zh-CN" altLang="en-US" sz="1100">
                <a:effectLst/>
              </a:rPr>
            </a:br>
            <a:r>
              <a:rPr lang="zh-CN" altLang="en-US" sz="1100">
                <a:effectLst/>
              </a:rPr>
              <a:t>（建议使用主题字体）</a:t>
            </a:r>
            <a:endParaRPr lang="zh-CN" altLang="en-US" sz="1100" dirty="0">
              <a:effectLst/>
            </a:endParaRPr>
          </a:p>
        </p:txBody>
      </p:sp>
      <p:sp>
        <p:nvSpPr>
          <p:cNvPr id="30" name="i$liďé"/>
          <p:cNvSpPr/>
          <p:nvPr/>
        </p:nvSpPr>
        <p:spPr>
          <a:xfrm>
            <a:off x="4247755" y="3245937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>
                <a:solidFill>
                  <a:schemeClr val="accent1"/>
                </a:solidFill>
                <a:effectLst/>
                <a:latin typeface="Impact" panose="020B0806030902050204" pitchFamily="34" charset="0"/>
              </a:rPr>
              <a:t>71%</a:t>
            </a:r>
            <a:endParaRPr lang="en-US" altLang="zh-CN" sz="3600" dirty="0">
              <a:solidFill>
                <a:schemeClr val="accent1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31" name="ïšḷîḑê"/>
          <p:cNvSpPr/>
          <p:nvPr/>
        </p:nvSpPr>
        <p:spPr>
          <a:xfrm>
            <a:off x="5269708" y="3484679"/>
            <a:ext cx="121029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400" b="1">
                <a:solidFill>
                  <a:schemeClr val="accent1"/>
                </a:solidFill>
                <a:effectLst/>
              </a:rPr>
              <a:t>标题文本预设</a:t>
            </a:r>
            <a:endParaRPr lang="zh-CN" altLang="en-US" sz="1400" b="1" dirty="0">
              <a:solidFill>
                <a:schemeClr val="accent1"/>
              </a:solidFill>
              <a:effectLst/>
            </a:endParaRPr>
          </a:p>
        </p:txBody>
      </p:sp>
      <p:sp>
        <p:nvSpPr>
          <p:cNvPr id="26" name="í$ḷîḍe"/>
          <p:cNvSpPr/>
          <p:nvPr/>
        </p:nvSpPr>
        <p:spPr>
          <a:xfrm>
            <a:off x="6732031" y="3868835"/>
            <a:ext cx="2232248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effectLst/>
              </a:rPr>
              <a:t>此部分内容作为文字排版占位显示</a:t>
            </a:r>
            <a:br>
              <a:rPr lang="zh-CN" altLang="en-US" sz="1100">
                <a:effectLst/>
              </a:rPr>
            </a:br>
            <a:r>
              <a:rPr lang="zh-CN" altLang="en-US" sz="1100">
                <a:effectLst/>
              </a:rPr>
              <a:t>（建议使用主题字体）</a:t>
            </a:r>
            <a:endParaRPr lang="zh-CN" altLang="en-US" sz="1100" dirty="0">
              <a:effectLst/>
            </a:endParaRPr>
          </a:p>
        </p:txBody>
      </p:sp>
      <p:sp>
        <p:nvSpPr>
          <p:cNvPr id="27" name="işḻídè"/>
          <p:cNvSpPr/>
          <p:nvPr/>
        </p:nvSpPr>
        <p:spPr>
          <a:xfrm>
            <a:off x="6732031" y="3245937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>
                <a:solidFill>
                  <a:schemeClr val="accent2"/>
                </a:solidFill>
                <a:effectLst/>
                <a:latin typeface="Impact" panose="020B0806030902050204" pitchFamily="34" charset="0"/>
              </a:rPr>
              <a:t>36%</a:t>
            </a:r>
            <a:endParaRPr lang="en-US" altLang="zh-CN" sz="3600" dirty="0">
              <a:solidFill>
                <a:schemeClr val="accent2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28" name="ïṣḷïḋè"/>
          <p:cNvSpPr/>
          <p:nvPr/>
        </p:nvSpPr>
        <p:spPr>
          <a:xfrm>
            <a:off x="7753984" y="3484679"/>
            <a:ext cx="121029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400" b="1">
                <a:solidFill>
                  <a:schemeClr val="accent2"/>
                </a:solidFill>
                <a:effectLst/>
              </a:rPr>
              <a:t>标题文本预设</a:t>
            </a:r>
            <a:endParaRPr lang="zh-CN" altLang="en-US" sz="1400" b="1" dirty="0">
              <a:solidFill>
                <a:schemeClr val="accent2"/>
              </a:solidFill>
              <a:effectLst/>
            </a:endParaRPr>
          </a:p>
        </p:txBody>
      </p:sp>
      <p:sp>
        <p:nvSpPr>
          <p:cNvPr id="23" name="ïśḻide"/>
          <p:cNvSpPr/>
          <p:nvPr/>
        </p:nvSpPr>
        <p:spPr>
          <a:xfrm>
            <a:off x="9216307" y="3868835"/>
            <a:ext cx="2232248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effectLst/>
              </a:rPr>
              <a:t>此部分内容作为文字排版占位显示</a:t>
            </a:r>
            <a:br>
              <a:rPr lang="zh-CN" altLang="en-US" sz="1100">
                <a:effectLst/>
              </a:rPr>
            </a:br>
            <a:r>
              <a:rPr lang="zh-CN" altLang="en-US" sz="1100">
                <a:effectLst/>
              </a:rPr>
              <a:t>（建议使用主题字体）</a:t>
            </a:r>
            <a:endParaRPr lang="zh-CN" altLang="en-US" sz="1100" dirty="0">
              <a:effectLst/>
            </a:endParaRPr>
          </a:p>
        </p:txBody>
      </p:sp>
      <p:sp>
        <p:nvSpPr>
          <p:cNvPr id="24" name="ïsḷîḓé"/>
          <p:cNvSpPr/>
          <p:nvPr/>
        </p:nvSpPr>
        <p:spPr>
          <a:xfrm>
            <a:off x="9216307" y="3245937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>
                <a:solidFill>
                  <a:schemeClr val="accent3"/>
                </a:solidFill>
                <a:effectLst/>
                <a:latin typeface="Impact" panose="020B0806030902050204" pitchFamily="34" charset="0"/>
              </a:rPr>
              <a:t>40%</a:t>
            </a:r>
            <a:endParaRPr lang="en-US" altLang="zh-CN" sz="3600" dirty="0">
              <a:solidFill>
                <a:schemeClr val="accent3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25" name="îṡľîḑê"/>
          <p:cNvSpPr/>
          <p:nvPr/>
        </p:nvSpPr>
        <p:spPr>
          <a:xfrm>
            <a:off x="10238260" y="3484679"/>
            <a:ext cx="121029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400" b="1">
                <a:solidFill>
                  <a:schemeClr val="accent3"/>
                </a:solidFill>
                <a:effectLst/>
              </a:rPr>
              <a:t>标题文本预设</a:t>
            </a:r>
            <a:endParaRPr lang="zh-CN" altLang="en-US" sz="1400" b="1" dirty="0">
              <a:solidFill>
                <a:schemeClr val="accent3"/>
              </a:solidFill>
              <a:effectLst/>
            </a:endParaRPr>
          </a:p>
        </p:txBody>
      </p:sp>
      <p:sp>
        <p:nvSpPr>
          <p:cNvPr id="20" name="íŝḷîďè"/>
          <p:cNvSpPr/>
          <p:nvPr/>
        </p:nvSpPr>
        <p:spPr>
          <a:xfrm>
            <a:off x="4247755" y="5276034"/>
            <a:ext cx="2232248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effectLst/>
              </a:rPr>
              <a:t>此部分内容作为文字排版占位显示</a:t>
            </a:r>
            <a:br>
              <a:rPr lang="zh-CN" altLang="en-US" sz="1100">
                <a:effectLst/>
              </a:rPr>
            </a:br>
            <a:r>
              <a:rPr lang="zh-CN" altLang="en-US" sz="1100">
                <a:effectLst/>
              </a:rPr>
              <a:t>（建议使用主题字体）</a:t>
            </a:r>
            <a:endParaRPr lang="zh-CN" altLang="en-US" sz="1100" dirty="0">
              <a:effectLst/>
            </a:endParaRPr>
          </a:p>
        </p:txBody>
      </p:sp>
      <p:sp>
        <p:nvSpPr>
          <p:cNvPr id="21" name="ïṧlïḍè"/>
          <p:cNvSpPr/>
          <p:nvPr/>
        </p:nvSpPr>
        <p:spPr>
          <a:xfrm>
            <a:off x="4247755" y="4653136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>
                <a:solidFill>
                  <a:schemeClr val="accent4"/>
                </a:solidFill>
                <a:effectLst/>
                <a:latin typeface="Impact" panose="020B0806030902050204" pitchFamily="34" charset="0"/>
              </a:rPr>
              <a:t>59%</a:t>
            </a:r>
            <a:endParaRPr lang="en-US" altLang="zh-CN" sz="3600" dirty="0">
              <a:solidFill>
                <a:schemeClr val="accent4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22" name="išļíḑe"/>
          <p:cNvSpPr/>
          <p:nvPr/>
        </p:nvSpPr>
        <p:spPr>
          <a:xfrm>
            <a:off x="5269708" y="4891878"/>
            <a:ext cx="121029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400" b="1">
                <a:solidFill>
                  <a:schemeClr val="accent4"/>
                </a:solidFill>
                <a:effectLst/>
              </a:rPr>
              <a:t>标题文本预设</a:t>
            </a:r>
            <a:endParaRPr lang="zh-CN" altLang="en-US" sz="1400" b="1" dirty="0">
              <a:solidFill>
                <a:schemeClr val="accent4"/>
              </a:solidFill>
              <a:effectLst/>
            </a:endParaRPr>
          </a:p>
        </p:txBody>
      </p:sp>
      <p:sp>
        <p:nvSpPr>
          <p:cNvPr id="17" name="is1îḑè"/>
          <p:cNvSpPr/>
          <p:nvPr/>
        </p:nvSpPr>
        <p:spPr>
          <a:xfrm>
            <a:off x="6732031" y="5276034"/>
            <a:ext cx="2232248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effectLst/>
              </a:rPr>
              <a:t>此部分内容作为文字排版占位显示</a:t>
            </a:r>
            <a:br>
              <a:rPr lang="zh-CN" altLang="en-US" sz="1100">
                <a:effectLst/>
              </a:rPr>
            </a:br>
            <a:r>
              <a:rPr lang="zh-CN" altLang="en-US" sz="1100">
                <a:effectLst/>
              </a:rPr>
              <a:t>（建议使用主题字体）</a:t>
            </a:r>
            <a:endParaRPr lang="zh-CN" altLang="en-US" sz="1100" dirty="0">
              <a:effectLst/>
            </a:endParaRPr>
          </a:p>
        </p:txBody>
      </p:sp>
      <p:sp>
        <p:nvSpPr>
          <p:cNvPr id="18" name="îṥlíḓé"/>
          <p:cNvSpPr/>
          <p:nvPr/>
        </p:nvSpPr>
        <p:spPr>
          <a:xfrm>
            <a:off x="6732031" y="4653136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>
                <a:solidFill>
                  <a:schemeClr val="accent5"/>
                </a:solidFill>
                <a:effectLst/>
                <a:latin typeface="Impact" panose="020B0806030902050204" pitchFamily="34" charset="0"/>
              </a:rPr>
              <a:t>88%</a:t>
            </a:r>
            <a:endParaRPr lang="en-US" altLang="zh-CN" sz="3600" dirty="0">
              <a:solidFill>
                <a:schemeClr val="accent5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19" name="ïs1ïḑé"/>
          <p:cNvSpPr/>
          <p:nvPr/>
        </p:nvSpPr>
        <p:spPr>
          <a:xfrm>
            <a:off x="7753984" y="4891878"/>
            <a:ext cx="121029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400" b="1">
                <a:solidFill>
                  <a:schemeClr val="accent5"/>
                </a:solidFill>
                <a:effectLst/>
              </a:rPr>
              <a:t>标题文本预设</a:t>
            </a:r>
            <a:endParaRPr lang="zh-CN" altLang="en-US" sz="1400" b="1" dirty="0">
              <a:solidFill>
                <a:schemeClr val="accent5"/>
              </a:solidFill>
              <a:effectLst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295800" y="4488545"/>
            <a:ext cx="715275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531958" y="3350121"/>
            <a:ext cx="0" cy="2404457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9036166" y="3350121"/>
            <a:ext cx="0" cy="2404457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2262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44" name="ïšlîḑè"/>
          <p:cNvSpPr>
            <a:spLocks/>
          </p:cNvSpPr>
          <p:nvPr/>
        </p:nvSpPr>
        <p:spPr bwMode="auto">
          <a:xfrm>
            <a:off x="4579086" y="3068398"/>
            <a:ext cx="3025592" cy="3789602"/>
          </a:xfrm>
          <a:custGeom>
            <a:avLst/>
            <a:gdLst>
              <a:gd name="T0" fmla="*/ 197 w 454"/>
              <a:gd name="T1" fmla="*/ 254 h 569"/>
              <a:gd name="T2" fmla="*/ 200 w 454"/>
              <a:gd name="T3" fmla="*/ 449 h 569"/>
              <a:gd name="T4" fmla="*/ 148 w 454"/>
              <a:gd name="T5" fmla="*/ 559 h 569"/>
              <a:gd name="T6" fmla="*/ 122 w 454"/>
              <a:gd name="T7" fmla="*/ 569 h 569"/>
              <a:gd name="T8" fmla="*/ 339 w 454"/>
              <a:gd name="T9" fmla="*/ 569 h 569"/>
              <a:gd name="T10" fmla="*/ 304 w 454"/>
              <a:gd name="T11" fmla="*/ 557 h 569"/>
              <a:gd name="T12" fmla="*/ 277 w 454"/>
              <a:gd name="T13" fmla="*/ 354 h 569"/>
              <a:gd name="T14" fmla="*/ 282 w 454"/>
              <a:gd name="T15" fmla="*/ 261 h 569"/>
              <a:gd name="T16" fmla="*/ 315 w 454"/>
              <a:gd name="T17" fmla="*/ 247 h 569"/>
              <a:gd name="T18" fmla="*/ 454 w 454"/>
              <a:gd name="T19" fmla="*/ 120 h 569"/>
              <a:gd name="T20" fmla="*/ 451 w 454"/>
              <a:gd name="T21" fmla="*/ 117 h 569"/>
              <a:gd name="T22" fmla="*/ 451 w 454"/>
              <a:gd name="T23" fmla="*/ 117 h 569"/>
              <a:gd name="T24" fmla="*/ 389 w 454"/>
              <a:gd name="T25" fmla="*/ 164 h 569"/>
              <a:gd name="T26" fmla="*/ 400 w 454"/>
              <a:gd name="T27" fmla="*/ 82 h 569"/>
              <a:gd name="T28" fmla="*/ 399 w 454"/>
              <a:gd name="T29" fmla="*/ 82 h 569"/>
              <a:gd name="T30" fmla="*/ 398 w 454"/>
              <a:gd name="T31" fmla="*/ 82 h 569"/>
              <a:gd name="T32" fmla="*/ 362 w 454"/>
              <a:gd name="T33" fmla="*/ 182 h 569"/>
              <a:gd name="T34" fmla="*/ 257 w 454"/>
              <a:gd name="T35" fmla="*/ 234 h 569"/>
              <a:gd name="T36" fmla="*/ 241 w 454"/>
              <a:gd name="T37" fmla="*/ 146 h 569"/>
              <a:gd name="T38" fmla="*/ 296 w 454"/>
              <a:gd name="T39" fmla="*/ 54 h 569"/>
              <a:gd name="T40" fmla="*/ 295 w 454"/>
              <a:gd name="T41" fmla="*/ 54 h 569"/>
              <a:gd name="T42" fmla="*/ 294 w 454"/>
              <a:gd name="T43" fmla="*/ 52 h 569"/>
              <a:gd name="T44" fmla="*/ 238 w 454"/>
              <a:gd name="T45" fmla="*/ 113 h 569"/>
              <a:gd name="T46" fmla="*/ 235 w 454"/>
              <a:gd name="T47" fmla="*/ 35 h 569"/>
              <a:gd name="T48" fmla="*/ 235 w 454"/>
              <a:gd name="T49" fmla="*/ 35 h 569"/>
              <a:gd name="T50" fmla="*/ 230 w 454"/>
              <a:gd name="T51" fmla="*/ 35 h 569"/>
              <a:gd name="T52" fmla="*/ 219 w 454"/>
              <a:gd name="T53" fmla="*/ 223 h 569"/>
              <a:gd name="T54" fmla="*/ 122 w 454"/>
              <a:gd name="T55" fmla="*/ 132 h 569"/>
              <a:gd name="T56" fmla="*/ 137 w 454"/>
              <a:gd name="T57" fmla="*/ 64 h 569"/>
              <a:gd name="T58" fmla="*/ 135 w 454"/>
              <a:gd name="T59" fmla="*/ 63 h 569"/>
              <a:gd name="T60" fmla="*/ 135 w 454"/>
              <a:gd name="T61" fmla="*/ 63 h 569"/>
              <a:gd name="T62" fmla="*/ 113 w 454"/>
              <a:gd name="T63" fmla="*/ 118 h 569"/>
              <a:gd name="T64" fmla="*/ 52 w 454"/>
              <a:gd name="T65" fmla="*/ 1 h 569"/>
              <a:gd name="T66" fmla="*/ 50 w 454"/>
              <a:gd name="T67" fmla="*/ 0 h 569"/>
              <a:gd name="T68" fmla="*/ 46 w 454"/>
              <a:gd name="T69" fmla="*/ 1 h 569"/>
              <a:gd name="T70" fmla="*/ 74 w 454"/>
              <a:gd name="T71" fmla="*/ 91 h 569"/>
              <a:gd name="T72" fmla="*/ 74 w 454"/>
              <a:gd name="T73" fmla="*/ 91 h 569"/>
              <a:gd name="T74" fmla="*/ 149 w 454"/>
              <a:gd name="T75" fmla="*/ 208 h 569"/>
              <a:gd name="T76" fmla="*/ 3 w 454"/>
              <a:gd name="T77" fmla="*/ 195 h 569"/>
              <a:gd name="T78" fmla="*/ 3 w 454"/>
              <a:gd name="T79" fmla="*/ 196 h 569"/>
              <a:gd name="T80" fmla="*/ 0 w 454"/>
              <a:gd name="T81" fmla="*/ 201 h 569"/>
              <a:gd name="T82" fmla="*/ 172 w 454"/>
              <a:gd name="T83" fmla="*/ 237 h 569"/>
              <a:gd name="T84" fmla="*/ 197 w 454"/>
              <a:gd name="T85" fmla="*/ 254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54" h="569">
                <a:moveTo>
                  <a:pt x="197" y="254"/>
                </a:moveTo>
                <a:cubicBezTo>
                  <a:pt x="209" y="304"/>
                  <a:pt x="213" y="368"/>
                  <a:pt x="200" y="449"/>
                </a:cubicBezTo>
                <a:cubicBezTo>
                  <a:pt x="191" y="518"/>
                  <a:pt x="199" y="559"/>
                  <a:pt x="148" y="559"/>
                </a:cubicBezTo>
                <a:cubicBezTo>
                  <a:pt x="148" y="559"/>
                  <a:pt x="138" y="555"/>
                  <a:pt x="122" y="569"/>
                </a:cubicBezTo>
                <a:cubicBezTo>
                  <a:pt x="339" y="569"/>
                  <a:pt x="339" y="569"/>
                  <a:pt x="339" y="569"/>
                </a:cubicBezTo>
                <a:cubicBezTo>
                  <a:pt x="328" y="564"/>
                  <a:pt x="315" y="559"/>
                  <a:pt x="304" y="557"/>
                </a:cubicBezTo>
                <a:cubicBezTo>
                  <a:pt x="292" y="529"/>
                  <a:pt x="279" y="475"/>
                  <a:pt x="277" y="354"/>
                </a:cubicBezTo>
                <a:cubicBezTo>
                  <a:pt x="276" y="318"/>
                  <a:pt x="278" y="287"/>
                  <a:pt x="282" y="261"/>
                </a:cubicBezTo>
                <a:cubicBezTo>
                  <a:pt x="315" y="247"/>
                  <a:pt x="315" y="247"/>
                  <a:pt x="315" y="247"/>
                </a:cubicBezTo>
                <a:cubicBezTo>
                  <a:pt x="404" y="194"/>
                  <a:pt x="433" y="147"/>
                  <a:pt x="454" y="120"/>
                </a:cubicBezTo>
                <a:cubicBezTo>
                  <a:pt x="451" y="117"/>
                  <a:pt x="451" y="117"/>
                  <a:pt x="451" y="117"/>
                </a:cubicBezTo>
                <a:cubicBezTo>
                  <a:pt x="451" y="117"/>
                  <a:pt x="451" y="117"/>
                  <a:pt x="451" y="117"/>
                </a:cubicBezTo>
                <a:cubicBezTo>
                  <a:pt x="428" y="135"/>
                  <a:pt x="407" y="151"/>
                  <a:pt x="389" y="164"/>
                </a:cubicBezTo>
                <a:cubicBezTo>
                  <a:pt x="396" y="133"/>
                  <a:pt x="398" y="121"/>
                  <a:pt x="400" y="82"/>
                </a:cubicBezTo>
                <a:cubicBezTo>
                  <a:pt x="399" y="82"/>
                  <a:pt x="399" y="82"/>
                  <a:pt x="399" y="82"/>
                </a:cubicBezTo>
                <a:cubicBezTo>
                  <a:pt x="399" y="82"/>
                  <a:pt x="398" y="82"/>
                  <a:pt x="398" y="82"/>
                </a:cubicBezTo>
                <a:cubicBezTo>
                  <a:pt x="393" y="101"/>
                  <a:pt x="379" y="147"/>
                  <a:pt x="362" y="182"/>
                </a:cubicBezTo>
                <a:cubicBezTo>
                  <a:pt x="312" y="215"/>
                  <a:pt x="278" y="228"/>
                  <a:pt x="257" y="234"/>
                </a:cubicBezTo>
                <a:cubicBezTo>
                  <a:pt x="251" y="213"/>
                  <a:pt x="245" y="185"/>
                  <a:pt x="241" y="146"/>
                </a:cubicBezTo>
                <a:cubicBezTo>
                  <a:pt x="257" y="110"/>
                  <a:pt x="284" y="70"/>
                  <a:pt x="296" y="54"/>
                </a:cubicBezTo>
                <a:cubicBezTo>
                  <a:pt x="295" y="54"/>
                  <a:pt x="295" y="54"/>
                  <a:pt x="295" y="54"/>
                </a:cubicBezTo>
                <a:cubicBezTo>
                  <a:pt x="294" y="52"/>
                  <a:pt x="294" y="52"/>
                  <a:pt x="294" y="52"/>
                </a:cubicBezTo>
                <a:cubicBezTo>
                  <a:pt x="265" y="79"/>
                  <a:pt x="258" y="88"/>
                  <a:pt x="238" y="113"/>
                </a:cubicBezTo>
                <a:cubicBezTo>
                  <a:pt x="236" y="91"/>
                  <a:pt x="235" y="64"/>
                  <a:pt x="235" y="35"/>
                </a:cubicBezTo>
                <a:cubicBezTo>
                  <a:pt x="235" y="35"/>
                  <a:pt x="235" y="35"/>
                  <a:pt x="235" y="35"/>
                </a:cubicBezTo>
                <a:cubicBezTo>
                  <a:pt x="230" y="35"/>
                  <a:pt x="230" y="35"/>
                  <a:pt x="230" y="35"/>
                </a:cubicBezTo>
                <a:cubicBezTo>
                  <a:pt x="223" y="69"/>
                  <a:pt x="210" y="143"/>
                  <a:pt x="219" y="223"/>
                </a:cubicBezTo>
                <a:cubicBezTo>
                  <a:pt x="219" y="223"/>
                  <a:pt x="175" y="205"/>
                  <a:pt x="122" y="132"/>
                </a:cubicBezTo>
                <a:cubicBezTo>
                  <a:pt x="123" y="120"/>
                  <a:pt x="125" y="90"/>
                  <a:pt x="137" y="64"/>
                </a:cubicBezTo>
                <a:cubicBezTo>
                  <a:pt x="135" y="63"/>
                  <a:pt x="135" y="63"/>
                  <a:pt x="135" y="63"/>
                </a:cubicBezTo>
                <a:cubicBezTo>
                  <a:pt x="135" y="63"/>
                  <a:pt x="135" y="63"/>
                  <a:pt x="135" y="63"/>
                </a:cubicBezTo>
                <a:cubicBezTo>
                  <a:pt x="127" y="75"/>
                  <a:pt x="118" y="94"/>
                  <a:pt x="113" y="118"/>
                </a:cubicBezTo>
                <a:cubicBezTo>
                  <a:pt x="93" y="88"/>
                  <a:pt x="72" y="50"/>
                  <a:pt x="52" y="1"/>
                </a:cubicBezTo>
                <a:cubicBezTo>
                  <a:pt x="51" y="1"/>
                  <a:pt x="51" y="1"/>
                  <a:pt x="50" y="0"/>
                </a:cubicBezTo>
                <a:cubicBezTo>
                  <a:pt x="46" y="1"/>
                  <a:pt x="46" y="1"/>
                  <a:pt x="46" y="1"/>
                </a:cubicBezTo>
                <a:cubicBezTo>
                  <a:pt x="49" y="17"/>
                  <a:pt x="74" y="91"/>
                  <a:pt x="74" y="91"/>
                </a:cubicBezTo>
                <a:cubicBezTo>
                  <a:pt x="74" y="91"/>
                  <a:pt x="74" y="91"/>
                  <a:pt x="74" y="91"/>
                </a:cubicBezTo>
                <a:cubicBezTo>
                  <a:pt x="91" y="132"/>
                  <a:pt x="115" y="175"/>
                  <a:pt x="149" y="208"/>
                </a:cubicBezTo>
                <a:cubicBezTo>
                  <a:pt x="149" y="208"/>
                  <a:pt x="89" y="222"/>
                  <a:pt x="3" y="195"/>
                </a:cubicBezTo>
                <a:cubicBezTo>
                  <a:pt x="3" y="196"/>
                  <a:pt x="3" y="196"/>
                  <a:pt x="3" y="196"/>
                </a:cubicBezTo>
                <a:cubicBezTo>
                  <a:pt x="0" y="201"/>
                  <a:pt x="0" y="201"/>
                  <a:pt x="0" y="201"/>
                </a:cubicBezTo>
                <a:cubicBezTo>
                  <a:pt x="37" y="218"/>
                  <a:pt x="97" y="238"/>
                  <a:pt x="172" y="237"/>
                </a:cubicBezTo>
                <a:cubicBezTo>
                  <a:pt x="178" y="238"/>
                  <a:pt x="187" y="243"/>
                  <a:pt x="197" y="25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îṥḻíde"/>
          <p:cNvSpPr>
            <a:spLocks/>
          </p:cNvSpPr>
          <p:nvPr/>
        </p:nvSpPr>
        <p:spPr bwMode="auto">
          <a:xfrm>
            <a:off x="4103833" y="1984378"/>
            <a:ext cx="2052736" cy="2052736"/>
          </a:xfrm>
          <a:prstGeom prst="ellipse">
            <a:avLst/>
          </a:prstGeom>
          <a:solidFill>
            <a:schemeClr val="accent1">
              <a:alpha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işľiḋe"/>
          <p:cNvSpPr>
            <a:spLocks/>
          </p:cNvSpPr>
          <p:nvPr/>
        </p:nvSpPr>
        <p:spPr bwMode="auto">
          <a:xfrm>
            <a:off x="4262428" y="2154249"/>
            <a:ext cx="1735003" cy="1733685"/>
          </a:xfrm>
          <a:prstGeom prst="ellipse">
            <a:avLst/>
          </a:prstGeom>
          <a:solidFill>
            <a:schemeClr val="accent1">
              <a:alpha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íşlîḍè"/>
          <p:cNvSpPr>
            <a:spLocks/>
          </p:cNvSpPr>
          <p:nvPr/>
        </p:nvSpPr>
        <p:spPr bwMode="auto">
          <a:xfrm>
            <a:off x="6790967" y="3129394"/>
            <a:ext cx="1746250" cy="1746250"/>
          </a:xfrm>
          <a:prstGeom prst="ellipse">
            <a:avLst/>
          </a:prstGeom>
          <a:solidFill>
            <a:schemeClr val="accent2">
              <a:alpha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íSḻíḍè"/>
          <p:cNvSpPr>
            <a:spLocks/>
          </p:cNvSpPr>
          <p:nvPr/>
        </p:nvSpPr>
        <p:spPr bwMode="auto">
          <a:xfrm>
            <a:off x="3784313" y="3506789"/>
            <a:ext cx="1830388" cy="1828800"/>
          </a:xfrm>
          <a:prstGeom prst="ellipse">
            <a:avLst/>
          </a:prstGeom>
          <a:solidFill>
            <a:schemeClr val="accent3">
              <a:alpha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iṣḻîdè"/>
          <p:cNvSpPr>
            <a:spLocks/>
          </p:cNvSpPr>
          <p:nvPr/>
        </p:nvSpPr>
        <p:spPr bwMode="auto">
          <a:xfrm>
            <a:off x="5674504" y="2013410"/>
            <a:ext cx="2052736" cy="2052736"/>
          </a:xfrm>
          <a:prstGeom prst="ellipse">
            <a:avLst/>
          </a:prstGeom>
          <a:solidFill>
            <a:schemeClr val="accent4">
              <a:alpha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íśḻidê"/>
          <p:cNvSpPr>
            <a:spLocks/>
          </p:cNvSpPr>
          <p:nvPr/>
        </p:nvSpPr>
        <p:spPr bwMode="auto">
          <a:xfrm>
            <a:off x="6984311" y="3329447"/>
            <a:ext cx="1360339" cy="1362267"/>
          </a:xfrm>
          <a:prstGeom prst="ellipse">
            <a:avLst/>
          </a:prstGeom>
          <a:solidFill>
            <a:schemeClr val="accent2">
              <a:alpha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íśḷïḑé"/>
          <p:cNvSpPr>
            <a:spLocks/>
          </p:cNvSpPr>
          <p:nvPr/>
        </p:nvSpPr>
        <p:spPr bwMode="auto">
          <a:xfrm>
            <a:off x="3951389" y="3682503"/>
            <a:ext cx="1497013" cy="1497013"/>
          </a:xfrm>
          <a:prstGeom prst="ellipse">
            <a:avLst/>
          </a:prstGeom>
          <a:solidFill>
            <a:schemeClr val="accent3">
              <a:alpha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ïṣḻïḓè"/>
          <p:cNvSpPr txBox="1"/>
          <p:nvPr/>
        </p:nvSpPr>
        <p:spPr>
          <a:xfrm>
            <a:off x="4722071" y="2777075"/>
            <a:ext cx="904415" cy="52322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id-ID" sz="2800" b="1">
                <a:solidFill>
                  <a:schemeClr val="bg1"/>
                </a:solidFill>
              </a:rPr>
              <a:t>25%</a:t>
            </a:r>
          </a:p>
        </p:txBody>
      </p:sp>
      <p:sp>
        <p:nvSpPr>
          <p:cNvPr id="53" name="îsļïḋé"/>
          <p:cNvSpPr txBox="1"/>
          <p:nvPr/>
        </p:nvSpPr>
        <p:spPr>
          <a:xfrm>
            <a:off x="4282821" y="4089399"/>
            <a:ext cx="904415" cy="52322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id-ID" sz="2800" b="1">
                <a:solidFill>
                  <a:schemeClr val="bg1"/>
                </a:solidFill>
              </a:rPr>
              <a:t>25%</a:t>
            </a:r>
          </a:p>
        </p:txBody>
      </p:sp>
      <p:sp>
        <p:nvSpPr>
          <p:cNvPr id="54" name="îslíḍè"/>
          <p:cNvSpPr>
            <a:spLocks/>
          </p:cNvSpPr>
          <p:nvPr/>
        </p:nvSpPr>
        <p:spPr bwMode="auto">
          <a:xfrm>
            <a:off x="5833099" y="2183281"/>
            <a:ext cx="1735003" cy="1733685"/>
          </a:xfrm>
          <a:prstGeom prst="ellipse">
            <a:avLst/>
          </a:prstGeom>
          <a:solidFill>
            <a:schemeClr val="accent4">
              <a:alpha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iṩḻïďê"/>
          <p:cNvSpPr txBox="1"/>
          <p:nvPr/>
        </p:nvSpPr>
        <p:spPr>
          <a:xfrm>
            <a:off x="7215563" y="3627836"/>
            <a:ext cx="904415" cy="52322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id-ID" sz="2800" b="1">
                <a:solidFill>
                  <a:schemeClr val="bg1"/>
                </a:solidFill>
              </a:rPr>
              <a:t>25%</a:t>
            </a:r>
          </a:p>
        </p:txBody>
      </p:sp>
      <p:sp>
        <p:nvSpPr>
          <p:cNvPr id="56" name="í$ḻíḍe"/>
          <p:cNvSpPr txBox="1"/>
          <p:nvPr/>
        </p:nvSpPr>
        <p:spPr>
          <a:xfrm>
            <a:off x="6316569" y="2759481"/>
            <a:ext cx="904415" cy="52322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id-ID" sz="2800" b="1">
                <a:solidFill>
                  <a:schemeClr val="bg1"/>
                </a:solidFill>
              </a:rPr>
              <a:t>25%</a:t>
            </a:r>
          </a:p>
        </p:txBody>
      </p:sp>
      <p:sp>
        <p:nvSpPr>
          <p:cNvPr id="57" name="îṩļiḓé"/>
          <p:cNvSpPr>
            <a:spLocks/>
          </p:cNvSpPr>
          <p:nvPr/>
        </p:nvSpPr>
        <p:spPr bwMode="auto">
          <a:xfrm>
            <a:off x="6389919" y="4106245"/>
            <a:ext cx="327589" cy="328054"/>
          </a:xfrm>
          <a:prstGeom prst="ellipse">
            <a:avLst/>
          </a:prstGeom>
          <a:solidFill>
            <a:schemeClr val="accent4">
              <a:lumMod val="60000"/>
              <a:lumOff val="40000"/>
              <a:alpha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í$ḻíďê"/>
          <p:cNvSpPr>
            <a:spLocks/>
          </p:cNvSpPr>
          <p:nvPr/>
        </p:nvSpPr>
        <p:spPr bwMode="auto">
          <a:xfrm>
            <a:off x="5625888" y="3891832"/>
            <a:ext cx="479357" cy="480037"/>
          </a:xfrm>
          <a:prstGeom prst="ellipse">
            <a:avLst/>
          </a:prstGeom>
          <a:solidFill>
            <a:schemeClr val="accent1">
              <a:lumMod val="60000"/>
              <a:lumOff val="40000"/>
              <a:alpha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ïś1íḑê"/>
          <p:cNvSpPr>
            <a:spLocks/>
          </p:cNvSpPr>
          <p:nvPr/>
        </p:nvSpPr>
        <p:spPr bwMode="auto">
          <a:xfrm>
            <a:off x="6529155" y="4721911"/>
            <a:ext cx="310598" cy="311039"/>
          </a:xfrm>
          <a:prstGeom prst="ellipse">
            <a:avLst/>
          </a:prstGeom>
          <a:solidFill>
            <a:schemeClr val="accent2">
              <a:lumMod val="60000"/>
              <a:lumOff val="40000"/>
              <a:alpha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ïšḻíḑe"/>
          <p:cNvSpPr>
            <a:spLocks/>
          </p:cNvSpPr>
          <p:nvPr/>
        </p:nvSpPr>
        <p:spPr bwMode="auto">
          <a:xfrm>
            <a:off x="7600539" y="2798666"/>
            <a:ext cx="479357" cy="480037"/>
          </a:xfrm>
          <a:prstGeom prst="ellipse">
            <a:avLst/>
          </a:prstGeom>
          <a:solidFill>
            <a:schemeClr val="accent4">
              <a:alpha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ïṧḷïḑè"/>
          <p:cNvSpPr>
            <a:spLocks/>
          </p:cNvSpPr>
          <p:nvPr/>
        </p:nvSpPr>
        <p:spPr bwMode="auto">
          <a:xfrm>
            <a:off x="5564842" y="4740400"/>
            <a:ext cx="327589" cy="328054"/>
          </a:xfrm>
          <a:prstGeom prst="ellipse">
            <a:avLst/>
          </a:prstGeom>
          <a:solidFill>
            <a:schemeClr val="accent3">
              <a:lumMod val="60000"/>
              <a:lumOff val="40000"/>
              <a:alpha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îṡḷíḍê"/>
          <p:cNvSpPr>
            <a:spLocks/>
          </p:cNvSpPr>
          <p:nvPr/>
        </p:nvSpPr>
        <p:spPr bwMode="auto">
          <a:xfrm>
            <a:off x="3872957" y="3309162"/>
            <a:ext cx="479357" cy="480037"/>
          </a:xfrm>
          <a:prstGeom prst="ellipse">
            <a:avLst/>
          </a:prstGeom>
          <a:solidFill>
            <a:schemeClr val="accent1">
              <a:alpha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iṩľíde"/>
          <p:cNvSpPr>
            <a:spLocks/>
          </p:cNvSpPr>
          <p:nvPr/>
        </p:nvSpPr>
        <p:spPr bwMode="auto">
          <a:xfrm>
            <a:off x="6934912" y="4591096"/>
            <a:ext cx="479357" cy="480037"/>
          </a:xfrm>
          <a:prstGeom prst="ellipse">
            <a:avLst/>
          </a:prstGeom>
          <a:solidFill>
            <a:schemeClr val="accent2">
              <a:alpha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îṧľïdé"/>
          <p:cNvSpPr>
            <a:spLocks/>
          </p:cNvSpPr>
          <p:nvPr/>
        </p:nvSpPr>
        <p:spPr bwMode="auto">
          <a:xfrm>
            <a:off x="5265651" y="4805981"/>
            <a:ext cx="479357" cy="480037"/>
          </a:xfrm>
          <a:prstGeom prst="ellipse">
            <a:avLst/>
          </a:prstGeom>
          <a:solidFill>
            <a:schemeClr val="accent3">
              <a:alpha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42" name="Straight Connector 38"/>
          <p:cNvCxnSpPr/>
          <p:nvPr/>
        </p:nvCxnSpPr>
        <p:spPr>
          <a:xfrm flipH="1">
            <a:off x="3942600" y="4539366"/>
            <a:ext cx="301378" cy="301378"/>
          </a:xfrm>
          <a:prstGeom prst="line">
            <a:avLst/>
          </a:prstGeom>
          <a:ln w="2222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39"/>
          <p:cNvCxnSpPr/>
          <p:nvPr/>
        </p:nvCxnSpPr>
        <p:spPr>
          <a:xfrm rot="10800000">
            <a:off x="3080275" y="4832198"/>
            <a:ext cx="870870" cy="0"/>
          </a:xfrm>
          <a:prstGeom prst="straightConnector1">
            <a:avLst/>
          </a:prstGeom>
          <a:ln w="22225">
            <a:solidFill>
              <a:schemeClr val="accent3"/>
            </a:solidFill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6"/>
          <p:cNvCxnSpPr>
            <a:stCxn id="50" idx="4"/>
          </p:cNvCxnSpPr>
          <p:nvPr/>
        </p:nvCxnSpPr>
        <p:spPr>
          <a:xfrm>
            <a:off x="7808863" y="4656495"/>
            <a:ext cx="479731" cy="389504"/>
          </a:xfrm>
          <a:prstGeom prst="line">
            <a:avLst/>
          </a:prstGeom>
          <a:ln w="222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37"/>
          <p:cNvCxnSpPr/>
          <p:nvPr/>
        </p:nvCxnSpPr>
        <p:spPr>
          <a:xfrm rot="10800000" flipH="1">
            <a:off x="8280049" y="5037453"/>
            <a:ext cx="717845" cy="0"/>
          </a:xfrm>
          <a:prstGeom prst="straightConnector1">
            <a:avLst/>
          </a:prstGeom>
          <a:ln w="22225">
            <a:solidFill>
              <a:schemeClr val="accent2"/>
            </a:solidFill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4"/>
          <p:cNvCxnSpPr/>
          <p:nvPr/>
        </p:nvCxnSpPr>
        <p:spPr>
          <a:xfrm flipH="1" flipV="1">
            <a:off x="3980868" y="2212407"/>
            <a:ext cx="427857" cy="427857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5"/>
          <p:cNvCxnSpPr/>
          <p:nvPr/>
        </p:nvCxnSpPr>
        <p:spPr>
          <a:xfrm flipH="1">
            <a:off x="3349904" y="2212407"/>
            <a:ext cx="630964" cy="0"/>
          </a:xfrm>
          <a:prstGeom prst="straightConnector1">
            <a:avLst/>
          </a:prstGeom>
          <a:ln w="22225">
            <a:solidFill>
              <a:schemeClr val="accent1"/>
            </a:solidFill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2"/>
          <p:cNvCxnSpPr/>
          <p:nvPr/>
        </p:nvCxnSpPr>
        <p:spPr>
          <a:xfrm flipV="1">
            <a:off x="7457999" y="2226592"/>
            <a:ext cx="323934" cy="323934"/>
          </a:xfrm>
          <a:prstGeom prst="line">
            <a:avLst/>
          </a:prstGeom>
          <a:ln w="222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3"/>
          <p:cNvCxnSpPr/>
          <p:nvPr/>
        </p:nvCxnSpPr>
        <p:spPr>
          <a:xfrm>
            <a:off x="7760570" y="2218284"/>
            <a:ext cx="1002430" cy="0"/>
          </a:xfrm>
          <a:prstGeom prst="straightConnector1">
            <a:avLst/>
          </a:prstGeom>
          <a:ln w="22225">
            <a:solidFill>
              <a:schemeClr val="accent4"/>
            </a:solidFill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ïSļïḑé"/>
          <p:cNvSpPr txBox="1"/>
          <p:nvPr/>
        </p:nvSpPr>
        <p:spPr>
          <a:xfrm>
            <a:off x="9317858" y="2021045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400" b="1"/>
              <a:t>标题文本预设</a:t>
            </a:r>
          </a:p>
        </p:txBody>
      </p:sp>
      <p:sp>
        <p:nvSpPr>
          <p:cNvPr id="12" name="íśḷíḋê"/>
          <p:cNvSpPr/>
          <p:nvPr/>
        </p:nvSpPr>
        <p:spPr>
          <a:xfrm>
            <a:off x="9317858" y="2352368"/>
            <a:ext cx="1871832" cy="553998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/>
              <a:t>此部分内容作为文字排版占位显示（建议使用主题字体）</a:t>
            </a:r>
          </a:p>
        </p:txBody>
      </p:sp>
      <p:sp>
        <p:nvSpPr>
          <p:cNvPr id="13" name="ïṩḷíďé"/>
          <p:cNvSpPr txBox="1"/>
          <p:nvPr/>
        </p:nvSpPr>
        <p:spPr>
          <a:xfrm>
            <a:off x="1385393" y="1969172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sz="1400" b="1"/>
              <a:t>标题文本预设</a:t>
            </a:r>
          </a:p>
        </p:txBody>
      </p:sp>
      <p:sp>
        <p:nvSpPr>
          <p:cNvPr id="14" name="íṩḻiḋe"/>
          <p:cNvSpPr/>
          <p:nvPr/>
        </p:nvSpPr>
        <p:spPr>
          <a:xfrm>
            <a:off x="715554" y="2300495"/>
            <a:ext cx="1931723" cy="553998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/>
              <a:t>此部分内容作为文字排版占位显示（建议使用主题字体）</a:t>
            </a:r>
          </a:p>
        </p:txBody>
      </p:sp>
      <p:sp>
        <p:nvSpPr>
          <p:cNvPr id="15" name="îṡḻîḓê"/>
          <p:cNvSpPr txBox="1"/>
          <p:nvPr/>
        </p:nvSpPr>
        <p:spPr>
          <a:xfrm>
            <a:off x="1198827" y="4523337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sz="1400" b="1"/>
              <a:t>标题文本预设</a:t>
            </a:r>
          </a:p>
        </p:txBody>
      </p:sp>
      <p:sp>
        <p:nvSpPr>
          <p:cNvPr id="16" name="îSḷidè"/>
          <p:cNvSpPr/>
          <p:nvPr/>
        </p:nvSpPr>
        <p:spPr>
          <a:xfrm>
            <a:off x="575527" y="4854660"/>
            <a:ext cx="1885183" cy="553998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/>
              <a:t>此部分内容作为文字排版占位显示（建议使用主题字体）</a:t>
            </a:r>
          </a:p>
        </p:txBody>
      </p:sp>
      <p:sp>
        <p:nvSpPr>
          <p:cNvPr id="17" name="ïṣḷide"/>
          <p:cNvSpPr txBox="1"/>
          <p:nvPr/>
        </p:nvSpPr>
        <p:spPr>
          <a:xfrm>
            <a:off x="9586578" y="4725409"/>
            <a:ext cx="1261884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400" b="1"/>
              <a:t>标题文本预设</a:t>
            </a:r>
          </a:p>
        </p:txBody>
      </p:sp>
      <p:sp>
        <p:nvSpPr>
          <p:cNvPr id="18" name="iṣlîḍé"/>
          <p:cNvSpPr/>
          <p:nvPr/>
        </p:nvSpPr>
        <p:spPr>
          <a:xfrm>
            <a:off x="9586577" y="5068480"/>
            <a:ext cx="1978299" cy="553998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/>
              <a:t>此部分内容作为文字排版占位显示（建议使用主题字体）</a:t>
            </a:r>
          </a:p>
        </p:txBody>
      </p:sp>
      <p:sp>
        <p:nvSpPr>
          <p:cNvPr id="33" name="îSḻïḑé"/>
          <p:cNvSpPr>
            <a:spLocks/>
          </p:cNvSpPr>
          <p:nvPr/>
        </p:nvSpPr>
        <p:spPr bwMode="auto">
          <a:xfrm>
            <a:off x="2726503" y="1973274"/>
            <a:ext cx="452438" cy="412750"/>
          </a:xfrm>
          <a:custGeom>
            <a:avLst/>
            <a:gdLst>
              <a:gd name="T0" fmla="*/ 96 w 120"/>
              <a:gd name="T1" fmla="*/ 106 h 107"/>
              <a:gd name="T2" fmla="*/ 93 w 120"/>
              <a:gd name="T3" fmla="*/ 105 h 107"/>
              <a:gd name="T4" fmla="*/ 93 w 120"/>
              <a:gd name="T5" fmla="*/ 99 h 107"/>
              <a:gd name="T6" fmla="*/ 112 w 120"/>
              <a:gd name="T7" fmla="*/ 60 h 107"/>
              <a:gd name="T8" fmla="*/ 60 w 120"/>
              <a:gd name="T9" fmla="*/ 8 h 107"/>
              <a:gd name="T10" fmla="*/ 8 w 120"/>
              <a:gd name="T11" fmla="*/ 60 h 107"/>
              <a:gd name="T12" fmla="*/ 27 w 120"/>
              <a:gd name="T13" fmla="*/ 99 h 107"/>
              <a:gd name="T14" fmla="*/ 27 w 120"/>
              <a:gd name="T15" fmla="*/ 105 h 107"/>
              <a:gd name="T16" fmla="*/ 22 w 120"/>
              <a:gd name="T17" fmla="*/ 106 h 107"/>
              <a:gd name="T18" fmla="*/ 0 w 120"/>
              <a:gd name="T19" fmla="*/ 60 h 107"/>
              <a:gd name="T20" fmla="*/ 60 w 120"/>
              <a:gd name="T21" fmla="*/ 0 h 107"/>
              <a:gd name="T22" fmla="*/ 120 w 120"/>
              <a:gd name="T23" fmla="*/ 60 h 107"/>
              <a:gd name="T24" fmla="*/ 98 w 120"/>
              <a:gd name="T25" fmla="*/ 106 h 107"/>
              <a:gd name="T26" fmla="*/ 96 w 120"/>
              <a:gd name="T27" fmla="*/ 106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0" h="107">
                <a:moveTo>
                  <a:pt x="96" y="106"/>
                </a:moveTo>
                <a:cubicBezTo>
                  <a:pt x="95" y="106"/>
                  <a:pt x="94" y="106"/>
                  <a:pt x="93" y="105"/>
                </a:cubicBezTo>
                <a:cubicBezTo>
                  <a:pt x="91" y="103"/>
                  <a:pt x="92" y="101"/>
                  <a:pt x="93" y="99"/>
                </a:cubicBezTo>
                <a:cubicBezTo>
                  <a:pt x="105" y="89"/>
                  <a:pt x="112" y="75"/>
                  <a:pt x="112" y="60"/>
                </a:cubicBezTo>
                <a:cubicBezTo>
                  <a:pt x="112" y="31"/>
                  <a:pt x="89" y="8"/>
                  <a:pt x="60" y="8"/>
                </a:cubicBezTo>
                <a:cubicBezTo>
                  <a:pt x="31" y="8"/>
                  <a:pt x="8" y="31"/>
                  <a:pt x="8" y="60"/>
                </a:cubicBezTo>
                <a:cubicBezTo>
                  <a:pt x="8" y="75"/>
                  <a:pt x="15" y="89"/>
                  <a:pt x="27" y="99"/>
                </a:cubicBezTo>
                <a:cubicBezTo>
                  <a:pt x="28" y="101"/>
                  <a:pt x="29" y="103"/>
                  <a:pt x="27" y="105"/>
                </a:cubicBezTo>
                <a:cubicBezTo>
                  <a:pt x="26" y="107"/>
                  <a:pt x="23" y="107"/>
                  <a:pt x="22" y="106"/>
                </a:cubicBezTo>
                <a:cubicBezTo>
                  <a:pt x="8" y="94"/>
                  <a:pt x="0" y="77"/>
                  <a:pt x="0" y="60"/>
                </a:cubicBezTo>
                <a:cubicBezTo>
                  <a:pt x="0" y="26"/>
                  <a:pt x="27" y="0"/>
                  <a:pt x="60" y="0"/>
                </a:cubicBezTo>
                <a:cubicBezTo>
                  <a:pt x="93" y="0"/>
                  <a:pt x="120" y="26"/>
                  <a:pt x="120" y="60"/>
                </a:cubicBezTo>
                <a:cubicBezTo>
                  <a:pt x="120" y="77"/>
                  <a:pt x="112" y="94"/>
                  <a:pt x="98" y="106"/>
                </a:cubicBezTo>
                <a:cubicBezTo>
                  <a:pt x="98" y="106"/>
                  <a:pt x="97" y="106"/>
                  <a:pt x="96" y="10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îṧḷîḍe"/>
          <p:cNvSpPr>
            <a:spLocks/>
          </p:cNvSpPr>
          <p:nvPr/>
        </p:nvSpPr>
        <p:spPr bwMode="auto">
          <a:xfrm>
            <a:off x="2923353" y="2208224"/>
            <a:ext cx="60325" cy="61913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îṣļïďè"/>
          <p:cNvSpPr>
            <a:spLocks/>
          </p:cNvSpPr>
          <p:nvPr/>
        </p:nvSpPr>
        <p:spPr bwMode="auto">
          <a:xfrm>
            <a:off x="2816990" y="2100274"/>
            <a:ext cx="95250" cy="96838"/>
          </a:xfrm>
          <a:custGeom>
            <a:avLst/>
            <a:gdLst>
              <a:gd name="T0" fmla="*/ 1 w 25"/>
              <a:gd name="T1" fmla="*/ 1 h 25"/>
              <a:gd name="T2" fmla="*/ 7 w 25"/>
              <a:gd name="T3" fmla="*/ 1 h 25"/>
              <a:gd name="T4" fmla="*/ 24 w 25"/>
              <a:gd name="T5" fmla="*/ 18 h 25"/>
              <a:gd name="T6" fmla="*/ 24 w 25"/>
              <a:gd name="T7" fmla="*/ 24 h 25"/>
              <a:gd name="T8" fmla="*/ 18 w 25"/>
              <a:gd name="T9" fmla="*/ 24 h 25"/>
              <a:gd name="T10" fmla="*/ 1 w 25"/>
              <a:gd name="T11" fmla="*/ 7 h 25"/>
              <a:gd name="T12" fmla="*/ 1 w 25"/>
              <a:gd name="T13" fmla="*/ 1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" h="25">
                <a:moveTo>
                  <a:pt x="1" y="1"/>
                </a:moveTo>
                <a:cubicBezTo>
                  <a:pt x="3" y="0"/>
                  <a:pt x="5" y="0"/>
                  <a:pt x="7" y="1"/>
                </a:cubicBezTo>
                <a:cubicBezTo>
                  <a:pt x="24" y="18"/>
                  <a:pt x="24" y="18"/>
                  <a:pt x="24" y="18"/>
                </a:cubicBezTo>
                <a:cubicBezTo>
                  <a:pt x="25" y="20"/>
                  <a:pt x="25" y="22"/>
                  <a:pt x="24" y="24"/>
                </a:cubicBezTo>
                <a:cubicBezTo>
                  <a:pt x="22" y="25"/>
                  <a:pt x="20" y="25"/>
                  <a:pt x="18" y="24"/>
                </a:cubicBezTo>
                <a:cubicBezTo>
                  <a:pt x="1" y="7"/>
                  <a:pt x="1" y="7"/>
                  <a:pt x="1" y="7"/>
                </a:cubicBezTo>
                <a:cubicBezTo>
                  <a:pt x="0" y="5"/>
                  <a:pt x="0" y="3"/>
                  <a:pt x="1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iṧľiḑe"/>
          <p:cNvSpPr>
            <a:spLocks/>
          </p:cNvSpPr>
          <p:nvPr/>
        </p:nvSpPr>
        <p:spPr bwMode="auto">
          <a:xfrm>
            <a:off x="2501247" y="4607890"/>
            <a:ext cx="461527" cy="440307"/>
          </a:xfrm>
          <a:custGeom>
            <a:avLst/>
            <a:gdLst>
              <a:gd name="T0" fmla="*/ 482 w 526"/>
              <a:gd name="T1" fmla="*/ 0 h 502"/>
              <a:gd name="T2" fmla="*/ 44 w 526"/>
              <a:gd name="T3" fmla="*/ 0 h 502"/>
              <a:gd name="T4" fmla="*/ 0 w 526"/>
              <a:gd name="T5" fmla="*/ 45 h 502"/>
              <a:gd name="T6" fmla="*/ 0 w 526"/>
              <a:gd name="T7" fmla="*/ 384 h 502"/>
              <a:gd name="T8" fmla="*/ 44 w 526"/>
              <a:gd name="T9" fmla="*/ 428 h 502"/>
              <a:gd name="T10" fmla="*/ 177 w 526"/>
              <a:gd name="T11" fmla="*/ 428 h 502"/>
              <a:gd name="T12" fmla="*/ 154 w 526"/>
              <a:gd name="T13" fmla="*/ 454 h 502"/>
              <a:gd name="T14" fmla="*/ 141 w 526"/>
              <a:gd name="T15" fmla="*/ 467 h 502"/>
              <a:gd name="T16" fmla="*/ 140 w 526"/>
              <a:gd name="T17" fmla="*/ 487 h 502"/>
              <a:gd name="T18" fmla="*/ 173 w 526"/>
              <a:gd name="T19" fmla="*/ 502 h 502"/>
              <a:gd name="T20" fmla="*/ 352 w 526"/>
              <a:gd name="T21" fmla="*/ 502 h 502"/>
              <a:gd name="T22" fmla="*/ 386 w 526"/>
              <a:gd name="T23" fmla="*/ 487 h 502"/>
              <a:gd name="T24" fmla="*/ 384 w 526"/>
              <a:gd name="T25" fmla="*/ 467 h 502"/>
              <a:gd name="T26" fmla="*/ 372 w 526"/>
              <a:gd name="T27" fmla="*/ 453 h 502"/>
              <a:gd name="T28" fmla="*/ 348 w 526"/>
              <a:gd name="T29" fmla="*/ 428 h 502"/>
              <a:gd name="T30" fmla="*/ 482 w 526"/>
              <a:gd name="T31" fmla="*/ 428 h 502"/>
              <a:gd name="T32" fmla="*/ 526 w 526"/>
              <a:gd name="T33" fmla="*/ 384 h 502"/>
              <a:gd name="T34" fmla="*/ 526 w 526"/>
              <a:gd name="T35" fmla="*/ 45 h 502"/>
              <a:gd name="T36" fmla="*/ 482 w 526"/>
              <a:gd name="T37" fmla="*/ 0 h 502"/>
              <a:gd name="T38" fmla="*/ 360 w 526"/>
              <a:gd name="T39" fmla="*/ 465 h 502"/>
              <a:gd name="T40" fmla="*/ 371 w 526"/>
              <a:gd name="T41" fmla="*/ 476 h 502"/>
              <a:gd name="T42" fmla="*/ 371 w 526"/>
              <a:gd name="T43" fmla="*/ 480 h 502"/>
              <a:gd name="T44" fmla="*/ 352 w 526"/>
              <a:gd name="T45" fmla="*/ 485 h 502"/>
              <a:gd name="T46" fmla="*/ 173 w 526"/>
              <a:gd name="T47" fmla="*/ 485 h 502"/>
              <a:gd name="T48" fmla="*/ 155 w 526"/>
              <a:gd name="T49" fmla="*/ 480 h 502"/>
              <a:gd name="T50" fmla="*/ 154 w 526"/>
              <a:gd name="T51" fmla="*/ 476 h 502"/>
              <a:gd name="T52" fmla="*/ 154 w 526"/>
              <a:gd name="T53" fmla="*/ 477 h 502"/>
              <a:gd name="T54" fmla="*/ 165 w 526"/>
              <a:gd name="T55" fmla="*/ 465 h 502"/>
              <a:gd name="T56" fmla="*/ 196 w 526"/>
              <a:gd name="T57" fmla="*/ 428 h 502"/>
              <a:gd name="T58" fmla="*/ 329 w 526"/>
              <a:gd name="T59" fmla="*/ 428 h 502"/>
              <a:gd name="T60" fmla="*/ 360 w 526"/>
              <a:gd name="T61" fmla="*/ 465 h 502"/>
              <a:gd name="T62" fmla="*/ 493 w 526"/>
              <a:gd name="T63" fmla="*/ 384 h 502"/>
              <a:gd name="T64" fmla="*/ 482 w 526"/>
              <a:gd name="T65" fmla="*/ 395 h 502"/>
              <a:gd name="T66" fmla="*/ 44 w 526"/>
              <a:gd name="T67" fmla="*/ 395 h 502"/>
              <a:gd name="T68" fmla="*/ 32 w 526"/>
              <a:gd name="T69" fmla="*/ 384 h 502"/>
              <a:gd name="T70" fmla="*/ 32 w 526"/>
              <a:gd name="T71" fmla="*/ 45 h 502"/>
              <a:gd name="T72" fmla="*/ 44 w 526"/>
              <a:gd name="T73" fmla="*/ 33 h 502"/>
              <a:gd name="T74" fmla="*/ 482 w 526"/>
              <a:gd name="T75" fmla="*/ 33 h 502"/>
              <a:gd name="T76" fmla="*/ 493 w 526"/>
              <a:gd name="T77" fmla="*/ 45 h 502"/>
              <a:gd name="T78" fmla="*/ 493 w 526"/>
              <a:gd name="T79" fmla="*/ 384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26" h="502">
                <a:moveTo>
                  <a:pt x="482" y="0"/>
                </a:moveTo>
                <a:cubicBezTo>
                  <a:pt x="44" y="0"/>
                  <a:pt x="44" y="0"/>
                  <a:pt x="44" y="0"/>
                </a:cubicBezTo>
                <a:cubicBezTo>
                  <a:pt x="19" y="0"/>
                  <a:pt x="0" y="20"/>
                  <a:pt x="0" y="45"/>
                </a:cubicBezTo>
                <a:cubicBezTo>
                  <a:pt x="0" y="384"/>
                  <a:pt x="0" y="384"/>
                  <a:pt x="0" y="384"/>
                </a:cubicBezTo>
                <a:cubicBezTo>
                  <a:pt x="0" y="408"/>
                  <a:pt x="19" y="428"/>
                  <a:pt x="44" y="428"/>
                </a:cubicBezTo>
                <a:cubicBezTo>
                  <a:pt x="177" y="428"/>
                  <a:pt x="177" y="428"/>
                  <a:pt x="177" y="428"/>
                </a:cubicBezTo>
                <a:cubicBezTo>
                  <a:pt x="170" y="437"/>
                  <a:pt x="159" y="448"/>
                  <a:pt x="154" y="454"/>
                </a:cubicBezTo>
                <a:cubicBezTo>
                  <a:pt x="148" y="459"/>
                  <a:pt x="144" y="463"/>
                  <a:pt x="141" y="467"/>
                </a:cubicBezTo>
                <a:cubicBezTo>
                  <a:pt x="138" y="471"/>
                  <a:pt x="136" y="480"/>
                  <a:pt x="140" y="487"/>
                </a:cubicBezTo>
                <a:cubicBezTo>
                  <a:pt x="144" y="494"/>
                  <a:pt x="152" y="502"/>
                  <a:pt x="173" y="502"/>
                </a:cubicBezTo>
                <a:cubicBezTo>
                  <a:pt x="352" y="502"/>
                  <a:pt x="352" y="502"/>
                  <a:pt x="352" y="502"/>
                </a:cubicBezTo>
                <a:cubicBezTo>
                  <a:pt x="374" y="502"/>
                  <a:pt x="382" y="494"/>
                  <a:pt x="386" y="487"/>
                </a:cubicBezTo>
                <a:cubicBezTo>
                  <a:pt x="389" y="480"/>
                  <a:pt x="388" y="471"/>
                  <a:pt x="384" y="467"/>
                </a:cubicBezTo>
                <a:cubicBezTo>
                  <a:pt x="382" y="463"/>
                  <a:pt x="378" y="459"/>
                  <a:pt x="372" y="453"/>
                </a:cubicBezTo>
                <a:cubicBezTo>
                  <a:pt x="367" y="448"/>
                  <a:pt x="355" y="437"/>
                  <a:pt x="348" y="428"/>
                </a:cubicBezTo>
                <a:cubicBezTo>
                  <a:pt x="482" y="428"/>
                  <a:pt x="482" y="428"/>
                  <a:pt x="482" y="428"/>
                </a:cubicBezTo>
                <a:cubicBezTo>
                  <a:pt x="506" y="428"/>
                  <a:pt x="526" y="408"/>
                  <a:pt x="526" y="384"/>
                </a:cubicBezTo>
                <a:cubicBezTo>
                  <a:pt x="526" y="45"/>
                  <a:pt x="526" y="45"/>
                  <a:pt x="526" y="45"/>
                </a:cubicBezTo>
                <a:cubicBezTo>
                  <a:pt x="526" y="20"/>
                  <a:pt x="506" y="0"/>
                  <a:pt x="482" y="0"/>
                </a:cubicBezTo>
                <a:close/>
                <a:moveTo>
                  <a:pt x="360" y="465"/>
                </a:moveTo>
                <a:cubicBezTo>
                  <a:pt x="365" y="470"/>
                  <a:pt x="370" y="474"/>
                  <a:pt x="371" y="476"/>
                </a:cubicBezTo>
                <a:cubicBezTo>
                  <a:pt x="371" y="476"/>
                  <a:pt x="372" y="478"/>
                  <a:pt x="371" y="480"/>
                </a:cubicBezTo>
                <a:cubicBezTo>
                  <a:pt x="368" y="483"/>
                  <a:pt x="362" y="485"/>
                  <a:pt x="352" y="485"/>
                </a:cubicBezTo>
                <a:cubicBezTo>
                  <a:pt x="173" y="485"/>
                  <a:pt x="173" y="485"/>
                  <a:pt x="173" y="485"/>
                </a:cubicBezTo>
                <a:cubicBezTo>
                  <a:pt x="164" y="485"/>
                  <a:pt x="157" y="483"/>
                  <a:pt x="155" y="480"/>
                </a:cubicBezTo>
                <a:cubicBezTo>
                  <a:pt x="154" y="478"/>
                  <a:pt x="155" y="476"/>
                  <a:pt x="154" y="476"/>
                </a:cubicBezTo>
                <a:cubicBezTo>
                  <a:pt x="154" y="476"/>
                  <a:pt x="154" y="476"/>
                  <a:pt x="154" y="477"/>
                </a:cubicBezTo>
                <a:cubicBezTo>
                  <a:pt x="156" y="474"/>
                  <a:pt x="161" y="470"/>
                  <a:pt x="165" y="465"/>
                </a:cubicBezTo>
                <a:cubicBezTo>
                  <a:pt x="180" y="451"/>
                  <a:pt x="191" y="439"/>
                  <a:pt x="196" y="428"/>
                </a:cubicBezTo>
                <a:cubicBezTo>
                  <a:pt x="329" y="428"/>
                  <a:pt x="329" y="428"/>
                  <a:pt x="329" y="428"/>
                </a:cubicBezTo>
                <a:cubicBezTo>
                  <a:pt x="334" y="439"/>
                  <a:pt x="346" y="451"/>
                  <a:pt x="360" y="465"/>
                </a:cubicBezTo>
                <a:close/>
                <a:moveTo>
                  <a:pt x="493" y="384"/>
                </a:moveTo>
                <a:cubicBezTo>
                  <a:pt x="493" y="390"/>
                  <a:pt x="488" y="395"/>
                  <a:pt x="482" y="395"/>
                </a:cubicBezTo>
                <a:cubicBezTo>
                  <a:pt x="44" y="395"/>
                  <a:pt x="44" y="395"/>
                  <a:pt x="44" y="395"/>
                </a:cubicBezTo>
                <a:cubicBezTo>
                  <a:pt x="38" y="395"/>
                  <a:pt x="32" y="390"/>
                  <a:pt x="32" y="384"/>
                </a:cubicBezTo>
                <a:cubicBezTo>
                  <a:pt x="32" y="45"/>
                  <a:pt x="32" y="45"/>
                  <a:pt x="32" y="45"/>
                </a:cubicBezTo>
                <a:cubicBezTo>
                  <a:pt x="32" y="38"/>
                  <a:pt x="38" y="33"/>
                  <a:pt x="44" y="33"/>
                </a:cubicBezTo>
                <a:cubicBezTo>
                  <a:pt x="482" y="33"/>
                  <a:pt x="482" y="33"/>
                  <a:pt x="482" y="33"/>
                </a:cubicBezTo>
                <a:cubicBezTo>
                  <a:pt x="488" y="33"/>
                  <a:pt x="493" y="38"/>
                  <a:pt x="493" y="45"/>
                </a:cubicBezTo>
                <a:lnTo>
                  <a:pt x="493" y="3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îSľïdé"/>
          <p:cNvSpPr>
            <a:spLocks/>
          </p:cNvSpPr>
          <p:nvPr/>
        </p:nvSpPr>
        <p:spPr bwMode="auto">
          <a:xfrm>
            <a:off x="2558275" y="4666244"/>
            <a:ext cx="346145" cy="230763"/>
          </a:xfrm>
          <a:custGeom>
            <a:avLst/>
            <a:gdLst>
              <a:gd name="T0" fmla="*/ 367 w 395"/>
              <a:gd name="T1" fmla="*/ 0 h 264"/>
              <a:gd name="T2" fmla="*/ 28 w 395"/>
              <a:gd name="T3" fmla="*/ 0 h 264"/>
              <a:gd name="T4" fmla="*/ 0 w 395"/>
              <a:gd name="T5" fmla="*/ 28 h 264"/>
              <a:gd name="T6" fmla="*/ 0 w 395"/>
              <a:gd name="T7" fmla="*/ 236 h 264"/>
              <a:gd name="T8" fmla="*/ 28 w 395"/>
              <a:gd name="T9" fmla="*/ 264 h 264"/>
              <a:gd name="T10" fmla="*/ 367 w 395"/>
              <a:gd name="T11" fmla="*/ 264 h 264"/>
              <a:gd name="T12" fmla="*/ 395 w 395"/>
              <a:gd name="T13" fmla="*/ 236 h 264"/>
              <a:gd name="T14" fmla="*/ 395 w 395"/>
              <a:gd name="T15" fmla="*/ 28 h 264"/>
              <a:gd name="T16" fmla="*/ 367 w 395"/>
              <a:gd name="T17" fmla="*/ 0 h 264"/>
              <a:gd name="T18" fmla="*/ 379 w 395"/>
              <a:gd name="T19" fmla="*/ 236 h 264"/>
              <a:gd name="T20" fmla="*/ 367 w 395"/>
              <a:gd name="T21" fmla="*/ 247 h 264"/>
              <a:gd name="T22" fmla="*/ 28 w 395"/>
              <a:gd name="T23" fmla="*/ 247 h 264"/>
              <a:gd name="T24" fmla="*/ 17 w 395"/>
              <a:gd name="T25" fmla="*/ 236 h 264"/>
              <a:gd name="T26" fmla="*/ 17 w 395"/>
              <a:gd name="T27" fmla="*/ 28 h 264"/>
              <a:gd name="T28" fmla="*/ 28 w 395"/>
              <a:gd name="T29" fmla="*/ 17 h 264"/>
              <a:gd name="T30" fmla="*/ 367 w 395"/>
              <a:gd name="T31" fmla="*/ 17 h 264"/>
              <a:gd name="T32" fmla="*/ 379 w 395"/>
              <a:gd name="T33" fmla="*/ 28 h 264"/>
              <a:gd name="T34" fmla="*/ 379 w 395"/>
              <a:gd name="T35" fmla="*/ 236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95" h="264">
                <a:moveTo>
                  <a:pt x="367" y="0"/>
                </a:moveTo>
                <a:cubicBezTo>
                  <a:pt x="28" y="0"/>
                  <a:pt x="28" y="0"/>
                  <a:pt x="28" y="0"/>
                </a:cubicBezTo>
                <a:cubicBezTo>
                  <a:pt x="13" y="0"/>
                  <a:pt x="0" y="13"/>
                  <a:pt x="0" y="28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51"/>
                  <a:pt x="13" y="264"/>
                  <a:pt x="28" y="264"/>
                </a:cubicBezTo>
                <a:cubicBezTo>
                  <a:pt x="367" y="264"/>
                  <a:pt x="367" y="264"/>
                  <a:pt x="367" y="264"/>
                </a:cubicBezTo>
                <a:cubicBezTo>
                  <a:pt x="383" y="264"/>
                  <a:pt x="395" y="251"/>
                  <a:pt x="395" y="236"/>
                </a:cubicBezTo>
                <a:cubicBezTo>
                  <a:pt x="395" y="28"/>
                  <a:pt x="395" y="28"/>
                  <a:pt x="395" y="28"/>
                </a:cubicBezTo>
                <a:cubicBezTo>
                  <a:pt x="395" y="13"/>
                  <a:pt x="383" y="0"/>
                  <a:pt x="367" y="0"/>
                </a:cubicBezTo>
                <a:close/>
                <a:moveTo>
                  <a:pt x="379" y="236"/>
                </a:moveTo>
                <a:cubicBezTo>
                  <a:pt x="379" y="242"/>
                  <a:pt x="374" y="247"/>
                  <a:pt x="367" y="247"/>
                </a:cubicBezTo>
                <a:cubicBezTo>
                  <a:pt x="28" y="247"/>
                  <a:pt x="28" y="247"/>
                  <a:pt x="28" y="247"/>
                </a:cubicBezTo>
                <a:cubicBezTo>
                  <a:pt x="22" y="247"/>
                  <a:pt x="17" y="242"/>
                  <a:pt x="17" y="236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2"/>
                  <a:pt x="22" y="17"/>
                  <a:pt x="28" y="17"/>
                </a:cubicBezTo>
                <a:cubicBezTo>
                  <a:pt x="367" y="17"/>
                  <a:pt x="367" y="17"/>
                  <a:pt x="367" y="17"/>
                </a:cubicBezTo>
                <a:cubicBezTo>
                  <a:pt x="374" y="17"/>
                  <a:pt x="379" y="22"/>
                  <a:pt x="379" y="28"/>
                </a:cubicBezTo>
                <a:lnTo>
                  <a:pt x="379" y="23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ïşḻídé"/>
          <p:cNvSpPr>
            <a:spLocks/>
          </p:cNvSpPr>
          <p:nvPr/>
        </p:nvSpPr>
        <p:spPr bwMode="auto">
          <a:xfrm>
            <a:off x="2710128" y="4903638"/>
            <a:ext cx="43765" cy="43765"/>
          </a:xfrm>
          <a:custGeom>
            <a:avLst/>
            <a:gdLst>
              <a:gd name="T0" fmla="*/ 25 w 50"/>
              <a:gd name="T1" fmla="*/ 0 h 50"/>
              <a:gd name="T2" fmla="*/ 0 w 50"/>
              <a:gd name="T3" fmla="*/ 25 h 50"/>
              <a:gd name="T4" fmla="*/ 25 w 50"/>
              <a:gd name="T5" fmla="*/ 50 h 50"/>
              <a:gd name="T6" fmla="*/ 50 w 50"/>
              <a:gd name="T7" fmla="*/ 25 h 50"/>
              <a:gd name="T8" fmla="*/ 25 w 50"/>
              <a:gd name="T9" fmla="*/ 0 h 50"/>
              <a:gd name="T10" fmla="*/ 25 w 50"/>
              <a:gd name="T11" fmla="*/ 33 h 50"/>
              <a:gd name="T12" fmla="*/ 17 w 50"/>
              <a:gd name="T13" fmla="*/ 25 h 50"/>
              <a:gd name="T14" fmla="*/ 25 w 50"/>
              <a:gd name="T15" fmla="*/ 17 h 50"/>
              <a:gd name="T16" fmla="*/ 33 w 50"/>
              <a:gd name="T17" fmla="*/ 25 h 50"/>
              <a:gd name="T18" fmla="*/ 25 w 50"/>
              <a:gd name="T19" fmla="*/ 33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" h="50">
                <a:moveTo>
                  <a:pt x="25" y="0"/>
                </a:moveTo>
                <a:cubicBezTo>
                  <a:pt x="11" y="0"/>
                  <a:pt x="0" y="12"/>
                  <a:pt x="0" y="25"/>
                </a:cubicBezTo>
                <a:cubicBezTo>
                  <a:pt x="0" y="39"/>
                  <a:pt x="11" y="50"/>
                  <a:pt x="25" y="50"/>
                </a:cubicBezTo>
                <a:cubicBezTo>
                  <a:pt x="38" y="50"/>
                  <a:pt x="50" y="39"/>
                  <a:pt x="50" y="25"/>
                </a:cubicBezTo>
                <a:cubicBezTo>
                  <a:pt x="50" y="12"/>
                  <a:pt x="38" y="0"/>
                  <a:pt x="25" y="0"/>
                </a:cubicBezTo>
                <a:close/>
                <a:moveTo>
                  <a:pt x="25" y="33"/>
                </a:moveTo>
                <a:cubicBezTo>
                  <a:pt x="20" y="33"/>
                  <a:pt x="17" y="30"/>
                  <a:pt x="17" y="25"/>
                </a:cubicBezTo>
                <a:cubicBezTo>
                  <a:pt x="17" y="21"/>
                  <a:pt x="20" y="17"/>
                  <a:pt x="25" y="17"/>
                </a:cubicBezTo>
                <a:cubicBezTo>
                  <a:pt x="29" y="17"/>
                  <a:pt x="33" y="21"/>
                  <a:pt x="33" y="25"/>
                </a:cubicBezTo>
                <a:cubicBezTo>
                  <a:pt x="33" y="30"/>
                  <a:pt x="29" y="33"/>
                  <a:pt x="25" y="3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ïṣľíḑè"/>
          <p:cNvSpPr>
            <a:spLocks/>
          </p:cNvSpPr>
          <p:nvPr/>
        </p:nvSpPr>
        <p:spPr bwMode="auto">
          <a:xfrm>
            <a:off x="2764503" y="4760406"/>
            <a:ext cx="117371" cy="117371"/>
          </a:xfrm>
          <a:custGeom>
            <a:avLst/>
            <a:gdLst>
              <a:gd name="T0" fmla="*/ 67 w 134"/>
              <a:gd name="T1" fmla="*/ 134 h 134"/>
              <a:gd name="T2" fmla="*/ 0 w 134"/>
              <a:gd name="T3" fmla="*/ 67 h 134"/>
              <a:gd name="T4" fmla="*/ 67 w 134"/>
              <a:gd name="T5" fmla="*/ 0 h 134"/>
              <a:gd name="T6" fmla="*/ 134 w 134"/>
              <a:gd name="T7" fmla="*/ 67 h 134"/>
              <a:gd name="T8" fmla="*/ 67 w 134"/>
              <a:gd name="T9" fmla="*/ 134 h 134"/>
              <a:gd name="T10" fmla="*/ 67 w 134"/>
              <a:gd name="T11" fmla="*/ 10 h 134"/>
              <a:gd name="T12" fmla="*/ 10 w 134"/>
              <a:gd name="T13" fmla="*/ 67 h 134"/>
              <a:gd name="T14" fmla="*/ 67 w 134"/>
              <a:gd name="T15" fmla="*/ 124 h 134"/>
              <a:gd name="T16" fmla="*/ 124 w 134"/>
              <a:gd name="T17" fmla="*/ 67 h 134"/>
              <a:gd name="T18" fmla="*/ 67 w 134"/>
              <a:gd name="T19" fmla="*/ 1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4" h="134">
                <a:moveTo>
                  <a:pt x="67" y="134"/>
                </a:moveTo>
                <a:cubicBezTo>
                  <a:pt x="30" y="134"/>
                  <a:pt x="0" y="104"/>
                  <a:pt x="0" y="67"/>
                </a:cubicBezTo>
                <a:cubicBezTo>
                  <a:pt x="0" y="30"/>
                  <a:pt x="30" y="0"/>
                  <a:pt x="67" y="0"/>
                </a:cubicBezTo>
                <a:cubicBezTo>
                  <a:pt x="104" y="0"/>
                  <a:pt x="134" y="30"/>
                  <a:pt x="134" y="67"/>
                </a:cubicBezTo>
                <a:cubicBezTo>
                  <a:pt x="134" y="104"/>
                  <a:pt x="104" y="134"/>
                  <a:pt x="67" y="134"/>
                </a:cubicBezTo>
                <a:close/>
                <a:moveTo>
                  <a:pt x="67" y="10"/>
                </a:moveTo>
                <a:cubicBezTo>
                  <a:pt x="35" y="10"/>
                  <a:pt x="10" y="35"/>
                  <a:pt x="10" y="67"/>
                </a:cubicBezTo>
                <a:cubicBezTo>
                  <a:pt x="10" y="98"/>
                  <a:pt x="35" y="124"/>
                  <a:pt x="67" y="124"/>
                </a:cubicBezTo>
                <a:cubicBezTo>
                  <a:pt x="98" y="124"/>
                  <a:pt x="124" y="98"/>
                  <a:pt x="124" y="67"/>
                </a:cubicBezTo>
                <a:cubicBezTo>
                  <a:pt x="124" y="35"/>
                  <a:pt x="98" y="10"/>
                  <a:pt x="67" y="1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îślîḑè"/>
          <p:cNvSpPr>
            <a:spLocks/>
          </p:cNvSpPr>
          <p:nvPr/>
        </p:nvSpPr>
        <p:spPr bwMode="auto">
          <a:xfrm>
            <a:off x="2791691" y="4787593"/>
            <a:ext cx="62996" cy="62996"/>
          </a:xfrm>
          <a:custGeom>
            <a:avLst/>
            <a:gdLst>
              <a:gd name="T0" fmla="*/ 36 w 72"/>
              <a:gd name="T1" fmla="*/ 72 h 72"/>
              <a:gd name="T2" fmla="*/ 0 w 72"/>
              <a:gd name="T3" fmla="*/ 36 h 72"/>
              <a:gd name="T4" fmla="*/ 36 w 72"/>
              <a:gd name="T5" fmla="*/ 0 h 72"/>
              <a:gd name="T6" fmla="*/ 72 w 72"/>
              <a:gd name="T7" fmla="*/ 36 h 72"/>
              <a:gd name="T8" fmla="*/ 36 w 72"/>
              <a:gd name="T9" fmla="*/ 72 h 72"/>
              <a:gd name="T10" fmla="*/ 36 w 72"/>
              <a:gd name="T11" fmla="*/ 10 h 72"/>
              <a:gd name="T12" fmla="*/ 10 w 72"/>
              <a:gd name="T13" fmla="*/ 36 h 72"/>
              <a:gd name="T14" fmla="*/ 36 w 72"/>
              <a:gd name="T15" fmla="*/ 62 h 72"/>
              <a:gd name="T16" fmla="*/ 62 w 72"/>
              <a:gd name="T17" fmla="*/ 36 h 72"/>
              <a:gd name="T18" fmla="*/ 36 w 72"/>
              <a:gd name="T19" fmla="*/ 1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2" h="72">
                <a:moveTo>
                  <a:pt x="36" y="72"/>
                </a:moveTo>
                <a:cubicBezTo>
                  <a:pt x="16" y="72"/>
                  <a:pt x="0" y="56"/>
                  <a:pt x="0" y="36"/>
                </a:cubicBezTo>
                <a:cubicBezTo>
                  <a:pt x="0" y="16"/>
                  <a:pt x="16" y="0"/>
                  <a:pt x="36" y="0"/>
                </a:cubicBezTo>
                <a:cubicBezTo>
                  <a:pt x="56" y="0"/>
                  <a:pt x="72" y="16"/>
                  <a:pt x="72" y="36"/>
                </a:cubicBezTo>
                <a:cubicBezTo>
                  <a:pt x="72" y="56"/>
                  <a:pt x="56" y="72"/>
                  <a:pt x="36" y="72"/>
                </a:cubicBezTo>
                <a:close/>
                <a:moveTo>
                  <a:pt x="36" y="10"/>
                </a:moveTo>
                <a:cubicBezTo>
                  <a:pt x="22" y="10"/>
                  <a:pt x="10" y="21"/>
                  <a:pt x="10" y="36"/>
                </a:cubicBezTo>
                <a:cubicBezTo>
                  <a:pt x="10" y="50"/>
                  <a:pt x="22" y="62"/>
                  <a:pt x="36" y="62"/>
                </a:cubicBezTo>
                <a:cubicBezTo>
                  <a:pt x="50" y="62"/>
                  <a:pt x="62" y="50"/>
                  <a:pt x="62" y="36"/>
                </a:cubicBezTo>
                <a:cubicBezTo>
                  <a:pt x="62" y="21"/>
                  <a:pt x="50" y="10"/>
                  <a:pt x="36" y="1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ísḷïḍé"/>
          <p:cNvSpPr>
            <a:spLocks/>
          </p:cNvSpPr>
          <p:nvPr/>
        </p:nvSpPr>
        <p:spPr bwMode="auto">
          <a:xfrm>
            <a:off x="2696202" y="4692105"/>
            <a:ext cx="155169" cy="165778"/>
          </a:xfrm>
          <a:custGeom>
            <a:avLst/>
            <a:gdLst>
              <a:gd name="T0" fmla="*/ 155 w 177"/>
              <a:gd name="T1" fmla="*/ 0 h 189"/>
              <a:gd name="T2" fmla="*/ 134 w 177"/>
              <a:gd name="T3" fmla="*/ 0 h 189"/>
              <a:gd name="T4" fmla="*/ 104 w 177"/>
              <a:gd name="T5" fmla="*/ 28 h 189"/>
              <a:gd name="T6" fmla="*/ 91 w 177"/>
              <a:gd name="T7" fmla="*/ 33 h 189"/>
              <a:gd name="T8" fmla="*/ 72 w 177"/>
              <a:gd name="T9" fmla="*/ 26 h 189"/>
              <a:gd name="T10" fmla="*/ 50 w 177"/>
              <a:gd name="T11" fmla="*/ 35 h 189"/>
              <a:gd name="T12" fmla="*/ 35 w 177"/>
              <a:gd name="T13" fmla="*/ 50 h 189"/>
              <a:gd name="T14" fmla="*/ 26 w 177"/>
              <a:gd name="T15" fmla="*/ 72 h 189"/>
              <a:gd name="T16" fmla="*/ 33 w 177"/>
              <a:gd name="T17" fmla="*/ 91 h 189"/>
              <a:gd name="T18" fmla="*/ 28 w 177"/>
              <a:gd name="T19" fmla="*/ 104 h 189"/>
              <a:gd name="T20" fmla="*/ 0 w 177"/>
              <a:gd name="T21" fmla="*/ 134 h 189"/>
              <a:gd name="T22" fmla="*/ 0 w 177"/>
              <a:gd name="T23" fmla="*/ 155 h 189"/>
              <a:gd name="T24" fmla="*/ 28 w 177"/>
              <a:gd name="T25" fmla="*/ 186 h 189"/>
              <a:gd name="T26" fmla="*/ 29 w 177"/>
              <a:gd name="T27" fmla="*/ 189 h 189"/>
              <a:gd name="T28" fmla="*/ 52 w 177"/>
              <a:gd name="T29" fmla="*/ 189 h 189"/>
              <a:gd name="T30" fmla="*/ 44 w 177"/>
              <a:gd name="T31" fmla="*/ 165 h 189"/>
              <a:gd name="T32" fmla="*/ 31 w 177"/>
              <a:gd name="T33" fmla="*/ 165 h 189"/>
              <a:gd name="T34" fmla="*/ 21 w 177"/>
              <a:gd name="T35" fmla="*/ 155 h 189"/>
              <a:gd name="T36" fmla="*/ 21 w 177"/>
              <a:gd name="T37" fmla="*/ 134 h 189"/>
              <a:gd name="T38" fmla="*/ 31 w 177"/>
              <a:gd name="T39" fmla="*/ 124 h 189"/>
              <a:gd name="T40" fmla="*/ 44 w 177"/>
              <a:gd name="T41" fmla="*/ 124 h 189"/>
              <a:gd name="T42" fmla="*/ 59 w 177"/>
              <a:gd name="T43" fmla="*/ 88 h 189"/>
              <a:gd name="T44" fmla="*/ 50 w 177"/>
              <a:gd name="T45" fmla="*/ 79 h 189"/>
              <a:gd name="T46" fmla="*/ 50 w 177"/>
              <a:gd name="T47" fmla="*/ 64 h 189"/>
              <a:gd name="T48" fmla="*/ 64 w 177"/>
              <a:gd name="T49" fmla="*/ 50 h 189"/>
              <a:gd name="T50" fmla="*/ 72 w 177"/>
              <a:gd name="T51" fmla="*/ 47 h 189"/>
              <a:gd name="T52" fmla="*/ 79 w 177"/>
              <a:gd name="T53" fmla="*/ 50 h 189"/>
              <a:gd name="T54" fmla="*/ 88 w 177"/>
              <a:gd name="T55" fmla="*/ 59 h 189"/>
              <a:gd name="T56" fmla="*/ 124 w 177"/>
              <a:gd name="T57" fmla="*/ 43 h 189"/>
              <a:gd name="T58" fmla="*/ 124 w 177"/>
              <a:gd name="T59" fmla="*/ 31 h 189"/>
              <a:gd name="T60" fmla="*/ 134 w 177"/>
              <a:gd name="T61" fmla="*/ 21 h 189"/>
              <a:gd name="T62" fmla="*/ 155 w 177"/>
              <a:gd name="T63" fmla="*/ 21 h 189"/>
              <a:gd name="T64" fmla="*/ 165 w 177"/>
              <a:gd name="T65" fmla="*/ 31 h 189"/>
              <a:gd name="T66" fmla="*/ 165 w 177"/>
              <a:gd name="T67" fmla="*/ 43 h 189"/>
              <a:gd name="T68" fmla="*/ 177 w 177"/>
              <a:gd name="T69" fmla="*/ 47 h 189"/>
              <a:gd name="T70" fmla="*/ 177 w 177"/>
              <a:gd name="T71" fmla="*/ 9 h 189"/>
              <a:gd name="T72" fmla="*/ 155 w 177"/>
              <a:gd name="T73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7" h="189">
                <a:moveTo>
                  <a:pt x="155" y="0"/>
                </a:moveTo>
                <a:cubicBezTo>
                  <a:pt x="134" y="0"/>
                  <a:pt x="134" y="0"/>
                  <a:pt x="134" y="0"/>
                </a:cubicBezTo>
                <a:cubicBezTo>
                  <a:pt x="118" y="0"/>
                  <a:pt x="105" y="12"/>
                  <a:pt x="104" y="28"/>
                </a:cubicBezTo>
                <a:cubicBezTo>
                  <a:pt x="99" y="29"/>
                  <a:pt x="95" y="31"/>
                  <a:pt x="91" y="33"/>
                </a:cubicBezTo>
                <a:cubicBezTo>
                  <a:pt x="86" y="28"/>
                  <a:pt x="79" y="26"/>
                  <a:pt x="72" y="26"/>
                </a:cubicBezTo>
                <a:cubicBezTo>
                  <a:pt x="63" y="26"/>
                  <a:pt x="56" y="29"/>
                  <a:pt x="50" y="35"/>
                </a:cubicBezTo>
                <a:cubicBezTo>
                  <a:pt x="35" y="50"/>
                  <a:pt x="35" y="50"/>
                  <a:pt x="35" y="50"/>
                </a:cubicBezTo>
                <a:cubicBezTo>
                  <a:pt x="29" y="56"/>
                  <a:pt x="26" y="63"/>
                  <a:pt x="26" y="72"/>
                </a:cubicBezTo>
                <a:cubicBezTo>
                  <a:pt x="26" y="79"/>
                  <a:pt x="29" y="86"/>
                  <a:pt x="33" y="91"/>
                </a:cubicBezTo>
                <a:cubicBezTo>
                  <a:pt x="31" y="95"/>
                  <a:pt x="29" y="99"/>
                  <a:pt x="28" y="104"/>
                </a:cubicBezTo>
                <a:cubicBezTo>
                  <a:pt x="12" y="105"/>
                  <a:pt x="0" y="118"/>
                  <a:pt x="0" y="134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71"/>
                  <a:pt x="12" y="184"/>
                  <a:pt x="28" y="186"/>
                </a:cubicBezTo>
                <a:cubicBezTo>
                  <a:pt x="28" y="187"/>
                  <a:pt x="29" y="188"/>
                  <a:pt x="29" y="189"/>
                </a:cubicBezTo>
                <a:cubicBezTo>
                  <a:pt x="52" y="189"/>
                  <a:pt x="52" y="189"/>
                  <a:pt x="52" y="189"/>
                </a:cubicBezTo>
                <a:cubicBezTo>
                  <a:pt x="48" y="182"/>
                  <a:pt x="45" y="174"/>
                  <a:pt x="44" y="165"/>
                </a:cubicBezTo>
                <a:cubicBezTo>
                  <a:pt x="31" y="165"/>
                  <a:pt x="31" y="165"/>
                  <a:pt x="31" y="165"/>
                </a:cubicBezTo>
                <a:cubicBezTo>
                  <a:pt x="25" y="165"/>
                  <a:pt x="21" y="161"/>
                  <a:pt x="21" y="155"/>
                </a:cubicBezTo>
                <a:cubicBezTo>
                  <a:pt x="21" y="134"/>
                  <a:pt x="21" y="134"/>
                  <a:pt x="21" y="134"/>
                </a:cubicBezTo>
                <a:cubicBezTo>
                  <a:pt x="21" y="129"/>
                  <a:pt x="25" y="124"/>
                  <a:pt x="31" y="124"/>
                </a:cubicBezTo>
                <a:cubicBezTo>
                  <a:pt x="44" y="124"/>
                  <a:pt x="44" y="124"/>
                  <a:pt x="44" y="124"/>
                </a:cubicBezTo>
                <a:cubicBezTo>
                  <a:pt x="46" y="111"/>
                  <a:pt x="52" y="99"/>
                  <a:pt x="59" y="88"/>
                </a:cubicBezTo>
                <a:cubicBezTo>
                  <a:pt x="50" y="79"/>
                  <a:pt x="50" y="79"/>
                  <a:pt x="50" y="79"/>
                </a:cubicBezTo>
                <a:cubicBezTo>
                  <a:pt x="46" y="75"/>
                  <a:pt x="46" y="68"/>
                  <a:pt x="50" y="64"/>
                </a:cubicBezTo>
                <a:cubicBezTo>
                  <a:pt x="64" y="50"/>
                  <a:pt x="64" y="50"/>
                  <a:pt x="64" y="50"/>
                </a:cubicBezTo>
                <a:cubicBezTo>
                  <a:pt x="66" y="48"/>
                  <a:pt x="69" y="47"/>
                  <a:pt x="72" y="47"/>
                </a:cubicBezTo>
                <a:cubicBezTo>
                  <a:pt x="74" y="47"/>
                  <a:pt x="77" y="48"/>
                  <a:pt x="79" y="50"/>
                </a:cubicBezTo>
                <a:cubicBezTo>
                  <a:pt x="88" y="59"/>
                  <a:pt x="88" y="59"/>
                  <a:pt x="88" y="59"/>
                </a:cubicBezTo>
                <a:cubicBezTo>
                  <a:pt x="99" y="52"/>
                  <a:pt x="111" y="46"/>
                  <a:pt x="124" y="43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25"/>
                  <a:pt x="129" y="21"/>
                  <a:pt x="134" y="21"/>
                </a:cubicBezTo>
                <a:cubicBezTo>
                  <a:pt x="155" y="21"/>
                  <a:pt x="155" y="21"/>
                  <a:pt x="155" y="21"/>
                </a:cubicBezTo>
                <a:cubicBezTo>
                  <a:pt x="161" y="21"/>
                  <a:pt x="165" y="25"/>
                  <a:pt x="165" y="31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9" y="44"/>
                  <a:pt x="173" y="45"/>
                  <a:pt x="177" y="47"/>
                </a:cubicBezTo>
                <a:cubicBezTo>
                  <a:pt x="177" y="9"/>
                  <a:pt x="177" y="9"/>
                  <a:pt x="177" y="9"/>
                </a:cubicBezTo>
                <a:cubicBezTo>
                  <a:pt x="171" y="3"/>
                  <a:pt x="163" y="0"/>
                  <a:pt x="155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iśľîḋé"/>
          <p:cNvSpPr>
            <a:spLocks/>
          </p:cNvSpPr>
          <p:nvPr/>
        </p:nvSpPr>
        <p:spPr bwMode="auto">
          <a:xfrm rot="2700000">
            <a:off x="8932516" y="2038213"/>
            <a:ext cx="311886" cy="462288"/>
          </a:xfrm>
          <a:custGeom>
            <a:avLst/>
            <a:gdLst>
              <a:gd name="T0" fmla="*/ 163 w 164"/>
              <a:gd name="T1" fmla="*/ 109 h 244"/>
              <a:gd name="T2" fmla="*/ 125 w 164"/>
              <a:gd name="T3" fmla="*/ 46 h 244"/>
              <a:gd name="T4" fmla="*/ 143 w 164"/>
              <a:gd name="T5" fmla="*/ 9 h 244"/>
              <a:gd name="T6" fmla="*/ 143 w 164"/>
              <a:gd name="T7" fmla="*/ 3 h 244"/>
              <a:gd name="T8" fmla="*/ 138 w 164"/>
              <a:gd name="T9" fmla="*/ 0 h 244"/>
              <a:gd name="T10" fmla="*/ 22 w 164"/>
              <a:gd name="T11" fmla="*/ 0 h 244"/>
              <a:gd name="T12" fmla="*/ 17 w 164"/>
              <a:gd name="T13" fmla="*/ 3 h 244"/>
              <a:gd name="T14" fmla="*/ 17 w 164"/>
              <a:gd name="T15" fmla="*/ 9 h 244"/>
              <a:gd name="T16" fmla="*/ 39 w 164"/>
              <a:gd name="T17" fmla="*/ 46 h 244"/>
              <a:gd name="T18" fmla="*/ 2 w 164"/>
              <a:gd name="T19" fmla="*/ 109 h 244"/>
              <a:gd name="T20" fmla="*/ 1 w 164"/>
              <a:gd name="T21" fmla="*/ 114 h 244"/>
              <a:gd name="T22" fmla="*/ 61 w 164"/>
              <a:gd name="T23" fmla="*/ 241 h 244"/>
              <a:gd name="T24" fmla="*/ 66 w 164"/>
              <a:gd name="T25" fmla="*/ 244 h 244"/>
              <a:gd name="T26" fmla="*/ 98 w 164"/>
              <a:gd name="T27" fmla="*/ 244 h 244"/>
              <a:gd name="T28" fmla="*/ 103 w 164"/>
              <a:gd name="T29" fmla="*/ 241 h 244"/>
              <a:gd name="T30" fmla="*/ 163 w 164"/>
              <a:gd name="T31" fmla="*/ 114 h 244"/>
              <a:gd name="T32" fmla="*/ 163 w 164"/>
              <a:gd name="T33" fmla="*/ 109 h 244"/>
              <a:gd name="T34" fmla="*/ 128 w 164"/>
              <a:gd name="T35" fmla="*/ 12 h 244"/>
              <a:gd name="T36" fmla="*/ 114 w 164"/>
              <a:gd name="T37" fmla="*/ 40 h 244"/>
              <a:gd name="T38" fmla="*/ 49 w 164"/>
              <a:gd name="T39" fmla="*/ 40 h 244"/>
              <a:gd name="T40" fmla="*/ 33 w 164"/>
              <a:gd name="T41" fmla="*/ 12 h 244"/>
              <a:gd name="T42" fmla="*/ 128 w 164"/>
              <a:gd name="T43" fmla="*/ 12 h 244"/>
              <a:gd name="T44" fmla="*/ 82 w 164"/>
              <a:gd name="T45" fmla="*/ 120 h 244"/>
              <a:gd name="T46" fmla="*/ 68 w 164"/>
              <a:gd name="T47" fmla="*/ 106 h 244"/>
              <a:gd name="T48" fmla="*/ 82 w 164"/>
              <a:gd name="T49" fmla="*/ 92 h 244"/>
              <a:gd name="T50" fmla="*/ 96 w 164"/>
              <a:gd name="T51" fmla="*/ 106 h 244"/>
              <a:gd name="T52" fmla="*/ 82 w 164"/>
              <a:gd name="T53" fmla="*/ 120 h 244"/>
              <a:gd name="T54" fmla="*/ 94 w 164"/>
              <a:gd name="T55" fmla="*/ 232 h 244"/>
              <a:gd name="T56" fmla="*/ 88 w 164"/>
              <a:gd name="T57" fmla="*/ 232 h 244"/>
              <a:gd name="T58" fmla="*/ 88 w 164"/>
              <a:gd name="T59" fmla="*/ 131 h 244"/>
              <a:gd name="T60" fmla="*/ 108 w 164"/>
              <a:gd name="T61" fmla="*/ 106 h 244"/>
              <a:gd name="T62" fmla="*/ 82 w 164"/>
              <a:gd name="T63" fmla="*/ 80 h 244"/>
              <a:gd name="T64" fmla="*/ 56 w 164"/>
              <a:gd name="T65" fmla="*/ 106 h 244"/>
              <a:gd name="T66" fmla="*/ 76 w 164"/>
              <a:gd name="T67" fmla="*/ 131 h 244"/>
              <a:gd name="T68" fmla="*/ 76 w 164"/>
              <a:gd name="T69" fmla="*/ 232 h 244"/>
              <a:gd name="T70" fmla="*/ 70 w 164"/>
              <a:gd name="T71" fmla="*/ 232 h 244"/>
              <a:gd name="T72" fmla="*/ 13 w 164"/>
              <a:gd name="T73" fmla="*/ 112 h 244"/>
              <a:gd name="T74" fmla="*/ 49 w 164"/>
              <a:gd name="T75" fmla="*/ 52 h 244"/>
              <a:gd name="T76" fmla="*/ 115 w 164"/>
              <a:gd name="T77" fmla="*/ 52 h 244"/>
              <a:gd name="T78" fmla="*/ 151 w 164"/>
              <a:gd name="T79" fmla="*/ 112 h 244"/>
              <a:gd name="T80" fmla="*/ 94 w 164"/>
              <a:gd name="T81" fmla="*/ 232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4" h="244">
                <a:moveTo>
                  <a:pt x="163" y="109"/>
                </a:moveTo>
                <a:cubicBezTo>
                  <a:pt x="125" y="46"/>
                  <a:pt x="125" y="46"/>
                  <a:pt x="125" y="46"/>
                </a:cubicBezTo>
                <a:cubicBezTo>
                  <a:pt x="143" y="9"/>
                  <a:pt x="143" y="9"/>
                  <a:pt x="143" y="9"/>
                </a:cubicBezTo>
                <a:cubicBezTo>
                  <a:pt x="144" y="7"/>
                  <a:pt x="144" y="5"/>
                  <a:pt x="143" y="3"/>
                </a:cubicBezTo>
                <a:cubicBezTo>
                  <a:pt x="142" y="1"/>
                  <a:pt x="140" y="0"/>
                  <a:pt x="138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0" y="0"/>
                  <a:pt x="18" y="1"/>
                  <a:pt x="17" y="3"/>
                </a:cubicBezTo>
                <a:cubicBezTo>
                  <a:pt x="16" y="5"/>
                  <a:pt x="16" y="7"/>
                  <a:pt x="17" y="9"/>
                </a:cubicBezTo>
                <a:cubicBezTo>
                  <a:pt x="39" y="46"/>
                  <a:pt x="39" y="46"/>
                  <a:pt x="39" y="46"/>
                </a:cubicBezTo>
                <a:cubicBezTo>
                  <a:pt x="2" y="109"/>
                  <a:pt x="2" y="109"/>
                  <a:pt x="2" y="109"/>
                </a:cubicBezTo>
                <a:cubicBezTo>
                  <a:pt x="1" y="111"/>
                  <a:pt x="0" y="113"/>
                  <a:pt x="1" y="114"/>
                </a:cubicBezTo>
                <a:cubicBezTo>
                  <a:pt x="61" y="241"/>
                  <a:pt x="61" y="241"/>
                  <a:pt x="61" y="241"/>
                </a:cubicBezTo>
                <a:cubicBezTo>
                  <a:pt x="62" y="243"/>
                  <a:pt x="64" y="244"/>
                  <a:pt x="66" y="244"/>
                </a:cubicBezTo>
                <a:cubicBezTo>
                  <a:pt x="98" y="244"/>
                  <a:pt x="98" y="244"/>
                  <a:pt x="98" y="244"/>
                </a:cubicBezTo>
                <a:cubicBezTo>
                  <a:pt x="100" y="244"/>
                  <a:pt x="102" y="243"/>
                  <a:pt x="103" y="241"/>
                </a:cubicBezTo>
                <a:cubicBezTo>
                  <a:pt x="163" y="114"/>
                  <a:pt x="163" y="114"/>
                  <a:pt x="163" y="114"/>
                </a:cubicBezTo>
                <a:cubicBezTo>
                  <a:pt x="164" y="113"/>
                  <a:pt x="164" y="111"/>
                  <a:pt x="163" y="109"/>
                </a:cubicBezTo>
                <a:close/>
                <a:moveTo>
                  <a:pt x="128" y="12"/>
                </a:moveTo>
                <a:cubicBezTo>
                  <a:pt x="114" y="40"/>
                  <a:pt x="114" y="40"/>
                  <a:pt x="114" y="40"/>
                </a:cubicBezTo>
                <a:cubicBezTo>
                  <a:pt x="49" y="40"/>
                  <a:pt x="49" y="40"/>
                  <a:pt x="49" y="40"/>
                </a:cubicBezTo>
                <a:cubicBezTo>
                  <a:pt x="33" y="12"/>
                  <a:pt x="33" y="12"/>
                  <a:pt x="33" y="12"/>
                </a:cubicBezTo>
                <a:lnTo>
                  <a:pt x="128" y="12"/>
                </a:lnTo>
                <a:close/>
                <a:moveTo>
                  <a:pt x="82" y="120"/>
                </a:moveTo>
                <a:cubicBezTo>
                  <a:pt x="74" y="120"/>
                  <a:pt x="68" y="114"/>
                  <a:pt x="68" y="106"/>
                </a:cubicBezTo>
                <a:cubicBezTo>
                  <a:pt x="68" y="98"/>
                  <a:pt x="74" y="92"/>
                  <a:pt x="82" y="92"/>
                </a:cubicBezTo>
                <a:cubicBezTo>
                  <a:pt x="90" y="92"/>
                  <a:pt x="96" y="98"/>
                  <a:pt x="96" y="106"/>
                </a:cubicBezTo>
                <a:cubicBezTo>
                  <a:pt x="96" y="114"/>
                  <a:pt x="90" y="120"/>
                  <a:pt x="82" y="120"/>
                </a:cubicBezTo>
                <a:close/>
                <a:moveTo>
                  <a:pt x="94" y="232"/>
                </a:moveTo>
                <a:cubicBezTo>
                  <a:pt x="88" y="232"/>
                  <a:pt x="88" y="232"/>
                  <a:pt x="88" y="232"/>
                </a:cubicBezTo>
                <a:cubicBezTo>
                  <a:pt x="88" y="131"/>
                  <a:pt x="88" y="131"/>
                  <a:pt x="88" y="131"/>
                </a:cubicBezTo>
                <a:cubicBezTo>
                  <a:pt x="99" y="129"/>
                  <a:pt x="108" y="118"/>
                  <a:pt x="108" y="106"/>
                </a:cubicBezTo>
                <a:cubicBezTo>
                  <a:pt x="108" y="92"/>
                  <a:pt x="96" y="80"/>
                  <a:pt x="82" y="80"/>
                </a:cubicBezTo>
                <a:cubicBezTo>
                  <a:pt x="68" y="80"/>
                  <a:pt x="56" y="92"/>
                  <a:pt x="56" y="106"/>
                </a:cubicBezTo>
                <a:cubicBezTo>
                  <a:pt x="56" y="118"/>
                  <a:pt x="65" y="129"/>
                  <a:pt x="76" y="131"/>
                </a:cubicBezTo>
                <a:cubicBezTo>
                  <a:pt x="76" y="232"/>
                  <a:pt x="76" y="232"/>
                  <a:pt x="76" y="232"/>
                </a:cubicBezTo>
                <a:cubicBezTo>
                  <a:pt x="70" y="232"/>
                  <a:pt x="70" y="232"/>
                  <a:pt x="70" y="232"/>
                </a:cubicBezTo>
                <a:cubicBezTo>
                  <a:pt x="13" y="112"/>
                  <a:pt x="13" y="112"/>
                  <a:pt x="13" y="112"/>
                </a:cubicBezTo>
                <a:cubicBezTo>
                  <a:pt x="49" y="52"/>
                  <a:pt x="49" y="52"/>
                  <a:pt x="49" y="52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51" y="112"/>
                  <a:pt x="151" y="112"/>
                  <a:pt x="151" y="112"/>
                </a:cubicBezTo>
                <a:lnTo>
                  <a:pt x="94" y="23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iṣḷiḓè"/>
          <p:cNvSpPr>
            <a:spLocks/>
          </p:cNvSpPr>
          <p:nvPr/>
        </p:nvSpPr>
        <p:spPr bwMode="auto">
          <a:xfrm>
            <a:off x="9130786" y="4846594"/>
            <a:ext cx="414338" cy="376238"/>
          </a:xfrm>
          <a:custGeom>
            <a:avLst/>
            <a:gdLst>
              <a:gd name="T0" fmla="*/ 86 w 110"/>
              <a:gd name="T1" fmla="*/ 98 h 98"/>
              <a:gd name="T2" fmla="*/ 84 w 110"/>
              <a:gd name="T3" fmla="*/ 98 h 98"/>
              <a:gd name="T4" fmla="*/ 71 w 110"/>
              <a:gd name="T5" fmla="*/ 90 h 98"/>
              <a:gd name="T6" fmla="*/ 52 w 110"/>
              <a:gd name="T7" fmla="*/ 92 h 98"/>
              <a:gd name="T8" fmla="*/ 0 w 110"/>
              <a:gd name="T9" fmla="*/ 46 h 98"/>
              <a:gd name="T10" fmla="*/ 52 w 110"/>
              <a:gd name="T11" fmla="*/ 0 h 98"/>
              <a:gd name="T12" fmla="*/ 110 w 110"/>
              <a:gd name="T13" fmla="*/ 46 h 98"/>
              <a:gd name="T14" fmla="*/ 90 w 110"/>
              <a:gd name="T15" fmla="*/ 81 h 98"/>
              <a:gd name="T16" fmla="*/ 90 w 110"/>
              <a:gd name="T17" fmla="*/ 93 h 98"/>
              <a:gd name="T18" fmla="*/ 90 w 110"/>
              <a:gd name="T19" fmla="*/ 94 h 98"/>
              <a:gd name="T20" fmla="*/ 86 w 110"/>
              <a:gd name="T21" fmla="*/ 98 h 98"/>
              <a:gd name="T22" fmla="*/ 86 w 110"/>
              <a:gd name="T23" fmla="*/ 98 h 98"/>
              <a:gd name="T24" fmla="*/ 71 w 110"/>
              <a:gd name="T25" fmla="*/ 81 h 98"/>
              <a:gd name="T26" fmla="*/ 73 w 110"/>
              <a:gd name="T27" fmla="*/ 82 h 98"/>
              <a:gd name="T28" fmla="*/ 82 w 110"/>
              <a:gd name="T29" fmla="*/ 87 h 98"/>
              <a:gd name="T30" fmla="*/ 82 w 110"/>
              <a:gd name="T31" fmla="*/ 79 h 98"/>
              <a:gd name="T32" fmla="*/ 84 w 110"/>
              <a:gd name="T33" fmla="*/ 76 h 98"/>
              <a:gd name="T34" fmla="*/ 102 w 110"/>
              <a:gd name="T35" fmla="*/ 46 h 98"/>
              <a:gd name="T36" fmla="*/ 52 w 110"/>
              <a:gd name="T37" fmla="*/ 8 h 98"/>
              <a:gd name="T38" fmla="*/ 8 w 110"/>
              <a:gd name="T39" fmla="*/ 46 h 98"/>
              <a:gd name="T40" fmla="*/ 52 w 110"/>
              <a:gd name="T41" fmla="*/ 84 h 98"/>
              <a:gd name="T42" fmla="*/ 70 w 110"/>
              <a:gd name="T43" fmla="*/ 82 h 98"/>
              <a:gd name="T44" fmla="*/ 71 w 110"/>
              <a:gd name="T45" fmla="*/ 81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10" h="98">
                <a:moveTo>
                  <a:pt x="86" y="98"/>
                </a:moveTo>
                <a:cubicBezTo>
                  <a:pt x="85" y="98"/>
                  <a:pt x="85" y="98"/>
                  <a:pt x="84" y="98"/>
                </a:cubicBezTo>
                <a:cubicBezTo>
                  <a:pt x="71" y="90"/>
                  <a:pt x="71" y="90"/>
                  <a:pt x="71" y="90"/>
                </a:cubicBezTo>
                <a:cubicBezTo>
                  <a:pt x="65" y="91"/>
                  <a:pt x="59" y="92"/>
                  <a:pt x="52" y="92"/>
                </a:cubicBezTo>
                <a:cubicBezTo>
                  <a:pt x="21" y="92"/>
                  <a:pt x="0" y="73"/>
                  <a:pt x="0" y="46"/>
                </a:cubicBezTo>
                <a:cubicBezTo>
                  <a:pt x="0" y="19"/>
                  <a:pt x="22" y="0"/>
                  <a:pt x="52" y="0"/>
                </a:cubicBezTo>
                <a:cubicBezTo>
                  <a:pt x="85" y="0"/>
                  <a:pt x="110" y="20"/>
                  <a:pt x="110" y="46"/>
                </a:cubicBezTo>
                <a:cubicBezTo>
                  <a:pt x="110" y="60"/>
                  <a:pt x="103" y="72"/>
                  <a:pt x="90" y="81"/>
                </a:cubicBezTo>
                <a:cubicBezTo>
                  <a:pt x="90" y="93"/>
                  <a:pt x="90" y="93"/>
                  <a:pt x="90" y="93"/>
                </a:cubicBezTo>
                <a:cubicBezTo>
                  <a:pt x="90" y="94"/>
                  <a:pt x="90" y="94"/>
                  <a:pt x="90" y="94"/>
                </a:cubicBezTo>
                <a:cubicBezTo>
                  <a:pt x="90" y="96"/>
                  <a:pt x="88" y="98"/>
                  <a:pt x="86" y="98"/>
                </a:cubicBezTo>
                <a:cubicBezTo>
                  <a:pt x="86" y="98"/>
                  <a:pt x="86" y="98"/>
                  <a:pt x="86" y="98"/>
                </a:cubicBezTo>
                <a:close/>
                <a:moveTo>
                  <a:pt x="71" y="81"/>
                </a:moveTo>
                <a:cubicBezTo>
                  <a:pt x="72" y="81"/>
                  <a:pt x="73" y="82"/>
                  <a:pt x="73" y="82"/>
                </a:cubicBezTo>
                <a:cubicBezTo>
                  <a:pt x="82" y="87"/>
                  <a:pt x="82" y="87"/>
                  <a:pt x="82" y="87"/>
                </a:cubicBezTo>
                <a:cubicBezTo>
                  <a:pt x="82" y="79"/>
                  <a:pt x="82" y="79"/>
                  <a:pt x="82" y="79"/>
                </a:cubicBezTo>
                <a:cubicBezTo>
                  <a:pt x="82" y="78"/>
                  <a:pt x="83" y="76"/>
                  <a:pt x="84" y="76"/>
                </a:cubicBezTo>
                <a:cubicBezTo>
                  <a:pt x="96" y="68"/>
                  <a:pt x="102" y="58"/>
                  <a:pt x="102" y="46"/>
                </a:cubicBezTo>
                <a:cubicBezTo>
                  <a:pt x="102" y="25"/>
                  <a:pt x="80" y="8"/>
                  <a:pt x="52" y="8"/>
                </a:cubicBezTo>
                <a:cubicBezTo>
                  <a:pt x="26" y="8"/>
                  <a:pt x="8" y="24"/>
                  <a:pt x="8" y="46"/>
                </a:cubicBezTo>
                <a:cubicBezTo>
                  <a:pt x="8" y="68"/>
                  <a:pt x="26" y="84"/>
                  <a:pt x="52" y="84"/>
                </a:cubicBezTo>
                <a:cubicBezTo>
                  <a:pt x="58" y="84"/>
                  <a:pt x="64" y="83"/>
                  <a:pt x="70" y="82"/>
                </a:cubicBezTo>
                <a:cubicBezTo>
                  <a:pt x="70" y="82"/>
                  <a:pt x="71" y="81"/>
                  <a:pt x="71" y="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íṡļïďe"/>
          <p:cNvSpPr>
            <a:spLocks/>
          </p:cNvSpPr>
          <p:nvPr/>
        </p:nvSpPr>
        <p:spPr bwMode="auto">
          <a:xfrm>
            <a:off x="9213336" y="4992644"/>
            <a:ext cx="65088" cy="68263"/>
          </a:xfrm>
          <a:custGeom>
            <a:avLst/>
            <a:gdLst>
              <a:gd name="T0" fmla="*/ 9 w 17"/>
              <a:gd name="T1" fmla="*/ 18 h 18"/>
              <a:gd name="T2" fmla="*/ 0 w 17"/>
              <a:gd name="T3" fmla="*/ 9 h 18"/>
              <a:gd name="T4" fmla="*/ 9 w 17"/>
              <a:gd name="T5" fmla="*/ 0 h 18"/>
              <a:gd name="T6" fmla="*/ 17 w 17"/>
              <a:gd name="T7" fmla="*/ 9 h 18"/>
              <a:gd name="T8" fmla="*/ 9 w 17"/>
              <a:gd name="T9" fmla="*/ 18 h 18"/>
              <a:gd name="T10" fmla="*/ 9 w 17"/>
              <a:gd name="T11" fmla="*/ 4 h 18"/>
              <a:gd name="T12" fmla="*/ 4 w 17"/>
              <a:gd name="T13" fmla="*/ 9 h 18"/>
              <a:gd name="T14" fmla="*/ 9 w 17"/>
              <a:gd name="T15" fmla="*/ 14 h 18"/>
              <a:gd name="T16" fmla="*/ 13 w 17"/>
              <a:gd name="T17" fmla="*/ 9 h 18"/>
              <a:gd name="T18" fmla="*/ 9 w 17"/>
              <a:gd name="T19" fmla="*/ 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" h="18">
                <a:moveTo>
                  <a:pt x="9" y="18"/>
                </a:moveTo>
                <a:cubicBezTo>
                  <a:pt x="4" y="18"/>
                  <a:pt x="0" y="14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13" y="0"/>
                  <a:pt x="17" y="4"/>
                  <a:pt x="17" y="9"/>
                </a:cubicBezTo>
                <a:cubicBezTo>
                  <a:pt x="17" y="14"/>
                  <a:pt x="13" y="18"/>
                  <a:pt x="9" y="18"/>
                </a:cubicBezTo>
                <a:close/>
                <a:moveTo>
                  <a:pt x="9" y="4"/>
                </a:moveTo>
                <a:cubicBezTo>
                  <a:pt x="6" y="4"/>
                  <a:pt x="4" y="6"/>
                  <a:pt x="4" y="9"/>
                </a:cubicBezTo>
                <a:cubicBezTo>
                  <a:pt x="4" y="12"/>
                  <a:pt x="6" y="14"/>
                  <a:pt x="9" y="14"/>
                </a:cubicBezTo>
                <a:cubicBezTo>
                  <a:pt x="11" y="14"/>
                  <a:pt x="13" y="12"/>
                  <a:pt x="13" y="9"/>
                </a:cubicBezTo>
                <a:cubicBezTo>
                  <a:pt x="13" y="6"/>
                  <a:pt x="11" y="4"/>
                  <a:pt x="9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ïṧliḑè"/>
          <p:cNvSpPr>
            <a:spLocks/>
          </p:cNvSpPr>
          <p:nvPr/>
        </p:nvSpPr>
        <p:spPr bwMode="auto">
          <a:xfrm>
            <a:off x="9300648" y="4992644"/>
            <a:ext cx="68263" cy="68263"/>
          </a:xfrm>
          <a:custGeom>
            <a:avLst/>
            <a:gdLst>
              <a:gd name="T0" fmla="*/ 9 w 18"/>
              <a:gd name="T1" fmla="*/ 18 h 18"/>
              <a:gd name="T2" fmla="*/ 0 w 18"/>
              <a:gd name="T3" fmla="*/ 9 h 18"/>
              <a:gd name="T4" fmla="*/ 9 w 18"/>
              <a:gd name="T5" fmla="*/ 0 h 18"/>
              <a:gd name="T6" fmla="*/ 18 w 18"/>
              <a:gd name="T7" fmla="*/ 9 h 18"/>
              <a:gd name="T8" fmla="*/ 9 w 18"/>
              <a:gd name="T9" fmla="*/ 18 h 18"/>
              <a:gd name="T10" fmla="*/ 9 w 18"/>
              <a:gd name="T11" fmla="*/ 4 h 18"/>
              <a:gd name="T12" fmla="*/ 4 w 18"/>
              <a:gd name="T13" fmla="*/ 9 h 18"/>
              <a:gd name="T14" fmla="*/ 9 w 18"/>
              <a:gd name="T15" fmla="*/ 14 h 18"/>
              <a:gd name="T16" fmla="*/ 14 w 18"/>
              <a:gd name="T17" fmla="*/ 9 h 18"/>
              <a:gd name="T18" fmla="*/ 9 w 18"/>
              <a:gd name="T19" fmla="*/ 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" h="18">
                <a:moveTo>
                  <a:pt x="9" y="18"/>
                </a:moveTo>
                <a:cubicBezTo>
                  <a:pt x="4" y="18"/>
                  <a:pt x="0" y="14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14" y="0"/>
                  <a:pt x="18" y="4"/>
                  <a:pt x="18" y="9"/>
                </a:cubicBezTo>
                <a:cubicBezTo>
                  <a:pt x="18" y="14"/>
                  <a:pt x="14" y="18"/>
                  <a:pt x="9" y="18"/>
                </a:cubicBezTo>
                <a:close/>
                <a:moveTo>
                  <a:pt x="9" y="4"/>
                </a:moveTo>
                <a:cubicBezTo>
                  <a:pt x="6" y="4"/>
                  <a:pt x="4" y="6"/>
                  <a:pt x="4" y="9"/>
                </a:cubicBezTo>
                <a:cubicBezTo>
                  <a:pt x="4" y="12"/>
                  <a:pt x="6" y="14"/>
                  <a:pt x="9" y="14"/>
                </a:cubicBezTo>
                <a:cubicBezTo>
                  <a:pt x="11" y="14"/>
                  <a:pt x="14" y="12"/>
                  <a:pt x="14" y="9"/>
                </a:cubicBezTo>
                <a:cubicBezTo>
                  <a:pt x="14" y="6"/>
                  <a:pt x="11" y="4"/>
                  <a:pt x="9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isļïḍê"/>
          <p:cNvSpPr>
            <a:spLocks/>
          </p:cNvSpPr>
          <p:nvPr/>
        </p:nvSpPr>
        <p:spPr bwMode="auto">
          <a:xfrm>
            <a:off x="9387961" y="4992644"/>
            <a:ext cx="66675" cy="68263"/>
          </a:xfrm>
          <a:custGeom>
            <a:avLst/>
            <a:gdLst>
              <a:gd name="T0" fmla="*/ 9 w 18"/>
              <a:gd name="T1" fmla="*/ 18 h 18"/>
              <a:gd name="T2" fmla="*/ 0 w 18"/>
              <a:gd name="T3" fmla="*/ 9 h 18"/>
              <a:gd name="T4" fmla="*/ 9 w 18"/>
              <a:gd name="T5" fmla="*/ 0 h 18"/>
              <a:gd name="T6" fmla="*/ 18 w 18"/>
              <a:gd name="T7" fmla="*/ 9 h 18"/>
              <a:gd name="T8" fmla="*/ 9 w 18"/>
              <a:gd name="T9" fmla="*/ 18 h 18"/>
              <a:gd name="T10" fmla="*/ 9 w 18"/>
              <a:gd name="T11" fmla="*/ 4 h 18"/>
              <a:gd name="T12" fmla="*/ 4 w 18"/>
              <a:gd name="T13" fmla="*/ 9 h 18"/>
              <a:gd name="T14" fmla="*/ 9 w 18"/>
              <a:gd name="T15" fmla="*/ 14 h 18"/>
              <a:gd name="T16" fmla="*/ 14 w 18"/>
              <a:gd name="T17" fmla="*/ 9 h 18"/>
              <a:gd name="T18" fmla="*/ 9 w 18"/>
              <a:gd name="T19" fmla="*/ 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" h="18">
                <a:moveTo>
                  <a:pt x="9" y="18"/>
                </a:moveTo>
                <a:cubicBezTo>
                  <a:pt x="4" y="18"/>
                  <a:pt x="0" y="14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14" y="0"/>
                  <a:pt x="18" y="4"/>
                  <a:pt x="18" y="9"/>
                </a:cubicBezTo>
                <a:cubicBezTo>
                  <a:pt x="18" y="14"/>
                  <a:pt x="14" y="18"/>
                  <a:pt x="9" y="18"/>
                </a:cubicBezTo>
                <a:close/>
                <a:moveTo>
                  <a:pt x="9" y="4"/>
                </a:moveTo>
                <a:cubicBezTo>
                  <a:pt x="6" y="4"/>
                  <a:pt x="4" y="6"/>
                  <a:pt x="4" y="9"/>
                </a:cubicBezTo>
                <a:cubicBezTo>
                  <a:pt x="4" y="12"/>
                  <a:pt x="6" y="14"/>
                  <a:pt x="9" y="14"/>
                </a:cubicBezTo>
                <a:cubicBezTo>
                  <a:pt x="11" y="14"/>
                  <a:pt x="14" y="12"/>
                  <a:pt x="14" y="9"/>
                </a:cubicBezTo>
                <a:cubicBezTo>
                  <a:pt x="14" y="6"/>
                  <a:pt x="11" y="4"/>
                  <a:pt x="9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2640858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060774" y="1297351"/>
            <a:ext cx="5419185" cy="895350"/>
          </a:xfrm>
        </p:spPr>
        <p:txBody>
          <a:bodyPr/>
          <a:lstStyle/>
          <a:p>
            <a:r>
              <a:rPr lang="zh-CN" altLang="en-US" dirty="0"/>
              <a:t>论文总结与展望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060774" y="2310133"/>
            <a:ext cx="5419185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1413282" y="1745026"/>
            <a:ext cx="1184730" cy="103007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4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accent4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523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cxnSp>
        <p:nvCxnSpPr>
          <p:cNvPr id="6" name="直接箭头连接符 5">
            <a:extLst>
              <a:ext uri="{FF2B5EF4-FFF2-40B4-BE49-F238E27FC236}">
                <a16:creationId xmlns="" xmlns:a16="http://schemas.microsoft.com/office/drawing/2014/main" id="{0BEA9282-6E90-4A10-92D9-ACEDAD080D6B}"/>
              </a:ext>
            </a:extLst>
          </p:cNvPr>
          <p:cNvCxnSpPr>
            <a:cxnSpLocks/>
          </p:cNvCxnSpPr>
          <p:nvPr/>
        </p:nvCxnSpPr>
        <p:spPr>
          <a:xfrm>
            <a:off x="864874" y="3028733"/>
            <a:ext cx="10286383" cy="0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islïḑê">
            <a:extLst>
              <a:ext uri="{FF2B5EF4-FFF2-40B4-BE49-F238E27FC236}">
                <a16:creationId xmlns="" xmlns:a16="http://schemas.microsoft.com/office/drawing/2014/main" id="{E51933D8-E020-47FF-B877-1DB78DF8B92C}"/>
              </a:ext>
            </a:extLst>
          </p:cNvPr>
          <p:cNvSpPr/>
          <p:nvPr/>
        </p:nvSpPr>
        <p:spPr>
          <a:xfrm rot="8100000">
            <a:off x="1233278" y="1228533"/>
            <a:ext cx="1234883" cy="1227575"/>
          </a:xfrm>
          <a:prstGeom prst="teardrop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/>
          </a:p>
        </p:txBody>
      </p:sp>
      <p:sp>
        <p:nvSpPr>
          <p:cNvPr id="38" name="ïṡļïḍé">
            <a:extLst>
              <a:ext uri="{FF2B5EF4-FFF2-40B4-BE49-F238E27FC236}">
                <a16:creationId xmlns="" xmlns:a16="http://schemas.microsoft.com/office/drawing/2014/main" id="{9CB42E4A-BFAE-4449-AE62-64BAF4F2AC38}"/>
              </a:ext>
            </a:extLst>
          </p:cNvPr>
          <p:cNvSpPr/>
          <p:nvPr/>
        </p:nvSpPr>
        <p:spPr>
          <a:xfrm>
            <a:off x="1351691" y="1343225"/>
            <a:ext cx="1003344" cy="99740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24" tIns="45713" rIns="91424" bIns="45713" anchor="ctr">
            <a:normAutofit/>
          </a:bodyPr>
          <a:lstStyle/>
          <a:p>
            <a:pPr algn="ctr"/>
            <a:r>
              <a:rPr lang="en-US" altLang="zh-CN" sz="1200" b="1" dirty="0"/>
              <a:t>Key words</a:t>
            </a:r>
            <a:endParaRPr lang="zh-CN" altLang="en-US" sz="1200" b="1" dirty="0"/>
          </a:p>
        </p:txBody>
      </p:sp>
      <p:sp>
        <p:nvSpPr>
          <p:cNvPr id="35" name="iŝļïḑe">
            <a:extLst>
              <a:ext uri="{FF2B5EF4-FFF2-40B4-BE49-F238E27FC236}">
                <a16:creationId xmlns="" xmlns:a16="http://schemas.microsoft.com/office/drawing/2014/main" id="{1692DB17-C153-4B67-8AD8-B28E80154291}"/>
              </a:ext>
            </a:extLst>
          </p:cNvPr>
          <p:cNvSpPr/>
          <p:nvPr/>
        </p:nvSpPr>
        <p:spPr>
          <a:xfrm>
            <a:off x="1222161" y="2821212"/>
            <a:ext cx="1257116" cy="35190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 lnSpcReduction="10000"/>
          </a:bodyPr>
          <a:lstStyle/>
          <a:p>
            <a:pPr algn="ctr"/>
            <a:r>
              <a:rPr lang="en-US" altLang="zh-CN" sz="1100" b="1" dirty="0">
                <a:solidFill>
                  <a:schemeClr val="bg1"/>
                </a:solidFill>
              </a:rPr>
              <a:t>Text here</a:t>
            </a:r>
            <a:endParaRPr lang="zh-CN" altLang="en-US" sz="1100" b="1" dirty="0">
              <a:solidFill>
                <a:schemeClr val="bg1"/>
              </a:solidFill>
            </a:endParaRPr>
          </a:p>
        </p:txBody>
      </p:sp>
      <p:sp>
        <p:nvSpPr>
          <p:cNvPr id="36" name="iṡlîďè">
            <a:extLst>
              <a:ext uri="{FF2B5EF4-FFF2-40B4-BE49-F238E27FC236}">
                <a16:creationId xmlns="" xmlns:a16="http://schemas.microsoft.com/office/drawing/2014/main" id="{21E6582B-002B-4A53-9871-8B85B4CABE19}"/>
              </a:ext>
            </a:extLst>
          </p:cNvPr>
          <p:cNvSpPr/>
          <p:nvPr/>
        </p:nvSpPr>
        <p:spPr bwMode="auto">
          <a:xfrm>
            <a:off x="957975" y="3281396"/>
            <a:ext cx="1907999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Copy paste fonts. Choose the only option to retain text.</a:t>
            </a:r>
          </a:p>
        </p:txBody>
      </p:sp>
      <p:sp>
        <p:nvSpPr>
          <p:cNvPr id="32" name="ïSľiḓé">
            <a:extLst>
              <a:ext uri="{FF2B5EF4-FFF2-40B4-BE49-F238E27FC236}">
                <a16:creationId xmlns="" xmlns:a16="http://schemas.microsoft.com/office/drawing/2014/main" id="{73E78D6B-8D8B-45B2-9AF4-B3226C0467B8}"/>
              </a:ext>
            </a:extLst>
          </p:cNvPr>
          <p:cNvSpPr/>
          <p:nvPr/>
        </p:nvSpPr>
        <p:spPr>
          <a:xfrm rot="8100000">
            <a:off x="3995037" y="1228533"/>
            <a:ext cx="1234883" cy="1227575"/>
          </a:xfrm>
          <a:prstGeom prst="teardrop">
            <a:avLst/>
          </a:prstGeom>
          <a:solidFill>
            <a:schemeClr val="bg1"/>
          </a:solidFill>
          <a:ln w="254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/>
          </a:p>
        </p:txBody>
      </p:sp>
      <p:sp>
        <p:nvSpPr>
          <p:cNvPr id="33" name="î$ļiḓe">
            <a:extLst>
              <a:ext uri="{FF2B5EF4-FFF2-40B4-BE49-F238E27FC236}">
                <a16:creationId xmlns="" xmlns:a16="http://schemas.microsoft.com/office/drawing/2014/main" id="{79D5370A-175D-4250-A44E-0054873847D1}"/>
              </a:ext>
            </a:extLst>
          </p:cNvPr>
          <p:cNvSpPr/>
          <p:nvPr/>
        </p:nvSpPr>
        <p:spPr>
          <a:xfrm>
            <a:off x="4113450" y="1343225"/>
            <a:ext cx="1003344" cy="99740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24" tIns="45713" rIns="91424" bIns="45713" anchor="ctr">
            <a:normAutofit/>
          </a:bodyPr>
          <a:lstStyle/>
          <a:p>
            <a:pPr algn="ctr"/>
            <a:r>
              <a:rPr lang="en-US" altLang="zh-CN" sz="1200" b="1" dirty="0"/>
              <a:t>Key words</a:t>
            </a:r>
            <a:endParaRPr lang="zh-CN" altLang="en-US" sz="1200" b="1" dirty="0"/>
          </a:p>
        </p:txBody>
      </p:sp>
      <p:sp>
        <p:nvSpPr>
          <p:cNvPr id="30" name="îṡḷiḓé">
            <a:extLst>
              <a:ext uri="{FF2B5EF4-FFF2-40B4-BE49-F238E27FC236}">
                <a16:creationId xmlns="" xmlns:a16="http://schemas.microsoft.com/office/drawing/2014/main" id="{CC0B8B12-9E96-46E0-8ECD-218B5C016965}"/>
              </a:ext>
            </a:extLst>
          </p:cNvPr>
          <p:cNvSpPr/>
          <p:nvPr/>
        </p:nvSpPr>
        <p:spPr>
          <a:xfrm>
            <a:off x="3983920" y="2821212"/>
            <a:ext cx="1257116" cy="35190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24" tIns="45713" rIns="91424" bIns="45713" anchor="ctr">
            <a:normAutofit lnSpcReduction="10000"/>
          </a:bodyPr>
          <a:lstStyle/>
          <a:p>
            <a:pPr algn="ctr"/>
            <a:r>
              <a:rPr lang="en-US" altLang="zh-CN" sz="1100" b="1" dirty="0">
                <a:solidFill>
                  <a:schemeClr val="bg1"/>
                </a:solidFill>
              </a:rPr>
              <a:t>Text here</a:t>
            </a:r>
            <a:endParaRPr lang="zh-CN" altLang="en-US" sz="1100" b="1" dirty="0">
              <a:solidFill>
                <a:schemeClr val="bg1"/>
              </a:solidFill>
            </a:endParaRPr>
          </a:p>
        </p:txBody>
      </p:sp>
      <p:sp>
        <p:nvSpPr>
          <p:cNvPr id="31" name="íşḷïḓè">
            <a:extLst>
              <a:ext uri="{FF2B5EF4-FFF2-40B4-BE49-F238E27FC236}">
                <a16:creationId xmlns="" xmlns:a16="http://schemas.microsoft.com/office/drawing/2014/main" id="{8ADA5E7B-BFFC-4700-8DEA-5056BEF308BF}"/>
              </a:ext>
            </a:extLst>
          </p:cNvPr>
          <p:cNvSpPr/>
          <p:nvPr/>
        </p:nvSpPr>
        <p:spPr bwMode="auto">
          <a:xfrm>
            <a:off x="3719734" y="3281397"/>
            <a:ext cx="1907999" cy="503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Copy paste fonts. Choose the only option to retain text.</a:t>
            </a:r>
          </a:p>
        </p:txBody>
      </p:sp>
      <p:sp>
        <p:nvSpPr>
          <p:cNvPr id="27" name="ï$ļîde">
            <a:extLst>
              <a:ext uri="{FF2B5EF4-FFF2-40B4-BE49-F238E27FC236}">
                <a16:creationId xmlns="" xmlns:a16="http://schemas.microsoft.com/office/drawing/2014/main" id="{C7BBA36F-077F-44A2-9210-5A040A36A539}"/>
              </a:ext>
            </a:extLst>
          </p:cNvPr>
          <p:cNvSpPr/>
          <p:nvPr/>
        </p:nvSpPr>
        <p:spPr>
          <a:xfrm rot="8100000">
            <a:off x="6756797" y="1228533"/>
            <a:ext cx="1234883" cy="1227575"/>
          </a:xfrm>
          <a:prstGeom prst="teardrop">
            <a:avLst/>
          </a:prstGeom>
          <a:solidFill>
            <a:schemeClr val="bg1"/>
          </a:solidFill>
          <a:ln w="254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/>
          </a:p>
        </p:txBody>
      </p:sp>
      <p:sp>
        <p:nvSpPr>
          <p:cNvPr id="28" name="iṣlïďé">
            <a:extLst>
              <a:ext uri="{FF2B5EF4-FFF2-40B4-BE49-F238E27FC236}">
                <a16:creationId xmlns="" xmlns:a16="http://schemas.microsoft.com/office/drawing/2014/main" id="{200C5A14-32EE-46E6-BE22-742BFC8EADD4}"/>
              </a:ext>
            </a:extLst>
          </p:cNvPr>
          <p:cNvSpPr/>
          <p:nvPr/>
        </p:nvSpPr>
        <p:spPr>
          <a:xfrm>
            <a:off x="6875210" y="1343225"/>
            <a:ext cx="1003344" cy="99740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24" tIns="45713" rIns="91424" bIns="45713" anchor="ctr">
            <a:normAutofit/>
          </a:bodyPr>
          <a:lstStyle/>
          <a:p>
            <a:pPr algn="ctr"/>
            <a:r>
              <a:rPr lang="en-US" altLang="zh-CN" sz="1200" b="1" dirty="0"/>
              <a:t>Key words</a:t>
            </a:r>
            <a:endParaRPr lang="zh-CN" altLang="en-US" sz="1200" b="1" dirty="0"/>
          </a:p>
        </p:txBody>
      </p:sp>
      <p:sp>
        <p:nvSpPr>
          <p:cNvPr id="25" name="îṣļïḋè">
            <a:extLst>
              <a:ext uri="{FF2B5EF4-FFF2-40B4-BE49-F238E27FC236}">
                <a16:creationId xmlns="" xmlns:a16="http://schemas.microsoft.com/office/drawing/2014/main" id="{ED049426-DC60-4D4B-959B-6B8AB3FAEDD3}"/>
              </a:ext>
            </a:extLst>
          </p:cNvPr>
          <p:cNvSpPr/>
          <p:nvPr/>
        </p:nvSpPr>
        <p:spPr>
          <a:xfrm>
            <a:off x="6745680" y="2821212"/>
            <a:ext cx="1257116" cy="35190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24" tIns="45713" rIns="91424" bIns="45713" anchor="ctr">
            <a:normAutofit lnSpcReduction="10000"/>
          </a:bodyPr>
          <a:lstStyle/>
          <a:p>
            <a:pPr algn="ctr"/>
            <a:r>
              <a:rPr lang="en-US" altLang="zh-CN" sz="1100" b="1" dirty="0">
                <a:solidFill>
                  <a:schemeClr val="bg1"/>
                </a:solidFill>
              </a:rPr>
              <a:t>Text here</a:t>
            </a:r>
            <a:endParaRPr lang="zh-CN" altLang="en-US" sz="1100" b="1" dirty="0">
              <a:solidFill>
                <a:schemeClr val="bg1"/>
              </a:solidFill>
            </a:endParaRPr>
          </a:p>
        </p:txBody>
      </p:sp>
      <p:sp>
        <p:nvSpPr>
          <p:cNvPr id="26" name="is1îḍe">
            <a:extLst>
              <a:ext uri="{FF2B5EF4-FFF2-40B4-BE49-F238E27FC236}">
                <a16:creationId xmlns="" xmlns:a16="http://schemas.microsoft.com/office/drawing/2014/main" id="{D59D459D-3C2C-465F-AAC9-361F96AABEF4}"/>
              </a:ext>
            </a:extLst>
          </p:cNvPr>
          <p:cNvSpPr/>
          <p:nvPr/>
        </p:nvSpPr>
        <p:spPr bwMode="auto">
          <a:xfrm>
            <a:off x="6481494" y="3281397"/>
            <a:ext cx="1907999" cy="503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Copy paste fonts. Choose the only option to retain text.</a:t>
            </a:r>
          </a:p>
        </p:txBody>
      </p:sp>
      <p:sp>
        <p:nvSpPr>
          <p:cNvPr id="22" name="îşḷîḋê">
            <a:extLst>
              <a:ext uri="{FF2B5EF4-FFF2-40B4-BE49-F238E27FC236}">
                <a16:creationId xmlns="" xmlns:a16="http://schemas.microsoft.com/office/drawing/2014/main" id="{455458FD-FEF3-43F3-BBA6-EAE2EF53A2DF}"/>
              </a:ext>
            </a:extLst>
          </p:cNvPr>
          <p:cNvSpPr/>
          <p:nvPr/>
        </p:nvSpPr>
        <p:spPr>
          <a:xfrm rot="8100000">
            <a:off x="9518557" y="1228533"/>
            <a:ext cx="1234883" cy="1227575"/>
          </a:xfrm>
          <a:prstGeom prst="teardrop">
            <a:avLst/>
          </a:prstGeom>
          <a:solidFill>
            <a:schemeClr val="bg1"/>
          </a:solidFill>
          <a:ln w="25400"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/>
          </a:p>
        </p:txBody>
      </p:sp>
      <p:sp>
        <p:nvSpPr>
          <p:cNvPr id="23" name="îşlïḍé">
            <a:extLst>
              <a:ext uri="{FF2B5EF4-FFF2-40B4-BE49-F238E27FC236}">
                <a16:creationId xmlns="" xmlns:a16="http://schemas.microsoft.com/office/drawing/2014/main" id="{63818C28-19DE-49A9-93E7-60AC534ADE29}"/>
              </a:ext>
            </a:extLst>
          </p:cNvPr>
          <p:cNvSpPr/>
          <p:nvPr/>
        </p:nvSpPr>
        <p:spPr>
          <a:xfrm>
            <a:off x="9636970" y="1343225"/>
            <a:ext cx="1003344" cy="99740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24" tIns="45713" rIns="91424" bIns="45713" anchor="ctr">
            <a:normAutofit/>
          </a:bodyPr>
          <a:lstStyle/>
          <a:p>
            <a:pPr algn="ctr"/>
            <a:r>
              <a:rPr lang="en-US" altLang="zh-CN" sz="1200" b="1" dirty="0"/>
              <a:t>Key words</a:t>
            </a:r>
            <a:endParaRPr lang="zh-CN" altLang="en-US" sz="1200" b="1" dirty="0"/>
          </a:p>
        </p:txBody>
      </p:sp>
      <p:sp>
        <p:nvSpPr>
          <p:cNvPr id="20" name="ïs1íďe">
            <a:extLst>
              <a:ext uri="{FF2B5EF4-FFF2-40B4-BE49-F238E27FC236}">
                <a16:creationId xmlns="" xmlns:a16="http://schemas.microsoft.com/office/drawing/2014/main" id="{5DCFD70C-697F-4B10-818C-A2BF28E714AC}"/>
              </a:ext>
            </a:extLst>
          </p:cNvPr>
          <p:cNvSpPr/>
          <p:nvPr/>
        </p:nvSpPr>
        <p:spPr>
          <a:xfrm>
            <a:off x="9507440" y="2821212"/>
            <a:ext cx="1257116" cy="35190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24" tIns="45713" rIns="91424" bIns="45713" anchor="ctr">
            <a:normAutofit lnSpcReduction="10000"/>
          </a:bodyPr>
          <a:lstStyle/>
          <a:p>
            <a:pPr algn="ctr"/>
            <a:r>
              <a:rPr lang="en-US" altLang="zh-CN" sz="1100" b="1" dirty="0">
                <a:solidFill>
                  <a:schemeClr val="bg1"/>
                </a:solidFill>
              </a:rPr>
              <a:t>Text here</a:t>
            </a:r>
            <a:endParaRPr lang="zh-CN" altLang="en-US" sz="1100" b="1" dirty="0">
              <a:solidFill>
                <a:schemeClr val="bg1"/>
              </a:solidFill>
            </a:endParaRPr>
          </a:p>
        </p:txBody>
      </p:sp>
      <p:sp>
        <p:nvSpPr>
          <p:cNvPr id="21" name="ïšľiḓe">
            <a:extLst>
              <a:ext uri="{FF2B5EF4-FFF2-40B4-BE49-F238E27FC236}">
                <a16:creationId xmlns="" xmlns:a16="http://schemas.microsoft.com/office/drawing/2014/main" id="{61D5D217-F847-43AD-A985-D130F65AF4B9}"/>
              </a:ext>
            </a:extLst>
          </p:cNvPr>
          <p:cNvSpPr/>
          <p:nvPr/>
        </p:nvSpPr>
        <p:spPr bwMode="auto">
          <a:xfrm>
            <a:off x="9243254" y="3281397"/>
            <a:ext cx="1907999" cy="503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Copy paste fonts. Choose the only option to retain text.</a:t>
            </a:r>
          </a:p>
        </p:txBody>
      </p:sp>
      <p:sp>
        <p:nvSpPr>
          <p:cNvPr id="17" name="iṡḷîḓé">
            <a:extLst>
              <a:ext uri="{FF2B5EF4-FFF2-40B4-BE49-F238E27FC236}">
                <a16:creationId xmlns="" xmlns:a16="http://schemas.microsoft.com/office/drawing/2014/main" id="{8A299C2D-D035-4DBF-B274-FA2C75D9D761}"/>
              </a:ext>
            </a:extLst>
          </p:cNvPr>
          <p:cNvSpPr/>
          <p:nvPr/>
        </p:nvSpPr>
        <p:spPr>
          <a:xfrm rot="8100000">
            <a:off x="5375917" y="3659023"/>
            <a:ext cx="1234883" cy="1227575"/>
          </a:xfrm>
          <a:prstGeom prst="teardrop">
            <a:avLst/>
          </a:prstGeom>
          <a:solidFill>
            <a:schemeClr val="bg1"/>
          </a:solidFill>
          <a:ln w="254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/>
          </a:p>
        </p:txBody>
      </p:sp>
      <p:sp>
        <p:nvSpPr>
          <p:cNvPr id="18" name="íśḻîde">
            <a:extLst>
              <a:ext uri="{FF2B5EF4-FFF2-40B4-BE49-F238E27FC236}">
                <a16:creationId xmlns="" xmlns:a16="http://schemas.microsoft.com/office/drawing/2014/main" id="{38E349EA-7398-4083-B659-DA122BC38463}"/>
              </a:ext>
            </a:extLst>
          </p:cNvPr>
          <p:cNvSpPr/>
          <p:nvPr/>
        </p:nvSpPr>
        <p:spPr>
          <a:xfrm>
            <a:off x="5494330" y="3773715"/>
            <a:ext cx="1003344" cy="99740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24" tIns="45713" rIns="91424" bIns="45713" anchor="ctr">
            <a:normAutofit/>
          </a:bodyPr>
          <a:lstStyle/>
          <a:p>
            <a:pPr algn="ctr"/>
            <a:r>
              <a:rPr lang="en-US" altLang="zh-CN" sz="1200" b="1" dirty="0"/>
              <a:t>Key words</a:t>
            </a:r>
            <a:endParaRPr lang="zh-CN" altLang="en-US" sz="1200" b="1" dirty="0"/>
          </a:p>
        </p:txBody>
      </p:sp>
      <p:sp>
        <p:nvSpPr>
          <p:cNvPr id="15" name="íṩľíde">
            <a:extLst>
              <a:ext uri="{FF2B5EF4-FFF2-40B4-BE49-F238E27FC236}">
                <a16:creationId xmlns="" xmlns:a16="http://schemas.microsoft.com/office/drawing/2014/main" id="{84A45B47-6EAD-436B-A02D-ECDEE38F1C1F}"/>
              </a:ext>
            </a:extLst>
          </p:cNvPr>
          <p:cNvSpPr/>
          <p:nvPr/>
        </p:nvSpPr>
        <p:spPr>
          <a:xfrm>
            <a:off x="5364800" y="5251702"/>
            <a:ext cx="1257116" cy="351902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24" tIns="45713" rIns="91424" bIns="45713" anchor="ctr">
            <a:normAutofit lnSpcReduction="10000"/>
          </a:bodyPr>
          <a:lstStyle/>
          <a:p>
            <a:pPr algn="ctr"/>
            <a:r>
              <a:rPr lang="en-US" altLang="zh-CN" sz="1100" b="1" dirty="0">
                <a:solidFill>
                  <a:schemeClr val="bg1"/>
                </a:solidFill>
              </a:rPr>
              <a:t>Text here</a:t>
            </a:r>
            <a:endParaRPr lang="zh-CN" altLang="en-US" sz="1100" b="1" dirty="0">
              <a:solidFill>
                <a:schemeClr val="bg1"/>
              </a:solidFill>
            </a:endParaRPr>
          </a:p>
        </p:txBody>
      </p:sp>
      <p:sp>
        <p:nvSpPr>
          <p:cNvPr id="16" name="íṣliďe">
            <a:extLst>
              <a:ext uri="{FF2B5EF4-FFF2-40B4-BE49-F238E27FC236}">
                <a16:creationId xmlns="" xmlns:a16="http://schemas.microsoft.com/office/drawing/2014/main" id="{9DA33108-6A2F-4353-880F-B9B8559426EC}"/>
              </a:ext>
            </a:extLst>
          </p:cNvPr>
          <p:cNvSpPr/>
          <p:nvPr/>
        </p:nvSpPr>
        <p:spPr bwMode="auto">
          <a:xfrm>
            <a:off x="5100614" y="5711887"/>
            <a:ext cx="1907999" cy="503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/>
              <a:t>Copy paste fonts. Choose the only option to retain text.</a:t>
            </a:r>
          </a:p>
        </p:txBody>
      </p:sp>
      <p:cxnSp>
        <p:nvCxnSpPr>
          <p:cNvPr id="13" name="直接箭头连接符 12">
            <a:extLst>
              <a:ext uri="{FF2B5EF4-FFF2-40B4-BE49-F238E27FC236}">
                <a16:creationId xmlns="" xmlns:a16="http://schemas.microsoft.com/office/drawing/2014/main" id="{5E134D62-524F-4FA8-BE0D-170FDBC0D5C4}"/>
              </a:ext>
            </a:extLst>
          </p:cNvPr>
          <p:cNvCxnSpPr>
            <a:cxnSpLocks/>
          </p:cNvCxnSpPr>
          <p:nvPr/>
        </p:nvCxnSpPr>
        <p:spPr>
          <a:xfrm flipV="1">
            <a:off x="5977442" y="3028733"/>
            <a:ext cx="0" cy="630290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9051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ṡľïḑè">
            <a:extLst>
              <a:ext uri="{FF2B5EF4-FFF2-40B4-BE49-F238E27FC236}">
                <a16:creationId xmlns="" xmlns:a16="http://schemas.microsoft.com/office/drawing/2014/main" id="{48F70259-7598-4270-874A-6F50772D10F6}"/>
              </a:ext>
            </a:extLst>
          </p:cNvPr>
          <p:cNvSpPr txBox="1"/>
          <p:nvPr/>
        </p:nvSpPr>
        <p:spPr bwMode="auto">
          <a:xfrm>
            <a:off x="3510784" y="1780800"/>
            <a:ext cx="8009703" cy="4003616"/>
          </a:xfrm>
          <a:prstGeom prst="rect">
            <a:avLst/>
          </a:prstGeom>
          <a:noFill/>
        </p:spPr>
        <p:txBody>
          <a:bodyPr wrap="square" tIns="0" anchor="t">
            <a:noAutofit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选题背景和研究意义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研究思路与研究方法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关键技术与实践难点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研究成果与应用前景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论文总结与展望</a:t>
            </a:r>
            <a:endParaRPr lang="en-US" altLang="zh-CN" b="0" dirty="0">
              <a:latin typeface="+mn-lt"/>
              <a:ea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A1FB18E-FA01-4588-BEF9-FB96A98A84D4}"/>
              </a:ext>
            </a:extLst>
          </p:cNvPr>
          <p:cNvCxnSpPr>
            <a:cxnSpLocks/>
          </p:cNvCxnSpPr>
          <p:nvPr/>
        </p:nvCxnSpPr>
        <p:spPr>
          <a:xfrm>
            <a:off x="3380411" y="1780800"/>
            <a:ext cx="0" cy="4003616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išľïḋé">
            <a:extLst>
              <a:ext uri="{FF2B5EF4-FFF2-40B4-BE49-F238E27FC236}">
                <a16:creationId xmlns="" xmlns:a16="http://schemas.microsoft.com/office/drawing/2014/main" id="{0DB1D0A1-2667-455C-9387-D7ABF0A00B8C}"/>
              </a:ext>
            </a:extLst>
          </p:cNvPr>
          <p:cNvSpPr txBox="1"/>
          <p:nvPr/>
        </p:nvSpPr>
        <p:spPr>
          <a:xfrm>
            <a:off x="757282" y="1700808"/>
            <a:ext cx="262309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tr-TR" sz="2800" b="1" dirty="0">
                <a:solidFill>
                  <a:schemeClr val="accent1"/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10" name="poetry_91022">
            <a:extLst>
              <a:ext uri="{FF2B5EF4-FFF2-40B4-BE49-F238E27FC236}">
                <a16:creationId xmlns="" xmlns:a16="http://schemas.microsoft.com/office/drawing/2014/main" id="{ADAD6BE3-DC11-4582-9F68-50D831ADD001}"/>
              </a:ext>
            </a:extLst>
          </p:cNvPr>
          <p:cNvSpPr>
            <a:spLocks noChangeAspect="1"/>
          </p:cNvSpPr>
          <p:nvPr/>
        </p:nvSpPr>
        <p:spPr bwMode="auto">
          <a:xfrm>
            <a:off x="2379533" y="4867348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6609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sp>
        <p:nvSpPr>
          <p:cNvPr id="50" name="ïṣḷiḍé"/>
          <p:cNvSpPr>
            <a:spLocks/>
          </p:cNvSpPr>
          <p:nvPr/>
        </p:nvSpPr>
        <p:spPr bwMode="auto">
          <a:xfrm>
            <a:off x="767408" y="3920256"/>
            <a:ext cx="964142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60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10</a:t>
            </a:r>
            <a:endParaRPr lang="en-US" sz="60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51" name="ïs1ïdè"/>
          <p:cNvSpPr>
            <a:spLocks/>
          </p:cNvSpPr>
          <p:nvPr/>
        </p:nvSpPr>
        <p:spPr bwMode="auto">
          <a:xfrm>
            <a:off x="1554411" y="4099644"/>
            <a:ext cx="365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3200">
                <a:solidFill>
                  <a:schemeClr val="tx1">
                    <a:lumMod val="50000"/>
                    <a:lumOff val="50000"/>
                  </a:schemeClr>
                </a:solidFill>
              </a:rPr>
              <a:t>%</a:t>
            </a:r>
            <a:endParaRPr lang="en-US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8" name="íSlíḍê">
            <a:extLst/>
          </p:cNvPr>
          <p:cNvSpPr>
            <a:spLocks/>
          </p:cNvSpPr>
          <p:nvPr/>
        </p:nvSpPr>
        <p:spPr bwMode="auto">
          <a:xfrm>
            <a:off x="767408" y="5319873"/>
            <a:ext cx="2088232" cy="5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49" name="ïs1íḑê">
            <a:extLst/>
          </p:cNvPr>
          <p:cNvSpPr txBox="1">
            <a:spLocks/>
          </p:cNvSpPr>
          <p:nvPr/>
        </p:nvSpPr>
        <p:spPr bwMode="auto">
          <a:xfrm>
            <a:off x="767408" y="4968734"/>
            <a:ext cx="2088232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/>
              <a:t>标题文本预设</a:t>
            </a:r>
            <a:endParaRPr lang="zh-CN" altLang="en-US" sz="1800" b="1" dirty="0"/>
          </a:p>
        </p:txBody>
      </p:sp>
      <p:sp>
        <p:nvSpPr>
          <p:cNvPr id="44" name="íṥḻîdê"/>
          <p:cNvSpPr>
            <a:spLocks/>
          </p:cNvSpPr>
          <p:nvPr/>
        </p:nvSpPr>
        <p:spPr bwMode="auto">
          <a:xfrm>
            <a:off x="3623725" y="3920256"/>
            <a:ext cx="964142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60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40</a:t>
            </a:r>
            <a:endParaRPr lang="en-US" sz="60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45" name="îšḷîḋê"/>
          <p:cNvSpPr>
            <a:spLocks/>
          </p:cNvSpPr>
          <p:nvPr/>
        </p:nvSpPr>
        <p:spPr bwMode="auto">
          <a:xfrm>
            <a:off x="4410728" y="4099644"/>
            <a:ext cx="365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3200">
                <a:solidFill>
                  <a:schemeClr val="tx1">
                    <a:lumMod val="50000"/>
                    <a:lumOff val="50000"/>
                  </a:schemeClr>
                </a:solidFill>
              </a:rPr>
              <a:t>%</a:t>
            </a:r>
            <a:endParaRPr lang="en-US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2" name="is1íḋé">
            <a:extLst/>
          </p:cNvPr>
          <p:cNvSpPr>
            <a:spLocks/>
          </p:cNvSpPr>
          <p:nvPr/>
        </p:nvSpPr>
        <p:spPr bwMode="auto">
          <a:xfrm>
            <a:off x="3623725" y="5319873"/>
            <a:ext cx="2088232" cy="5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43" name="ïṥḷíḑê">
            <a:extLst/>
          </p:cNvPr>
          <p:cNvSpPr txBox="1">
            <a:spLocks/>
          </p:cNvSpPr>
          <p:nvPr/>
        </p:nvSpPr>
        <p:spPr bwMode="auto">
          <a:xfrm>
            <a:off x="3623725" y="4968734"/>
            <a:ext cx="2088232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/>
              <a:t>标题文本预设</a:t>
            </a:r>
            <a:endParaRPr lang="zh-CN" altLang="en-US" sz="1800" b="1" dirty="0"/>
          </a:p>
        </p:txBody>
      </p:sp>
      <p:sp>
        <p:nvSpPr>
          <p:cNvPr id="38" name="îṡḷïḓè"/>
          <p:cNvSpPr>
            <a:spLocks/>
          </p:cNvSpPr>
          <p:nvPr/>
        </p:nvSpPr>
        <p:spPr bwMode="auto">
          <a:xfrm>
            <a:off x="6480042" y="3920256"/>
            <a:ext cx="964142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6000">
                <a:solidFill>
                  <a:schemeClr val="accent1"/>
                </a:solidFill>
                <a:latin typeface="Impact" panose="020B0806030902050204" pitchFamily="34" charset="0"/>
              </a:rPr>
              <a:t>66</a:t>
            </a:r>
            <a:endParaRPr lang="en-US" sz="60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39" name="îṣ1ïḓê"/>
          <p:cNvSpPr>
            <a:spLocks/>
          </p:cNvSpPr>
          <p:nvPr/>
        </p:nvSpPr>
        <p:spPr bwMode="auto">
          <a:xfrm>
            <a:off x="7267045" y="4099644"/>
            <a:ext cx="365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3200">
                <a:solidFill>
                  <a:schemeClr val="accent1"/>
                </a:solidFill>
              </a:rPr>
              <a:t>%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36" name="îśḻíḋe">
            <a:extLst/>
          </p:cNvPr>
          <p:cNvSpPr>
            <a:spLocks/>
          </p:cNvSpPr>
          <p:nvPr/>
        </p:nvSpPr>
        <p:spPr bwMode="auto">
          <a:xfrm>
            <a:off x="6480042" y="5319873"/>
            <a:ext cx="2088232" cy="5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37" name="îşḷíḋe">
            <a:extLst/>
          </p:cNvPr>
          <p:cNvSpPr txBox="1">
            <a:spLocks/>
          </p:cNvSpPr>
          <p:nvPr/>
        </p:nvSpPr>
        <p:spPr bwMode="auto">
          <a:xfrm>
            <a:off x="6480042" y="4968734"/>
            <a:ext cx="2088232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accent1"/>
                </a:solidFill>
              </a:rPr>
              <a:t>标题文本预设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32" name="ïṥḻîḍe"/>
          <p:cNvSpPr>
            <a:spLocks/>
          </p:cNvSpPr>
          <p:nvPr/>
        </p:nvSpPr>
        <p:spPr bwMode="auto">
          <a:xfrm>
            <a:off x="9336360" y="3920256"/>
            <a:ext cx="964142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60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80</a:t>
            </a:r>
            <a:endParaRPr lang="en-US" sz="60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3" name="isḻidê"/>
          <p:cNvSpPr>
            <a:spLocks/>
          </p:cNvSpPr>
          <p:nvPr/>
        </p:nvSpPr>
        <p:spPr bwMode="auto">
          <a:xfrm>
            <a:off x="10123363" y="4099644"/>
            <a:ext cx="365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3200">
                <a:solidFill>
                  <a:schemeClr val="tx1">
                    <a:lumMod val="50000"/>
                    <a:lumOff val="50000"/>
                  </a:schemeClr>
                </a:solidFill>
              </a:rPr>
              <a:t>%</a:t>
            </a:r>
            <a:endParaRPr lang="en-US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iŝ1íďé">
            <a:extLst/>
          </p:cNvPr>
          <p:cNvSpPr>
            <a:spLocks/>
          </p:cNvSpPr>
          <p:nvPr/>
        </p:nvSpPr>
        <p:spPr bwMode="auto">
          <a:xfrm>
            <a:off x="9336360" y="5319873"/>
            <a:ext cx="2088232" cy="5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31" name="ïṡľiḓê">
            <a:extLst/>
          </p:cNvPr>
          <p:cNvSpPr txBox="1">
            <a:spLocks/>
          </p:cNvSpPr>
          <p:nvPr/>
        </p:nvSpPr>
        <p:spPr bwMode="auto">
          <a:xfrm>
            <a:off x="9336360" y="4968734"/>
            <a:ext cx="2088232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/>
              <a:t>标题文本预设</a:t>
            </a:r>
            <a:endParaRPr lang="zh-CN" altLang="en-US" sz="1800" b="1" dirty="0"/>
          </a:p>
        </p:txBody>
      </p:sp>
      <p:cxnSp>
        <p:nvCxnSpPr>
          <p:cNvPr id="10" name="直接箭头连接符 9"/>
          <p:cNvCxnSpPr/>
          <p:nvPr/>
        </p:nvCxnSpPr>
        <p:spPr>
          <a:xfrm>
            <a:off x="2207568" y="4345706"/>
            <a:ext cx="1152128" cy="0"/>
          </a:xfrm>
          <a:prstGeom prst="straightConnector1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5087888" y="4345706"/>
            <a:ext cx="1152128" cy="0"/>
          </a:xfrm>
          <a:prstGeom prst="straightConnector1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>
            <a:off x="7992210" y="4345706"/>
            <a:ext cx="1152128" cy="0"/>
          </a:xfrm>
          <a:prstGeom prst="straightConnector1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îṥlîḑé">
            <a:extLst/>
          </p:cNvPr>
          <p:cNvSpPr/>
          <p:nvPr/>
        </p:nvSpPr>
        <p:spPr>
          <a:xfrm flipV="1">
            <a:off x="7824192" y="3363503"/>
            <a:ext cx="3520247" cy="14404"/>
          </a:xfrm>
          <a:prstGeom prst="trapezoid">
            <a:avLst>
              <a:gd name="adj" fmla="val 814192"/>
            </a:avLst>
          </a:prstGeom>
          <a:solidFill>
            <a:srgbClr val="80808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7" name="i$1îde">
            <a:extLst/>
          </p:cNvPr>
          <p:cNvSpPr/>
          <p:nvPr/>
        </p:nvSpPr>
        <p:spPr>
          <a:xfrm>
            <a:off x="7824192" y="3304056"/>
            <a:ext cx="3520247" cy="59503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3" name="íSlïḓé">
            <a:extLst/>
          </p:cNvPr>
          <p:cNvSpPr/>
          <p:nvPr/>
        </p:nvSpPr>
        <p:spPr>
          <a:xfrm>
            <a:off x="8124041" y="1431437"/>
            <a:ext cx="2920548" cy="1850991"/>
          </a:xfrm>
          <a:custGeom>
            <a:avLst/>
            <a:gdLst>
              <a:gd name="connsiteX0" fmla="*/ 224028 w 7415784"/>
              <a:gd name="connsiteY0" fmla="*/ 269748 h 4700016"/>
              <a:gd name="connsiteX1" fmla="*/ 224028 w 7415784"/>
              <a:gd name="connsiteY1" fmla="*/ 4430268 h 4700016"/>
              <a:gd name="connsiteX2" fmla="*/ 7191756 w 7415784"/>
              <a:gd name="connsiteY2" fmla="*/ 4430268 h 4700016"/>
              <a:gd name="connsiteX3" fmla="*/ 7191756 w 7415784"/>
              <a:gd name="connsiteY3" fmla="*/ 269748 h 4700016"/>
              <a:gd name="connsiteX4" fmla="*/ 266867 w 7415784"/>
              <a:gd name="connsiteY4" fmla="*/ 0 h 4700016"/>
              <a:gd name="connsiteX5" fmla="*/ 7148917 w 7415784"/>
              <a:gd name="connsiteY5" fmla="*/ 0 h 4700016"/>
              <a:gd name="connsiteX6" fmla="*/ 7415784 w 7415784"/>
              <a:gd name="connsiteY6" fmla="*/ 266867 h 4700016"/>
              <a:gd name="connsiteX7" fmla="*/ 7415784 w 7415784"/>
              <a:gd name="connsiteY7" fmla="*/ 4433149 h 4700016"/>
              <a:gd name="connsiteX8" fmla="*/ 7148917 w 7415784"/>
              <a:gd name="connsiteY8" fmla="*/ 4700016 h 4700016"/>
              <a:gd name="connsiteX9" fmla="*/ 266867 w 7415784"/>
              <a:gd name="connsiteY9" fmla="*/ 4700016 h 4700016"/>
              <a:gd name="connsiteX10" fmla="*/ 0 w 7415784"/>
              <a:gd name="connsiteY10" fmla="*/ 4433149 h 4700016"/>
              <a:gd name="connsiteX11" fmla="*/ 0 w 7415784"/>
              <a:gd name="connsiteY11" fmla="*/ 266867 h 4700016"/>
              <a:gd name="connsiteX12" fmla="*/ 266867 w 7415784"/>
              <a:gd name="connsiteY12" fmla="*/ 0 h 4700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415784" h="4700016">
                <a:moveTo>
                  <a:pt x="224028" y="269748"/>
                </a:moveTo>
                <a:lnTo>
                  <a:pt x="224028" y="4430268"/>
                </a:lnTo>
                <a:lnTo>
                  <a:pt x="7191756" y="4430268"/>
                </a:lnTo>
                <a:lnTo>
                  <a:pt x="7191756" y="269748"/>
                </a:lnTo>
                <a:close/>
                <a:moveTo>
                  <a:pt x="266867" y="0"/>
                </a:moveTo>
                <a:lnTo>
                  <a:pt x="7148917" y="0"/>
                </a:lnTo>
                <a:cubicBezTo>
                  <a:pt x="7296304" y="0"/>
                  <a:pt x="7415784" y="119480"/>
                  <a:pt x="7415784" y="266867"/>
                </a:cubicBezTo>
                <a:lnTo>
                  <a:pt x="7415784" y="4433149"/>
                </a:lnTo>
                <a:cubicBezTo>
                  <a:pt x="7415784" y="4580536"/>
                  <a:pt x="7296304" y="4700016"/>
                  <a:pt x="7148917" y="4700016"/>
                </a:cubicBezTo>
                <a:lnTo>
                  <a:pt x="266867" y="4700016"/>
                </a:lnTo>
                <a:cubicBezTo>
                  <a:pt x="119480" y="4700016"/>
                  <a:pt x="0" y="4580536"/>
                  <a:pt x="0" y="4433149"/>
                </a:cubicBezTo>
                <a:lnTo>
                  <a:pt x="0" y="266867"/>
                </a:lnTo>
                <a:cubicBezTo>
                  <a:pt x="0" y="119480"/>
                  <a:pt x="119480" y="0"/>
                  <a:pt x="266867" y="0"/>
                </a:cubicBezTo>
                <a:close/>
              </a:path>
            </a:pathLst>
          </a:custGeom>
          <a:solidFill>
            <a:schemeClr val="bg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iṣliḋé">
            <a:extLst/>
          </p:cNvPr>
          <p:cNvSpPr/>
          <p:nvPr/>
        </p:nvSpPr>
        <p:spPr>
          <a:xfrm>
            <a:off x="8130926" y="1439531"/>
            <a:ext cx="2906778" cy="1834804"/>
          </a:xfrm>
          <a:custGeom>
            <a:avLst/>
            <a:gdLst>
              <a:gd name="connsiteX0" fmla="*/ 252028 w 7380820"/>
              <a:gd name="connsiteY0" fmla="*/ 295230 h 4658912"/>
              <a:gd name="connsiteX1" fmla="*/ 252028 w 7380820"/>
              <a:gd name="connsiteY1" fmla="*/ 4363682 h 4658912"/>
              <a:gd name="connsiteX2" fmla="*/ 7128792 w 7380820"/>
              <a:gd name="connsiteY2" fmla="*/ 4363682 h 4658912"/>
              <a:gd name="connsiteX3" fmla="*/ 7128792 w 7380820"/>
              <a:gd name="connsiteY3" fmla="*/ 295230 h 4658912"/>
              <a:gd name="connsiteX4" fmla="*/ 264533 w 7380820"/>
              <a:gd name="connsiteY4" fmla="*/ 0 h 4658912"/>
              <a:gd name="connsiteX5" fmla="*/ 7116287 w 7380820"/>
              <a:gd name="connsiteY5" fmla="*/ 0 h 4658912"/>
              <a:gd name="connsiteX6" fmla="*/ 7380820 w 7380820"/>
              <a:gd name="connsiteY6" fmla="*/ 264533 h 4658912"/>
              <a:gd name="connsiteX7" fmla="*/ 7380820 w 7380820"/>
              <a:gd name="connsiteY7" fmla="*/ 4394379 h 4658912"/>
              <a:gd name="connsiteX8" fmla="*/ 7116287 w 7380820"/>
              <a:gd name="connsiteY8" fmla="*/ 4658912 h 4658912"/>
              <a:gd name="connsiteX9" fmla="*/ 264533 w 7380820"/>
              <a:gd name="connsiteY9" fmla="*/ 4658912 h 4658912"/>
              <a:gd name="connsiteX10" fmla="*/ 0 w 7380820"/>
              <a:gd name="connsiteY10" fmla="*/ 4394379 h 4658912"/>
              <a:gd name="connsiteX11" fmla="*/ 0 w 7380820"/>
              <a:gd name="connsiteY11" fmla="*/ 264533 h 4658912"/>
              <a:gd name="connsiteX12" fmla="*/ 264533 w 7380820"/>
              <a:gd name="connsiteY12" fmla="*/ 0 h 46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80820" h="4658912">
                <a:moveTo>
                  <a:pt x="252028" y="295230"/>
                </a:moveTo>
                <a:lnTo>
                  <a:pt x="252028" y="4363682"/>
                </a:lnTo>
                <a:lnTo>
                  <a:pt x="7128792" y="4363682"/>
                </a:lnTo>
                <a:lnTo>
                  <a:pt x="7128792" y="295230"/>
                </a:lnTo>
                <a:close/>
                <a:moveTo>
                  <a:pt x="264533" y="0"/>
                </a:moveTo>
                <a:lnTo>
                  <a:pt x="7116287" y="0"/>
                </a:lnTo>
                <a:cubicBezTo>
                  <a:pt x="7262385" y="0"/>
                  <a:pt x="7380820" y="118435"/>
                  <a:pt x="7380820" y="264533"/>
                </a:cubicBezTo>
                <a:lnTo>
                  <a:pt x="7380820" y="4394379"/>
                </a:lnTo>
                <a:cubicBezTo>
                  <a:pt x="7380820" y="4540477"/>
                  <a:pt x="7262385" y="4658912"/>
                  <a:pt x="7116287" y="4658912"/>
                </a:cubicBezTo>
                <a:lnTo>
                  <a:pt x="264533" y="4658912"/>
                </a:lnTo>
                <a:cubicBezTo>
                  <a:pt x="118435" y="4658912"/>
                  <a:pt x="0" y="4540477"/>
                  <a:pt x="0" y="4394379"/>
                </a:cubicBezTo>
                <a:lnTo>
                  <a:pt x="0" y="264533"/>
                </a:lnTo>
                <a:cubicBezTo>
                  <a:pt x="0" y="118435"/>
                  <a:pt x="118435" y="0"/>
                  <a:pt x="264533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i$1iḑê" hidden="1">
            <a:extLst/>
          </p:cNvPr>
          <p:cNvSpPr/>
          <p:nvPr/>
        </p:nvSpPr>
        <p:spPr>
          <a:xfrm>
            <a:off x="10047962" y="1431437"/>
            <a:ext cx="996627" cy="1850991"/>
          </a:xfrm>
          <a:custGeom>
            <a:avLst/>
            <a:gdLst>
              <a:gd name="connsiteX0" fmla="*/ 0 w 2530610"/>
              <a:gd name="connsiteY0" fmla="*/ 0 h 4700016"/>
              <a:gd name="connsiteX1" fmla="*/ 2263743 w 2530610"/>
              <a:gd name="connsiteY1" fmla="*/ 0 h 4700016"/>
              <a:gd name="connsiteX2" fmla="*/ 2530610 w 2530610"/>
              <a:gd name="connsiteY2" fmla="*/ 266867 h 4700016"/>
              <a:gd name="connsiteX3" fmla="*/ 2530610 w 2530610"/>
              <a:gd name="connsiteY3" fmla="*/ 4433149 h 4700016"/>
              <a:gd name="connsiteX4" fmla="*/ 2263743 w 2530610"/>
              <a:gd name="connsiteY4" fmla="*/ 4700016 h 4700016"/>
              <a:gd name="connsiteX5" fmla="*/ 1961175 w 2530610"/>
              <a:gd name="connsiteY5" fmla="*/ 4700016 h 4700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30610" h="4700016">
                <a:moveTo>
                  <a:pt x="0" y="0"/>
                </a:moveTo>
                <a:lnTo>
                  <a:pt x="2263743" y="0"/>
                </a:lnTo>
                <a:cubicBezTo>
                  <a:pt x="2411130" y="0"/>
                  <a:pt x="2530610" y="119480"/>
                  <a:pt x="2530610" y="266867"/>
                </a:cubicBezTo>
                <a:lnTo>
                  <a:pt x="2530610" y="4433149"/>
                </a:lnTo>
                <a:cubicBezTo>
                  <a:pt x="2530610" y="4580536"/>
                  <a:pt x="2411130" y="4700016"/>
                  <a:pt x="2263743" y="4700016"/>
                </a:cubicBezTo>
                <a:lnTo>
                  <a:pt x="1961175" y="4700016"/>
                </a:lnTo>
                <a:close/>
              </a:path>
            </a:pathLst>
          </a:custGeom>
          <a:gradFill>
            <a:gsLst>
              <a:gs pos="0">
                <a:srgbClr val="FFFFFF">
                  <a:alpha val="3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ïṣḻiďê">
            <a:extLst/>
          </p:cNvPr>
          <p:cNvSpPr/>
          <p:nvPr/>
        </p:nvSpPr>
        <p:spPr>
          <a:xfrm>
            <a:off x="9555956" y="1471420"/>
            <a:ext cx="56718" cy="56717"/>
          </a:xfrm>
          <a:prstGeom prst="ellipse">
            <a:avLst/>
          </a:prstGeom>
          <a:gradFill flip="none" rotWithShape="1">
            <a:gsLst>
              <a:gs pos="17000">
                <a:schemeClr val="tx1"/>
              </a:gs>
              <a:gs pos="34000">
                <a:srgbClr val="000000">
                  <a:lumMod val="84000"/>
                  <a:lumOff val="16000"/>
                </a:srgbClr>
              </a:gs>
              <a:gs pos="100000">
                <a:schemeClr val="bg1">
                  <a:lumMod val="50000"/>
                  <a:lumOff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ïṩľídê"/>
          <p:cNvSpPr/>
          <p:nvPr/>
        </p:nvSpPr>
        <p:spPr>
          <a:xfrm>
            <a:off x="8222374" y="1539884"/>
            <a:ext cx="2713215" cy="1622088"/>
          </a:xfrm>
          <a:prstGeom prst="rect">
            <a:avLst/>
          </a:prstGeom>
          <a:blipFill>
            <a:blip r:embed="rId3"/>
            <a:srcRect/>
            <a:stretch>
              <a:fillRect l="1419" t="-3393" r="-1419" b="-4815"/>
            </a:stretch>
          </a:blipFill>
          <a:ln w="6350" cap="flat" cmpd="sng" algn="ctr">
            <a:solidFill>
              <a:schemeClr val="bg1"/>
            </a:solidFill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îṩļïďê">
            <a:extLst/>
          </p:cNvPr>
          <p:cNvSpPr txBox="1"/>
          <p:nvPr/>
        </p:nvSpPr>
        <p:spPr>
          <a:xfrm>
            <a:off x="767408" y="1580986"/>
            <a:ext cx="3501296" cy="1169551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/>
          <a:p>
            <a:r>
              <a:rPr lang="zh-CN" altLang="en-US" sz="2800" b="1"/>
              <a:t>更能够让枯燥的段落赋予变化！</a:t>
            </a:r>
            <a:endParaRPr lang="zh-CN" altLang="en-US" sz="2800" b="1" dirty="0"/>
          </a:p>
        </p:txBody>
      </p:sp>
      <p:sp>
        <p:nvSpPr>
          <p:cNvPr id="16" name="íşļïde">
            <a:extLst/>
          </p:cNvPr>
          <p:cNvSpPr txBox="1"/>
          <p:nvPr/>
        </p:nvSpPr>
        <p:spPr>
          <a:xfrm>
            <a:off x="767408" y="1303987"/>
            <a:ext cx="3501296" cy="276999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/>
          <a:p>
            <a:r>
              <a:rPr lang="zh-CN" altLang="en-US" sz="1100"/>
              <a:t>或许大小不同的文字错落的排版</a:t>
            </a:r>
            <a:endParaRPr lang="zh-CN" altLang="en-US" sz="1100" dirty="0"/>
          </a:p>
        </p:txBody>
      </p:sp>
      <p:sp>
        <p:nvSpPr>
          <p:cNvPr id="17" name="îṡlïḍè">
            <a:extLst/>
          </p:cNvPr>
          <p:cNvSpPr txBox="1"/>
          <p:nvPr/>
        </p:nvSpPr>
        <p:spPr>
          <a:xfrm>
            <a:off x="767408" y="2750537"/>
            <a:ext cx="3501296" cy="830997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/>
          <a:p>
            <a:r>
              <a:rPr lang="zh-CN" altLang="en-US"/>
              <a:t>主次分明的布局排版帮助</a:t>
            </a:r>
            <a:r>
              <a:rPr lang="en-US" altLang="zh-CN"/>
              <a:t>PPT</a:t>
            </a:r>
            <a:r>
              <a:rPr lang="zh-CN" altLang="en-US"/>
              <a:t>更好的传递和表达信息。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327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689646" y="1897779"/>
            <a:ext cx="5426076" cy="1621509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Thanks.</a:t>
            </a:r>
            <a:br>
              <a:rPr lang="en-US" altLang="zh-CN" sz="3600" dirty="0">
                <a:solidFill>
                  <a:schemeClr val="bg1"/>
                </a:solidFill>
              </a:rPr>
            </a:br>
            <a:r>
              <a:rPr lang="en-US" altLang="zh-CN" sz="3600" b="0" dirty="0">
                <a:solidFill>
                  <a:schemeClr val="bg1"/>
                </a:solidFill>
              </a:rPr>
              <a:t>And Your Slogan Here.</a:t>
            </a:r>
            <a:endParaRPr lang="zh-CN" altLang="en-US" sz="3600" b="0" dirty="0">
              <a:solidFill>
                <a:schemeClr val="bg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</p:nvPr>
        </p:nvSpPr>
        <p:spPr>
          <a:xfrm>
            <a:off x="689646" y="4320936"/>
            <a:ext cx="5426076" cy="310871"/>
          </a:xfrm>
        </p:spPr>
        <p:txBody>
          <a:bodyPr>
            <a:normAutofit lnSpcReduction="10000"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>
          <a:xfrm>
            <a:off x="689646" y="4631807"/>
            <a:ext cx="5426076" cy="310871"/>
          </a:xfrm>
        </p:spPr>
        <p:txBody>
          <a:bodyPr>
            <a:normAutofit lnSpcReduction="10000"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www.islide.cc</a:t>
            </a:r>
            <a:endParaRPr lang="en-US" altLang="en-US" dirty="0">
              <a:solidFill>
                <a:schemeClr val="bg1"/>
              </a:solidFill>
            </a:endParaRPr>
          </a:p>
        </p:txBody>
      </p:sp>
      <p:sp>
        <p:nvSpPr>
          <p:cNvPr id="14" name="Freeform 5"/>
          <p:cNvSpPr>
            <a:spLocks/>
          </p:cNvSpPr>
          <p:nvPr userDrawn="1"/>
        </p:nvSpPr>
        <p:spPr bwMode="auto">
          <a:xfrm>
            <a:off x="9544353" y="2237395"/>
            <a:ext cx="359393" cy="460283"/>
          </a:xfrm>
          <a:custGeom>
            <a:avLst/>
            <a:gdLst>
              <a:gd name="T0" fmla="*/ 557 w 702"/>
              <a:gd name="T1" fmla="*/ 136 h 898"/>
              <a:gd name="T2" fmla="*/ 681 w 702"/>
              <a:gd name="T3" fmla="*/ 72 h 898"/>
              <a:gd name="T4" fmla="*/ 700 w 702"/>
              <a:gd name="T5" fmla="*/ 55 h 898"/>
              <a:gd name="T6" fmla="*/ 673 w 702"/>
              <a:gd name="T7" fmla="*/ 31 h 898"/>
              <a:gd name="T8" fmla="*/ 656 w 702"/>
              <a:gd name="T9" fmla="*/ 16 h 898"/>
              <a:gd name="T10" fmla="*/ 569 w 702"/>
              <a:gd name="T11" fmla="*/ 21 h 898"/>
              <a:gd name="T12" fmla="*/ 286 w 702"/>
              <a:gd name="T13" fmla="*/ 79 h 898"/>
              <a:gd name="T14" fmla="*/ 38 w 702"/>
              <a:gd name="T15" fmla="*/ 130 h 898"/>
              <a:gd name="T16" fmla="*/ 4 w 702"/>
              <a:gd name="T17" fmla="*/ 193 h 898"/>
              <a:gd name="T18" fmla="*/ 34 w 702"/>
              <a:gd name="T19" fmla="*/ 231 h 898"/>
              <a:gd name="T20" fmla="*/ 216 w 702"/>
              <a:gd name="T21" fmla="*/ 210 h 898"/>
              <a:gd name="T22" fmla="*/ 381 w 702"/>
              <a:gd name="T23" fmla="*/ 176 h 898"/>
              <a:gd name="T24" fmla="*/ 374 w 702"/>
              <a:gd name="T25" fmla="*/ 216 h 898"/>
              <a:gd name="T26" fmla="*/ 351 w 702"/>
              <a:gd name="T27" fmla="*/ 487 h 898"/>
              <a:gd name="T28" fmla="*/ 338 w 702"/>
              <a:gd name="T29" fmla="*/ 716 h 898"/>
              <a:gd name="T30" fmla="*/ 329 w 702"/>
              <a:gd name="T31" fmla="*/ 755 h 898"/>
              <a:gd name="T32" fmla="*/ 350 w 702"/>
              <a:gd name="T33" fmla="*/ 771 h 898"/>
              <a:gd name="T34" fmla="*/ 350 w 702"/>
              <a:gd name="T35" fmla="*/ 799 h 898"/>
              <a:gd name="T36" fmla="*/ 345 w 702"/>
              <a:gd name="T37" fmla="*/ 843 h 898"/>
              <a:gd name="T38" fmla="*/ 358 w 702"/>
              <a:gd name="T39" fmla="*/ 840 h 898"/>
              <a:gd name="T40" fmla="*/ 397 w 702"/>
              <a:gd name="T41" fmla="*/ 885 h 898"/>
              <a:gd name="T42" fmla="*/ 402 w 702"/>
              <a:gd name="T43" fmla="*/ 896 h 898"/>
              <a:gd name="T44" fmla="*/ 412 w 702"/>
              <a:gd name="T45" fmla="*/ 870 h 898"/>
              <a:gd name="T46" fmla="*/ 427 w 702"/>
              <a:gd name="T47" fmla="*/ 828 h 898"/>
              <a:gd name="T48" fmla="*/ 444 w 702"/>
              <a:gd name="T49" fmla="*/ 704 h 898"/>
              <a:gd name="T50" fmla="*/ 534 w 702"/>
              <a:gd name="T51" fmla="*/ 164 h 898"/>
              <a:gd name="T52" fmla="*/ 557 w 702"/>
              <a:gd name="T53" fmla="*/ 136 h 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2" h="898">
                <a:moveTo>
                  <a:pt x="557" y="136"/>
                </a:moveTo>
                <a:cubicBezTo>
                  <a:pt x="599" y="117"/>
                  <a:pt x="649" y="111"/>
                  <a:pt x="681" y="72"/>
                </a:cubicBezTo>
                <a:cubicBezTo>
                  <a:pt x="686" y="65"/>
                  <a:pt x="702" y="68"/>
                  <a:pt x="700" y="55"/>
                </a:cubicBezTo>
                <a:cubicBezTo>
                  <a:pt x="698" y="40"/>
                  <a:pt x="685" y="35"/>
                  <a:pt x="673" y="31"/>
                </a:cubicBezTo>
                <a:cubicBezTo>
                  <a:pt x="666" y="27"/>
                  <a:pt x="680" y="0"/>
                  <a:pt x="656" y="16"/>
                </a:cubicBezTo>
                <a:cubicBezTo>
                  <a:pt x="627" y="16"/>
                  <a:pt x="598" y="15"/>
                  <a:pt x="569" y="21"/>
                </a:cubicBezTo>
                <a:cubicBezTo>
                  <a:pt x="475" y="41"/>
                  <a:pt x="380" y="60"/>
                  <a:pt x="286" y="79"/>
                </a:cubicBezTo>
                <a:cubicBezTo>
                  <a:pt x="203" y="96"/>
                  <a:pt x="121" y="114"/>
                  <a:pt x="38" y="130"/>
                </a:cubicBezTo>
                <a:cubicBezTo>
                  <a:pt x="0" y="138"/>
                  <a:pt x="7" y="167"/>
                  <a:pt x="4" y="193"/>
                </a:cubicBezTo>
                <a:cubicBezTo>
                  <a:pt x="1" y="216"/>
                  <a:pt x="12" y="226"/>
                  <a:pt x="34" y="231"/>
                </a:cubicBezTo>
                <a:cubicBezTo>
                  <a:pt x="98" y="247"/>
                  <a:pt x="156" y="221"/>
                  <a:pt x="216" y="210"/>
                </a:cubicBezTo>
                <a:cubicBezTo>
                  <a:pt x="271" y="201"/>
                  <a:pt x="324" y="180"/>
                  <a:pt x="381" y="176"/>
                </a:cubicBezTo>
                <a:cubicBezTo>
                  <a:pt x="378" y="192"/>
                  <a:pt x="375" y="204"/>
                  <a:pt x="374" y="216"/>
                </a:cubicBezTo>
                <a:cubicBezTo>
                  <a:pt x="362" y="306"/>
                  <a:pt x="365" y="397"/>
                  <a:pt x="351" y="487"/>
                </a:cubicBezTo>
                <a:cubicBezTo>
                  <a:pt x="338" y="562"/>
                  <a:pt x="341" y="640"/>
                  <a:pt x="338" y="716"/>
                </a:cubicBezTo>
                <a:cubicBezTo>
                  <a:pt x="335" y="729"/>
                  <a:pt x="333" y="742"/>
                  <a:pt x="329" y="755"/>
                </a:cubicBezTo>
                <a:cubicBezTo>
                  <a:pt x="324" y="776"/>
                  <a:pt x="336" y="774"/>
                  <a:pt x="350" y="771"/>
                </a:cubicBezTo>
                <a:cubicBezTo>
                  <a:pt x="345" y="781"/>
                  <a:pt x="350" y="790"/>
                  <a:pt x="350" y="799"/>
                </a:cubicBezTo>
                <a:cubicBezTo>
                  <a:pt x="344" y="813"/>
                  <a:pt x="341" y="829"/>
                  <a:pt x="345" y="843"/>
                </a:cubicBezTo>
                <a:cubicBezTo>
                  <a:pt x="349" y="859"/>
                  <a:pt x="352" y="835"/>
                  <a:pt x="358" y="840"/>
                </a:cubicBezTo>
                <a:cubicBezTo>
                  <a:pt x="381" y="847"/>
                  <a:pt x="379" y="875"/>
                  <a:pt x="397" y="885"/>
                </a:cubicBezTo>
                <a:cubicBezTo>
                  <a:pt x="397" y="889"/>
                  <a:pt x="398" y="898"/>
                  <a:pt x="402" y="896"/>
                </a:cubicBezTo>
                <a:cubicBezTo>
                  <a:pt x="413" y="891"/>
                  <a:pt x="411" y="879"/>
                  <a:pt x="412" y="870"/>
                </a:cubicBezTo>
                <a:cubicBezTo>
                  <a:pt x="424" y="858"/>
                  <a:pt x="425" y="842"/>
                  <a:pt x="427" y="828"/>
                </a:cubicBezTo>
                <a:cubicBezTo>
                  <a:pt x="433" y="787"/>
                  <a:pt x="438" y="745"/>
                  <a:pt x="444" y="704"/>
                </a:cubicBezTo>
                <a:cubicBezTo>
                  <a:pt x="467" y="523"/>
                  <a:pt x="495" y="342"/>
                  <a:pt x="534" y="164"/>
                </a:cubicBezTo>
                <a:cubicBezTo>
                  <a:pt x="537" y="149"/>
                  <a:pt x="541" y="143"/>
                  <a:pt x="557" y="13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scene3d>
            <a:camera prst="isometricLeftDown"/>
            <a:lightRig rig="threePt" dir="t"/>
          </a:scene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5" name="Freeform 6"/>
          <p:cNvSpPr>
            <a:spLocks/>
          </p:cNvSpPr>
          <p:nvPr userDrawn="1"/>
        </p:nvSpPr>
        <p:spPr bwMode="auto">
          <a:xfrm>
            <a:off x="10353636" y="2152093"/>
            <a:ext cx="217368" cy="347702"/>
          </a:xfrm>
          <a:custGeom>
            <a:avLst/>
            <a:gdLst>
              <a:gd name="T0" fmla="*/ 70 w 425"/>
              <a:gd name="T1" fmla="*/ 666 h 678"/>
              <a:gd name="T2" fmla="*/ 102 w 425"/>
              <a:gd name="T3" fmla="*/ 625 h 678"/>
              <a:gd name="T4" fmla="*/ 140 w 425"/>
              <a:gd name="T5" fmla="*/ 469 h 678"/>
              <a:gd name="T6" fmla="*/ 199 w 425"/>
              <a:gd name="T7" fmla="*/ 577 h 678"/>
              <a:gd name="T8" fmla="*/ 248 w 425"/>
              <a:gd name="T9" fmla="*/ 639 h 678"/>
              <a:gd name="T10" fmla="*/ 383 w 425"/>
              <a:gd name="T11" fmla="*/ 548 h 678"/>
              <a:gd name="T12" fmla="*/ 392 w 425"/>
              <a:gd name="T13" fmla="*/ 470 h 678"/>
              <a:gd name="T14" fmla="*/ 395 w 425"/>
              <a:gd name="T15" fmla="*/ 377 h 678"/>
              <a:gd name="T16" fmla="*/ 414 w 425"/>
              <a:gd name="T17" fmla="*/ 160 h 678"/>
              <a:gd name="T18" fmla="*/ 421 w 425"/>
              <a:gd name="T19" fmla="*/ 110 h 678"/>
              <a:gd name="T20" fmla="*/ 408 w 425"/>
              <a:gd name="T21" fmla="*/ 136 h 678"/>
              <a:gd name="T22" fmla="*/ 408 w 425"/>
              <a:gd name="T23" fmla="*/ 61 h 678"/>
              <a:gd name="T24" fmla="*/ 403 w 425"/>
              <a:gd name="T25" fmla="*/ 47 h 678"/>
              <a:gd name="T26" fmla="*/ 385 w 425"/>
              <a:gd name="T27" fmla="*/ 53 h 678"/>
              <a:gd name="T28" fmla="*/ 369 w 425"/>
              <a:gd name="T29" fmla="*/ 31 h 678"/>
              <a:gd name="T30" fmla="*/ 348 w 425"/>
              <a:gd name="T31" fmla="*/ 0 h 678"/>
              <a:gd name="T32" fmla="*/ 341 w 425"/>
              <a:gd name="T33" fmla="*/ 24 h 678"/>
              <a:gd name="T34" fmla="*/ 325 w 425"/>
              <a:gd name="T35" fmla="*/ 70 h 678"/>
              <a:gd name="T36" fmla="*/ 285 w 425"/>
              <a:gd name="T37" fmla="*/ 308 h 678"/>
              <a:gd name="T38" fmla="*/ 264 w 425"/>
              <a:gd name="T39" fmla="*/ 407 h 678"/>
              <a:gd name="T40" fmla="*/ 165 w 425"/>
              <a:gd name="T41" fmla="*/ 251 h 678"/>
              <a:gd name="T42" fmla="*/ 89 w 425"/>
              <a:gd name="T43" fmla="*/ 222 h 678"/>
              <a:gd name="T44" fmla="*/ 55 w 425"/>
              <a:gd name="T45" fmla="*/ 274 h 678"/>
              <a:gd name="T46" fmla="*/ 7 w 425"/>
              <a:gd name="T47" fmla="*/ 539 h 678"/>
              <a:gd name="T48" fmla="*/ 6 w 425"/>
              <a:gd name="T49" fmla="*/ 622 h 678"/>
              <a:gd name="T50" fmla="*/ 70 w 425"/>
              <a:gd name="T51" fmla="*/ 666 h 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25" h="678">
                <a:moveTo>
                  <a:pt x="70" y="666"/>
                </a:moveTo>
                <a:cubicBezTo>
                  <a:pt x="91" y="660"/>
                  <a:pt x="97" y="641"/>
                  <a:pt x="102" y="625"/>
                </a:cubicBezTo>
                <a:cubicBezTo>
                  <a:pt x="115" y="575"/>
                  <a:pt x="126" y="525"/>
                  <a:pt x="140" y="469"/>
                </a:cubicBezTo>
                <a:cubicBezTo>
                  <a:pt x="156" y="511"/>
                  <a:pt x="186" y="537"/>
                  <a:pt x="199" y="577"/>
                </a:cubicBezTo>
                <a:cubicBezTo>
                  <a:pt x="206" y="598"/>
                  <a:pt x="211" y="636"/>
                  <a:pt x="248" y="639"/>
                </a:cubicBezTo>
                <a:cubicBezTo>
                  <a:pt x="327" y="646"/>
                  <a:pt x="360" y="624"/>
                  <a:pt x="383" y="548"/>
                </a:cubicBezTo>
                <a:cubicBezTo>
                  <a:pt x="391" y="523"/>
                  <a:pt x="394" y="497"/>
                  <a:pt x="392" y="470"/>
                </a:cubicBezTo>
                <a:cubicBezTo>
                  <a:pt x="391" y="439"/>
                  <a:pt x="386" y="405"/>
                  <a:pt x="395" y="377"/>
                </a:cubicBezTo>
                <a:cubicBezTo>
                  <a:pt x="416" y="305"/>
                  <a:pt x="410" y="232"/>
                  <a:pt x="414" y="160"/>
                </a:cubicBezTo>
                <a:cubicBezTo>
                  <a:pt x="421" y="144"/>
                  <a:pt x="425" y="127"/>
                  <a:pt x="421" y="110"/>
                </a:cubicBezTo>
                <a:cubicBezTo>
                  <a:pt x="408" y="114"/>
                  <a:pt x="424" y="133"/>
                  <a:pt x="408" y="136"/>
                </a:cubicBezTo>
                <a:cubicBezTo>
                  <a:pt x="402" y="111"/>
                  <a:pt x="404" y="86"/>
                  <a:pt x="408" y="61"/>
                </a:cubicBezTo>
                <a:cubicBezTo>
                  <a:pt x="409" y="55"/>
                  <a:pt x="410" y="49"/>
                  <a:pt x="403" y="47"/>
                </a:cubicBezTo>
                <a:cubicBezTo>
                  <a:pt x="396" y="45"/>
                  <a:pt x="388" y="45"/>
                  <a:pt x="385" y="53"/>
                </a:cubicBezTo>
                <a:cubicBezTo>
                  <a:pt x="374" y="50"/>
                  <a:pt x="370" y="41"/>
                  <a:pt x="369" y="31"/>
                </a:cubicBezTo>
                <a:cubicBezTo>
                  <a:pt x="373" y="14"/>
                  <a:pt x="351" y="14"/>
                  <a:pt x="348" y="0"/>
                </a:cubicBezTo>
                <a:cubicBezTo>
                  <a:pt x="346" y="8"/>
                  <a:pt x="344" y="16"/>
                  <a:pt x="341" y="24"/>
                </a:cubicBezTo>
                <a:cubicBezTo>
                  <a:pt x="332" y="38"/>
                  <a:pt x="328" y="54"/>
                  <a:pt x="325" y="70"/>
                </a:cubicBezTo>
                <a:cubicBezTo>
                  <a:pt x="312" y="149"/>
                  <a:pt x="300" y="229"/>
                  <a:pt x="285" y="308"/>
                </a:cubicBezTo>
                <a:cubicBezTo>
                  <a:pt x="279" y="341"/>
                  <a:pt x="278" y="376"/>
                  <a:pt x="264" y="407"/>
                </a:cubicBezTo>
                <a:cubicBezTo>
                  <a:pt x="209" y="367"/>
                  <a:pt x="207" y="297"/>
                  <a:pt x="165" y="251"/>
                </a:cubicBezTo>
                <a:cubicBezTo>
                  <a:pt x="144" y="228"/>
                  <a:pt x="117" y="220"/>
                  <a:pt x="89" y="222"/>
                </a:cubicBezTo>
                <a:cubicBezTo>
                  <a:pt x="61" y="224"/>
                  <a:pt x="57" y="252"/>
                  <a:pt x="55" y="274"/>
                </a:cubicBezTo>
                <a:cubicBezTo>
                  <a:pt x="45" y="363"/>
                  <a:pt x="29" y="452"/>
                  <a:pt x="7" y="539"/>
                </a:cubicBezTo>
                <a:cubicBezTo>
                  <a:pt x="0" y="566"/>
                  <a:pt x="2" y="595"/>
                  <a:pt x="6" y="622"/>
                </a:cubicBezTo>
                <a:cubicBezTo>
                  <a:pt x="14" y="673"/>
                  <a:pt x="22" y="678"/>
                  <a:pt x="70" y="66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scene3d>
            <a:camera prst="isometricLeftDown"/>
            <a:lightRig rig="threePt" dir="t"/>
          </a:scene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6" name="Freeform 7"/>
          <p:cNvSpPr>
            <a:spLocks/>
          </p:cNvSpPr>
          <p:nvPr userDrawn="1"/>
        </p:nvSpPr>
        <p:spPr bwMode="auto">
          <a:xfrm>
            <a:off x="9796794" y="2566911"/>
            <a:ext cx="1318061" cy="201779"/>
          </a:xfrm>
          <a:custGeom>
            <a:avLst/>
            <a:gdLst>
              <a:gd name="T0" fmla="*/ 2501 w 2575"/>
              <a:gd name="T1" fmla="*/ 20 h 394"/>
              <a:gd name="T2" fmla="*/ 2494 w 2575"/>
              <a:gd name="T3" fmla="*/ 22 h 394"/>
              <a:gd name="T4" fmla="*/ 2477 w 2575"/>
              <a:gd name="T5" fmla="*/ 22 h 394"/>
              <a:gd name="T6" fmla="*/ 2278 w 2575"/>
              <a:gd name="T7" fmla="*/ 47 h 394"/>
              <a:gd name="T8" fmla="*/ 1713 w 2575"/>
              <a:gd name="T9" fmla="*/ 111 h 394"/>
              <a:gd name="T10" fmla="*/ 1248 w 2575"/>
              <a:gd name="T11" fmla="*/ 152 h 394"/>
              <a:gd name="T12" fmla="*/ 649 w 2575"/>
              <a:gd name="T13" fmla="*/ 207 h 394"/>
              <a:gd name="T14" fmla="*/ 107 w 2575"/>
              <a:gd name="T15" fmla="*/ 272 h 394"/>
              <a:gd name="T16" fmla="*/ 20 w 2575"/>
              <a:gd name="T17" fmla="*/ 296 h 394"/>
              <a:gd name="T18" fmla="*/ 2 w 2575"/>
              <a:gd name="T19" fmla="*/ 318 h 394"/>
              <a:gd name="T20" fmla="*/ 20 w 2575"/>
              <a:gd name="T21" fmla="*/ 335 h 394"/>
              <a:gd name="T22" fmla="*/ 53 w 2575"/>
              <a:gd name="T23" fmla="*/ 352 h 394"/>
              <a:gd name="T24" fmla="*/ 122 w 2575"/>
              <a:gd name="T25" fmla="*/ 385 h 394"/>
              <a:gd name="T26" fmla="*/ 500 w 2575"/>
              <a:gd name="T27" fmla="*/ 352 h 394"/>
              <a:gd name="T28" fmla="*/ 1185 w 2575"/>
              <a:gd name="T29" fmla="*/ 267 h 394"/>
              <a:gd name="T30" fmla="*/ 1483 w 2575"/>
              <a:gd name="T31" fmla="*/ 239 h 394"/>
              <a:gd name="T32" fmla="*/ 2021 w 2575"/>
              <a:gd name="T33" fmla="*/ 171 h 394"/>
              <a:gd name="T34" fmla="*/ 2075 w 2575"/>
              <a:gd name="T35" fmla="*/ 162 h 394"/>
              <a:gd name="T36" fmla="*/ 2134 w 2575"/>
              <a:gd name="T37" fmla="*/ 157 h 394"/>
              <a:gd name="T38" fmla="*/ 2172 w 2575"/>
              <a:gd name="T39" fmla="*/ 150 h 394"/>
              <a:gd name="T40" fmla="*/ 2206 w 2575"/>
              <a:gd name="T41" fmla="*/ 149 h 394"/>
              <a:gd name="T42" fmla="*/ 2234 w 2575"/>
              <a:gd name="T43" fmla="*/ 135 h 394"/>
              <a:gd name="T44" fmla="*/ 2258 w 2575"/>
              <a:gd name="T45" fmla="*/ 128 h 394"/>
              <a:gd name="T46" fmla="*/ 2416 w 2575"/>
              <a:gd name="T47" fmla="*/ 94 h 394"/>
              <a:gd name="T48" fmla="*/ 2448 w 2575"/>
              <a:gd name="T49" fmla="*/ 72 h 394"/>
              <a:gd name="T50" fmla="*/ 2450 w 2575"/>
              <a:gd name="T51" fmla="*/ 71 h 394"/>
              <a:gd name="T52" fmla="*/ 2453 w 2575"/>
              <a:gd name="T53" fmla="*/ 71 h 394"/>
              <a:gd name="T54" fmla="*/ 2475 w 2575"/>
              <a:gd name="T55" fmla="*/ 69 h 394"/>
              <a:gd name="T56" fmla="*/ 2475 w 2575"/>
              <a:gd name="T57" fmla="*/ 63 h 394"/>
              <a:gd name="T58" fmla="*/ 2455 w 2575"/>
              <a:gd name="T59" fmla="*/ 67 h 394"/>
              <a:gd name="T60" fmla="*/ 2463 w 2575"/>
              <a:gd name="T61" fmla="*/ 49 h 394"/>
              <a:gd name="T62" fmla="*/ 2471 w 2575"/>
              <a:gd name="T63" fmla="*/ 50 h 394"/>
              <a:gd name="T64" fmla="*/ 2471 w 2575"/>
              <a:gd name="T65" fmla="*/ 50 h 394"/>
              <a:gd name="T66" fmla="*/ 2516 w 2575"/>
              <a:gd name="T67" fmla="*/ 36 h 394"/>
              <a:gd name="T68" fmla="*/ 2575 w 2575"/>
              <a:gd name="T69" fmla="*/ 15 h 394"/>
              <a:gd name="T70" fmla="*/ 2501 w 2575"/>
              <a:gd name="T71" fmla="*/ 20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75" h="394">
                <a:moveTo>
                  <a:pt x="2501" y="20"/>
                </a:moveTo>
                <a:cubicBezTo>
                  <a:pt x="2499" y="21"/>
                  <a:pt x="2496" y="21"/>
                  <a:pt x="2494" y="22"/>
                </a:cubicBezTo>
                <a:cubicBezTo>
                  <a:pt x="2488" y="22"/>
                  <a:pt x="2483" y="22"/>
                  <a:pt x="2477" y="22"/>
                </a:cubicBezTo>
                <a:cubicBezTo>
                  <a:pt x="2409" y="18"/>
                  <a:pt x="2344" y="37"/>
                  <a:pt x="2278" y="47"/>
                </a:cubicBezTo>
                <a:cubicBezTo>
                  <a:pt x="2091" y="74"/>
                  <a:pt x="1902" y="89"/>
                  <a:pt x="1713" y="111"/>
                </a:cubicBezTo>
                <a:cubicBezTo>
                  <a:pt x="1559" y="128"/>
                  <a:pt x="1403" y="134"/>
                  <a:pt x="1248" y="152"/>
                </a:cubicBezTo>
                <a:cubicBezTo>
                  <a:pt x="1049" y="174"/>
                  <a:pt x="849" y="186"/>
                  <a:pt x="649" y="207"/>
                </a:cubicBezTo>
                <a:cubicBezTo>
                  <a:pt x="468" y="227"/>
                  <a:pt x="287" y="244"/>
                  <a:pt x="107" y="272"/>
                </a:cubicBezTo>
                <a:cubicBezTo>
                  <a:pt x="77" y="277"/>
                  <a:pt x="47" y="283"/>
                  <a:pt x="20" y="296"/>
                </a:cubicBezTo>
                <a:cubicBezTo>
                  <a:pt x="11" y="301"/>
                  <a:pt x="0" y="306"/>
                  <a:pt x="2" y="318"/>
                </a:cubicBezTo>
                <a:cubicBezTo>
                  <a:pt x="3" y="328"/>
                  <a:pt x="12" y="331"/>
                  <a:pt x="20" y="335"/>
                </a:cubicBezTo>
                <a:cubicBezTo>
                  <a:pt x="32" y="340"/>
                  <a:pt x="50" y="340"/>
                  <a:pt x="53" y="352"/>
                </a:cubicBezTo>
                <a:cubicBezTo>
                  <a:pt x="63" y="394"/>
                  <a:pt x="96" y="387"/>
                  <a:pt x="122" y="385"/>
                </a:cubicBezTo>
                <a:cubicBezTo>
                  <a:pt x="248" y="376"/>
                  <a:pt x="374" y="366"/>
                  <a:pt x="500" y="352"/>
                </a:cubicBezTo>
                <a:cubicBezTo>
                  <a:pt x="729" y="326"/>
                  <a:pt x="955" y="282"/>
                  <a:pt x="1185" y="267"/>
                </a:cubicBezTo>
                <a:cubicBezTo>
                  <a:pt x="1284" y="260"/>
                  <a:pt x="1384" y="251"/>
                  <a:pt x="1483" y="239"/>
                </a:cubicBezTo>
                <a:cubicBezTo>
                  <a:pt x="1662" y="218"/>
                  <a:pt x="1842" y="194"/>
                  <a:pt x="2021" y="171"/>
                </a:cubicBezTo>
                <a:cubicBezTo>
                  <a:pt x="2039" y="168"/>
                  <a:pt x="2057" y="165"/>
                  <a:pt x="2075" y="162"/>
                </a:cubicBezTo>
                <a:cubicBezTo>
                  <a:pt x="2095" y="166"/>
                  <a:pt x="2113" y="148"/>
                  <a:pt x="2134" y="157"/>
                </a:cubicBezTo>
                <a:cubicBezTo>
                  <a:pt x="2148" y="161"/>
                  <a:pt x="2162" y="160"/>
                  <a:pt x="2172" y="150"/>
                </a:cubicBezTo>
                <a:cubicBezTo>
                  <a:pt x="2184" y="138"/>
                  <a:pt x="2194" y="146"/>
                  <a:pt x="2206" y="149"/>
                </a:cubicBezTo>
                <a:cubicBezTo>
                  <a:pt x="2214" y="141"/>
                  <a:pt x="2229" y="150"/>
                  <a:pt x="2234" y="135"/>
                </a:cubicBezTo>
                <a:cubicBezTo>
                  <a:pt x="2241" y="129"/>
                  <a:pt x="2256" y="152"/>
                  <a:pt x="2258" y="128"/>
                </a:cubicBezTo>
                <a:cubicBezTo>
                  <a:pt x="2310" y="114"/>
                  <a:pt x="2362" y="98"/>
                  <a:pt x="2416" y="94"/>
                </a:cubicBezTo>
                <a:cubicBezTo>
                  <a:pt x="2430" y="92"/>
                  <a:pt x="2455" y="105"/>
                  <a:pt x="2448" y="72"/>
                </a:cubicBezTo>
                <a:cubicBezTo>
                  <a:pt x="2450" y="71"/>
                  <a:pt x="2450" y="71"/>
                  <a:pt x="2450" y="71"/>
                </a:cubicBezTo>
                <a:cubicBezTo>
                  <a:pt x="2453" y="71"/>
                  <a:pt x="2453" y="71"/>
                  <a:pt x="2453" y="71"/>
                </a:cubicBezTo>
                <a:cubicBezTo>
                  <a:pt x="2461" y="76"/>
                  <a:pt x="2469" y="77"/>
                  <a:pt x="2475" y="69"/>
                </a:cubicBezTo>
                <a:cubicBezTo>
                  <a:pt x="2476" y="68"/>
                  <a:pt x="2476" y="63"/>
                  <a:pt x="2475" y="63"/>
                </a:cubicBezTo>
                <a:cubicBezTo>
                  <a:pt x="2468" y="59"/>
                  <a:pt x="2462" y="64"/>
                  <a:pt x="2455" y="67"/>
                </a:cubicBezTo>
                <a:cubicBezTo>
                  <a:pt x="2446" y="56"/>
                  <a:pt x="2453" y="52"/>
                  <a:pt x="2463" y="49"/>
                </a:cubicBezTo>
                <a:cubicBezTo>
                  <a:pt x="2466" y="50"/>
                  <a:pt x="2468" y="50"/>
                  <a:pt x="2471" y="50"/>
                </a:cubicBezTo>
                <a:cubicBezTo>
                  <a:pt x="2471" y="50"/>
                  <a:pt x="2471" y="50"/>
                  <a:pt x="2471" y="50"/>
                </a:cubicBezTo>
                <a:cubicBezTo>
                  <a:pt x="2487" y="50"/>
                  <a:pt x="2504" y="50"/>
                  <a:pt x="2516" y="36"/>
                </a:cubicBezTo>
                <a:cubicBezTo>
                  <a:pt x="2538" y="36"/>
                  <a:pt x="2551" y="11"/>
                  <a:pt x="2575" y="15"/>
                </a:cubicBezTo>
                <a:cubicBezTo>
                  <a:pt x="2549" y="0"/>
                  <a:pt x="2525" y="12"/>
                  <a:pt x="2501" y="2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scene3d>
            <a:camera prst="isometricLeftDown"/>
            <a:lightRig rig="threePt" dir="t"/>
          </a:scene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7" name="Freeform 8"/>
          <p:cNvSpPr>
            <a:spLocks noEditPoints="1"/>
          </p:cNvSpPr>
          <p:nvPr userDrawn="1"/>
        </p:nvSpPr>
        <p:spPr bwMode="auto">
          <a:xfrm>
            <a:off x="9837063" y="2218343"/>
            <a:ext cx="521336" cy="441663"/>
          </a:xfrm>
          <a:custGeom>
            <a:avLst/>
            <a:gdLst>
              <a:gd name="T0" fmla="*/ 47 w 1018"/>
              <a:gd name="T1" fmla="*/ 358 h 862"/>
              <a:gd name="T2" fmla="*/ 51 w 1018"/>
              <a:gd name="T3" fmla="*/ 449 h 862"/>
              <a:gd name="T4" fmla="*/ 70 w 1018"/>
              <a:gd name="T5" fmla="*/ 534 h 862"/>
              <a:gd name="T6" fmla="*/ 182 w 1018"/>
              <a:gd name="T7" fmla="*/ 591 h 862"/>
              <a:gd name="T8" fmla="*/ 210 w 1018"/>
              <a:gd name="T9" fmla="*/ 513 h 862"/>
              <a:gd name="T10" fmla="*/ 403 w 1018"/>
              <a:gd name="T11" fmla="*/ 371 h 862"/>
              <a:gd name="T12" fmla="*/ 332 w 1018"/>
              <a:gd name="T13" fmla="*/ 844 h 862"/>
              <a:gd name="T14" fmla="*/ 395 w 1018"/>
              <a:gd name="T15" fmla="*/ 829 h 862"/>
              <a:gd name="T16" fmla="*/ 514 w 1018"/>
              <a:gd name="T17" fmla="*/ 372 h 862"/>
              <a:gd name="T18" fmla="*/ 586 w 1018"/>
              <a:gd name="T19" fmla="*/ 338 h 862"/>
              <a:gd name="T20" fmla="*/ 588 w 1018"/>
              <a:gd name="T21" fmla="*/ 631 h 862"/>
              <a:gd name="T22" fmla="*/ 588 w 1018"/>
              <a:gd name="T23" fmla="*/ 631 h 862"/>
              <a:gd name="T24" fmla="*/ 609 w 1018"/>
              <a:gd name="T25" fmla="*/ 631 h 862"/>
              <a:gd name="T26" fmla="*/ 609 w 1018"/>
              <a:gd name="T27" fmla="*/ 631 h 862"/>
              <a:gd name="T28" fmla="*/ 692 w 1018"/>
              <a:gd name="T29" fmla="*/ 481 h 862"/>
              <a:gd name="T30" fmla="*/ 843 w 1018"/>
              <a:gd name="T31" fmla="*/ 477 h 862"/>
              <a:gd name="T32" fmla="*/ 978 w 1018"/>
              <a:gd name="T33" fmla="*/ 679 h 862"/>
              <a:gd name="T34" fmla="*/ 996 w 1018"/>
              <a:gd name="T35" fmla="*/ 573 h 862"/>
              <a:gd name="T36" fmla="*/ 946 w 1018"/>
              <a:gd name="T37" fmla="*/ 385 h 862"/>
              <a:gd name="T38" fmla="*/ 907 w 1018"/>
              <a:gd name="T39" fmla="*/ 334 h 862"/>
              <a:gd name="T40" fmla="*/ 753 w 1018"/>
              <a:gd name="T41" fmla="*/ 48 h 862"/>
              <a:gd name="T42" fmla="*/ 666 w 1018"/>
              <a:gd name="T43" fmla="*/ 83 h 862"/>
              <a:gd name="T44" fmla="*/ 673 w 1018"/>
              <a:gd name="T45" fmla="*/ 161 h 862"/>
              <a:gd name="T46" fmla="*/ 582 w 1018"/>
              <a:gd name="T47" fmla="*/ 89 h 862"/>
              <a:gd name="T48" fmla="*/ 486 w 1018"/>
              <a:gd name="T49" fmla="*/ 48 h 862"/>
              <a:gd name="T50" fmla="*/ 426 w 1018"/>
              <a:gd name="T51" fmla="*/ 250 h 862"/>
              <a:gd name="T52" fmla="*/ 276 w 1018"/>
              <a:gd name="T53" fmla="*/ 318 h 862"/>
              <a:gd name="T54" fmla="*/ 281 w 1018"/>
              <a:gd name="T55" fmla="*/ 191 h 862"/>
              <a:gd name="T56" fmla="*/ 279 w 1018"/>
              <a:gd name="T57" fmla="*/ 76 h 862"/>
              <a:gd name="T58" fmla="*/ 171 w 1018"/>
              <a:gd name="T59" fmla="*/ 100 h 862"/>
              <a:gd name="T60" fmla="*/ 59 w 1018"/>
              <a:gd name="T61" fmla="*/ 358 h 862"/>
              <a:gd name="T62" fmla="*/ 725 w 1018"/>
              <a:gd name="T63" fmla="*/ 232 h 862"/>
              <a:gd name="T64" fmla="*/ 779 w 1018"/>
              <a:gd name="T65" fmla="*/ 382 h 862"/>
              <a:gd name="T66" fmla="*/ 697 w 1018"/>
              <a:gd name="T67" fmla="*/ 282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18" h="862">
                <a:moveTo>
                  <a:pt x="59" y="358"/>
                </a:moveTo>
                <a:cubicBezTo>
                  <a:pt x="55" y="358"/>
                  <a:pt x="51" y="357"/>
                  <a:pt x="47" y="358"/>
                </a:cubicBezTo>
                <a:cubicBezTo>
                  <a:pt x="29" y="362"/>
                  <a:pt x="8" y="362"/>
                  <a:pt x="2" y="386"/>
                </a:cubicBezTo>
                <a:cubicBezTo>
                  <a:pt x="0" y="398"/>
                  <a:pt x="40" y="448"/>
                  <a:pt x="51" y="449"/>
                </a:cubicBezTo>
                <a:cubicBezTo>
                  <a:pt x="97" y="456"/>
                  <a:pt x="97" y="456"/>
                  <a:pt x="79" y="502"/>
                </a:cubicBezTo>
                <a:cubicBezTo>
                  <a:pt x="75" y="512"/>
                  <a:pt x="70" y="523"/>
                  <a:pt x="70" y="534"/>
                </a:cubicBezTo>
                <a:cubicBezTo>
                  <a:pt x="69" y="550"/>
                  <a:pt x="60" y="573"/>
                  <a:pt x="83" y="580"/>
                </a:cubicBezTo>
                <a:cubicBezTo>
                  <a:pt x="115" y="590"/>
                  <a:pt x="149" y="598"/>
                  <a:pt x="182" y="591"/>
                </a:cubicBezTo>
                <a:cubicBezTo>
                  <a:pt x="196" y="589"/>
                  <a:pt x="208" y="578"/>
                  <a:pt x="208" y="559"/>
                </a:cubicBezTo>
                <a:cubicBezTo>
                  <a:pt x="208" y="544"/>
                  <a:pt x="209" y="528"/>
                  <a:pt x="210" y="513"/>
                </a:cubicBezTo>
                <a:cubicBezTo>
                  <a:pt x="211" y="482"/>
                  <a:pt x="210" y="443"/>
                  <a:pt x="238" y="427"/>
                </a:cubicBezTo>
                <a:cubicBezTo>
                  <a:pt x="286" y="398"/>
                  <a:pt x="343" y="388"/>
                  <a:pt x="403" y="371"/>
                </a:cubicBezTo>
                <a:cubicBezTo>
                  <a:pt x="386" y="444"/>
                  <a:pt x="369" y="509"/>
                  <a:pt x="354" y="576"/>
                </a:cubicBezTo>
                <a:cubicBezTo>
                  <a:pt x="333" y="664"/>
                  <a:pt x="320" y="753"/>
                  <a:pt x="332" y="844"/>
                </a:cubicBezTo>
                <a:cubicBezTo>
                  <a:pt x="334" y="862"/>
                  <a:pt x="350" y="858"/>
                  <a:pt x="351" y="858"/>
                </a:cubicBezTo>
                <a:cubicBezTo>
                  <a:pt x="365" y="846"/>
                  <a:pt x="386" y="841"/>
                  <a:pt x="395" y="829"/>
                </a:cubicBezTo>
                <a:cubicBezTo>
                  <a:pt x="410" y="808"/>
                  <a:pt x="418" y="781"/>
                  <a:pt x="426" y="756"/>
                </a:cubicBezTo>
                <a:cubicBezTo>
                  <a:pt x="463" y="630"/>
                  <a:pt x="490" y="501"/>
                  <a:pt x="514" y="372"/>
                </a:cubicBezTo>
                <a:cubicBezTo>
                  <a:pt x="524" y="323"/>
                  <a:pt x="547" y="297"/>
                  <a:pt x="593" y="285"/>
                </a:cubicBezTo>
                <a:cubicBezTo>
                  <a:pt x="596" y="304"/>
                  <a:pt x="591" y="322"/>
                  <a:pt x="586" y="338"/>
                </a:cubicBezTo>
                <a:cubicBezTo>
                  <a:pt x="566" y="401"/>
                  <a:pt x="553" y="465"/>
                  <a:pt x="558" y="530"/>
                </a:cubicBezTo>
                <a:cubicBezTo>
                  <a:pt x="560" y="563"/>
                  <a:pt x="546" y="607"/>
                  <a:pt x="588" y="631"/>
                </a:cubicBezTo>
                <a:cubicBezTo>
                  <a:pt x="588" y="631"/>
                  <a:pt x="588" y="631"/>
                  <a:pt x="588" y="631"/>
                </a:cubicBezTo>
                <a:cubicBezTo>
                  <a:pt x="588" y="631"/>
                  <a:pt x="588" y="631"/>
                  <a:pt x="588" y="631"/>
                </a:cubicBezTo>
                <a:cubicBezTo>
                  <a:pt x="591" y="641"/>
                  <a:pt x="594" y="650"/>
                  <a:pt x="598" y="661"/>
                </a:cubicBezTo>
                <a:cubicBezTo>
                  <a:pt x="607" y="651"/>
                  <a:pt x="609" y="642"/>
                  <a:pt x="609" y="631"/>
                </a:cubicBezTo>
                <a:cubicBezTo>
                  <a:pt x="607" y="629"/>
                  <a:pt x="604" y="627"/>
                  <a:pt x="602" y="626"/>
                </a:cubicBezTo>
                <a:cubicBezTo>
                  <a:pt x="604" y="625"/>
                  <a:pt x="607" y="626"/>
                  <a:pt x="609" y="631"/>
                </a:cubicBezTo>
                <a:cubicBezTo>
                  <a:pt x="624" y="577"/>
                  <a:pt x="623" y="519"/>
                  <a:pt x="642" y="463"/>
                </a:cubicBezTo>
                <a:cubicBezTo>
                  <a:pt x="658" y="474"/>
                  <a:pt x="674" y="479"/>
                  <a:pt x="692" y="481"/>
                </a:cubicBezTo>
                <a:cubicBezTo>
                  <a:pt x="733" y="487"/>
                  <a:pt x="770" y="466"/>
                  <a:pt x="810" y="461"/>
                </a:cubicBezTo>
                <a:cubicBezTo>
                  <a:pt x="830" y="459"/>
                  <a:pt x="836" y="462"/>
                  <a:pt x="843" y="477"/>
                </a:cubicBezTo>
                <a:cubicBezTo>
                  <a:pt x="865" y="521"/>
                  <a:pt x="881" y="567"/>
                  <a:pt x="890" y="617"/>
                </a:cubicBezTo>
                <a:cubicBezTo>
                  <a:pt x="902" y="691"/>
                  <a:pt x="905" y="690"/>
                  <a:pt x="978" y="679"/>
                </a:cubicBezTo>
                <a:cubicBezTo>
                  <a:pt x="1013" y="674"/>
                  <a:pt x="1018" y="655"/>
                  <a:pt x="1013" y="627"/>
                </a:cubicBezTo>
                <a:cubicBezTo>
                  <a:pt x="1010" y="609"/>
                  <a:pt x="1005" y="590"/>
                  <a:pt x="996" y="573"/>
                </a:cubicBezTo>
                <a:cubicBezTo>
                  <a:pt x="971" y="523"/>
                  <a:pt x="959" y="469"/>
                  <a:pt x="943" y="416"/>
                </a:cubicBezTo>
                <a:cubicBezTo>
                  <a:pt x="939" y="404"/>
                  <a:pt x="941" y="394"/>
                  <a:pt x="946" y="385"/>
                </a:cubicBezTo>
                <a:cubicBezTo>
                  <a:pt x="958" y="363"/>
                  <a:pt x="952" y="345"/>
                  <a:pt x="929" y="342"/>
                </a:cubicBezTo>
                <a:cubicBezTo>
                  <a:pt x="920" y="341"/>
                  <a:pt x="913" y="345"/>
                  <a:pt x="907" y="334"/>
                </a:cubicBezTo>
                <a:cubicBezTo>
                  <a:pt x="880" y="282"/>
                  <a:pt x="848" y="233"/>
                  <a:pt x="825" y="180"/>
                </a:cubicBezTo>
                <a:cubicBezTo>
                  <a:pt x="805" y="134"/>
                  <a:pt x="781" y="90"/>
                  <a:pt x="753" y="48"/>
                </a:cubicBezTo>
                <a:cubicBezTo>
                  <a:pt x="749" y="41"/>
                  <a:pt x="743" y="28"/>
                  <a:pt x="735" y="32"/>
                </a:cubicBezTo>
                <a:cubicBezTo>
                  <a:pt x="710" y="45"/>
                  <a:pt x="684" y="60"/>
                  <a:pt x="666" y="83"/>
                </a:cubicBezTo>
                <a:cubicBezTo>
                  <a:pt x="653" y="100"/>
                  <a:pt x="673" y="112"/>
                  <a:pt x="676" y="127"/>
                </a:cubicBezTo>
                <a:cubicBezTo>
                  <a:pt x="678" y="139"/>
                  <a:pt x="696" y="150"/>
                  <a:pt x="673" y="161"/>
                </a:cubicBezTo>
                <a:cubicBezTo>
                  <a:pt x="636" y="178"/>
                  <a:pt x="601" y="201"/>
                  <a:pt x="557" y="213"/>
                </a:cubicBezTo>
                <a:cubicBezTo>
                  <a:pt x="566" y="170"/>
                  <a:pt x="573" y="129"/>
                  <a:pt x="582" y="89"/>
                </a:cubicBezTo>
                <a:cubicBezTo>
                  <a:pt x="592" y="45"/>
                  <a:pt x="584" y="29"/>
                  <a:pt x="539" y="12"/>
                </a:cubicBezTo>
                <a:cubicBezTo>
                  <a:pt x="506" y="0"/>
                  <a:pt x="499" y="30"/>
                  <a:pt x="486" y="48"/>
                </a:cubicBezTo>
                <a:cubicBezTo>
                  <a:pt x="474" y="64"/>
                  <a:pt x="466" y="83"/>
                  <a:pt x="462" y="103"/>
                </a:cubicBezTo>
                <a:cubicBezTo>
                  <a:pt x="450" y="152"/>
                  <a:pt x="438" y="201"/>
                  <a:pt x="426" y="250"/>
                </a:cubicBezTo>
                <a:cubicBezTo>
                  <a:pt x="423" y="263"/>
                  <a:pt x="421" y="275"/>
                  <a:pt x="406" y="280"/>
                </a:cubicBezTo>
                <a:cubicBezTo>
                  <a:pt x="363" y="292"/>
                  <a:pt x="319" y="305"/>
                  <a:pt x="276" y="318"/>
                </a:cubicBezTo>
                <a:cubicBezTo>
                  <a:pt x="255" y="324"/>
                  <a:pt x="252" y="314"/>
                  <a:pt x="255" y="297"/>
                </a:cubicBezTo>
                <a:cubicBezTo>
                  <a:pt x="261" y="261"/>
                  <a:pt x="266" y="225"/>
                  <a:pt x="281" y="191"/>
                </a:cubicBezTo>
                <a:cubicBezTo>
                  <a:pt x="294" y="161"/>
                  <a:pt x="298" y="130"/>
                  <a:pt x="300" y="99"/>
                </a:cubicBezTo>
                <a:cubicBezTo>
                  <a:pt x="301" y="83"/>
                  <a:pt x="297" y="76"/>
                  <a:pt x="279" y="76"/>
                </a:cubicBezTo>
                <a:cubicBezTo>
                  <a:pt x="261" y="75"/>
                  <a:pt x="242" y="71"/>
                  <a:pt x="224" y="66"/>
                </a:cubicBezTo>
                <a:cubicBezTo>
                  <a:pt x="192" y="57"/>
                  <a:pt x="183" y="72"/>
                  <a:pt x="171" y="100"/>
                </a:cubicBezTo>
                <a:cubicBezTo>
                  <a:pt x="143" y="164"/>
                  <a:pt x="145" y="233"/>
                  <a:pt x="126" y="298"/>
                </a:cubicBezTo>
                <a:cubicBezTo>
                  <a:pt x="114" y="341"/>
                  <a:pt x="97" y="356"/>
                  <a:pt x="59" y="358"/>
                </a:cubicBezTo>
                <a:close/>
                <a:moveTo>
                  <a:pt x="697" y="282"/>
                </a:moveTo>
                <a:cubicBezTo>
                  <a:pt x="703" y="265"/>
                  <a:pt x="715" y="249"/>
                  <a:pt x="725" y="232"/>
                </a:cubicBezTo>
                <a:cubicBezTo>
                  <a:pt x="757" y="273"/>
                  <a:pt x="777" y="314"/>
                  <a:pt x="794" y="358"/>
                </a:cubicBezTo>
                <a:cubicBezTo>
                  <a:pt x="802" y="378"/>
                  <a:pt x="797" y="383"/>
                  <a:pt x="779" y="382"/>
                </a:cubicBezTo>
                <a:cubicBezTo>
                  <a:pt x="774" y="382"/>
                  <a:pt x="769" y="383"/>
                  <a:pt x="764" y="383"/>
                </a:cubicBezTo>
                <a:cubicBezTo>
                  <a:pt x="618" y="393"/>
                  <a:pt x="664" y="384"/>
                  <a:pt x="697" y="28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scene3d>
            <a:camera prst="isometricLeftDown"/>
            <a:lightRig rig="threePt" dir="t"/>
          </a:scene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Freeform 9"/>
          <p:cNvSpPr>
            <a:spLocks noEditPoints="1"/>
          </p:cNvSpPr>
          <p:nvPr userDrawn="1"/>
        </p:nvSpPr>
        <p:spPr bwMode="auto">
          <a:xfrm>
            <a:off x="10563642" y="2086277"/>
            <a:ext cx="446859" cy="531295"/>
          </a:xfrm>
          <a:custGeom>
            <a:avLst/>
            <a:gdLst>
              <a:gd name="T0" fmla="*/ 14 w 873"/>
              <a:gd name="T1" fmla="*/ 1009 h 1036"/>
              <a:gd name="T2" fmla="*/ 20 w 873"/>
              <a:gd name="T3" fmla="*/ 1026 h 1036"/>
              <a:gd name="T4" fmla="*/ 44 w 873"/>
              <a:gd name="T5" fmla="*/ 1024 h 1036"/>
              <a:gd name="T6" fmla="*/ 118 w 873"/>
              <a:gd name="T7" fmla="*/ 878 h 1036"/>
              <a:gd name="T8" fmla="*/ 151 w 873"/>
              <a:gd name="T9" fmla="*/ 746 h 1036"/>
              <a:gd name="T10" fmla="*/ 167 w 873"/>
              <a:gd name="T11" fmla="*/ 764 h 1036"/>
              <a:gd name="T12" fmla="*/ 280 w 873"/>
              <a:gd name="T13" fmla="*/ 911 h 1036"/>
              <a:gd name="T14" fmla="*/ 435 w 873"/>
              <a:gd name="T15" fmla="*/ 964 h 1036"/>
              <a:gd name="T16" fmla="*/ 466 w 873"/>
              <a:gd name="T17" fmla="*/ 913 h 1036"/>
              <a:gd name="T18" fmla="*/ 696 w 873"/>
              <a:gd name="T19" fmla="*/ 846 h 1036"/>
              <a:gd name="T20" fmla="*/ 762 w 873"/>
              <a:gd name="T21" fmla="*/ 639 h 1036"/>
              <a:gd name="T22" fmla="*/ 639 w 873"/>
              <a:gd name="T23" fmla="*/ 496 h 1036"/>
              <a:gd name="T24" fmla="*/ 650 w 873"/>
              <a:gd name="T25" fmla="*/ 490 h 1036"/>
              <a:gd name="T26" fmla="*/ 676 w 873"/>
              <a:gd name="T27" fmla="*/ 443 h 1036"/>
              <a:gd name="T28" fmla="*/ 650 w 873"/>
              <a:gd name="T29" fmla="*/ 416 h 1036"/>
              <a:gd name="T30" fmla="*/ 650 w 873"/>
              <a:gd name="T31" fmla="*/ 401 h 1036"/>
              <a:gd name="T32" fmla="*/ 766 w 873"/>
              <a:gd name="T33" fmla="*/ 311 h 1036"/>
              <a:gd name="T34" fmla="*/ 837 w 873"/>
              <a:gd name="T35" fmla="*/ 325 h 1036"/>
              <a:gd name="T36" fmla="*/ 837 w 873"/>
              <a:gd name="T37" fmla="*/ 325 h 1036"/>
              <a:gd name="T38" fmla="*/ 863 w 873"/>
              <a:gd name="T39" fmla="*/ 362 h 1036"/>
              <a:gd name="T40" fmla="*/ 858 w 873"/>
              <a:gd name="T41" fmla="*/ 317 h 1036"/>
              <a:gd name="T42" fmla="*/ 861 w 873"/>
              <a:gd name="T43" fmla="*/ 281 h 1036"/>
              <a:gd name="T44" fmla="*/ 677 w 873"/>
              <a:gd name="T45" fmla="*/ 218 h 1036"/>
              <a:gd name="T46" fmla="*/ 613 w 873"/>
              <a:gd name="T47" fmla="*/ 265 h 1036"/>
              <a:gd name="T48" fmla="*/ 474 w 873"/>
              <a:gd name="T49" fmla="*/ 462 h 1036"/>
              <a:gd name="T50" fmla="*/ 446 w 873"/>
              <a:gd name="T51" fmla="*/ 482 h 1036"/>
              <a:gd name="T52" fmla="*/ 227 w 873"/>
              <a:gd name="T53" fmla="*/ 529 h 1036"/>
              <a:gd name="T54" fmla="*/ 204 w 873"/>
              <a:gd name="T55" fmla="*/ 507 h 1036"/>
              <a:gd name="T56" fmla="*/ 256 w 873"/>
              <a:gd name="T57" fmla="*/ 298 h 1036"/>
              <a:gd name="T58" fmla="*/ 306 w 873"/>
              <a:gd name="T59" fmla="*/ 72 h 1036"/>
              <a:gd name="T60" fmla="*/ 256 w 873"/>
              <a:gd name="T61" fmla="*/ 12 h 1036"/>
              <a:gd name="T62" fmla="*/ 217 w 873"/>
              <a:gd name="T63" fmla="*/ 37 h 1036"/>
              <a:gd name="T64" fmla="*/ 173 w 873"/>
              <a:gd name="T65" fmla="*/ 140 h 1036"/>
              <a:gd name="T66" fmla="*/ 88 w 873"/>
              <a:gd name="T67" fmla="*/ 513 h 1036"/>
              <a:gd name="T68" fmla="*/ 57 w 873"/>
              <a:gd name="T69" fmla="*/ 633 h 1036"/>
              <a:gd name="T70" fmla="*/ 14 w 873"/>
              <a:gd name="T71" fmla="*/ 1009 h 1036"/>
              <a:gd name="T72" fmla="*/ 431 w 873"/>
              <a:gd name="T73" fmla="*/ 585 h 1036"/>
              <a:gd name="T74" fmla="*/ 442 w 873"/>
              <a:gd name="T75" fmla="*/ 583 h 1036"/>
              <a:gd name="T76" fmla="*/ 566 w 873"/>
              <a:gd name="T77" fmla="*/ 617 h 1036"/>
              <a:gd name="T78" fmla="*/ 617 w 873"/>
              <a:gd name="T79" fmla="*/ 656 h 1036"/>
              <a:gd name="T80" fmla="*/ 629 w 873"/>
              <a:gd name="T81" fmla="*/ 754 h 1036"/>
              <a:gd name="T82" fmla="*/ 521 w 873"/>
              <a:gd name="T83" fmla="*/ 826 h 1036"/>
              <a:gd name="T84" fmla="*/ 469 w 873"/>
              <a:gd name="T85" fmla="*/ 873 h 1036"/>
              <a:gd name="T86" fmla="*/ 456 w 873"/>
              <a:gd name="T87" fmla="*/ 875 h 1036"/>
              <a:gd name="T88" fmla="*/ 440 w 873"/>
              <a:gd name="T89" fmla="*/ 881 h 1036"/>
              <a:gd name="T90" fmla="*/ 440 w 873"/>
              <a:gd name="T91" fmla="*/ 881 h 1036"/>
              <a:gd name="T92" fmla="*/ 440 w 873"/>
              <a:gd name="T93" fmla="*/ 881 h 1036"/>
              <a:gd name="T94" fmla="*/ 370 w 873"/>
              <a:gd name="T95" fmla="*/ 820 h 1036"/>
              <a:gd name="T96" fmla="*/ 313 w 873"/>
              <a:gd name="T97" fmla="*/ 762 h 1036"/>
              <a:gd name="T98" fmla="*/ 205 w 873"/>
              <a:gd name="T99" fmla="*/ 650 h 1036"/>
              <a:gd name="T100" fmla="*/ 431 w 873"/>
              <a:gd name="T101" fmla="*/ 585 h 1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873" h="1036">
                <a:moveTo>
                  <a:pt x="14" y="1009"/>
                </a:moveTo>
                <a:cubicBezTo>
                  <a:pt x="14" y="1015"/>
                  <a:pt x="9" y="1032"/>
                  <a:pt x="20" y="1026"/>
                </a:cubicBezTo>
                <a:cubicBezTo>
                  <a:pt x="29" y="1021"/>
                  <a:pt x="33" y="1036"/>
                  <a:pt x="44" y="1024"/>
                </a:cubicBezTo>
                <a:cubicBezTo>
                  <a:pt x="83" y="982"/>
                  <a:pt x="105" y="933"/>
                  <a:pt x="118" y="878"/>
                </a:cubicBezTo>
                <a:cubicBezTo>
                  <a:pt x="129" y="836"/>
                  <a:pt x="139" y="793"/>
                  <a:pt x="151" y="746"/>
                </a:cubicBezTo>
                <a:cubicBezTo>
                  <a:pt x="159" y="755"/>
                  <a:pt x="164" y="759"/>
                  <a:pt x="167" y="764"/>
                </a:cubicBezTo>
                <a:cubicBezTo>
                  <a:pt x="205" y="813"/>
                  <a:pt x="243" y="862"/>
                  <a:pt x="280" y="911"/>
                </a:cubicBezTo>
                <a:cubicBezTo>
                  <a:pt x="320" y="964"/>
                  <a:pt x="374" y="978"/>
                  <a:pt x="435" y="964"/>
                </a:cubicBezTo>
                <a:cubicBezTo>
                  <a:pt x="460" y="959"/>
                  <a:pt x="488" y="949"/>
                  <a:pt x="466" y="913"/>
                </a:cubicBezTo>
                <a:cubicBezTo>
                  <a:pt x="550" y="909"/>
                  <a:pt x="628" y="898"/>
                  <a:pt x="696" y="846"/>
                </a:cubicBezTo>
                <a:cubicBezTo>
                  <a:pt x="763" y="796"/>
                  <a:pt x="789" y="719"/>
                  <a:pt x="762" y="639"/>
                </a:cubicBezTo>
                <a:cubicBezTo>
                  <a:pt x="741" y="574"/>
                  <a:pt x="691" y="535"/>
                  <a:pt x="639" y="496"/>
                </a:cubicBezTo>
                <a:cubicBezTo>
                  <a:pt x="644" y="494"/>
                  <a:pt x="647" y="492"/>
                  <a:pt x="650" y="490"/>
                </a:cubicBezTo>
                <a:cubicBezTo>
                  <a:pt x="665" y="478"/>
                  <a:pt x="673" y="460"/>
                  <a:pt x="676" y="443"/>
                </a:cubicBezTo>
                <a:cubicBezTo>
                  <a:pt x="679" y="429"/>
                  <a:pt x="671" y="415"/>
                  <a:pt x="650" y="416"/>
                </a:cubicBezTo>
                <a:cubicBezTo>
                  <a:pt x="643" y="416"/>
                  <a:pt x="646" y="404"/>
                  <a:pt x="650" y="401"/>
                </a:cubicBezTo>
                <a:cubicBezTo>
                  <a:pt x="689" y="371"/>
                  <a:pt x="702" y="310"/>
                  <a:pt x="766" y="311"/>
                </a:cubicBezTo>
                <a:cubicBezTo>
                  <a:pt x="791" y="312"/>
                  <a:pt x="813" y="322"/>
                  <a:pt x="837" y="325"/>
                </a:cubicBezTo>
                <a:cubicBezTo>
                  <a:pt x="837" y="325"/>
                  <a:pt x="837" y="325"/>
                  <a:pt x="837" y="325"/>
                </a:cubicBezTo>
                <a:cubicBezTo>
                  <a:pt x="840" y="341"/>
                  <a:pt x="860" y="345"/>
                  <a:pt x="863" y="362"/>
                </a:cubicBezTo>
                <a:cubicBezTo>
                  <a:pt x="870" y="345"/>
                  <a:pt x="868" y="331"/>
                  <a:pt x="858" y="317"/>
                </a:cubicBezTo>
                <a:cubicBezTo>
                  <a:pt x="873" y="306"/>
                  <a:pt x="868" y="294"/>
                  <a:pt x="861" y="281"/>
                </a:cubicBezTo>
                <a:cubicBezTo>
                  <a:pt x="835" y="230"/>
                  <a:pt x="755" y="177"/>
                  <a:pt x="677" y="218"/>
                </a:cubicBezTo>
                <a:cubicBezTo>
                  <a:pt x="653" y="231"/>
                  <a:pt x="632" y="246"/>
                  <a:pt x="613" y="265"/>
                </a:cubicBezTo>
                <a:cubicBezTo>
                  <a:pt x="555" y="322"/>
                  <a:pt x="490" y="375"/>
                  <a:pt x="474" y="462"/>
                </a:cubicBezTo>
                <a:cubicBezTo>
                  <a:pt x="470" y="480"/>
                  <a:pt x="457" y="478"/>
                  <a:pt x="446" y="482"/>
                </a:cubicBezTo>
                <a:cubicBezTo>
                  <a:pt x="374" y="504"/>
                  <a:pt x="301" y="514"/>
                  <a:pt x="227" y="529"/>
                </a:cubicBezTo>
                <a:cubicBezTo>
                  <a:pt x="205" y="533"/>
                  <a:pt x="200" y="526"/>
                  <a:pt x="204" y="507"/>
                </a:cubicBezTo>
                <a:cubicBezTo>
                  <a:pt x="221" y="437"/>
                  <a:pt x="236" y="367"/>
                  <a:pt x="256" y="298"/>
                </a:cubicBezTo>
                <a:cubicBezTo>
                  <a:pt x="277" y="223"/>
                  <a:pt x="288" y="147"/>
                  <a:pt x="306" y="72"/>
                </a:cubicBezTo>
                <a:cubicBezTo>
                  <a:pt x="315" y="32"/>
                  <a:pt x="281" y="24"/>
                  <a:pt x="256" y="12"/>
                </a:cubicBezTo>
                <a:cubicBezTo>
                  <a:pt x="233" y="0"/>
                  <a:pt x="226" y="24"/>
                  <a:pt x="217" y="37"/>
                </a:cubicBezTo>
                <a:cubicBezTo>
                  <a:pt x="194" y="68"/>
                  <a:pt x="181" y="103"/>
                  <a:pt x="173" y="140"/>
                </a:cubicBezTo>
                <a:cubicBezTo>
                  <a:pt x="145" y="265"/>
                  <a:pt x="120" y="390"/>
                  <a:pt x="88" y="513"/>
                </a:cubicBezTo>
                <a:cubicBezTo>
                  <a:pt x="77" y="553"/>
                  <a:pt x="64" y="591"/>
                  <a:pt x="57" y="633"/>
                </a:cubicBezTo>
                <a:cubicBezTo>
                  <a:pt x="35" y="758"/>
                  <a:pt x="0" y="881"/>
                  <a:pt x="14" y="1009"/>
                </a:cubicBezTo>
                <a:close/>
                <a:moveTo>
                  <a:pt x="431" y="585"/>
                </a:moveTo>
                <a:cubicBezTo>
                  <a:pt x="435" y="585"/>
                  <a:pt x="439" y="585"/>
                  <a:pt x="442" y="583"/>
                </a:cubicBezTo>
                <a:cubicBezTo>
                  <a:pt x="498" y="542"/>
                  <a:pt x="531" y="579"/>
                  <a:pt x="566" y="617"/>
                </a:cubicBezTo>
                <a:cubicBezTo>
                  <a:pt x="580" y="633"/>
                  <a:pt x="598" y="647"/>
                  <a:pt x="617" y="656"/>
                </a:cubicBezTo>
                <a:cubicBezTo>
                  <a:pt x="666" y="679"/>
                  <a:pt x="659" y="719"/>
                  <a:pt x="629" y="754"/>
                </a:cubicBezTo>
                <a:cubicBezTo>
                  <a:pt x="601" y="788"/>
                  <a:pt x="559" y="807"/>
                  <a:pt x="521" y="826"/>
                </a:cubicBezTo>
                <a:cubicBezTo>
                  <a:pt x="497" y="838"/>
                  <a:pt x="475" y="843"/>
                  <a:pt x="469" y="873"/>
                </a:cubicBezTo>
                <a:cubicBezTo>
                  <a:pt x="469" y="874"/>
                  <a:pt x="461" y="874"/>
                  <a:pt x="456" y="875"/>
                </a:cubicBezTo>
                <a:cubicBezTo>
                  <a:pt x="451" y="877"/>
                  <a:pt x="445" y="879"/>
                  <a:pt x="440" y="881"/>
                </a:cubicBezTo>
                <a:cubicBezTo>
                  <a:pt x="440" y="881"/>
                  <a:pt x="440" y="881"/>
                  <a:pt x="440" y="881"/>
                </a:cubicBezTo>
                <a:cubicBezTo>
                  <a:pt x="440" y="881"/>
                  <a:pt x="440" y="881"/>
                  <a:pt x="440" y="881"/>
                </a:cubicBezTo>
                <a:cubicBezTo>
                  <a:pt x="428" y="848"/>
                  <a:pt x="393" y="841"/>
                  <a:pt x="370" y="820"/>
                </a:cubicBezTo>
                <a:cubicBezTo>
                  <a:pt x="350" y="802"/>
                  <a:pt x="331" y="783"/>
                  <a:pt x="313" y="762"/>
                </a:cubicBezTo>
                <a:cubicBezTo>
                  <a:pt x="280" y="723"/>
                  <a:pt x="241" y="688"/>
                  <a:pt x="205" y="650"/>
                </a:cubicBezTo>
                <a:cubicBezTo>
                  <a:pt x="278" y="625"/>
                  <a:pt x="353" y="599"/>
                  <a:pt x="431" y="58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scene3d>
            <a:camera prst="isometricLeftDown"/>
            <a:lightRig rig="threePt" dir="t"/>
          </a:scene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主题色彩 </a:t>
            </a:r>
            <a:r>
              <a:rPr lang="en-US" altLang="zh-CN" sz="1600" dirty="0"/>
              <a:t>THEME COLORS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背景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Text/Background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填充色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Accents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主题字体 </a:t>
            </a:r>
            <a:r>
              <a:rPr lang="en-US" altLang="zh-CN" sz="1600" dirty="0"/>
              <a:t>THEME FONTS</a:t>
            </a:r>
            <a:endParaRPr lang="zh-CN" altLang="en-US" sz="16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中文字体：微软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雅黑 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Asian Font: Microsoft Yahei</a:t>
            </a:r>
          </a:p>
          <a:p>
            <a:endParaRPr lang="en-US" altLang="zh-CN" sz="12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英文字体：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Arial  Lation Font: Arial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预设参考线（</a:t>
            </a:r>
            <a:r>
              <a:rPr lang="en-US" altLang="zh-CN" sz="1600" dirty="0"/>
              <a:t>2013</a:t>
            </a:r>
            <a:r>
              <a:rPr lang="zh-CN" altLang="en-US" sz="1600" dirty="0"/>
              <a:t>版本及以上）</a:t>
            </a:r>
            <a:r>
              <a:rPr lang="en-US" altLang="zh-CN" sz="1600" dirty="0"/>
              <a:t> GUIDES</a:t>
            </a:r>
            <a:endParaRPr lang="zh-CN" altLang="en-US" sz="16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ALT+F9 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开启和查看本主题预设的</a:t>
              </a: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参考线</a:t>
              </a:r>
              <a:endParaRPr lang="en-US" altLang="zh-CN" sz="11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Use Alt + F9 to</a:t>
              </a: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display/hidden guides.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endParaRPr lang="zh-CN" altLang="en-US" sz="1100" dirty="0">
                <a:solidFill>
                  <a:srgbClr val="CC4A4A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*可以通过</a:t>
            </a:r>
            <a:r>
              <a:rPr lang="en-US" altLang="zh-CN" sz="1000" dirty="0">
                <a:solidFill>
                  <a:srgbClr val="CC4A4A"/>
                </a:solidFill>
              </a:rPr>
              <a:t>iSlide 【</a:t>
            </a:r>
            <a:r>
              <a:rPr lang="zh-CN" altLang="en-US" sz="1000" dirty="0">
                <a:solidFill>
                  <a:srgbClr val="CC4A4A"/>
                </a:solidFill>
              </a:rPr>
              <a:t>色彩库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功能，快速应用</a:t>
            </a:r>
            <a:r>
              <a:rPr lang="zh-CN" altLang="en-US" sz="1000">
                <a:solidFill>
                  <a:srgbClr val="CC4A4A"/>
                </a:solidFill>
              </a:rPr>
              <a:t>更多色彩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Color Library to apply theme colors.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*可以在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设计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菜单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1000" dirty="0">
                <a:solidFill>
                  <a:srgbClr val="CC4A4A"/>
                </a:solidFill>
              </a:rPr>
              <a:t>iSlide【</a:t>
            </a:r>
            <a:r>
              <a:rPr lang="zh-CN" altLang="en-US" sz="1000" dirty="0">
                <a:solidFill>
                  <a:srgbClr val="CC4A4A"/>
                </a:solidFill>
              </a:rPr>
              <a:t>统一字体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</a:t>
            </a:r>
            <a:r>
              <a:rPr lang="zh-CN" altLang="en-US" sz="1000">
                <a:solidFill>
                  <a:srgbClr val="CC4A4A"/>
                </a:solidFill>
              </a:rPr>
              <a:t>改变设置。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Design, Variants, Fonts to change theme fonts, or just use Uniform Fonts in</a:t>
            </a:r>
            <a:r>
              <a:rPr lang="zh-CN" altLang="en-US" sz="1000">
                <a:solidFill>
                  <a:srgbClr val="CC4A4A"/>
                </a:solidFill>
              </a:rPr>
              <a:t> </a:t>
            </a:r>
            <a:r>
              <a:rPr lang="en-US" altLang="zh-CN" sz="1000">
                <a:solidFill>
                  <a:srgbClr val="CC4A4A"/>
                </a:solidFill>
              </a:rPr>
              <a:t>iSlide.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5" name="矩形 354">
            <a:extLst>
              <a:ext uri="{FF2B5EF4-FFF2-40B4-BE49-F238E27FC236}">
                <a16:creationId xmlns="" xmlns:a16="http://schemas.microsoft.com/office/drawing/2014/main" id="{7F5B46B9-6DA9-43A1-B6EB-AFAA02758115}"/>
              </a:ext>
            </a:extLst>
          </p:cNvPr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000">
                <a:solidFill>
                  <a:srgbClr val="CC4A4A"/>
                </a:solidFill>
              </a:rPr>
              <a:t>*可以通过</a:t>
            </a:r>
            <a:r>
              <a:rPr lang="en-US" altLang="zh-CN" sz="1000">
                <a:solidFill>
                  <a:srgbClr val="CC4A4A"/>
                </a:solidFill>
              </a:rPr>
              <a:t>iSlide 【</a:t>
            </a:r>
            <a:r>
              <a:rPr lang="zh-CN" altLang="en-US" sz="1000">
                <a:solidFill>
                  <a:srgbClr val="CC4A4A"/>
                </a:solidFill>
              </a:rPr>
              <a:t>一键优化</a:t>
            </a:r>
            <a:r>
              <a:rPr lang="en-US" altLang="zh-CN" sz="1000">
                <a:solidFill>
                  <a:srgbClr val="CC4A4A"/>
                </a:solidFill>
              </a:rPr>
              <a:t>】</a:t>
            </a:r>
            <a:r>
              <a:rPr lang="zh-CN" altLang="en-US" sz="100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Uniform Guides in iSlide to apply guides with presets.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="" xmlns:a16="http://schemas.microsoft.com/office/drawing/2014/main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/>
              <a:t>主题模板的标准 </a:t>
            </a:r>
            <a:r>
              <a:rPr lang="en-US" altLang="zh-CN" sz="2800" b="1"/>
              <a:t>How to use this template</a:t>
            </a:r>
            <a:endParaRPr lang="zh-CN" altLang="en-US" sz="2800" b="1" dirty="0"/>
          </a:p>
        </p:txBody>
      </p:sp>
      <p:sp>
        <p:nvSpPr>
          <p:cNvPr id="49" name="직사각형 45">
            <a:extLst>
              <a:ext uri="{FF2B5EF4-FFF2-40B4-BE49-F238E27FC236}">
                <a16:creationId xmlns="" xmlns:a16="http://schemas.microsoft.com/office/drawing/2014/main" id="{70537D41-1690-44B4-875B-3E6C18A46109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/>
              <a:t>快速设计页面  </a:t>
            </a:r>
            <a:r>
              <a:rPr lang="en-US" altLang="zh-CN" sz="2800" b="1"/>
              <a:t>Quick design slides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>
                  <a:solidFill>
                    <a:srgbClr val="FFFFFF"/>
                  </a:solidFill>
                  <a:latin typeface="Arial"/>
                  <a:ea typeface="微软雅黑"/>
                </a:rPr>
                <a:t>图示库</a:t>
              </a:r>
              <a:r>
                <a:rPr lang="en-US" altLang="zh-CN" sz="1000" kern="0">
                  <a:solidFill>
                    <a:srgbClr val="FFFFFF"/>
                  </a:solidFill>
                  <a:latin typeface="Arial"/>
                  <a:ea typeface="微软雅黑"/>
                </a:rPr>
                <a:t>/Diagram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297039"/>
            <a:ext cx="2528571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使用</a:t>
            </a:r>
            <a:r>
              <a:rPr lang="en-US" altLang="zh-CN" sz="1100" dirty="0"/>
              <a:t>【</a:t>
            </a:r>
            <a:r>
              <a:rPr lang="zh-CN" altLang="en-US" sz="1100" dirty="0"/>
              <a:t>图示库</a:t>
            </a:r>
            <a:r>
              <a:rPr lang="en-US" altLang="zh-CN" sz="1100" dirty="0"/>
              <a:t>】</a:t>
            </a:r>
            <a:r>
              <a:rPr lang="zh-CN" altLang="en-US" sz="1100"/>
              <a:t>筛选图示</a:t>
            </a:r>
            <a:endParaRPr lang="en-US" altLang="zh-CN" sz="1100"/>
          </a:p>
          <a:p>
            <a:r>
              <a:rPr lang="en-US" altLang="zh-CN" sz="1000"/>
              <a:t>Use Diagram Library to search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297039"/>
            <a:ext cx="635590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选择图示插入当前</a:t>
            </a:r>
            <a:r>
              <a:rPr lang="en-US" altLang="zh-CN" sz="1100" dirty="0"/>
              <a:t>PPT</a:t>
            </a:r>
            <a:r>
              <a:rPr lang="zh-CN" altLang="en-US" sz="1100" dirty="0"/>
              <a:t>主题，编辑修改文字，替换图标或</a:t>
            </a:r>
            <a:r>
              <a:rPr lang="zh-CN" altLang="en-US" sz="1100"/>
              <a:t>填充图片</a:t>
            </a:r>
            <a:endParaRPr lang="en-US" altLang="zh-CN" sz="1100"/>
          </a:p>
          <a:p>
            <a:r>
              <a:rPr lang="en-US" altLang="zh-CN" sz="1000"/>
              <a:t>Click to insert diagram into current presentation, edit text, replace icon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74621" y="2388910"/>
            <a:ext cx="1102172" cy="423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100" dirty="0"/>
              <a:t>获取</a:t>
            </a:r>
            <a:r>
              <a:rPr lang="zh-CN" altLang="en-US" sz="1100"/>
              <a:t>更多帮助</a:t>
            </a:r>
            <a:endParaRPr lang="en-US" altLang="zh-CN" sz="1100"/>
          </a:p>
          <a:p>
            <a:pPr algn="ctr"/>
            <a:r>
              <a:rPr lang="en-US" altLang="zh-CN" sz="1051"/>
              <a:t>Get more help</a:t>
            </a:r>
            <a:endParaRPr lang="zh-CN" altLang="en-US" sz="1051" dirty="0"/>
          </a:p>
        </p:txBody>
      </p:sp>
      <p:sp>
        <p:nvSpPr>
          <p:cNvPr id="355" name="矩形 354"/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grpSp>
        <p:nvGrpSpPr>
          <p:cNvPr id="195" name="图形 16">
            <a:extLst>
              <a:ext uri="{FF2B5EF4-FFF2-40B4-BE49-F238E27FC236}">
                <a16:creationId xmlns="" xmlns:a16="http://schemas.microsoft.com/office/drawing/2014/main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="" xmlns:a16="http://schemas.microsoft.com/office/drawing/2014/main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="" xmlns:a16="http://schemas.microsoft.com/office/drawing/2014/main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="" xmlns:a16="http://schemas.microsoft.com/office/drawing/2014/main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0" name="직사각형 45">
            <a:extLst>
              <a:ext uri="{FF2B5EF4-FFF2-40B4-BE49-F238E27FC236}">
                <a16:creationId xmlns="" xmlns:a16="http://schemas.microsoft.com/office/drawing/2014/main" id="{9EF3CA65-FB3F-47A3-BCF1-23E3EE554F5F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 err="1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belongs to its owner or the assignee of this ownership. you only acquired the usage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distribution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in any website, platform, application access to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 err="1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FCA4820A-B8E1-434F-B66D-EB93F605CDC9}"/>
              </a:ext>
            </a:extLst>
          </p:cNvPr>
          <p:cNvGrpSpPr/>
          <p:nvPr/>
        </p:nvGrpSpPr>
        <p:grpSpPr>
          <a:xfrm>
            <a:off x="669926" y="1070043"/>
            <a:ext cx="8400484" cy="1816466"/>
            <a:chOff x="669926" y="1070043"/>
            <a:chExt cx="8400484" cy="1816466"/>
          </a:xfrm>
        </p:grpSpPr>
        <p:grpSp>
          <p:nvGrpSpPr>
            <p:cNvPr id="55" name="组合 54">
              <a:extLst>
                <a:ext uri="{FF2B5EF4-FFF2-40B4-BE49-F238E27FC236}">
                  <a16:creationId xmlns="" xmlns:a16="http://schemas.microsoft.com/office/drawing/2014/main" id="{205E32D3-F97D-4444-85C3-800AAD5285EE}"/>
                </a:ext>
              </a:extLst>
            </p:cNvPr>
            <p:cNvGrpSpPr/>
            <p:nvPr/>
          </p:nvGrpSpPr>
          <p:grpSpPr>
            <a:xfrm>
              <a:off x="3351892" y="1132701"/>
              <a:ext cx="3551553" cy="1643957"/>
              <a:chOff x="3351892" y="1132701"/>
              <a:chExt cx="3551553" cy="1643957"/>
            </a:xfrm>
          </p:grpSpPr>
          <p:sp>
            <p:nvSpPr>
              <p:cNvPr id="32" name="矩形 189">
                <a:extLst>
                  <a:ext uri="{FF2B5EF4-FFF2-40B4-BE49-F238E27FC236}">
                    <a16:creationId xmlns="" xmlns:a16="http://schemas.microsoft.com/office/drawing/2014/main" id="{FEBC6BBC-BB54-4927-B452-5451B28DDDA5}"/>
                  </a:ext>
                </a:extLst>
              </p:cNvPr>
              <p:cNvSpPr/>
              <p:nvPr/>
            </p:nvSpPr>
            <p:spPr>
              <a:xfrm>
                <a:off x="3351892" y="2453493"/>
                <a:ext cx="3336479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/>
              <a:p>
                <a:pPr defTabSz="914354">
                  <a:lnSpc>
                    <a:spcPct val="15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  <a:hlinkClick r:id="rId4"/>
                  </a:rPr>
                  <a:t>www.islide.cc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矩形 190">
                <a:extLst>
                  <a:ext uri="{FF2B5EF4-FFF2-40B4-BE49-F238E27FC236}">
                    <a16:creationId xmlns="" xmlns:a16="http://schemas.microsoft.com/office/drawing/2014/main" id="{387C4D2F-DDE4-4325-9289-797FA395D4BE}"/>
                  </a:ext>
                </a:extLst>
              </p:cNvPr>
              <p:cNvSpPr/>
              <p:nvPr/>
            </p:nvSpPr>
            <p:spPr>
              <a:xfrm>
                <a:off x="3351892" y="1132701"/>
                <a:ext cx="3551553" cy="1107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“一键”美化神器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专业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素材资源下载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让</a:t>
                </a:r>
                <a:r>
                  <a:rPr lang="en-US" altLang="zh-CN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设计简单起来！</a:t>
                </a: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All-In-One PowerPoint Design Add-in</a:t>
                </a: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 Professional PowerPoint Resources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="" xmlns:a16="http://schemas.microsoft.com/office/drawing/2014/main" id="{DBF86C5A-46C1-4DD7-84CF-BB20DBAF36B2}"/>
                </a:ext>
              </a:extLst>
            </p:cNvPr>
            <p:cNvGrpSpPr/>
            <p:nvPr/>
          </p:nvGrpSpPr>
          <p:grpSpPr>
            <a:xfrm>
              <a:off x="7672272" y="1128666"/>
              <a:ext cx="1398138" cy="1757843"/>
              <a:chOff x="7672272" y="1128666"/>
              <a:chExt cx="1398138" cy="1757843"/>
            </a:xfrm>
          </p:grpSpPr>
          <p:sp>
            <p:nvSpPr>
              <p:cNvPr id="34" name="矩形 211">
                <a:extLst>
                  <a:ext uri="{FF2B5EF4-FFF2-40B4-BE49-F238E27FC236}">
                    <a16:creationId xmlns="" xmlns:a16="http://schemas.microsoft.com/office/drawing/2014/main" id="{7D7628F9-10BB-4B1A-9FD7-13B5C4904AEE}"/>
                  </a:ext>
                </a:extLst>
              </p:cNvPr>
              <p:cNvSpPr/>
              <p:nvPr/>
            </p:nvSpPr>
            <p:spPr>
              <a:xfrm>
                <a:off x="7672272" y="2486399"/>
                <a:ext cx="13981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关注官方微信公众号</a:t>
                </a:r>
                <a:b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en-US" altLang="zh-CN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Follow us on WeChat</a:t>
                </a:r>
              </a:p>
            </p:txBody>
          </p:sp>
          <p:grpSp>
            <p:nvGrpSpPr>
              <p:cNvPr id="35" name="组合 212">
                <a:extLst>
                  <a:ext uri="{FF2B5EF4-FFF2-40B4-BE49-F238E27FC236}">
                    <a16:creationId xmlns="" xmlns:a16="http://schemas.microsoft.com/office/drawing/2014/main" id="{9D4A6AFC-4EDB-4329-A490-B7F93AD11431}"/>
                  </a:ext>
                </a:extLst>
              </p:cNvPr>
              <p:cNvGrpSpPr/>
              <p:nvPr/>
            </p:nvGrpSpPr>
            <p:grpSpPr>
              <a:xfrm>
                <a:off x="7692468" y="1128666"/>
                <a:ext cx="1357733" cy="1357734"/>
                <a:chOff x="4693653" y="1484781"/>
                <a:chExt cx="2329760" cy="2329758"/>
              </a:xfrm>
            </p:grpSpPr>
            <p:pic>
              <p:nvPicPr>
                <p:cNvPr id="36" name="图片 213">
                  <a:extLst>
                    <a:ext uri="{FF2B5EF4-FFF2-40B4-BE49-F238E27FC236}">
                      <a16:creationId xmlns="" xmlns:a16="http://schemas.microsoft.com/office/drawing/2014/main" id="{942EAD01-3CC1-4412-880E-B86F171325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693653" y="1484781"/>
                  <a:ext cx="2329760" cy="2329758"/>
                </a:xfrm>
                <a:prstGeom prst="rect">
                  <a:avLst/>
                </a:prstGeom>
              </p:spPr>
            </p:pic>
            <p:grpSp>
              <p:nvGrpSpPr>
                <p:cNvPr id="37" name="组合 214">
                  <a:extLst>
                    <a:ext uri="{FF2B5EF4-FFF2-40B4-BE49-F238E27FC236}">
                      <a16:creationId xmlns="" xmlns:a16="http://schemas.microsoft.com/office/drawing/2014/main" id="{D01E47ED-C402-438D-9A79-BC1163AB6CE1}"/>
                    </a:ext>
                  </a:extLst>
                </p:cNvPr>
                <p:cNvGrpSpPr/>
                <p:nvPr/>
              </p:nvGrpSpPr>
              <p:grpSpPr>
                <a:xfrm>
                  <a:off x="5497245" y="2228001"/>
                  <a:ext cx="722580" cy="722580"/>
                  <a:chOff x="5758004" y="2227152"/>
                  <a:chExt cx="724278" cy="724278"/>
                </a:xfrm>
              </p:grpSpPr>
              <p:sp>
                <p:nvSpPr>
                  <p:cNvPr id="38" name="圆角矩形 215">
                    <a:extLst>
                      <a:ext uri="{FF2B5EF4-FFF2-40B4-BE49-F238E27FC236}">
                        <a16:creationId xmlns="" xmlns:a16="http://schemas.microsoft.com/office/drawing/2014/main" id="{CEE1B0A4-0F49-4D05-B77A-DAF004479898}"/>
                      </a:ext>
                    </a:extLst>
                  </p:cNvPr>
                  <p:cNvSpPr/>
                  <p:nvPr/>
                </p:nvSpPr>
                <p:spPr>
                  <a:xfrm>
                    <a:off x="5758004" y="2227152"/>
                    <a:ext cx="724278" cy="724278"/>
                  </a:xfrm>
                  <a:prstGeom prst="roundRect">
                    <a:avLst>
                      <a:gd name="adj" fmla="val 7023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" name="圆角矩形 216">
                    <a:extLst>
                      <a:ext uri="{FF2B5EF4-FFF2-40B4-BE49-F238E27FC236}">
                        <a16:creationId xmlns="" xmlns:a16="http://schemas.microsoft.com/office/drawing/2014/main" id="{9AFDF6F6-5203-42D6-8C4C-E3737A97AB7C}"/>
                      </a:ext>
                    </a:extLst>
                  </p:cNvPr>
                  <p:cNvSpPr/>
                  <p:nvPr/>
                </p:nvSpPr>
                <p:spPr>
                  <a:xfrm>
                    <a:off x="5804041" y="2273189"/>
                    <a:ext cx="632205" cy="632205"/>
                  </a:xfrm>
                  <a:prstGeom prst="roundRect">
                    <a:avLst>
                      <a:gd name="adj" fmla="val 10091"/>
                    </a:avLst>
                  </a:prstGeom>
                  <a:blipFill>
                    <a:blip r:embed="rId6"/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cxnSp>
          <p:nvCxnSpPr>
            <p:cNvPr id="49" name="直接连接符 48">
              <a:extLst>
                <a:ext uri="{FF2B5EF4-FFF2-40B4-BE49-F238E27FC236}">
                  <a16:creationId xmlns="" xmlns:a16="http://schemas.microsoft.com/office/drawing/2014/main" id="{C3A85DFC-ADF1-474C-BF81-0F72CD8A2D8A}"/>
                </a:ext>
              </a:extLst>
            </p:cNvPr>
            <p:cNvCxnSpPr/>
            <p:nvPr/>
          </p:nvCxnSpPr>
          <p:spPr>
            <a:xfrm>
              <a:off x="3007696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cxnSp>
          <p:nvCxnSpPr>
            <p:cNvPr id="50" name="直接连接符 49">
              <a:extLst>
                <a:ext uri="{FF2B5EF4-FFF2-40B4-BE49-F238E27FC236}">
                  <a16:creationId xmlns="" xmlns:a16="http://schemas.microsoft.com/office/drawing/2014/main" id="{9EA76247-2E45-497B-9699-23C3E298E518}"/>
                </a:ext>
              </a:extLst>
            </p:cNvPr>
            <p:cNvCxnSpPr/>
            <p:nvPr/>
          </p:nvCxnSpPr>
          <p:spPr>
            <a:xfrm>
              <a:off x="7247640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6E55B609-DF7B-4808-8F5D-EA3B33D46549}"/>
                </a:ext>
              </a:extLst>
            </p:cNvPr>
            <p:cNvGrpSpPr/>
            <p:nvPr/>
          </p:nvGrpSpPr>
          <p:grpSpPr>
            <a:xfrm>
              <a:off x="669926" y="1204895"/>
              <a:ext cx="1699443" cy="445784"/>
              <a:chOff x="669926" y="1204895"/>
              <a:chExt cx="1699443" cy="445784"/>
            </a:xfrm>
          </p:grpSpPr>
          <p:sp>
            <p:nvSpPr>
              <p:cNvPr id="40" name="AutoShape 15">
                <a:extLst>
                  <a:ext uri="{FF2B5EF4-FFF2-40B4-BE49-F238E27FC236}">
                    <a16:creationId xmlns="" xmlns:a16="http://schemas.microsoft.com/office/drawing/2014/main" id="{F7A235F1-D186-4F8C-9E3D-0DB3AD5C3DAD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69926" y="1204895"/>
                <a:ext cx="1699443" cy="445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17">
                <a:extLst>
                  <a:ext uri="{FF2B5EF4-FFF2-40B4-BE49-F238E27FC236}">
                    <a16:creationId xmlns="" xmlns:a16="http://schemas.microsoft.com/office/drawing/2014/main" id="{941C3095-FFD0-4B57-883A-2C237609F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473" y="1204895"/>
                <a:ext cx="444415" cy="445784"/>
              </a:xfrm>
              <a:custGeom>
                <a:avLst/>
                <a:gdLst>
                  <a:gd name="T0" fmla="*/ 344 w 687"/>
                  <a:gd name="T1" fmla="*/ 687 h 687"/>
                  <a:gd name="T2" fmla="*/ 344 w 687"/>
                  <a:gd name="T3" fmla="*/ 687 h 687"/>
                  <a:gd name="T4" fmla="*/ 0 w 687"/>
                  <a:gd name="T5" fmla="*/ 344 h 687"/>
                  <a:gd name="T6" fmla="*/ 0 w 687"/>
                  <a:gd name="T7" fmla="*/ 344 h 687"/>
                  <a:gd name="T8" fmla="*/ 344 w 687"/>
                  <a:gd name="T9" fmla="*/ 0 h 687"/>
                  <a:gd name="T10" fmla="*/ 344 w 687"/>
                  <a:gd name="T11" fmla="*/ 0 h 687"/>
                  <a:gd name="T12" fmla="*/ 687 w 687"/>
                  <a:gd name="T13" fmla="*/ 344 h 687"/>
                  <a:gd name="T14" fmla="*/ 687 w 687"/>
                  <a:gd name="T15" fmla="*/ 344 h 687"/>
                  <a:gd name="T16" fmla="*/ 344 w 687"/>
                  <a:gd name="T17" fmla="*/ 68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687">
                    <a:moveTo>
                      <a:pt x="344" y="687"/>
                    </a:moveTo>
                    <a:cubicBezTo>
                      <a:pt x="344" y="687"/>
                      <a:pt x="344" y="687"/>
                      <a:pt x="344" y="687"/>
                    </a:cubicBezTo>
                    <a:cubicBezTo>
                      <a:pt x="155" y="687"/>
                      <a:pt x="0" y="533"/>
                      <a:pt x="0" y="34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155"/>
                      <a:pt x="155" y="0"/>
                      <a:pt x="344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533" y="0"/>
                      <a:pt x="687" y="155"/>
                      <a:pt x="687" y="344"/>
                    </a:cubicBezTo>
                    <a:cubicBezTo>
                      <a:pt x="687" y="344"/>
                      <a:pt x="687" y="344"/>
                      <a:pt x="687" y="344"/>
                    </a:cubicBezTo>
                    <a:cubicBezTo>
                      <a:pt x="687" y="533"/>
                      <a:pt x="533" y="687"/>
                      <a:pt x="344" y="6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8">
                <a:extLst>
                  <a:ext uri="{FF2B5EF4-FFF2-40B4-BE49-F238E27FC236}">
                    <a16:creationId xmlns="" xmlns:a16="http://schemas.microsoft.com/office/drawing/2014/main" id="{CC5E806E-76B1-4ABF-BEE7-23A937B981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0473" y="1204895"/>
                <a:ext cx="444415" cy="444417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CC4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9">
                <a:extLst>
                  <a:ext uri="{FF2B5EF4-FFF2-40B4-BE49-F238E27FC236}">
                    <a16:creationId xmlns="" xmlns:a16="http://schemas.microsoft.com/office/drawing/2014/main" id="{FBA0A1B2-675D-40DD-9B20-019CEA484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721" y="1281471"/>
                <a:ext cx="237933" cy="309587"/>
              </a:xfrm>
              <a:custGeom>
                <a:avLst/>
                <a:gdLst>
                  <a:gd name="T0" fmla="*/ 320 w 368"/>
                  <a:gd name="T1" fmla="*/ 141 h 477"/>
                  <a:gd name="T2" fmla="*/ 291 w 368"/>
                  <a:gd name="T3" fmla="*/ 119 h 477"/>
                  <a:gd name="T4" fmla="*/ 263 w 368"/>
                  <a:gd name="T5" fmla="*/ 77 h 477"/>
                  <a:gd name="T6" fmla="*/ 183 w 368"/>
                  <a:gd name="T7" fmla="*/ 54 h 477"/>
                  <a:gd name="T8" fmla="*/ 106 w 368"/>
                  <a:gd name="T9" fmla="*/ 72 h 477"/>
                  <a:gd name="T10" fmla="*/ 76 w 368"/>
                  <a:gd name="T11" fmla="*/ 123 h 477"/>
                  <a:gd name="T12" fmla="*/ 99 w 368"/>
                  <a:gd name="T13" fmla="*/ 168 h 477"/>
                  <a:gd name="T14" fmla="*/ 187 w 368"/>
                  <a:gd name="T15" fmla="*/ 197 h 477"/>
                  <a:gd name="T16" fmla="*/ 280 w 368"/>
                  <a:gd name="T17" fmla="*/ 223 h 477"/>
                  <a:gd name="T18" fmla="*/ 342 w 368"/>
                  <a:gd name="T19" fmla="*/ 264 h 477"/>
                  <a:gd name="T20" fmla="*/ 368 w 368"/>
                  <a:gd name="T21" fmla="*/ 339 h 477"/>
                  <a:gd name="T22" fmla="*/ 321 w 368"/>
                  <a:gd name="T23" fmla="*/ 438 h 477"/>
                  <a:gd name="T24" fmla="*/ 197 w 368"/>
                  <a:gd name="T25" fmla="*/ 477 h 477"/>
                  <a:gd name="T26" fmla="*/ 51 w 368"/>
                  <a:gd name="T27" fmla="*/ 434 h 477"/>
                  <a:gd name="T28" fmla="*/ 4 w 368"/>
                  <a:gd name="T29" fmla="*/ 351 h 477"/>
                  <a:gd name="T30" fmla="*/ 29 w 368"/>
                  <a:gd name="T31" fmla="*/ 318 h 477"/>
                  <a:gd name="T32" fmla="*/ 32 w 368"/>
                  <a:gd name="T33" fmla="*/ 318 h 477"/>
                  <a:gd name="T34" fmla="*/ 62 w 368"/>
                  <a:gd name="T35" fmla="*/ 340 h 477"/>
                  <a:gd name="T36" fmla="*/ 101 w 368"/>
                  <a:gd name="T37" fmla="*/ 397 h 477"/>
                  <a:gd name="T38" fmla="*/ 194 w 368"/>
                  <a:gd name="T39" fmla="*/ 422 h 477"/>
                  <a:gd name="T40" fmla="*/ 277 w 368"/>
                  <a:gd name="T41" fmla="*/ 401 h 477"/>
                  <a:gd name="T42" fmla="*/ 309 w 368"/>
                  <a:gd name="T43" fmla="*/ 343 h 477"/>
                  <a:gd name="T44" fmla="*/ 276 w 368"/>
                  <a:gd name="T45" fmla="*/ 288 h 477"/>
                  <a:gd name="T46" fmla="*/ 165 w 368"/>
                  <a:gd name="T47" fmla="*/ 254 h 477"/>
                  <a:gd name="T48" fmla="*/ 53 w 368"/>
                  <a:gd name="T49" fmla="*/ 207 h 477"/>
                  <a:gd name="T50" fmla="*/ 18 w 368"/>
                  <a:gd name="T51" fmla="*/ 127 h 477"/>
                  <a:gd name="T52" fmla="*/ 62 w 368"/>
                  <a:gd name="T53" fmla="*/ 36 h 477"/>
                  <a:gd name="T54" fmla="*/ 180 w 368"/>
                  <a:gd name="T55" fmla="*/ 0 h 477"/>
                  <a:gd name="T56" fmla="*/ 304 w 368"/>
                  <a:gd name="T57" fmla="*/ 36 h 477"/>
                  <a:gd name="T58" fmla="*/ 349 w 368"/>
                  <a:gd name="T59" fmla="*/ 108 h 477"/>
                  <a:gd name="T60" fmla="*/ 324 w 368"/>
                  <a:gd name="T61" fmla="*/ 140 h 477"/>
                  <a:gd name="T62" fmla="*/ 320 w 368"/>
                  <a:gd name="T63" fmla="*/ 141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8" h="477">
                    <a:moveTo>
                      <a:pt x="320" y="141"/>
                    </a:moveTo>
                    <a:cubicBezTo>
                      <a:pt x="306" y="142"/>
                      <a:pt x="294" y="133"/>
                      <a:pt x="291" y="119"/>
                    </a:cubicBezTo>
                    <a:cubicBezTo>
                      <a:pt x="286" y="101"/>
                      <a:pt x="276" y="87"/>
                      <a:pt x="263" y="77"/>
                    </a:cubicBezTo>
                    <a:cubicBezTo>
                      <a:pt x="244" y="62"/>
                      <a:pt x="218" y="54"/>
                      <a:pt x="183" y="54"/>
                    </a:cubicBezTo>
                    <a:cubicBezTo>
                      <a:pt x="151" y="54"/>
                      <a:pt x="126" y="60"/>
                      <a:pt x="106" y="72"/>
                    </a:cubicBezTo>
                    <a:cubicBezTo>
                      <a:pt x="86" y="84"/>
                      <a:pt x="76" y="101"/>
                      <a:pt x="76" y="123"/>
                    </a:cubicBezTo>
                    <a:cubicBezTo>
                      <a:pt x="76" y="143"/>
                      <a:pt x="84" y="158"/>
                      <a:pt x="99" y="168"/>
                    </a:cubicBezTo>
                    <a:cubicBezTo>
                      <a:pt x="114" y="178"/>
                      <a:pt x="144" y="187"/>
                      <a:pt x="187" y="197"/>
                    </a:cubicBezTo>
                    <a:cubicBezTo>
                      <a:pt x="225" y="205"/>
                      <a:pt x="256" y="214"/>
                      <a:pt x="280" y="223"/>
                    </a:cubicBezTo>
                    <a:cubicBezTo>
                      <a:pt x="304" y="232"/>
                      <a:pt x="325" y="245"/>
                      <a:pt x="342" y="264"/>
                    </a:cubicBezTo>
                    <a:cubicBezTo>
                      <a:pt x="359" y="283"/>
                      <a:pt x="368" y="307"/>
                      <a:pt x="368" y="339"/>
                    </a:cubicBezTo>
                    <a:cubicBezTo>
                      <a:pt x="368" y="378"/>
                      <a:pt x="352" y="411"/>
                      <a:pt x="321" y="438"/>
                    </a:cubicBezTo>
                    <a:cubicBezTo>
                      <a:pt x="289" y="464"/>
                      <a:pt x="248" y="477"/>
                      <a:pt x="197" y="477"/>
                    </a:cubicBezTo>
                    <a:cubicBezTo>
                      <a:pt x="132" y="477"/>
                      <a:pt x="84" y="462"/>
                      <a:pt x="51" y="434"/>
                    </a:cubicBezTo>
                    <a:cubicBezTo>
                      <a:pt x="26" y="411"/>
                      <a:pt x="11" y="384"/>
                      <a:pt x="4" y="351"/>
                    </a:cubicBezTo>
                    <a:cubicBezTo>
                      <a:pt x="0" y="335"/>
                      <a:pt x="13" y="320"/>
                      <a:pt x="29" y="318"/>
                    </a:cubicBezTo>
                    <a:cubicBezTo>
                      <a:pt x="32" y="318"/>
                      <a:pt x="32" y="318"/>
                      <a:pt x="32" y="318"/>
                    </a:cubicBezTo>
                    <a:cubicBezTo>
                      <a:pt x="46" y="317"/>
                      <a:pt x="58" y="326"/>
                      <a:pt x="62" y="340"/>
                    </a:cubicBezTo>
                    <a:cubicBezTo>
                      <a:pt x="68" y="365"/>
                      <a:pt x="81" y="384"/>
                      <a:pt x="101" y="397"/>
                    </a:cubicBezTo>
                    <a:cubicBezTo>
                      <a:pt x="127" y="413"/>
                      <a:pt x="158" y="422"/>
                      <a:pt x="194" y="422"/>
                    </a:cubicBezTo>
                    <a:cubicBezTo>
                      <a:pt x="229" y="422"/>
                      <a:pt x="256" y="415"/>
                      <a:pt x="277" y="401"/>
                    </a:cubicBezTo>
                    <a:cubicBezTo>
                      <a:pt x="298" y="387"/>
                      <a:pt x="309" y="368"/>
                      <a:pt x="309" y="343"/>
                    </a:cubicBezTo>
                    <a:cubicBezTo>
                      <a:pt x="309" y="318"/>
                      <a:pt x="298" y="300"/>
                      <a:pt x="276" y="288"/>
                    </a:cubicBezTo>
                    <a:cubicBezTo>
                      <a:pt x="254" y="277"/>
                      <a:pt x="217" y="265"/>
                      <a:pt x="165" y="254"/>
                    </a:cubicBezTo>
                    <a:cubicBezTo>
                      <a:pt x="113" y="243"/>
                      <a:pt x="76" y="227"/>
                      <a:pt x="53" y="207"/>
                    </a:cubicBezTo>
                    <a:cubicBezTo>
                      <a:pt x="30" y="186"/>
                      <a:pt x="18" y="160"/>
                      <a:pt x="18" y="127"/>
                    </a:cubicBezTo>
                    <a:cubicBezTo>
                      <a:pt x="18" y="90"/>
                      <a:pt x="33" y="60"/>
                      <a:pt x="62" y="36"/>
                    </a:cubicBezTo>
                    <a:cubicBezTo>
                      <a:pt x="91" y="12"/>
                      <a:pt x="130" y="0"/>
                      <a:pt x="180" y="0"/>
                    </a:cubicBezTo>
                    <a:cubicBezTo>
                      <a:pt x="231" y="0"/>
                      <a:pt x="273" y="12"/>
                      <a:pt x="304" y="36"/>
                    </a:cubicBezTo>
                    <a:cubicBezTo>
                      <a:pt x="327" y="54"/>
                      <a:pt x="343" y="78"/>
                      <a:pt x="349" y="108"/>
                    </a:cubicBezTo>
                    <a:cubicBezTo>
                      <a:pt x="353" y="124"/>
                      <a:pt x="341" y="139"/>
                      <a:pt x="324" y="140"/>
                    </a:cubicBezTo>
                    <a:lnTo>
                      <a:pt x="320" y="141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20">
                <a:extLst>
                  <a:ext uri="{FF2B5EF4-FFF2-40B4-BE49-F238E27FC236}">
                    <a16:creationId xmlns="" xmlns:a16="http://schemas.microsoft.com/office/drawing/2014/main" id="{8895173D-9045-411E-B47E-7FD23A132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3608" y="1286121"/>
                <a:ext cx="36921" cy="299742"/>
              </a:xfrm>
              <a:custGeom>
                <a:avLst/>
                <a:gdLst>
                  <a:gd name="T0" fmla="*/ 29 w 57"/>
                  <a:gd name="T1" fmla="*/ 462 h 462"/>
                  <a:gd name="T2" fmla="*/ 29 w 57"/>
                  <a:gd name="T3" fmla="*/ 462 h 462"/>
                  <a:gd name="T4" fmla="*/ 0 w 57"/>
                  <a:gd name="T5" fmla="*/ 434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434 h 462"/>
                  <a:gd name="T16" fmla="*/ 29 w 57"/>
                  <a:gd name="T17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62"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21">
                <a:extLst>
                  <a:ext uri="{FF2B5EF4-FFF2-40B4-BE49-F238E27FC236}">
                    <a16:creationId xmlns="" xmlns:a16="http://schemas.microsoft.com/office/drawing/2014/main" id="{0A1E4CE6-4E33-4BA6-9D4F-22B8D5940A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96867" y="1286121"/>
                <a:ext cx="36100" cy="299742"/>
              </a:xfrm>
              <a:custGeom>
                <a:avLst/>
                <a:gdLst>
                  <a:gd name="T0" fmla="*/ 28 w 56"/>
                  <a:gd name="T1" fmla="*/ 65 h 462"/>
                  <a:gd name="T2" fmla="*/ 28 w 56"/>
                  <a:gd name="T3" fmla="*/ 65 h 462"/>
                  <a:gd name="T4" fmla="*/ 0 w 56"/>
                  <a:gd name="T5" fmla="*/ 36 h 462"/>
                  <a:gd name="T6" fmla="*/ 0 w 56"/>
                  <a:gd name="T7" fmla="*/ 29 h 462"/>
                  <a:gd name="T8" fmla="*/ 28 w 56"/>
                  <a:gd name="T9" fmla="*/ 0 h 462"/>
                  <a:gd name="T10" fmla="*/ 28 w 56"/>
                  <a:gd name="T11" fmla="*/ 0 h 462"/>
                  <a:gd name="T12" fmla="*/ 56 w 56"/>
                  <a:gd name="T13" fmla="*/ 29 h 462"/>
                  <a:gd name="T14" fmla="*/ 56 w 56"/>
                  <a:gd name="T15" fmla="*/ 36 h 462"/>
                  <a:gd name="T16" fmla="*/ 28 w 56"/>
                  <a:gd name="T17" fmla="*/ 65 h 462"/>
                  <a:gd name="T18" fmla="*/ 28 w 56"/>
                  <a:gd name="T19" fmla="*/ 462 h 462"/>
                  <a:gd name="T20" fmla="*/ 28 w 56"/>
                  <a:gd name="T21" fmla="*/ 462 h 462"/>
                  <a:gd name="T22" fmla="*/ 0 w 56"/>
                  <a:gd name="T23" fmla="*/ 434 h 462"/>
                  <a:gd name="T24" fmla="*/ 0 w 56"/>
                  <a:gd name="T25" fmla="*/ 156 h 462"/>
                  <a:gd name="T26" fmla="*/ 28 w 56"/>
                  <a:gd name="T27" fmla="*/ 128 h 462"/>
                  <a:gd name="T28" fmla="*/ 28 w 56"/>
                  <a:gd name="T29" fmla="*/ 128 h 462"/>
                  <a:gd name="T30" fmla="*/ 56 w 56"/>
                  <a:gd name="T31" fmla="*/ 156 h 462"/>
                  <a:gd name="T32" fmla="*/ 56 w 56"/>
                  <a:gd name="T33" fmla="*/ 434 h 462"/>
                  <a:gd name="T34" fmla="*/ 28 w 56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462">
                    <a:moveTo>
                      <a:pt x="28" y="65"/>
                    </a:moveTo>
                    <a:cubicBezTo>
                      <a:pt x="28" y="65"/>
                      <a:pt x="28" y="65"/>
                      <a:pt x="28" y="65"/>
                    </a:cubicBezTo>
                    <a:cubicBezTo>
                      <a:pt x="12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4" y="0"/>
                      <a:pt x="56" y="13"/>
                      <a:pt x="56" y="29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52"/>
                      <a:pt x="44" y="65"/>
                      <a:pt x="28" y="65"/>
                    </a:cubicBezTo>
                    <a:close/>
                    <a:moveTo>
                      <a:pt x="28" y="462"/>
                    </a:moveTo>
                    <a:cubicBezTo>
                      <a:pt x="28" y="462"/>
                      <a:pt x="28" y="462"/>
                      <a:pt x="28" y="462"/>
                    </a:cubicBezTo>
                    <a:cubicBezTo>
                      <a:pt x="12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2" y="128"/>
                      <a:pt x="28" y="128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44" y="128"/>
                      <a:pt x="56" y="141"/>
                      <a:pt x="56" y="156"/>
                    </a:cubicBezTo>
                    <a:cubicBezTo>
                      <a:pt x="56" y="434"/>
                      <a:pt x="56" y="434"/>
                      <a:pt x="56" y="434"/>
                    </a:cubicBezTo>
                    <a:cubicBezTo>
                      <a:pt x="56" y="449"/>
                      <a:pt x="44" y="462"/>
                      <a:pt x="28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22">
                <a:extLst>
                  <a:ext uri="{FF2B5EF4-FFF2-40B4-BE49-F238E27FC236}">
                    <a16:creationId xmlns="" xmlns:a16="http://schemas.microsoft.com/office/drawing/2014/main" id="{53805563-2D7C-487B-AB41-2ABCDF5A2D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222" y="1286121"/>
                <a:ext cx="36647" cy="299742"/>
              </a:xfrm>
              <a:custGeom>
                <a:avLst/>
                <a:gdLst>
                  <a:gd name="T0" fmla="*/ 29 w 57"/>
                  <a:gd name="T1" fmla="*/ 65 h 462"/>
                  <a:gd name="T2" fmla="*/ 29 w 57"/>
                  <a:gd name="T3" fmla="*/ 65 h 462"/>
                  <a:gd name="T4" fmla="*/ 0 w 57"/>
                  <a:gd name="T5" fmla="*/ 36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36 h 462"/>
                  <a:gd name="T16" fmla="*/ 29 w 57"/>
                  <a:gd name="T17" fmla="*/ 65 h 462"/>
                  <a:gd name="T18" fmla="*/ 29 w 57"/>
                  <a:gd name="T19" fmla="*/ 462 h 462"/>
                  <a:gd name="T20" fmla="*/ 29 w 57"/>
                  <a:gd name="T21" fmla="*/ 462 h 462"/>
                  <a:gd name="T22" fmla="*/ 0 w 57"/>
                  <a:gd name="T23" fmla="*/ 434 h 462"/>
                  <a:gd name="T24" fmla="*/ 0 w 57"/>
                  <a:gd name="T25" fmla="*/ 156 h 462"/>
                  <a:gd name="T26" fmla="*/ 29 w 57"/>
                  <a:gd name="T27" fmla="*/ 128 h 462"/>
                  <a:gd name="T28" fmla="*/ 29 w 57"/>
                  <a:gd name="T29" fmla="*/ 128 h 462"/>
                  <a:gd name="T30" fmla="*/ 57 w 57"/>
                  <a:gd name="T31" fmla="*/ 156 h 462"/>
                  <a:gd name="T32" fmla="*/ 57 w 57"/>
                  <a:gd name="T33" fmla="*/ 434 h 462"/>
                  <a:gd name="T34" fmla="*/ 29 w 57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462">
                    <a:moveTo>
                      <a:pt x="29" y="65"/>
                    </a:moveTo>
                    <a:cubicBezTo>
                      <a:pt x="29" y="65"/>
                      <a:pt x="29" y="65"/>
                      <a:pt x="29" y="65"/>
                    </a:cubicBezTo>
                    <a:cubicBezTo>
                      <a:pt x="13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52"/>
                      <a:pt x="44" y="65"/>
                      <a:pt x="29" y="65"/>
                    </a:cubicBezTo>
                    <a:close/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3" y="128"/>
                      <a:pt x="29" y="128"/>
                    </a:cubicBezTo>
                    <a:cubicBezTo>
                      <a:pt x="29" y="128"/>
                      <a:pt x="29" y="128"/>
                      <a:pt x="29" y="128"/>
                    </a:cubicBezTo>
                    <a:cubicBezTo>
                      <a:pt x="44" y="128"/>
                      <a:pt x="57" y="141"/>
                      <a:pt x="57" y="156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23">
                <a:extLst>
                  <a:ext uri="{FF2B5EF4-FFF2-40B4-BE49-F238E27FC236}">
                    <a16:creationId xmlns="" xmlns:a16="http://schemas.microsoft.com/office/drawing/2014/main" id="{F5B09A70-BD5C-4AEC-8E34-1AB2A86C5B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76451" y="1286121"/>
                <a:ext cx="187338" cy="304938"/>
              </a:xfrm>
              <a:custGeom>
                <a:avLst/>
                <a:gdLst>
                  <a:gd name="T0" fmla="*/ 264 w 290"/>
                  <a:gd name="T1" fmla="*/ 462 h 470"/>
                  <a:gd name="T2" fmla="*/ 264 w 290"/>
                  <a:gd name="T3" fmla="*/ 462 h 470"/>
                  <a:gd name="T4" fmla="*/ 237 w 290"/>
                  <a:gd name="T5" fmla="*/ 436 h 470"/>
                  <a:gd name="T6" fmla="*/ 237 w 290"/>
                  <a:gd name="T7" fmla="*/ 420 h 470"/>
                  <a:gd name="T8" fmla="*/ 236 w 290"/>
                  <a:gd name="T9" fmla="*/ 420 h 470"/>
                  <a:gd name="T10" fmla="*/ 144 w 290"/>
                  <a:gd name="T11" fmla="*/ 470 h 470"/>
                  <a:gd name="T12" fmla="*/ 41 w 290"/>
                  <a:gd name="T13" fmla="*/ 421 h 470"/>
                  <a:gd name="T14" fmla="*/ 0 w 290"/>
                  <a:gd name="T15" fmla="*/ 295 h 470"/>
                  <a:gd name="T16" fmla="*/ 39 w 290"/>
                  <a:gd name="T17" fmla="*/ 167 h 470"/>
                  <a:gd name="T18" fmla="*/ 141 w 290"/>
                  <a:gd name="T19" fmla="*/ 120 h 470"/>
                  <a:gd name="T20" fmla="*/ 232 w 290"/>
                  <a:gd name="T21" fmla="*/ 166 h 470"/>
                  <a:gd name="T22" fmla="*/ 234 w 290"/>
                  <a:gd name="T23" fmla="*/ 166 h 470"/>
                  <a:gd name="T24" fmla="*/ 234 w 290"/>
                  <a:gd name="T25" fmla="*/ 27 h 470"/>
                  <a:gd name="T26" fmla="*/ 260 w 290"/>
                  <a:gd name="T27" fmla="*/ 0 h 470"/>
                  <a:gd name="T28" fmla="*/ 264 w 290"/>
                  <a:gd name="T29" fmla="*/ 0 h 470"/>
                  <a:gd name="T30" fmla="*/ 290 w 290"/>
                  <a:gd name="T31" fmla="*/ 27 h 470"/>
                  <a:gd name="T32" fmla="*/ 290 w 290"/>
                  <a:gd name="T33" fmla="*/ 436 h 470"/>
                  <a:gd name="T34" fmla="*/ 264 w 290"/>
                  <a:gd name="T35" fmla="*/ 462 h 470"/>
                  <a:gd name="T36" fmla="*/ 150 w 290"/>
                  <a:gd name="T37" fmla="*/ 423 h 470"/>
                  <a:gd name="T38" fmla="*/ 213 w 290"/>
                  <a:gd name="T39" fmla="*/ 393 h 470"/>
                  <a:gd name="T40" fmla="*/ 239 w 290"/>
                  <a:gd name="T41" fmla="*/ 300 h 470"/>
                  <a:gd name="T42" fmla="*/ 215 w 290"/>
                  <a:gd name="T43" fmla="*/ 203 h 470"/>
                  <a:gd name="T44" fmla="*/ 147 w 290"/>
                  <a:gd name="T45" fmla="*/ 167 h 470"/>
                  <a:gd name="T46" fmla="*/ 81 w 290"/>
                  <a:gd name="T47" fmla="*/ 202 h 470"/>
                  <a:gd name="T48" fmla="*/ 58 w 290"/>
                  <a:gd name="T49" fmla="*/ 295 h 470"/>
                  <a:gd name="T50" fmla="*/ 70 w 290"/>
                  <a:gd name="T51" fmla="*/ 366 h 470"/>
                  <a:gd name="T52" fmla="*/ 104 w 290"/>
                  <a:gd name="T53" fmla="*/ 409 h 470"/>
                  <a:gd name="T54" fmla="*/ 150 w 290"/>
                  <a:gd name="T55" fmla="*/ 423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0" h="470">
                    <a:moveTo>
                      <a:pt x="264" y="462"/>
                    </a:moveTo>
                    <a:cubicBezTo>
                      <a:pt x="264" y="462"/>
                      <a:pt x="264" y="462"/>
                      <a:pt x="264" y="462"/>
                    </a:cubicBezTo>
                    <a:cubicBezTo>
                      <a:pt x="249" y="462"/>
                      <a:pt x="237" y="450"/>
                      <a:pt x="237" y="436"/>
                    </a:cubicBezTo>
                    <a:cubicBezTo>
                      <a:pt x="237" y="420"/>
                      <a:pt x="237" y="420"/>
                      <a:pt x="237" y="420"/>
                    </a:cubicBezTo>
                    <a:cubicBezTo>
                      <a:pt x="236" y="420"/>
                      <a:pt x="236" y="420"/>
                      <a:pt x="236" y="420"/>
                    </a:cubicBezTo>
                    <a:cubicBezTo>
                      <a:pt x="216" y="453"/>
                      <a:pt x="185" y="470"/>
                      <a:pt x="144" y="470"/>
                    </a:cubicBezTo>
                    <a:cubicBezTo>
                      <a:pt x="103" y="470"/>
                      <a:pt x="69" y="454"/>
                      <a:pt x="41" y="421"/>
                    </a:cubicBezTo>
                    <a:cubicBezTo>
                      <a:pt x="14" y="389"/>
                      <a:pt x="0" y="347"/>
                      <a:pt x="0" y="295"/>
                    </a:cubicBezTo>
                    <a:cubicBezTo>
                      <a:pt x="0" y="241"/>
                      <a:pt x="13" y="199"/>
                      <a:pt x="39" y="167"/>
                    </a:cubicBezTo>
                    <a:cubicBezTo>
                      <a:pt x="65" y="136"/>
                      <a:pt x="99" y="120"/>
                      <a:pt x="141" y="120"/>
                    </a:cubicBezTo>
                    <a:cubicBezTo>
                      <a:pt x="181" y="120"/>
                      <a:pt x="212" y="136"/>
                      <a:pt x="232" y="166"/>
                    </a:cubicBezTo>
                    <a:cubicBezTo>
                      <a:pt x="234" y="166"/>
                      <a:pt x="234" y="166"/>
                      <a:pt x="234" y="166"/>
                    </a:cubicBezTo>
                    <a:cubicBezTo>
                      <a:pt x="234" y="27"/>
                      <a:pt x="234" y="27"/>
                      <a:pt x="234" y="27"/>
                    </a:cubicBezTo>
                    <a:cubicBezTo>
                      <a:pt x="234" y="12"/>
                      <a:pt x="245" y="0"/>
                      <a:pt x="26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78" y="0"/>
                      <a:pt x="290" y="12"/>
                      <a:pt x="290" y="27"/>
                    </a:cubicBezTo>
                    <a:cubicBezTo>
                      <a:pt x="290" y="436"/>
                      <a:pt x="290" y="436"/>
                      <a:pt x="290" y="436"/>
                    </a:cubicBezTo>
                    <a:cubicBezTo>
                      <a:pt x="290" y="450"/>
                      <a:pt x="278" y="462"/>
                      <a:pt x="264" y="462"/>
                    </a:cubicBezTo>
                    <a:close/>
                    <a:moveTo>
                      <a:pt x="150" y="423"/>
                    </a:moveTo>
                    <a:cubicBezTo>
                      <a:pt x="175" y="423"/>
                      <a:pt x="196" y="413"/>
                      <a:pt x="213" y="393"/>
                    </a:cubicBezTo>
                    <a:cubicBezTo>
                      <a:pt x="230" y="372"/>
                      <a:pt x="239" y="342"/>
                      <a:pt x="239" y="300"/>
                    </a:cubicBezTo>
                    <a:cubicBezTo>
                      <a:pt x="239" y="260"/>
                      <a:pt x="231" y="227"/>
                      <a:pt x="215" y="203"/>
                    </a:cubicBezTo>
                    <a:cubicBezTo>
                      <a:pt x="199" y="179"/>
                      <a:pt x="177" y="167"/>
                      <a:pt x="147" y="167"/>
                    </a:cubicBezTo>
                    <a:cubicBezTo>
                      <a:pt x="118" y="167"/>
                      <a:pt x="96" y="178"/>
                      <a:pt x="81" y="202"/>
                    </a:cubicBezTo>
                    <a:cubicBezTo>
                      <a:pt x="66" y="226"/>
                      <a:pt x="58" y="257"/>
                      <a:pt x="58" y="295"/>
                    </a:cubicBezTo>
                    <a:cubicBezTo>
                      <a:pt x="58" y="323"/>
                      <a:pt x="62" y="346"/>
                      <a:pt x="70" y="366"/>
                    </a:cubicBezTo>
                    <a:cubicBezTo>
                      <a:pt x="78" y="385"/>
                      <a:pt x="90" y="399"/>
                      <a:pt x="104" y="409"/>
                    </a:cubicBezTo>
                    <a:cubicBezTo>
                      <a:pt x="119" y="419"/>
                      <a:pt x="134" y="423"/>
                      <a:pt x="150" y="423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24">
                <a:extLst>
                  <a:ext uri="{FF2B5EF4-FFF2-40B4-BE49-F238E27FC236}">
                    <a16:creationId xmlns="" xmlns:a16="http://schemas.microsoft.com/office/drawing/2014/main" id="{3776C0FC-51B4-43E9-A802-9FD933C30A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9735" y="1363791"/>
                <a:ext cx="199371" cy="227268"/>
              </a:xfrm>
              <a:custGeom>
                <a:avLst/>
                <a:gdLst>
                  <a:gd name="T0" fmla="*/ 280 w 308"/>
                  <a:gd name="T1" fmla="*/ 189 h 350"/>
                  <a:gd name="T2" fmla="*/ 68 w 308"/>
                  <a:gd name="T3" fmla="*/ 189 h 350"/>
                  <a:gd name="T4" fmla="*/ 59 w 308"/>
                  <a:gd name="T5" fmla="*/ 200 h 350"/>
                  <a:gd name="T6" fmla="*/ 89 w 308"/>
                  <a:gd name="T7" fmla="*/ 274 h 350"/>
                  <a:gd name="T8" fmla="*/ 160 w 308"/>
                  <a:gd name="T9" fmla="*/ 303 h 350"/>
                  <a:gd name="T10" fmla="*/ 214 w 308"/>
                  <a:gd name="T11" fmla="*/ 286 h 350"/>
                  <a:gd name="T12" fmla="*/ 239 w 308"/>
                  <a:gd name="T13" fmla="*/ 255 h 350"/>
                  <a:gd name="T14" fmla="*/ 272 w 308"/>
                  <a:gd name="T15" fmla="*/ 237 h 350"/>
                  <a:gd name="T16" fmla="*/ 272 w 308"/>
                  <a:gd name="T17" fmla="*/ 237 h 350"/>
                  <a:gd name="T18" fmla="*/ 293 w 308"/>
                  <a:gd name="T19" fmla="*/ 277 h 350"/>
                  <a:gd name="T20" fmla="*/ 254 w 308"/>
                  <a:gd name="T21" fmla="*/ 322 h 350"/>
                  <a:gd name="T22" fmla="*/ 160 w 308"/>
                  <a:gd name="T23" fmla="*/ 350 h 350"/>
                  <a:gd name="T24" fmla="*/ 42 w 308"/>
                  <a:gd name="T25" fmla="*/ 304 h 350"/>
                  <a:gd name="T26" fmla="*/ 0 w 308"/>
                  <a:gd name="T27" fmla="*/ 178 h 350"/>
                  <a:gd name="T28" fmla="*/ 41 w 308"/>
                  <a:gd name="T29" fmla="*/ 50 h 350"/>
                  <a:gd name="T30" fmla="*/ 157 w 308"/>
                  <a:gd name="T31" fmla="*/ 0 h 350"/>
                  <a:gd name="T32" fmla="*/ 227 w 308"/>
                  <a:gd name="T33" fmla="*/ 16 h 350"/>
                  <a:gd name="T34" fmla="*/ 284 w 308"/>
                  <a:gd name="T35" fmla="*/ 71 h 350"/>
                  <a:gd name="T36" fmla="*/ 307 w 308"/>
                  <a:gd name="T37" fmla="*/ 161 h 350"/>
                  <a:gd name="T38" fmla="*/ 280 w 308"/>
                  <a:gd name="T39" fmla="*/ 189 h 350"/>
                  <a:gd name="T40" fmla="*/ 245 w 308"/>
                  <a:gd name="T41" fmla="*/ 143 h 350"/>
                  <a:gd name="T42" fmla="*/ 249 w 308"/>
                  <a:gd name="T43" fmla="*/ 137 h 350"/>
                  <a:gd name="T44" fmla="*/ 218 w 308"/>
                  <a:gd name="T45" fmla="*/ 69 h 350"/>
                  <a:gd name="T46" fmla="*/ 157 w 308"/>
                  <a:gd name="T47" fmla="*/ 47 h 350"/>
                  <a:gd name="T48" fmla="*/ 91 w 308"/>
                  <a:gd name="T49" fmla="*/ 73 h 350"/>
                  <a:gd name="T50" fmla="*/ 63 w 308"/>
                  <a:gd name="T51" fmla="*/ 127 h 350"/>
                  <a:gd name="T52" fmla="*/ 75 w 308"/>
                  <a:gd name="T53" fmla="*/ 143 h 350"/>
                  <a:gd name="T54" fmla="*/ 245 w 308"/>
                  <a:gd name="T55" fmla="*/ 143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08" h="350">
                    <a:moveTo>
                      <a:pt x="280" y="189"/>
                    </a:moveTo>
                    <a:cubicBezTo>
                      <a:pt x="68" y="189"/>
                      <a:pt x="68" y="189"/>
                      <a:pt x="68" y="189"/>
                    </a:cubicBezTo>
                    <a:cubicBezTo>
                      <a:pt x="63" y="189"/>
                      <a:pt x="58" y="194"/>
                      <a:pt x="59" y="200"/>
                    </a:cubicBezTo>
                    <a:cubicBezTo>
                      <a:pt x="62" y="232"/>
                      <a:pt x="72" y="256"/>
                      <a:pt x="89" y="274"/>
                    </a:cubicBezTo>
                    <a:cubicBezTo>
                      <a:pt x="108" y="294"/>
                      <a:pt x="132" y="303"/>
                      <a:pt x="160" y="303"/>
                    </a:cubicBezTo>
                    <a:cubicBezTo>
                      <a:pt x="181" y="303"/>
                      <a:pt x="200" y="298"/>
                      <a:pt x="214" y="286"/>
                    </a:cubicBezTo>
                    <a:cubicBezTo>
                      <a:pt x="224" y="278"/>
                      <a:pt x="232" y="268"/>
                      <a:pt x="239" y="255"/>
                    </a:cubicBezTo>
                    <a:cubicBezTo>
                      <a:pt x="246" y="243"/>
                      <a:pt x="258" y="236"/>
                      <a:pt x="272" y="237"/>
                    </a:cubicBezTo>
                    <a:cubicBezTo>
                      <a:pt x="272" y="237"/>
                      <a:pt x="272" y="237"/>
                      <a:pt x="272" y="237"/>
                    </a:cubicBezTo>
                    <a:cubicBezTo>
                      <a:pt x="291" y="240"/>
                      <a:pt x="301" y="260"/>
                      <a:pt x="293" y="277"/>
                    </a:cubicBezTo>
                    <a:cubicBezTo>
                      <a:pt x="283" y="295"/>
                      <a:pt x="270" y="310"/>
                      <a:pt x="254" y="322"/>
                    </a:cubicBezTo>
                    <a:cubicBezTo>
                      <a:pt x="229" y="341"/>
                      <a:pt x="198" y="350"/>
                      <a:pt x="160" y="350"/>
                    </a:cubicBezTo>
                    <a:cubicBezTo>
                      <a:pt x="110" y="350"/>
                      <a:pt x="70" y="335"/>
                      <a:pt x="42" y="304"/>
                    </a:cubicBezTo>
                    <a:cubicBezTo>
                      <a:pt x="14" y="273"/>
                      <a:pt x="0" y="231"/>
                      <a:pt x="0" y="178"/>
                    </a:cubicBezTo>
                    <a:cubicBezTo>
                      <a:pt x="0" y="125"/>
                      <a:pt x="13" y="82"/>
                      <a:pt x="41" y="50"/>
                    </a:cubicBezTo>
                    <a:cubicBezTo>
                      <a:pt x="68" y="17"/>
                      <a:pt x="107" y="0"/>
                      <a:pt x="157" y="0"/>
                    </a:cubicBezTo>
                    <a:cubicBezTo>
                      <a:pt x="181" y="0"/>
                      <a:pt x="204" y="6"/>
                      <a:pt x="227" y="16"/>
                    </a:cubicBezTo>
                    <a:cubicBezTo>
                      <a:pt x="250" y="27"/>
                      <a:pt x="269" y="45"/>
                      <a:pt x="284" y="71"/>
                    </a:cubicBezTo>
                    <a:cubicBezTo>
                      <a:pt x="297" y="92"/>
                      <a:pt x="305" y="122"/>
                      <a:pt x="307" y="161"/>
                    </a:cubicBezTo>
                    <a:cubicBezTo>
                      <a:pt x="308" y="176"/>
                      <a:pt x="296" y="189"/>
                      <a:pt x="280" y="189"/>
                    </a:cubicBezTo>
                    <a:close/>
                    <a:moveTo>
                      <a:pt x="245" y="143"/>
                    </a:moveTo>
                    <a:cubicBezTo>
                      <a:pt x="247" y="143"/>
                      <a:pt x="250" y="140"/>
                      <a:pt x="249" y="137"/>
                    </a:cubicBezTo>
                    <a:cubicBezTo>
                      <a:pt x="246" y="106"/>
                      <a:pt x="236" y="83"/>
                      <a:pt x="218" y="69"/>
                    </a:cubicBezTo>
                    <a:cubicBezTo>
                      <a:pt x="199" y="54"/>
                      <a:pt x="179" y="47"/>
                      <a:pt x="157" y="47"/>
                    </a:cubicBezTo>
                    <a:cubicBezTo>
                      <a:pt x="130" y="47"/>
                      <a:pt x="108" y="56"/>
                      <a:pt x="91" y="73"/>
                    </a:cubicBezTo>
                    <a:cubicBezTo>
                      <a:pt x="77" y="88"/>
                      <a:pt x="68" y="106"/>
                      <a:pt x="63" y="127"/>
                    </a:cubicBezTo>
                    <a:cubicBezTo>
                      <a:pt x="62" y="135"/>
                      <a:pt x="67" y="143"/>
                      <a:pt x="75" y="143"/>
                    </a:cubicBezTo>
                    <a:lnTo>
                      <a:pt x="245" y="143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30321" y="3503054"/>
            <a:ext cx="52245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0473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060774" y="1297351"/>
            <a:ext cx="5419185" cy="895350"/>
          </a:xfrm>
        </p:spPr>
        <p:txBody>
          <a:bodyPr/>
          <a:lstStyle/>
          <a:p>
            <a:r>
              <a:rPr lang="zh-CN" altLang="en-US" dirty="0"/>
              <a:t>选题背景和研究意义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060774" y="2310133"/>
            <a:ext cx="5419185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1413282" y="1745026"/>
            <a:ext cx="1184730" cy="103007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4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4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50" name="ïṣḷiḍé"/>
          <p:cNvSpPr>
            <a:spLocks/>
          </p:cNvSpPr>
          <p:nvPr/>
        </p:nvSpPr>
        <p:spPr bwMode="auto">
          <a:xfrm>
            <a:off x="767408" y="3920256"/>
            <a:ext cx="964142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60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10</a:t>
            </a:r>
            <a:endParaRPr lang="en-US" sz="60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51" name="ïs1ïdè"/>
          <p:cNvSpPr>
            <a:spLocks/>
          </p:cNvSpPr>
          <p:nvPr/>
        </p:nvSpPr>
        <p:spPr bwMode="auto">
          <a:xfrm>
            <a:off x="1554411" y="4099644"/>
            <a:ext cx="365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3200">
                <a:solidFill>
                  <a:schemeClr val="tx1">
                    <a:lumMod val="50000"/>
                    <a:lumOff val="50000"/>
                  </a:schemeClr>
                </a:solidFill>
              </a:rPr>
              <a:t>%</a:t>
            </a:r>
            <a:endParaRPr lang="en-US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8" name="íSlíḍê">
            <a:extLst/>
          </p:cNvPr>
          <p:cNvSpPr>
            <a:spLocks/>
          </p:cNvSpPr>
          <p:nvPr/>
        </p:nvSpPr>
        <p:spPr bwMode="auto">
          <a:xfrm>
            <a:off x="767408" y="5319873"/>
            <a:ext cx="2088232" cy="5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49" name="ïs1íḑê">
            <a:extLst/>
          </p:cNvPr>
          <p:cNvSpPr txBox="1">
            <a:spLocks/>
          </p:cNvSpPr>
          <p:nvPr/>
        </p:nvSpPr>
        <p:spPr bwMode="auto">
          <a:xfrm>
            <a:off x="767408" y="4968734"/>
            <a:ext cx="2088232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/>
              <a:t>标题文本预设</a:t>
            </a:r>
            <a:endParaRPr lang="zh-CN" altLang="en-US" sz="1800" b="1" dirty="0"/>
          </a:p>
        </p:txBody>
      </p:sp>
      <p:sp>
        <p:nvSpPr>
          <p:cNvPr id="44" name="íṥḻîdê"/>
          <p:cNvSpPr>
            <a:spLocks/>
          </p:cNvSpPr>
          <p:nvPr/>
        </p:nvSpPr>
        <p:spPr bwMode="auto">
          <a:xfrm>
            <a:off x="3623725" y="3920256"/>
            <a:ext cx="964142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60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40</a:t>
            </a:r>
            <a:endParaRPr lang="en-US" sz="60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45" name="îšḷîḋê"/>
          <p:cNvSpPr>
            <a:spLocks/>
          </p:cNvSpPr>
          <p:nvPr/>
        </p:nvSpPr>
        <p:spPr bwMode="auto">
          <a:xfrm>
            <a:off x="4410728" y="4099644"/>
            <a:ext cx="365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3200">
                <a:solidFill>
                  <a:schemeClr val="tx1">
                    <a:lumMod val="50000"/>
                    <a:lumOff val="50000"/>
                  </a:schemeClr>
                </a:solidFill>
              </a:rPr>
              <a:t>%</a:t>
            </a:r>
            <a:endParaRPr lang="en-US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2" name="is1íḋé">
            <a:extLst/>
          </p:cNvPr>
          <p:cNvSpPr>
            <a:spLocks/>
          </p:cNvSpPr>
          <p:nvPr/>
        </p:nvSpPr>
        <p:spPr bwMode="auto">
          <a:xfrm>
            <a:off x="3623725" y="5319873"/>
            <a:ext cx="2088232" cy="5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43" name="ïṥḷíḑê">
            <a:extLst/>
          </p:cNvPr>
          <p:cNvSpPr txBox="1">
            <a:spLocks/>
          </p:cNvSpPr>
          <p:nvPr/>
        </p:nvSpPr>
        <p:spPr bwMode="auto">
          <a:xfrm>
            <a:off x="3623725" y="4968734"/>
            <a:ext cx="2088232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/>
              <a:t>标题文本预设</a:t>
            </a:r>
            <a:endParaRPr lang="zh-CN" altLang="en-US" sz="1800" b="1" dirty="0"/>
          </a:p>
        </p:txBody>
      </p:sp>
      <p:sp>
        <p:nvSpPr>
          <p:cNvPr id="38" name="îṡḷïḓè"/>
          <p:cNvSpPr>
            <a:spLocks/>
          </p:cNvSpPr>
          <p:nvPr/>
        </p:nvSpPr>
        <p:spPr bwMode="auto">
          <a:xfrm>
            <a:off x="6480042" y="3920256"/>
            <a:ext cx="964142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6000">
                <a:solidFill>
                  <a:schemeClr val="accent1"/>
                </a:solidFill>
                <a:latin typeface="Impact" panose="020B0806030902050204" pitchFamily="34" charset="0"/>
              </a:rPr>
              <a:t>66</a:t>
            </a:r>
            <a:endParaRPr lang="en-US" sz="60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39" name="îṣ1ïḓê"/>
          <p:cNvSpPr>
            <a:spLocks/>
          </p:cNvSpPr>
          <p:nvPr/>
        </p:nvSpPr>
        <p:spPr bwMode="auto">
          <a:xfrm>
            <a:off x="7267045" y="4099644"/>
            <a:ext cx="365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3200">
                <a:solidFill>
                  <a:schemeClr val="accent1"/>
                </a:solidFill>
              </a:rPr>
              <a:t>%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36" name="îśḻíḋe">
            <a:extLst/>
          </p:cNvPr>
          <p:cNvSpPr>
            <a:spLocks/>
          </p:cNvSpPr>
          <p:nvPr/>
        </p:nvSpPr>
        <p:spPr bwMode="auto">
          <a:xfrm>
            <a:off x="6480042" y="5319873"/>
            <a:ext cx="2088232" cy="5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37" name="îşḷíḋe">
            <a:extLst/>
          </p:cNvPr>
          <p:cNvSpPr txBox="1">
            <a:spLocks/>
          </p:cNvSpPr>
          <p:nvPr/>
        </p:nvSpPr>
        <p:spPr bwMode="auto">
          <a:xfrm>
            <a:off x="6480042" y="4968734"/>
            <a:ext cx="2088232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accent1"/>
                </a:solidFill>
              </a:rPr>
              <a:t>标题文本预设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32" name="ïṥḻîḍe"/>
          <p:cNvSpPr>
            <a:spLocks/>
          </p:cNvSpPr>
          <p:nvPr/>
        </p:nvSpPr>
        <p:spPr bwMode="auto">
          <a:xfrm>
            <a:off x="9336360" y="3920256"/>
            <a:ext cx="964142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60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80</a:t>
            </a:r>
            <a:endParaRPr lang="en-US" sz="60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3" name="isḻidê"/>
          <p:cNvSpPr>
            <a:spLocks/>
          </p:cNvSpPr>
          <p:nvPr/>
        </p:nvSpPr>
        <p:spPr bwMode="auto">
          <a:xfrm>
            <a:off x="10123363" y="4099644"/>
            <a:ext cx="365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3200">
                <a:solidFill>
                  <a:schemeClr val="tx1">
                    <a:lumMod val="50000"/>
                    <a:lumOff val="50000"/>
                  </a:schemeClr>
                </a:solidFill>
              </a:rPr>
              <a:t>%</a:t>
            </a:r>
            <a:endParaRPr lang="en-US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iŝ1íďé">
            <a:extLst/>
          </p:cNvPr>
          <p:cNvSpPr>
            <a:spLocks/>
          </p:cNvSpPr>
          <p:nvPr/>
        </p:nvSpPr>
        <p:spPr bwMode="auto">
          <a:xfrm>
            <a:off x="9336360" y="5319873"/>
            <a:ext cx="2088232" cy="5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31" name="ïṡľiḓê">
            <a:extLst/>
          </p:cNvPr>
          <p:cNvSpPr txBox="1">
            <a:spLocks/>
          </p:cNvSpPr>
          <p:nvPr/>
        </p:nvSpPr>
        <p:spPr bwMode="auto">
          <a:xfrm>
            <a:off x="9336360" y="4968734"/>
            <a:ext cx="2088232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/>
              <a:t>标题文本预设</a:t>
            </a:r>
            <a:endParaRPr lang="zh-CN" altLang="en-US" sz="1800" b="1" dirty="0"/>
          </a:p>
        </p:txBody>
      </p:sp>
      <p:cxnSp>
        <p:nvCxnSpPr>
          <p:cNvPr id="10" name="直接箭头连接符 9"/>
          <p:cNvCxnSpPr/>
          <p:nvPr/>
        </p:nvCxnSpPr>
        <p:spPr>
          <a:xfrm>
            <a:off x="2207568" y="4345706"/>
            <a:ext cx="1152128" cy="0"/>
          </a:xfrm>
          <a:prstGeom prst="straightConnector1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5087888" y="4345706"/>
            <a:ext cx="1152128" cy="0"/>
          </a:xfrm>
          <a:prstGeom prst="straightConnector1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>
            <a:off x="7992210" y="4345706"/>
            <a:ext cx="1152128" cy="0"/>
          </a:xfrm>
          <a:prstGeom prst="straightConnector1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îṥlîḑé">
            <a:extLst/>
          </p:cNvPr>
          <p:cNvSpPr/>
          <p:nvPr/>
        </p:nvSpPr>
        <p:spPr>
          <a:xfrm flipV="1">
            <a:off x="7824192" y="3363503"/>
            <a:ext cx="3520247" cy="14404"/>
          </a:xfrm>
          <a:prstGeom prst="trapezoid">
            <a:avLst>
              <a:gd name="adj" fmla="val 814192"/>
            </a:avLst>
          </a:prstGeom>
          <a:solidFill>
            <a:srgbClr val="80808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7" name="i$1îde">
            <a:extLst/>
          </p:cNvPr>
          <p:cNvSpPr/>
          <p:nvPr/>
        </p:nvSpPr>
        <p:spPr>
          <a:xfrm>
            <a:off x="7824192" y="3304056"/>
            <a:ext cx="3520247" cy="59503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3" name="íSlïḓé">
            <a:extLst/>
          </p:cNvPr>
          <p:cNvSpPr/>
          <p:nvPr/>
        </p:nvSpPr>
        <p:spPr>
          <a:xfrm>
            <a:off x="8124041" y="1431437"/>
            <a:ext cx="2920548" cy="1850991"/>
          </a:xfrm>
          <a:custGeom>
            <a:avLst/>
            <a:gdLst>
              <a:gd name="connsiteX0" fmla="*/ 224028 w 7415784"/>
              <a:gd name="connsiteY0" fmla="*/ 269748 h 4700016"/>
              <a:gd name="connsiteX1" fmla="*/ 224028 w 7415784"/>
              <a:gd name="connsiteY1" fmla="*/ 4430268 h 4700016"/>
              <a:gd name="connsiteX2" fmla="*/ 7191756 w 7415784"/>
              <a:gd name="connsiteY2" fmla="*/ 4430268 h 4700016"/>
              <a:gd name="connsiteX3" fmla="*/ 7191756 w 7415784"/>
              <a:gd name="connsiteY3" fmla="*/ 269748 h 4700016"/>
              <a:gd name="connsiteX4" fmla="*/ 266867 w 7415784"/>
              <a:gd name="connsiteY4" fmla="*/ 0 h 4700016"/>
              <a:gd name="connsiteX5" fmla="*/ 7148917 w 7415784"/>
              <a:gd name="connsiteY5" fmla="*/ 0 h 4700016"/>
              <a:gd name="connsiteX6" fmla="*/ 7415784 w 7415784"/>
              <a:gd name="connsiteY6" fmla="*/ 266867 h 4700016"/>
              <a:gd name="connsiteX7" fmla="*/ 7415784 w 7415784"/>
              <a:gd name="connsiteY7" fmla="*/ 4433149 h 4700016"/>
              <a:gd name="connsiteX8" fmla="*/ 7148917 w 7415784"/>
              <a:gd name="connsiteY8" fmla="*/ 4700016 h 4700016"/>
              <a:gd name="connsiteX9" fmla="*/ 266867 w 7415784"/>
              <a:gd name="connsiteY9" fmla="*/ 4700016 h 4700016"/>
              <a:gd name="connsiteX10" fmla="*/ 0 w 7415784"/>
              <a:gd name="connsiteY10" fmla="*/ 4433149 h 4700016"/>
              <a:gd name="connsiteX11" fmla="*/ 0 w 7415784"/>
              <a:gd name="connsiteY11" fmla="*/ 266867 h 4700016"/>
              <a:gd name="connsiteX12" fmla="*/ 266867 w 7415784"/>
              <a:gd name="connsiteY12" fmla="*/ 0 h 4700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415784" h="4700016">
                <a:moveTo>
                  <a:pt x="224028" y="269748"/>
                </a:moveTo>
                <a:lnTo>
                  <a:pt x="224028" y="4430268"/>
                </a:lnTo>
                <a:lnTo>
                  <a:pt x="7191756" y="4430268"/>
                </a:lnTo>
                <a:lnTo>
                  <a:pt x="7191756" y="269748"/>
                </a:lnTo>
                <a:close/>
                <a:moveTo>
                  <a:pt x="266867" y="0"/>
                </a:moveTo>
                <a:lnTo>
                  <a:pt x="7148917" y="0"/>
                </a:lnTo>
                <a:cubicBezTo>
                  <a:pt x="7296304" y="0"/>
                  <a:pt x="7415784" y="119480"/>
                  <a:pt x="7415784" y="266867"/>
                </a:cubicBezTo>
                <a:lnTo>
                  <a:pt x="7415784" y="4433149"/>
                </a:lnTo>
                <a:cubicBezTo>
                  <a:pt x="7415784" y="4580536"/>
                  <a:pt x="7296304" y="4700016"/>
                  <a:pt x="7148917" y="4700016"/>
                </a:cubicBezTo>
                <a:lnTo>
                  <a:pt x="266867" y="4700016"/>
                </a:lnTo>
                <a:cubicBezTo>
                  <a:pt x="119480" y="4700016"/>
                  <a:pt x="0" y="4580536"/>
                  <a:pt x="0" y="4433149"/>
                </a:cubicBezTo>
                <a:lnTo>
                  <a:pt x="0" y="266867"/>
                </a:lnTo>
                <a:cubicBezTo>
                  <a:pt x="0" y="119480"/>
                  <a:pt x="119480" y="0"/>
                  <a:pt x="266867" y="0"/>
                </a:cubicBezTo>
                <a:close/>
              </a:path>
            </a:pathLst>
          </a:custGeom>
          <a:solidFill>
            <a:schemeClr val="bg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iṣliḋé">
            <a:extLst/>
          </p:cNvPr>
          <p:cNvSpPr/>
          <p:nvPr/>
        </p:nvSpPr>
        <p:spPr>
          <a:xfrm>
            <a:off x="8130926" y="1439531"/>
            <a:ext cx="2906778" cy="1834804"/>
          </a:xfrm>
          <a:custGeom>
            <a:avLst/>
            <a:gdLst>
              <a:gd name="connsiteX0" fmla="*/ 252028 w 7380820"/>
              <a:gd name="connsiteY0" fmla="*/ 295230 h 4658912"/>
              <a:gd name="connsiteX1" fmla="*/ 252028 w 7380820"/>
              <a:gd name="connsiteY1" fmla="*/ 4363682 h 4658912"/>
              <a:gd name="connsiteX2" fmla="*/ 7128792 w 7380820"/>
              <a:gd name="connsiteY2" fmla="*/ 4363682 h 4658912"/>
              <a:gd name="connsiteX3" fmla="*/ 7128792 w 7380820"/>
              <a:gd name="connsiteY3" fmla="*/ 295230 h 4658912"/>
              <a:gd name="connsiteX4" fmla="*/ 264533 w 7380820"/>
              <a:gd name="connsiteY4" fmla="*/ 0 h 4658912"/>
              <a:gd name="connsiteX5" fmla="*/ 7116287 w 7380820"/>
              <a:gd name="connsiteY5" fmla="*/ 0 h 4658912"/>
              <a:gd name="connsiteX6" fmla="*/ 7380820 w 7380820"/>
              <a:gd name="connsiteY6" fmla="*/ 264533 h 4658912"/>
              <a:gd name="connsiteX7" fmla="*/ 7380820 w 7380820"/>
              <a:gd name="connsiteY7" fmla="*/ 4394379 h 4658912"/>
              <a:gd name="connsiteX8" fmla="*/ 7116287 w 7380820"/>
              <a:gd name="connsiteY8" fmla="*/ 4658912 h 4658912"/>
              <a:gd name="connsiteX9" fmla="*/ 264533 w 7380820"/>
              <a:gd name="connsiteY9" fmla="*/ 4658912 h 4658912"/>
              <a:gd name="connsiteX10" fmla="*/ 0 w 7380820"/>
              <a:gd name="connsiteY10" fmla="*/ 4394379 h 4658912"/>
              <a:gd name="connsiteX11" fmla="*/ 0 w 7380820"/>
              <a:gd name="connsiteY11" fmla="*/ 264533 h 4658912"/>
              <a:gd name="connsiteX12" fmla="*/ 264533 w 7380820"/>
              <a:gd name="connsiteY12" fmla="*/ 0 h 46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80820" h="4658912">
                <a:moveTo>
                  <a:pt x="252028" y="295230"/>
                </a:moveTo>
                <a:lnTo>
                  <a:pt x="252028" y="4363682"/>
                </a:lnTo>
                <a:lnTo>
                  <a:pt x="7128792" y="4363682"/>
                </a:lnTo>
                <a:lnTo>
                  <a:pt x="7128792" y="295230"/>
                </a:lnTo>
                <a:close/>
                <a:moveTo>
                  <a:pt x="264533" y="0"/>
                </a:moveTo>
                <a:lnTo>
                  <a:pt x="7116287" y="0"/>
                </a:lnTo>
                <a:cubicBezTo>
                  <a:pt x="7262385" y="0"/>
                  <a:pt x="7380820" y="118435"/>
                  <a:pt x="7380820" y="264533"/>
                </a:cubicBezTo>
                <a:lnTo>
                  <a:pt x="7380820" y="4394379"/>
                </a:lnTo>
                <a:cubicBezTo>
                  <a:pt x="7380820" y="4540477"/>
                  <a:pt x="7262385" y="4658912"/>
                  <a:pt x="7116287" y="4658912"/>
                </a:cubicBezTo>
                <a:lnTo>
                  <a:pt x="264533" y="4658912"/>
                </a:lnTo>
                <a:cubicBezTo>
                  <a:pt x="118435" y="4658912"/>
                  <a:pt x="0" y="4540477"/>
                  <a:pt x="0" y="4394379"/>
                </a:cubicBezTo>
                <a:lnTo>
                  <a:pt x="0" y="264533"/>
                </a:lnTo>
                <a:cubicBezTo>
                  <a:pt x="0" y="118435"/>
                  <a:pt x="118435" y="0"/>
                  <a:pt x="264533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i$1iḑê" hidden="1">
            <a:extLst/>
          </p:cNvPr>
          <p:cNvSpPr/>
          <p:nvPr/>
        </p:nvSpPr>
        <p:spPr>
          <a:xfrm>
            <a:off x="10047962" y="1431437"/>
            <a:ext cx="996627" cy="1850991"/>
          </a:xfrm>
          <a:custGeom>
            <a:avLst/>
            <a:gdLst>
              <a:gd name="connsiteX0" fmla="*/ 0 w 2530610"/>
              <a:gd name="connsiteY0" fmla="*/ 0 h 4700016"/>
              <a:gd name="connsiteX1" fmla="*/ 2263743 w 2530610"/>
              <a:gd name="connsiteY1" fmla="*/ 0 h 4700016"/>
              <a:gd name="connsiteX2" fmla="*/ 2530610 w 2530610"/>
              <a:gd name="connsiteY2" fmla="*/ 266867 h 4700016"/>
              <a:gd name="connsiteX3" fmla="*/ 2530610 w 2530610"/>
              <a:gd name="connsiteY3" fmla="*/ 4433149 h 4700016"/>
              <a:gd name="connsiteX4" fmla="*/ 2263743 w 2530610"/>
              <a:gd name="connsiteY4" fmla="*/ 4700016 h 4700016"/>
              <a:gd name="connsiteX5" fmla="*/ 1961175 w 2530610"/>
              <a:gd name="connsiteY5" fmla="*/ 4700016 h 4700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30610" h="4700016">
                <a:moveTo>
                  <a:pt x="0" y="0"/>
                </a:moveTo>
                <a:lnTo>
                  <a:pt x="2263743" y="0"/>
                </a:lnTo>
                <a:cubicBezTo>
                  <a:pt x="2411130" y="0"/>
                  <a:pt x="2530610" y="119480"/>
                  <a:pt x="2530610" y="266867"/>
                </a:cubicBezTo>
                <a:lnTo>
                  <a:pt x="2530610" y="4433149"/>
                </a:lnTo>
                <a:cubicBezTo>
                  <a:pt x="2530610" y="4580536"/>
                  <a:pt x="2411130" y="4700016"/>
                  <a:pt x="2263743" y="4700016"/>
                </a:cubicBezTo>
                <a:lnTo>
                  <a:pt x="1961175" y="4700016"/>
                </a:lnTo>
                <a:close/>
              </a:path>
            </a:pathLst>
          </a:custGeom>
          <a:gradFill>
            <a:gsLst>
              <a:gs pos="0">
                <a:srgbClr val="FFFFFF">
                  <a:alpha val="3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ïṣḻiďê">
            <a:extLst/>
          </p:cNvPr>
          <p:cNvSpPr/>
          <p:nvPr/>
        </p:nvSpPr>
        <p:spPr>
          <a:xfrm>
            <a:off x="9555956" y="1471420"/>
            <a:ext cx="56718" cy="56717"/>
          </a:xfrm>
          <a:prstGeom prst="ellipse">
            <a:avLst/>
          </a:prstGeom>
          <a:gradFill flip="none" rotWithShape="1">
            <a:gsLst>
              <a:gs pos="17000">
                <a:schemeClr val="tx1"/>
              </a:gs>
              <a:gs pos="34000">
                <a:srgbClr val="000000">
                  <a:lumMod val="84000"/>
                  <a:lumOff val="16000"/>
                </a:srgbClr>
              </a:gs>
              <a:gs pos="100000">
                <a:schemeClr val="bg1">
                  <a:lumMod val="50000"/>
                  <a:lumOff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ïṩľídê"/>
          <p:cNvSpPr/>
          <p:nvPr/>
        </p:nvSpPr>
        <p:spPr>
          <a:xfrm>
            <a:off x="8222374" y="1539884"/>
            <a:ext cx="2713215" cy="1622088"/>
          </a:xfrm>
          <a:prstGeom prst="rect">
            <a:avLst/>
          </a:prstGeom>
          <a:blipFill>
            <a:blip r:embed="rId3"/>
            <a:srcRect/>
            <a:stretch>
              <a:fillRect l="1419" t="-3393" r="-1419" b="-4815"/>
            </a:stretch>
          </a:blipFill>
          <a:ln w="6350" cap="flat" cmpd="sng" algn="ctr">
            <a:solidFill>
              <a:schemeClr val="bg1"/>
            </a:solidFill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îṩļïďê">
            <a:extLst/>
          </p:cNvPr>
          <p:cNvSpPr txBox="1"/>
          <p:nvPr/>
        </p:nvSpPr>
        <p:spPr>
          <a:xfrm>
            <a:off x="767408" y="1580986"/>
            <a:ext cx="3501296" cy="1169551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/>
          <a:p>
            <a:r>
              <a:rPr lang="zh-CN" altLang="en-US" sz="2800" b="1"/>
              <a:t>更能够让枯燥的段落赋予变化！</a:t>
            </a:r>
            <a:endParaRPr lang="zh-CN" altLang="en-US" sz="2800" b="1" dirty="0"/>
          </a:p>
        </p:txBody>
      </p:sp>
      <p:sp>
        <p:nvSpPr>
          <p:cNvPr id="16" name="íşļïde">
            <a:extLst/>
          </p:cNvPr>
          <p:cNvSpPr txBox="1"/>
          <p:nvPr/>
        </p:nvSpPr>
        <p:spPr>
          <a:xfrm>
            <a:off x="767408" y="1303987"/>
            <a:ext cx="3501296" cy="276999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/>
          <a:p>
            <a:r>
              <a:rPr lang="zh-CN" altLang="en-US" sz="1100"/>
              <a:t>或许大小不同的文字错落的排版</a:t>
            </a:r>
            <a:endParaRPr lang="zh-CN" altLang="en-US" sz="1100" dirty="0"/>
          </a:p>
        </p:txBody>
      </p:sp>
      <p:sp>
        <p:nvSpPr>
          <p:cNvPr id="17" name="îṡlïḍè">
            <a:extLst/>
          </p:cNvPr>
          <p:cNvSpPr txBox="1"/>
          <p:nvPr/>
        </p:nvSpPr>
        <p:spPr>
          <a:xfrm>
            <a:off x="767408" y="2750537"/>
            <a:ext cx="3501296" cy="830997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/>
          <a:p>
            <a:r>
              <a:rPr lang="zh-CN" altLang="en-US"/>
              <a:t>主次分明的布局排版帮助</a:t>
            </a:r>
            <a:r>
              <a:rPr lang="en-US" altLang="zh-CN"/>
              <a:t>PPT</a:t>
            </a:r>
            <a:r>
              <a:rPr lang="zh-CN" altLang="en-US"/>
              <a:t>更好的传递和表达信息。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367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6" name="iśḷiďé">
            <a:extLst>
              <a:ext uri="{FF2B5EF4-FFF2-40B4-BE49-F238E27FC236}">
                <a16:creationId xmlns="" xmlns:a16="http://schemas.microsoft.com/office/drawing/2014/main" id="{44906C57-1CD1-4D23-9303-937285CE9789}"/>
              </a:ext>
            </a:extLst>
          </p:cNvPr>
          <p:cNvSpPr/>
          <p:nvPr/>
        </p:nvSpPr>
        <p:spPr bwMode="auto">
          <a:xfrm>
            <a:off x="0" y="1340768"/>
            <a:ext cx="2351584" cy="4703168"/>
          </a:xfrm>
          <a:custGeom>
            <a:avLst/>
            <a:gdLst>
              <a:gd name="connsiteX0" fmla="*/ 0 w 2351584"/>
              <a:gd name="connsiteY0" fmla="*/ 0 h 4703168"/>
              <a:gd name="connsiteX1" fmla="*/ 2351584 w 2351584"/>
              <a:gd name="connsiteY1" fmla="*/ 2351584 h 4703168"/>
              <a:gd name="connsiteX2" fmla="*/ 0 w 2351584"/>
              <a:gd name="connsiteY2" fmla="*/ 4703168 h 4703168"/>
              <a:gd name="connsiteX3" fmla="*/ 0 w 2351584"/>
              <a:gd name="connsiteY3" fmla="*/ 3773472 h 4703168"/>
              <a:gd name="connsiteX4" fmla="*/ 1421888 w 2351584"/>
              <a:gd name="connsiteY4" fmla="*/ 2351584 h 4703168"/>
              <a:gd name="connsiteX5" fmla="*/ 0 w 2351584"/>
              <a:gd name="connsiteY5" fmla="*/ 929696 h 4703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51584" h="4703168">
                <a:moveTo>
                  <a:pt x="0" y="0"/>
                </a:moveTo>
                <a:cubicBezTo>
                  <a:pt x="1298744" y="0"/>
                  <a:pt x="2351584" y="1052840"/>
                  <a:pt x="2351584" y="2351584"/>
                </a:cubicBezTo>
                <a:cubicBezTo>
                  <a:pt x="2351584" y="3650328"/>
                  <a:pt x="1298744" y="4703168"/>
                  <a:pt x="0" y="4703168"/>
                </a:cubicBezTo>
                <a:lnTo>
                  <a:pt x="0" y="3773472"/>
                </a:lnTo>
                <a:cubicBezTo>
                  <a:pt x="785287" y="3773472"/>
                  <a:pt x="1421888" y="3136871"/>
                  <a:pt x="1421888" y="2351584"/>
                </a:cubicBezTo>
                <a:cubicBezTo>
                  <a:pt x="1421888" y="1566297"/>
                  <a:pt x="785287" y="929696"/>
                  <a:pt x="0" y="929696"/>
                </a:cubicBezTo>
                <a:close/>
              </a:path>
            </a:pathLst>
          </a:custGeom>
          <a:blipFill>
            <a:blip r:embed="rId3"/>
            <a:srcRect/>
            <a:stretch>
              <a:fillRect l="-105143" t="77" r="-104014" b="-77"/>
            </a:stretch>
          </a:blip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D389B038-65EC-4ACA-B096-E36085568B4C}"/>
              </a:ext>
            </a:extLst>
          </p:cNvPr>
          <p:cNvCxnSpPr>
            <a:cxnSpLocks/>
          </p:cNvCxnSpPr>
          <p:nvPr/>
        </p:nvCxnSpPr>
        <p:spPr>
          <a:xfrm>
            <a:off x="6861000" y="1484784"/>
            <a:ext cx="0" cy="4437787"/>
          </a:xfrm>
          <a:prstGeom prst="line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îśļiḍe">
            <a:extLst>
              <a:ext uri="{FF2B5EF4-FFF2-40B4-BE49-F238E27FC236}">
                <a16:creationId xmlns="" xmlns:a16="http://schemas.microsoft.com/office/drawing/2014/main" id="{6C468036-AE5C-495E-8A54-0C97655D3F08}"/>
              </a:ext>
            </a:extLst>
          </p:cNvPr>
          <p:cNvSpPr/>
          <p:nvPr/>
        </p:nvSpPr>
        <p:spPr bwMode="auto">
          <a:xfrm>
            <a:off x="7446001" y="1224000"/>
            <a:ext cx="1169997" cy="363483"/>
          </a:xfrm>
          <a:prstGeom prst="roundRect">
            <a:avLst>
              <a:gd name="adj" fmla="val 14047"/>
            </a:avLst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27" name="íṡḷíḋe">
            <a:extLst>
              <a:ext uri="{FF2B5EF4-FFF2-40B4-BE49-F238E27FC236}">
                <a16:creationId xmlns="" xmlns:a16="http://schemas.microsoft.com/office/drawing/2014/main" id="{B139AB81-F038-4334-B872-7ACCDE517CFE}"/>
              </a:ext>
            </a:extLst>
          </p:cNvPr>
          <p:cNvSpPr/>
          <p:nvPr/>
        </p:nvSpPr>
        <p:spPr>
          <a:xfrm>
            <a:off x="7446000" y="1626752"/>
            <a:ext cx="4005000" cy="659219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  <a:endParaRPr lang="zh-CN" altLang="en-US" sz="900" dirty="0"/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sp>
        <p:nvSpPr>
          <p:cNvPr id="24" name="iṩľîdê">
            <a:extLst>
              <a:ext uri="{FF2B5EF4-FFF2-40B4-BE49-F238E27FC236}">
                <a16:creationId xmlns="" xmlns:a16="http://schemas.microsoft.com/office/drawing/2014/main" id="{78D439BC-76C0-40C7-A775-DC6A78F613C9}"/>
              </a:ext>
            </a:extLst>
          </p:cNvPr>
          <p:cNvSpPr/>
          <p:nvPr/>
        </p:nvSpPr>
        <p:spPr bwMode="auto">
          <a:xfrm>
            <a:off x="7446001" y="2542164"/>
            <a:ext cx="1169997" cy="363483"/>
          </a:xfrm>
          <a:prstGeom prst="roundRect">
            <a:avLst>
              <a:gd name="adj" fmla="val 14047"/>
            </a:avLst>
          </a:prstGeom>
          <a:solidFill>
            <a:schemeClr val="accent2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25" name="iSliḋè">
            <a:extLst>
              <a:ext uri="{FF2B5EF4-FFF2-40B4-BE49-F238E27FC236}">
                <a16:creationId xmlns="" xmlns:a16="http://schemas.microsoft.com/office/drawing/2014/main" id="{5C2629C1-272F-474E-BC69-8CC2215A0EBB}"/>
              </a:ext>
            </a:extLst>
          </p:cNvPr>
          <p:cNvSpPr/>
          <p:nvPr/>
        </p:nvSpPr>
        <p:spPr>
          <a:xfrm>
            <a:off x="7446000" y="2944916"/>
            <a:ext cx="4005000" cy="659219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  <a:endParaRPr lang="zh-CN" altLang="en-US" sz="900" dirty="0"/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sp>
        <p:nvSpPr>
          <p:cNvPr id="22" name="íṩľîḋé">
            <a:extLst>
              <a:ext uri="{FF2B5EF4-FFF2-40B4-BE49-F238E27FC236}">
                <a16:creationId xmlns="" xmlns:a16="http://schemas.microsoft.com/office/drawing/2014/main" id="{9BF0D35A-FA5A-45E2-8619-3C8834C71B6B}"/>
              </a:ext>
            </a:extLst>
          </p:cNvPr>
          <p:cNvSpPr/>
          <p:nvPr/>
        </p:nvSpPr>
        <p:spPr bwMode="auto">
          <a:xfrm>
            <a:off x="7446001" y="3860328"/>
            <a:ext cx="1169997" cy="363483"/>
          </a:xfrm>
          <a:prstGeom prst="roundRect">
            <a:avLst>
              <a:gd name="adj" fmla="val 14047"/>
            </a:avLst>
          </a:prstGeom>
          <a:solidFill>
            <a:schemeClr val="accent3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23" name="ïśḻiḓe">
            <a:extLst>
              <a:ext uri="{FF2B5EF4-FFF2-40B4-BE49-F238E27FC236}">
                <a16:creationId xmlns="" xmlns:a16="http://schemas.microsoft.com/office/drawing/2014/main" id="{6B53D581-17CB-4914-AC3D-98B27B4B01B6}"/>
              </a:ext>
            </a:extLst>
          </p:cNvPr>
          <p:cNvSpPr/>
          <p:nvPr/>
        </p:nvSpPr>
        <p:spPr>
          <a:xfrm>
            <a:off x="7446000" y="4263080"/>
            <a:ext cx="4005000" cy="659219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  <a:endParaRPr lang="zh-CN" altLang="en-US" sz="900" dirty="0"/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sp>
        <p:nvSpPr>
          <p:cNvPr id="20" name="îs1íďe">
            <a:extLst>
              <a:ext uri="{FF2B5EF4-FFF2-40B4-BE49-F238E27FC236}">
                <a16:creationId xmlns="" xmlns:a16="http://schemas.microsoft.com/office/drawing/2014/main" id="{D8B2B25C-7E5F-4C7A-88F3-98C23338DAC5}"/>
              </a:ext>
            </a:extLst>
          </p:cNvPr>
          <p:cNvSpPr/>
          <p:nvPr/>
        </p:nvSpPr>
        <p:spPr bwMode="auto">
          <a:xfrm>
            <a:off x="7446001" y="5178492"/>
            <a:ext cx="1169997" cy="363483"/>
          </a:xfrm>
          <a:prstGeom prst="roundRect">
            <a:avLst>
              <a:gd name="adj" fmla="val 14047"/>
            </a:avLst>
          </a:prstGeom>
          <a:solidFill>
            <a:schemeClr val="accent4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21" name="íṣľidê">
            <a:extLst>
              <a:ext uri="{FF2B5EF4-FFF2-40B4-BE49-F238E27FC236}">
                <a16:creationId xmlns="" xmlns:a16="http://schemas.microsoft.com/office/drawing/2014/main" id="{68448E23-05AF-48E0-A67D-5F1FD13D958E}"/>
              </a:ext>
            </a:extLst>
          </p:cNvPr>
          <p:cNvSpPr/>
          <p:nvPr/>
        </p:nvSpPr>
        <p:spPr>
          <a:xfrm>
            <a:off x="7446000" y="5581244"/>
            <a:ext cx="4005000" cy="659219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  <a:endParaRPr lang="zh-CN" altLang="en-US" sz="900" dirty="0"/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4686970A-CFA1-4F7C-A086-5E52D02A4AB3}"/>
              </a:ext>
            </a:extLst>
          </p:cNvPr>
          <p:cNvCxnSpPr>
            <a:cxnSpLocks/>
          </p:cNvCxnSpPr>
          <p:nvPr/>
        </p:nvCxnSpPr>
        <p:spPr>
          <a:xfrm>
            <a:off x="7446000" y="2285971"/>
            <a:ext cx="407448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A717483D-7F64-4521-B24A-53279DFD3472}"/>
              </a:ext>
            </a:extLst>
          </p:cNvPr>
          <p:cNvCxnSpPr>
            <a:cxnSpLocks/>
          </p:cNvCxnSpPr>
          <p:nvPr/>
        </p:nvCxnSpPr>
        <p:spPr>
          <a:xfrm>
            <a:off x="7446000" y="3604135"/>
            <a:ext cx="407448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0961E87A-459E-45F5-A436-A683B019DBCF}"/>
              </a:ext>
            </a:extLst>
          </p:cNvPr>
          <p:cNvCxnSpPr>
            <a:cxnSpLocks/>
          </p:cNvCxnSpPr>
          <p:nvPr/>
        </p:nvCxnSpPr>
        <p:spPr>
          <a:xfrm>
            <a:off x="7446000" y="4922299"/>
            <a:ext cx="407448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îṩlïḋê">
            <a:extLst>
              <a:ext uri="{FF2B5EF4-FFF2-40B4-BE49-F238E27FC236}">
                <a16:creationId xmlns="" xmlns:a16="http://schemas.microsoft.com/office/drawing/2014/main" id="{25B2F359-B072-4452-B19E-97C06FE7E5E0}"/>
              </a:ext>
            </a:extLst>
          </p:cNvPr>
          <p:cNvSpPr txBox="1"/>
          <p:nvPr/>
        </p:nvSpPr>
        <p:spPr>
          <a:xfrm>
            <a:off x="2604925" y="2719049"/>
            <a:ext cx="3491075" cy="214060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sz="1600" b="1" dirty="0"/>
          </a:p>
        </p:txBody>
      </p:sp>
      <p:sp>
        <p:nvSpPr>
          <p:cNvPr id="17" name="íṡḻiḑê">
            <a:extLst>
              <a:ext uri="{FF2B5EF4-FFF2-40B4-BE49-F238E27FC236}">
                <a16:creationId xmlns="" xmlns:a16="http://schemas.microsoft.com/office/drawing/2014/main" id="{9545D510-93A6-4B3C-9060-84BC4D028356}"/>
              </a:ext>
            </a:extLst>
          </p:cNvPr>
          <p:cNvSpPr txBox="1"/>
          <p:nvPr/>
        </p:nvSpPr>
        <p:spPr>
          <a:xfrm>
            <a:off x="2688484" y="2064789"/>
            <a:ext cx="864160" cy="210481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Year-end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8" name="ïŝ1iḍê">
            <a:extLst>
              <a:ext uri="{FF2B5EF4-FFF2-40B4-BE49-F238E27FC236}">
                <a16:creationId xmlns="" xmlns:a16="http://schemas.microsoft.com/office/drawing/2014/main" id="{089B86BF-3FD4-4547-8584-D53F9FC4FE2B}"/>
              </a:ext>
            </a:extLst>
          </p:cNvPr>
          <p:cNvSpPr txBox="1"/>
          <p:nvPr/>
        </p:nvSpPr>
        <p:spPr>
          <a:xfrm>
            <a:off x="2688826" y="2306796"/>
            <a:ext cx="860206" cy="151403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SUMMARY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íşḷídê">
            <a:extLst>
              <a:ext uri="{FF2B5EF4-FFF2-40B4-BE49-F238E27FC236}">
                <a16:creationId xmlns="" xmlns:a16="http://schemas.microsoft.com/office/drawing/2014/main" id="{23BA0AA2-CACF-4906-A261-8AFB7E7A71CB}"/>
              </a:ext>
            </a:extLst>
          </p:cNvPr>
          <p:cNvSpPr txBox="1"/>
          <p:nvPr/>
        </p:nvSpPr>
        <p:spPr>
          <a:xfrm>
            <a:off x="3654745" y="2064789"/>
            <a:ext cx="1465996" cy="400914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rgbClr val="EC1C24"/>
                </a:solidFill>
                <a:latin typeface="Impact" panose="020B0806030902050204" pitchFamily="34" charset="0"/>
              </a:rPr>
              <a:t>2017-2018</a:t>
            </a:r>
            <a:endParaRPr lang="zh-CN" altLang="en-US" dirty="0">
              <a:solidFill>
                <a:srgbClr val="EC1C24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3224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060774" y="1297351"/>
            <a:ext cx="5419185" cy="895350"/>
          </a:xfrm>
        </p:spPr>
        <p:txBody>
          <a:bodyPr/>
          <a:lstStyle/>
          <a:p>
            <a:r>
              <a:rPr lang="zh-CN" altLang="en-US" dirty="0"/>
              <a:t>研究思路与研究方法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060774" y="2310133"/>
            <a:ext cx="5419185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1413282" y="1745026"/>
            <a:ext cx="1184730" cy="103007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4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4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114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141" name="íṩḻíḑe">
            <a:extLst>
              <a:ext uri="{FF2B5EF4-FFF2-40B4-BE49-F238E27FC236}">
                <a16:creationId xmlns="" xmlns:a16="http://schemas.microsoft.com/office/drawing/2014/main" id="{05196781-F033-4C02-84F8-934EFBBEC621}"/>
              </a:ext>
            </a:extLst>
          </p:cNvPr>
          <p:cNvSpPr/>
          <p:nvPr/>
        </p:nvSpPr>
        <p:spPr bwMode="auto">
          <a:xfrm>
            <a:off x="8797516" y="940009"/>
            <a:ext cx="858024" cy="853335"/>
          </a:xfrm>
          <a:custGeom>
            <a:avLst/>
            <a:gdLst>
              <a:gd name="T0" fmla="*/ 226 w 452"/>
              <a:gd name="T1" fmla="*/ 451 h 451"/>
              <a:gd name="T2" fmla="*/ 451 w 452"/>
              <a:gd name="T3" fmla="*/ 225 h 451"/>
              <a:gd name="T4" fmla="*/ 226 w 452"/>
              <a:gd name="T5" fmla="*/ 0 h 451"/>
              <a:gd name="T6" fmla="*/ 1 w 452"/>
              <a:gd name="T7" fmla="*/ 226 h 451"/>
              <a:gd name="T8" fmla="*/ 226 w 452"/>
              <a:gd name="T9" fmla="*/ 451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2" h="451">
                <a:moveTo>
                  <a:pt x="226" y="451"/>
                </a:moveTo>
                <a:cubicBezTo>
                  <a:pt x="350" y="450"/>
                  <a:pt x="452" y="349"/>
                  <a:pt x="451" y="225"/>
                </a:cubicBezTo>
                <a:cubicBezTo>
                  <a:pt x="451" y="101"/>
                  <a:pt x="350" y="0"/>
                  <a:pt x="226" y="0"/>
                </a:cubicBezTo>
                <a:cubicBezTo>
                  <a:pt x="102" y="0"/>
                  <a:pt x="0" y="102"/>
                  <a:pt x="1" y="226"/>
                </a:cubicBezTo>
                <a:cubicBezTo>
                  <a:pt x="1" y="350"/>
                  <a:pt x="102" y="451"/>
                  <a:pt x="226" y="451"/>
                </a:cubicBezTo>
                <a:close/>
              </a:path>
            </a:pathLst>
          </a:custGeom>
          <a:solidFill>
            <a:srgbClr val="FEFE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2" name="iṧļîḑê">
            <a:extLst>
              <a:ext uri="{FF2B5EF4-FFF2-40B4-BE49-F238E27FC236}">
                <a16:creationId xmlns="" xmlns:a16="http://schemas.microsoft.com/office/drawing/2014/main" id="{0C3E8719-E01B-4B53-927E-C3D91AE0BC70}"/>
              </a:ext>
            </a:extLst>
          </p:cNvPr>
          <p:cNvSpPr/>
          <p:nvPr/>
        </p:nvSpPr>
        <p:spPr bwMode="auto">
          <a:xfrm>
            <a:off x="8778761" y="920082"/>
            <a:ext cx="895533" cy="893188"/>
          </a:xfrm>
          <a:custGeom>
            <a:avLst/>
            <a:gdLst>
              <a:gd name="T0" fmla="*/ 236 w 472"/>
              <a:gd name="T1" fmla="*/ 0 h 471"/>
              <a:gd name="T2" fmla="*/ 402 w 472"/>
              <a:gd name="T3" fmla="*/ 68 h 471"/>
              <a:gd name="T4" fmla="*/ 472 w 472"/>
              <a:gd name="T5" fmla="*/ 235 h 471"/>
              <a:gd name="T6" fmla="*/ 403 w 472"/>
              <a:gd name="T7" fmla="*/ 402 h 471"/>
              <a:gd name="T8" fmla="*/ 236 w 472"/>
              <a:gd name="T9" fmla="*/ 471 h 471"/>
              <a:gd name="T10" fmla="*/ 236 w 472"/>
              <a:gd name="T11" fmla="*/ 450 h 471"/>
              <a:gd name="T12" fmla="*/ 388 w 472"/>
              <a:gd name="T13" fmla="*/ 387 h 471"/>
              <a:gd name="T14" fmla="*/ 451 w 472"/>
              <a:gd name="T15" fmla="*/ 235 h 471"/>
              <a:gd name="T16" fmla="*/ 388 w 472"/>
              <a:gd name="T17" fmla="*/ 83 h 471"/>
              <a:gd name="T18" fmla="*/ 236 w 472"/>
              <a:gd name="T19" fmla="*/ 20 h 471"/>
              <a:gd name="T20" fmla="*/ 236 w 472"/>
              <a:gd name="T21" fmla="*/ 0 h 471"/>
              <a:gd name="T22" fmla="*/ 236 w 472"/>
              <a:gd name="T23" fmla="*/ 471 h 471"/>
              <a:gd name="T24" fmla="*/ 70 w 472"/>
              <a:gd name="T25" fmla="*/ 402 h 471"/>
              <a:gd name="T26" fmla="*/ 0 w 472"/>
              <a:gd name="T27" fmla="*/ 236 h 471"/>
              <a:gd name="T28" fmla="*/ 69 w 472"/>
              <a:gd name="T29" fmla="*/ 69 h 471"/>
              <a:gd name="T30" fmla="*/ 236 w 472"/>
              <a:gd name="T31" fmla="*/ 0 h 471"/>
              <a:gd name="T32" fmla="*/ 236 w 472"/>
              <a:gd name="T33" fmla="*/ 20 h 471"/>
              <a:gd name="T34" fmla="*/ 84 w 472"/>
              <a:gd name="T35" fmla="*/ 83 h 471"/>
              <a:gd name="T36" fmla="*/ 21 w 472"/>
              <a:gd name="T37" fmla="*/ 236 h 471"/>
              <a:gd name="T38" fmla="*/ 84 w 472"/>
              <a:gd name="T39" fmla="*/ 388 h 471"/>
              <a:gd name="T40" fmla="*/ 236 w 472"/>
              <a:gd name="T41" fmla="*/ 450 h 471"/>
              <a:gd name="T42" fmla="*/ 236 w 472"/>
              <a:gd name="T43" fmla="*/ 471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72" h="471">
                <a:moveTo>
                  <a:pt x="236" y="0"/>
                </a:moveTo>
                <a:cubicBezTo>
                  <a:pt x="301" y="0"/>
                  <a:pt x="360" y="26"/>
                  <a:pt x="402" y="68"/>
                </a:cubicBezTo>
                <a:cubicBezTo>
                  <a:pt x="445" y="111"/>
                  <a:pt x="471" y="170"/>
                  <a:pt x="472" y="235"/>
                </a:cubicBezTo>
                <a:cubicBezTo>
                  <a:pt x="472" y="300"/>
                  <a:pt x="445" y="359"/>
                  <a:pt x="403" y="402"/>
                </a:cubicBezTo>
                <a:cubicBezTo>
                  <a:pt x="360" y="444"/>
                  <a:pt x="301" y="471"/>
                  <a:pt x="236" y="471"/>
                </a:cubicBezTo>
                <a:cubicBezTo>
                  <a:pt x="236" y="450"/>
                  <a:pt x="236" y="450"/>
                  <a:pt x="236" y="450"/>
                </a:cubicBezTo>
                <a:cubicBezTo>
                  <a:pt x="296" y="450"/>
                  <a:pt x="349" y="426"/>
                  <a:pt x="388" y="387"/>
                </a:cubicBezTo>
                <a:cubicBezTo>
                  <a:pt x="427" y="348"/>
                  <a:pt x="451" y="294"/>
                  <a:pt x="451" y="235"/>
                </a:cubicBezTo>
                <a:cubicBezTo>
                  <a:pt x="451" y="176"/>
                  <a:pt x="427" y="122"/>
                  <a:pt x="388" y="83"/>
                </a:cubicBezTo>
                <a:cubicBezTo>
                  <a:pt x="349" y="44"/>
                  <a:pt x="295" y="20"/>
                  <a:pt x="236" y="20"/>
                </a:cubicBezTo>
                <a:lnTo>
                  <a:pt x="236" y="0"/>
                </a:lnTo>
                <a:close/>
                <a:moveTo>
                  <a:pt x="236" y="471"/>
                </a:moveTo>
                <a:cubicBezTo>
                  <a:pt x="171" y="471"/>
                  <a:pt x="112" y="445"/>
                  <a:pt x="70" y="402"/>
                </a:cubicBezTo>
                <a:cubicBezTo>
                  <a:pt x="27" y="360"/>
                  <a:pt x="1" y="301"/>
                  <a:pt x="0" y="236"/>
                </a:cubicBezTo>
                <a:cubicBezTo>
                  <a:pt x="0" y="171"/>
                  <a:pt x="27" y="112"/>
                  <a:pt x="69" y="69"/>
                </a:cubicBezTo>
                <a:cubicBezTo>
                  <a:pt x="112" y="26"/>
                  <a:pt x="171" y="0"/>
                  <a:pt x="236" y="0"/>
                </a:cubicBezTo>
                <a:cubicBezTo>
                  <a:pt x="236" y="20"/>
                  <a:pt x="236" y="20"/>
                  <a:pt x="236" y="20"/>
                </a:cubicBezTo>
                <a:cubicBezTo>
                  <a:pt x="176" y="20"/>
                  <a:pt x="123" y="45"/>
                  <a:pt x="84" y="83"/>
                </a:cubicBezTo>
                <a:cubicBezTo>
                  <a:pt x="45" y="122"/>
                  <a:pt x="21" y="176"/>
                  <a:pt x="21" y="236"/>
                </a:cubicBezTo>
                <a:cubicBezTo>
                  <a:pt x="21" y="295"/>
                  <a:pt x="45" y="349"/>
                  <a:pt x="84" y="388"/>
                </a:cubicBezTo>
                <a:cubicBezTo>
                  <a:pt x="123" y="426"/>
                  <a:pt x="177" y="450"/>
                  <a:pt x="236" y="450"/>
                </a:cubicBezTo>
                <a:lnTo>
                  <a:pt x="236" y="471"/>
                </a:lnTo>
                <a:close/>
              </a:path>
            </a:pathLst>
          </a:custGeom>
          <a:solidFill>
            <a:srgbClr val="4B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3" name="iSļîḋê">
            <a:extLst>
              <a:ext uri="{FF2B5EF4-FFF2-40B4-BE49-F238E27FC236}">
                <a16:creationId xmlns="" xmlns:a16="http://schemas.microsoft.com/office/drawing/2014/main" id="{2F69E73F-4641-4FAB-B785-52A80C24799C}"/>
              </a:ext>
            </a:extLst>
          </p:cNvPr>
          <p:cNvSpPr/>
          <p:nvPr/>
        </p:nvSpPr>
        <p:spPr bwMode="auto">
          <a:xfrm>
            <a:off x="8921765" y="1214295"/>
            <a:ext cx="328206" cy="174653"/>
          </a:xfrm>
          <a:custGeom>
            <a:avLst/>
            <a:gdLst>
              <a:gd name="T0" fmla="*/ 165 w 173"/>
              <a:gd name="T1" fmla="*/ 71 h 92"/>
              <a:gd name="T2" fmla="*/ 170 w 173"/>
              <a:gd name="T3" fmla="*/ 85 h 92"/>
              <a:gd name="T4" fmla="*/ 157 w 173"/>
              <a:gd name="T5" fmla="*/ 90 h 92"/>
              <a:gd name="T6" fmla="*/ 8 w 173"/>
              <a:gd name="T7" fmla="*/ 21 h 92"/>
              <a:gd name="T8" fmla="*/ 3 w 173"/>
              <a:gd name="T9" fmla="*/ 8 h 92"/>
              <a:gd name="T10" fmla="*/ 16 w 173"/>
              <a:gd name="T11" fmla="*/ 3 h 92"/>
              <a:gd name="T12" fmla="*/ 165 w 173"/>
              <a:gd name="T13" fmla="*/ 71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" h="92">
                <a:moveTo>
                  <a:pt x="165" y="71"/>
                </a:moveTo>
                <a:cubicBezTo>
                  <a:pt x="170" y="73"/>
                  <a:pt x="173" y="79"/>
                  <a:pt x="170" y="85"/>
                </a:cubicBezTo>
                <a:cubicBezTo>
                  <a:pt x="168" y="90"/>
                  <a:pt x="162" y="92"/>
                  <a:pt x="157" y="90"/>
                </a:cubicBezTo>
                <a:cubicBezTo>
                  <a:pt x="8" y="21"/>
                  <a:pt x="8" y="21"/>
                  <a:pt x="8" y="21"/>
                </a:cubicBezTo>
                <a:cubicBezTo>
                  <a:pt x="3" y="19"/>
                  <a:pt x="0" y="13"/>
                  <a:pt x="3" y="8"/>
                </a:cubicBezTo>
                <a:cubicBezTo>
                  <a:pt x="5" y="3"/>
                  <a:pt x="11" y="0"/>
                  <a:pt x="16" y="3"/>
                </a:cubicBezTo>
                <a:lnTo>
                  <a:pt x="165" y="71"/>
                </a:lnTo>
                <a:close/>
              </a:path>
            </a:pathLst>
          </a:custGeom>
          <a:solidFill>
            <a:srgbClr val="4B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4" name="iṩľîḓé">
            <a:extLst>
              <a:ext uri="{FF2B5EF4-FFF2-40B4-BE49-F238E27FC236}">
                <a16:creationId xmlns="" xmlns:a16="http://schemas.microsoft.com/office/drawing/2014/main" id="{602FDBA8-B217-4489-8086-9E708C7E2248}"/>
              </a:ext>
            </a:extLst>
          </p:cNvPr>
          <p:cNvSpPr/>
          <p:nvPr/>
        </p:nvSpPr>
        <p:spPr bwMode="auto">
          <a:xfrm>
            <a:off x="9205429" y="1227189"/>
            <a:ext cx="188719" cy="161759"/>
          </a:xfrm>
          <a:custGeom>
            <a:avLst/>
            <a:gdLst>
              <a:gd name="T0" fmla="*/ 17 w 99"/>
              <a:gd name="T1" fmla="*/ 81 h 85"/>
              <a:gd name="T2" fmla="*/ 3 w 99"/>
              <a:gd name="T3" fmla="*/ 80 h 85"/>
              <a:gd name="T4" fmla="*/ 5 w 99"/>
              <a:gd name="T5" fmla="*/ 65 h 85"/>
              <a:gd name="T6" fmla="*/ 81 w 99"/>
              <a:gd name="T7" fmla="*/ 4 h 85"/>
              <a:gd name="T8" fmla="*/ 95 w 99"/>
              <a:gd name="T9" fmla="*/ 5 h 85"/>
              <a:gd name="T10" fmla="*/ 93 w 99"/>
              <a:gd name="T11" fmla="*/ 20 h 85"/>
              <a:gd name="T12" fmla="*/ 17 w 99"/>
              <a:gd name="T13" fmla="*/ 81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" h="85">
                <a:moveTo>
                  <a:pt x="17" y="81"/>
                </a:moveTo>
                <a:cubicBezTo>
                  <a:pt x="13" y="85"/>
                  <a:pt x="7" y="84"/>
                  <a:pt x="3" y="80"/>
                </a:cubicBezTo>
                <a:cubicBezTo>
                  <a:pt x="0" y="75"/>
                  <a:pt x="0" y="69"/>
                  <a:pt x="5" y="65"/>
                </a:cubicBezTo>
                <a:cubicBezTo>
                  <a:pt x="81" y="4"/>
                  <a:pt x="81" y="4"/>
                  <a:pt x="81" y="4"/>
                </a:cubicBezTo>
                <a:cubicBezTo>
                  <a:pt x="85" y="0"/>
                  <a:pt x="91" y="1"/>
                  <a:pt x="95" y="5"/>
                </a:cubicBezTo>
                <a:cubicBezTo>
                  <a:pt x="99" y="10"/>
                  <a:pt x="98" y="16"/>
                  <a:pt x="93" y="20"/>
                </a:cubicBezTo>
                <a:lnTo>
                  <a:pt x="17" y="81"/>
                </a:lnTo>
                <a:close/>
              </a:path>
            </a:pathLst>
          </a:custGeom>
          <a:solidFill>
            <a:srgbClr val="4B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5" name="îSľïḓé">
            <a:extLst>
              <a:ext uri="{FF2B5EF4-FFF2-40B4-BE49-F238E27FC236}">
                <a16:creationId xmlns="" xmlns:a16="http://schemas.microsoft.com/office/drawing/2014/main" id="{194357B1-3BAB-403F-8AA9-9F9A964181AA}"/>
              </a:ext>
            </a:extLst>
          </p:cNvPr>
          <p:cNvSpPr/>
          <p:nvPr/>
        </p:nvSpPr>
        <p:spPr bwMode="auto">
          <a:xfrm>
            <a:off x="9205429" y="920082"/>
            <a:ext cx="39854" cy="97290"/>
          </a:xfrm>
          <a:custGeom>
            <a:avLst/>
            <a:gdLst>
              <a:gd name="T0" fmla="*/ 0 w 21"/>
              <a:gd name="T1" fmla="*/ 10 h 51"/>
              <a:gd name="T2" fmla="*/ 11 w 21"/>
              <a:gd name="T3" fmla="*/ 0 h 51"/>
              <a:gd name="T4" fmla="*/ 21 w 21"/>
              <a:gd name="T5" fmla="*/ 10 h 51"/>
              <a:gd name="T6" fmla="*/ 21 w 21"/>
              <a:gd name="T7" fmla="*/ 40 h 51"/>
              <a:gd name="T8" fmla="*/ 11 w 21"/>
              <a:gd name="T9" fmla="*/ 51 h 51"/>
              <a:gd name="T10" fmla="*/ 0 w 21"/>
              <a:gd name="T11" fmla="*/ 40 h 51"/>
              <a:gd name="T12" fmla="*/ 0 w 21"/>
              <a:gd name="T13" fmla="*/ 1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51">
                <a:moveTo>
                  <a:pt x="0" y="10"/>
                </a:moveTo>
                <a:cubicBezTo>
                  <a:pt x="0" y="4"/>
                  <a:pt x="5" y="0"/>
                  <a:pt x="11" y="0"/>
                </a:cubicBezTo>
                <a:cubicBezTo>
                  <a:pt x="16" y="0"/>
                  <a:pt x="21" y="4"/>
                  <a:pt x="21" y="1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46"/>
                  <a:pt x="16" y="51"/>
                  <a:pt x="11" y="51"/>
                </a:cubicBezTo>
                <a:cubicBezTo>
                  <a:pt x="5" y="51"/>
                  <a:pt x="0" y="46"/>
                  <a:pt x="0" y="40"/>
                </a:cubicBezTo>
                <a:lnTo>
                  <a:pt x="0" y="10"/>
                </a:lnTo>
                <a:close/>
              </a:path>
            </a:pathLst>
          </a:custGeom>
          <a:solidFill>
            <a:srgbClr val="4B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6" name="iṩļïḋe">
            <a:extLst>
              <a:ext uri="{FF2B5EF4-FFF2-40B4-BE49-F238E27FC236}">
                <a16:creationId xmlns="" xmlns:a16="http://schemas.microsoft.com/office/drawing/2014/main" id="{DDB7FC6C-FBF7-4DAF-B284-CEECC78DCE58}"/>
              </a:ext>
            </a:extLst>
          </p:cNvPr>
          <p:cNvSpPr/>
          <p:nvPr/>
        </p:nvSpPr>
        <p:spPr bwMode="auto">
          <a:xfrm>
            <a:off x="9578177" y="1346749"/>
            <a:ext cx="96117" cy="37509"/>
          </a:xfrm>
          <a:custGeom>
            <a:avLst/>
            <a:gdLst>
              <a:gd name="T0" fmla="*/ 40 w 51"/>
              <a:gd name="T1" fmla="*/ 0 h 20"/>
              <a:gd name="T2" fmla="*/ 51 w 51"/>
              <a:gd name="T3" fmla="*/ 10 h 20"/>
              <a:gd name="T4" fmla="*/ 40 w 51"/>
              <a:gd name="T5" fmla="*/ 20 h 20"/>
              <a:gd name="T6" fmla="*/ 10 w 51"/>
              <a:gd name="T7" fmla="*/ 20 h 20"/>
              <a:gd name="T8" fmla="*/ 0 w 51"/>
              <a:gd name="T9" fmla="*/ 10 h 20"/>
              <a:gd name="T10" fmla="*/ 10 w 51"/>
              <a:gd name="T11" fmla="*/ 0 h 20"/>
              <a:gd name="T12" fmla="*/ 40 w 51"/>
              <a:gd name="T13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" h="20">
                <a:moveTo>
                  <a:pt x="40" y="0"/>
                </a:moveTo>
                <a:cubicBezTo>
                  <a:pt x="46" y="0"/>
                  <a:pt x="51" y="4"/>
                  <a:pt x="51" y="10"/>
                </a:cubicBezTo>
                <a:cubicBezTo>
                  <a:pt x="51" y="16"/>
                  <a:pt x="46" y="20"/>
                  <a:pt x="4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4" y="20"/>
                  <a:pt x="0" y="16"/>
                  <a:pt x="0" y="10"/>
                </a:cubicBezTo>
                <a:cubicBezTo>
                  <a:pt x="0" y="4"/>
                  <a:pt x="4" y="0"/>
                  <a:pt x="10" y="0"/>
                </a:cubicBezTo>
                <a:lnTo>
                  <a:pt x="40" y="0"/>
                </a:lnTo>
                <a:close/>
              </a:path>
            </a:pathLst>
          </a:custGeom>
          <a:solidFill>
            <a:srgbClr val="4B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7" name="ïṡḷîḋè">
            <a:extLst>
              <a:ext uri="{FF2B5EF4-FFF2-40B4-BE49-F238E27FC236}">
                <a16:creationId xmlns="" xmlns:a16="http://schemas.microsoft.com/office/drawing/2014/main" id="{EFF34831-C3BD-4653-A41F-3CE31FF2C269}"/>
              </a:ext>
            </a:extLst>
          </p:cNvPr>
          <p:cNvSpPr/>
          <p:nvPr/>
        </p:nvSpPr>
        <p:spPr bwMode="auto">
          <a:xfrm>
            <a:off x="9207773" y="1715981"/>
            <a:ext cx="39854" cy="97290"/>
          </a:xfrm>
          <a:custGeom>
            <a:avLst/>
            <a:gdLst>
              <a:gd name="T0" fmla="*/ 21 w 21"/>
              <a:gd name="T1" fmla="*/ 41 h 51"/>
              <a:gd name="T2" fmla="*/ 10 w 21"/>
              <a:gd name="T3" fmla="*/ 51 h 51"/>
              <a:gd name="T4" fmla="*/ 0 w 21"/>
              <a:gd name="T5" fmla="*/ 41 h 51"/>
              <a:gd name="T6" fmla="*/ 0 w 21"/>
              <a:gd name="T7" fmla="*/ 10 h 51"/>
              <a:gd name="T8" fmla="*/ 10 w 21"/>
              <a:gd name="T9" fmla="*/ 0 h 51"/>
              <a:gd name="T10" fmla="*/ 21 w 21"/>
              <a:gd name="T11" fmla="*/ 10 h 51"/>
              <a:gd name="T12" fmla="*/ 21 w 21"/>
              <a:gd name="T13" fmla="*/ 4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51">
                <a:moveTo>
                  <a:pt x="21" y="41"/>
                </a:moveTo>
                <a:cubicBezTo>
                  <a:pt x="21" y="46"/>
                  <a:pt x="16" y="51"/>
                  <a:pt x="10" y="51"/>
                </a:cubicBezTo>
                <a:cubicBezTo>
                  <a:pt x="5" y="51"/>
                  <a:pt x="0" y="46"/>
                  <a:pt x="0" y="41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1" y="4"/>
                  <a:pt x="21" y="10"/>
                </a:cubicBezTo>
                <a:lnTo>
                  <a:pt x="21" y="41"/>
                </a:lnTo>
                <a:close/>
              </a:path>
            </a:pathLst>
          </a:custGeom>
          <a:solidFill>
            <a:srgbClr val="4B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8" name="í$líḓe">
            <a:extLst>
              <a:ext uri="{FF2B5EF4-FFF2-40B4-BE49-F238E27FC236}">
                <a16:creationId xmlns="" xmlns:a16="http://schemas.microsoft.com/office/drawing/2014/main" id="{198D29DE-D579-4421-8DC6-95351601861F}"/>
              </a:ext>
            </a:extLst>
          </p:cNvPr>
          <p:cNvSpPr/>
          <p:nvPr/>
        </p:nvSpPr>
        <p:spPr bwMode="auto">
          <a:xfrm>
            <a:off x="8778761" y="1346749"/>
            <a:ext cx="97290" cy="39854"/>
          </a:xfrm>
          <a:custGeom>
            <a:avLst/>
            <a:gdLst>
              <a:gd name="T0" fmla="*/ 11 w 51"/>
              <a:gd name="T1" fmla="*/ 21 h 21"/>
              <a:gd name="T2" fmla="*/ 0 w 51"/>
              <a:gd name="T3" fmla="*/ 11 h 21"/>
              <a:gd name="T4" fmla="*/ 11 w 51"/>
              <a:gd name="T5" fmla="*/ 0 h 21"/>
              <a:gd name="T6" fmla="*/ 41 w 51"/>
              <a:gd name="T7" fmla="*/ 0 h 21"/>
              <a:gd name="T8" fmla="*/ 51 w 51"/>
              <a:gd name="T9" fmla="*/ 11 h 21"/>
              <a:gd name="T10" fmla="*/ 41 w 51"/>
              <a:gd name="T11" fmla="*/ 21 h 21"/>
              <a:gd name="T12" fmla="*/ 11 w 51"/>
              <a:gd name="T13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" h="21">
                <a:moveTo>
                  <a:pt x="11" y="21"/>
                </a:move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7" y="0"/>
                  <a:pt x="51" y="5"/>
                  <a:pt x="51" y="11"/>
                </a:cubicBezTo>
                <a:cubicBezTo>
                  <a:pt x="51" y="16"/>
                  <a:pt x="47" y="21"/>
                  <a:pt x="41" y="21"/>
                </a:cubicBezTo>
                <a:lnTo>
                  <a:pt x="11" y="21"/>
                </a:lnTo>
                <a:close/>
              </a:path>
            </a:pathLst>
          </a:custGeom>
          <a:solidFill>
            <a:srgbClr val="4B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9" name="íŝļíḓe">
            <a:extLst>
              <a:ext uri="{FF2B5EF4-FFF2-40B4-BE49-F238E27FC236}">
                <a16:creationId xmlns="" xmlns:a16="http://schemas.microsoft.com/office/drawing/2014/main" id="{1DF12C10-5C4F-4469-BEED-12E1AD39EA7F}"/>
              </a:ext>
            </a:extLst>
          </p:cNvPr>
          <p:cNvSpPr/>
          <p:nvPr/>
        </p:nvSpPr>
        <p:spPr bwMode="auto">
          <a:xfrm>
            <a:off x="9388286" y="974002"/>
            <a:ext cx="73847" cy="93773"/>
          </a:xfrm>
          <a:custGeom>
            <a:avLst/>
            <a:gdLst>
              <a:gd name="T0" fmla="*/ 18 w 39"/>
              <a:gd name="T1" fmla="*/ 7 h 50"/>
              <a:gd name="T2" fmla="*/ 32 w 39"/>
              <a:gd name="T3" fmla="*/ 3 h 50"/>
              <a:gd name="T4" fmla="*/ 36 w 39"/>
              <a:gd name="T5" fmla="*/ 17 h 50"/>
              <a:gd name="T6" fmla="*/ 21 w 39"/>
              <a:gd name="T7" fmla="*/ 43 h 50"/>
              <a:gd name="T8" fmla="*/ 7 w 39"/>
              <a:gd name="T9" fmla="*/ 47 h 50"/>
              <a:gd name="T10" fmla="*/ 3 w 39"/>
              <a:gd name="T11" fmla="*/ 33 h 50"/>
              <a:gd name="T12" fmla="*/ 18 w 39"/>
              <a:gd name="T13" fmla="*/ 7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" h="50">
                <a:moveTo>
                  <a:pt x="18" y="7"/>
                </a:moveTo>
                <a:cubicBezTo>
                  <a:pt x="21" y="2"/>
                  <a:pt x="28" y="0"/>
                  <a:pt x="32" y="3"/>
                </a:cubicBezTo>
                <a:cubicBezTo>
                  <a:pt x="37" y="6"/>
                  <a:pt x="39" y="12"/>
                  <a:pt x="36" y="17"/>
                </a:cubicBezTo>
                <a:cubicBezTo>
                  <a:pt x="21" y="43"/>
                  <a:pt x="21" y="43"/>
                  <a:pt x="21" y="43"/>
                </a:cubicBezTo>
                <a:cubicBezTo>
                  <a:pt x="18" y="48"/>
                  <a:pt x="12" y="50"/>
                  <a:pt x="7" y="47"/>
                </a:cubicBezTo>
                <a:cubicBezTo>
                  <a:pt x="2" y="44"/>
                  <a:pt x="0" y="38"/>
                  <a:pt x="3" y="33"/>
                </a:cubicBezTo>
                <a:lnTo>
                  <a:pt x="18" y="7"/>
                </a:lnTo>
                <a:close/>
              </a:path>
            </a:pathLst>
          </a:custGeom>
          <a:solidFill>
            <a:srgbClr val="4B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0" name="ïṧļíḓé">
            <a:extLst>
              <a:ext uri="{FF2B5EF4-FFF2-40B4-BE49-F238E27FC236}">
                <a16:creationId xmlns="" xmlns:a16="http://schemas.microsoft.com/office/drawing/2014/main" id="{B522662D-E2E1-4476-808E-9A3271AFB618}"/>
              </a:ext>
            </a:extLst>
          </p:cNvPr>
          <p:cNvSpPr/>
          <p:nvPr/>
        </p:nvSpPr>
        <p:spPr bwMode="auto">
          <a:xfrm>
            <a:off x="9524257" y="1528435"/>
            <a:ext cx="94946" cy="72674"/>
          </a:xfrm>
          <a:custGeom>
            <a:avLst/>
            <a:gdLst>
              <a:gd name="T0" fmla="*/ 43 w 50"/>
              <a:gd name="T1" fmla="*/ 18 h 38"/>
              <a:gd name="T2" fmla="*/ 47 w 50"/>
              <a:gd name="T3" fmla="*/ 32 h 38"/>
              <a:gd name="T4" fmla="*/ 33 w 50"/>
              <a:gd name="T5" fmla="*/ 35 h 38"/>
              <a:gd name="T6" fmla="*/ 7 w 50"/>
              <a:gd name="T7" fmla="*/ 20 h 38"/>
              <a:gd name="T8" fmla="*/ 3 w 50"/>
              <a:gd name="T9" fmla="*/ 6 h 38"/>
              <a:gd name="T10" fmla="*/ 17 w 50"/>
              <a:gd name="T11" fmla="*/ 3 h 38"/>
              <a:gd name="T12" fmla="*/ 43 w 50"/>
              <a:gd name="T13" fmla="*/ 1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38">
                <a:moveTo>
                  <a:pt x="43" y="18"/>
                </a:moveTo>
                <a:cubicBezTo>
                  <a:pt x="48" y="21"/>
                  <a:pt x="50" y="27"/>
                  <a:pt x="47" y="32"/>
                </a:cubicBezTo>
                <a:cubicBezTo>
                  <a:pt x="44" y="37"/>
                  <a:pt x="38" y="38"/>
                  <a:pt x="33" y="35"/>
                </a:cubicBezTo>
                <a:cubicBezTo>
                  <a:pt x="7" y="20"/>
                  <a:pt x="7" y="20"/>
                  <a:pt x="7" y="20"/>
                </a:cubicBezTo>
                <a:cubicBezTo>
                  <a:pt x="2" y="17"/>
                  <a:pt x="0" y="11"/>
                  <a:pt x="3" y="6"/>
                </a:cubicBezTo>
                <a:cubicBezTo>
                  <a:pt x="6" y="1"/>
                  <a:pt x="12" y="0"/>
                  <a:pt x="17" y="3"/>
                </a:cubicBezTo>
                <a:lnTo>
                  <a:pt x="43" y="18"/>
                </a:lnTo>
                <a:close/>
              </a:path>
            </a:pathLst>
          </a:custGeom>
          <a:solidFill>
            <a:srgbClr val="4B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1" name="ï$1ïḑe">
            <a:extLst>
              <a:ext uri="{FF2B5EF4-FFF2-40B4-BE49-F238E27FC236}">
                <a16:creationId xmlns="" xmlns:a16="http://schemas.microsoft.com/office/drawing/2014/main" id="{4A97B49B-3AF5-47CF-A888-ACC4D248A5D3}"/>
              </a:ext>
            </a:extLst>
          </p:cNvPr>
          <p:cNvSpPr/>
          <p:nvPr/>
        </p:nvSpPr>
        <p:spPr bwMode="auto">
          <a:xfrm>
            <a:off x="8990923" y="1664406"/>
            <a:ext cx="75018" cy="93773"/>
          </a:xfrm>
          <a:custGeom>
            <a:avLst/>
            <a:gdLst>
              <a:gd name="T0" fmla="*/ 21 w 39"/>
              <a:gd name="T1" fmla="*/ 43 h 49"/>
              <a:gd name="T2" fmla="*/ 7 w 39"/>
              <a:gd name="T3" fmla="*/ 46 h 49"/>
              <a:gd name="T4" fmla="*/ 3 w 39"/>
              <a:gd name="T5" fmla="*/ 33 h 49"/>
              <a:gd name="T6" fmla="*/ 18 w 39"/>
              <a:gd name="T7" fmla="*/ 6 h 49"/>
              <a:gd name="T8" fmla="*/ 32 w 39"/>
              <a:gd name="T9" fmla="*/ 2 h 49"/>
              <a:gd name="T10" fmla="*/ 36 w 39"/>
              <a:gd name="T11" fmla="*/ 16 h 49"/>
              <a:gd name="T12" fmla="*/ 21 w 39"/>
              <a:gd name="T13" fmla="*/ 43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" h="49">
                <a:moveTo>
                  <a:pt x="21" y="43"/>
                </a:moveTo>
                <a:cubicBezTo>
                  <a:pt x="18" y="48"/>
                  <a:pt x="12" y="49"/>
                  <a:pt x="7" y="46"/>
                </a:cubicBezTo>
                <a:cubicBezTo>
                  <a:pt x="2" y="44"/>
                  <a:pt x="0" y="37"/>
                  <a:pt x="3" y="33"/>
                </a:cubicBezTo>
                <a:cubicBezTo>
                  <a:pt x="18" y="6"/>
                  <a:pt x="18" y="6"/>
                  <a:pt x="18" y="6"/>
                </a:cubicBezTo>
                <a:cubicBezTo>
                  <a:pt x="21" y="1"/>
                  <a:pt x="27" y="0"/>
                  <a:pt x="32" y="2"/>
                </a:cubicBezTo>
                <a:cubicBezTo>
                  <a:pt x="37" y="5"/>
                  <a:pt x="39" y="11"/>
                  <a:pt x="36" y="16"/>
                </a:cubicBezTo>
                <a:lnTo>
                  <a:pt x="21" y="43"/>
                </a:lnTo>
                <a:close/>
              </a:path>
            </a:pathLst>
          </a:custGeom>
          <a:solidFill>
            <a:srgbClr val="4B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2" name="ísḷíḑê">
            <a:extLst>
              <a:ext uri="{FF2B5EF4-FFF2-40B4-BE49-F238E27FC236}">
                <a16:creationId xmlns="" xmlns:a16="http://schemas.microsoft.com/office/drawing/2014/main" id="{60E97F4E-3B97-435F-8DE6-A7D1D153363F}"/>
              </a:ext>
            </a:extLst>
          </p:cNvPr>
          <p:cNvSpPr/>
          <p:nvPr/>
        </p:nvSpPr>
        <p:spPr bwMode="auto">
          <a:xfrm>
            <a:off x="8833853" y="1131071"/>
            <a:ext cx="94946" cy="73847"/>
          </a:xfrm>
          <a:custGeom>
            <a:avLst/>
            <a:gdLst>
              <a:gd name="T0" fmla="*/ 7 w 50"/>
              <a:gd name="T1" fmla="*/ 21 h 39"/>
              <a:gd name="T2" fmla="*/ 3 w 50"/>
              <a:gd name="T3" fmla="*/ 7 h 39"/>
              <a:gd name="T4" fmla="*/ 17 w 50"/>
              <a:gd name="T5" fmla="*/ 3 h 39"/>
              <a:gd name="T6" fmla="*/ 43 w 50"/>
              <a:gd name="T7" fmla="*/ 18 h 39"/>
              <a:gd name="T8" fmla="*/ 47 w 50"/>
              <a:gd name="T9" fmla="*/ 32 h 39"/>
              <a:gd name="T10" fmla="*/ 33 w 50"/>
              <a:gd name="T11" fmla="*/ 36 h 39"/>
              <a:gd name="T12" fmla="*/ 7 w 50"/>
              <a:gd name="T13" fmla="*/ 21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39">
                <a:moveTo>
                  <a:pt x="7" y="21"/>
                </a:moveTo>
                <a:cubicBezTo>
                  <a:pt x="2" y="18"/>
                  <a:pt x="0" y="12"/>
                  <a:pt x="3" y="7"/>
                </a:cubicBezTo>
                <a:cubicBezTo>
                  <a:pt x="6" y="2"/>
                  <a:pt x="12" y="0"/>
                  <a:pt x="17" y="3"/>
                </a:cubicBezTo>
                <a:cubicBezTo>
                  <a:pt x="43" y="18"/>
                  <a:pt x="43" y="18"/>
                  <a:pt x="43" y="18"/>
                </a:cubicBezTo>
                <a:cubicBezTo>
                  <a:pt x="48" y="21"/>
                  <a:pt x="50" y="27"/>
                  <a:pt x="47" y="32"/>
                </a:cubicBezTo>
                <a:cubicBezTo>
                  <a:pt x="44" y="37"/>
                  <a:pt x="38" y="39"/>
                  <a:pt x="33" y="36"/>
                </a:cubicBezTo>
                <a:lnTo>
                  <a:pt x="7" y="21"/>
                </a:lnTo>
                <a:close/>
              </a:path>
            </a:pathLst>
          </a:custGeom>
          <a:solidFill>
            <a:srgbClr val="4B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3" name="iṩlïḋé">
            <a:extLst>
              <a:ext uri="{FF2B5EF4-FFF2-40B4-BE49-F238E27FC236}">
                <a16:creationId xmlns="" xmlns:a16="http://schemas.microsoft.com/office/drawing/2014/main" id="{7C6FC2EA-8C39-437E-AC73-0123E590426C}"/>
              </a:ext>
            </a:extLst>
          </p:cNvPr>
          <p:cNvSpPr/>
          <p:nvPr/>
        </p:nvSpPr>
        <p:spPr bwMode="auto">
          <a:xfrm>
            <a:off x="9524257" y="1131071"/>
            <a:ext cx="94946" cy="71502"/>
          </a:xfrm>
          <a:custGeom>
            <a:avLst/>
            <a:gdLst>
              <a:gd name="T0" fmla="*/ 33 w 50"/>
              <a:gd name="T1" fmla="*/ 2 h 38"/>
              <a:gd name="T2" fmla="*/ 47 w 50"/>
              <a:gd name="T3" fmla="*/ 6 h 38"/>
              <a:gd name="T4" fmla="*/ 43 w 50"/>
              <a:gd name="T5" fmla="*/ 20 h 38"/>
              <a:gd name="T6" fmla="*/ 17 w 50"/>
              <a:gd name="T7" fmla="*/ 35 h 38"/>
              <a:gd name="T8" fmla="*/ 3 w 50"/>
              <a:gd name="T9" fmla="*/ 32 h 38"/>
              <a:gd name="T10" fmla="*/ 6 w 50"/>
              <a:gd name="T11" fmla="*/ 18 h 38"/>
              <a:gd name="T12" fmla="*/ 33 w 50"/>
              <a:gd name="T13" fmla="*/ 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38">
                <a:moveTo>
                  <a:pt x="33" y="2"/>
                </a:moveTo>
                <a:cubicBezTo>
                  <a:pt x="38" y="0"/>
                  <a:pt x="44" y="1"/>
                  <a:pt x="47" y="6"/>
                </a:cubicBezTo>
                <a:cubicBezTo>
                  <a:pt x="50" y="11"/>
                  <a:pt x="48" y="17"/>
                  <a:pt x="43" y="20"/>
                </a:cubicBezTo>
                <a:cubicBezTo>
                  <a:pt x="17" y="35"/>
                  <a:pt x="17" y="35"/>
                  <a:pt x="17" y="35"/>
                </a:cubicBezTo>
                <a:cubicBezTo>
                  <a:pt x="12" y="38"/>
                  <a:pt x="6" y="37"/>
                  <a:pt x="3" y="32"/>
                </a:cubicBezTo>
                <a:cubicBezTo>
                  <a:pt x="0" y="27"/>
                  <a:pt x="2" y="21"/>
                  <a:pt x="6" y="18"/>
                </a:cubicBezTo>
                <a:lnTo>
                  <a:pt x="33" y="2"/>
                </a:lnTo>
                <a:close/>
              </a:path>
            </a:pathLst>
          </a:custGeom>
          <a:solidFill>
            <a:srgbClr val="4B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4" name="íśliḑê">
            <a:extLst>
              <a:ext uri="{FF2B5EF4-FFF2-40B4-BE49-F238E27FC236}">
                <a16:creationId xmlns="" xmlns:a16="http://schemas.microsoft.com/office/drawing/2014/main" id="{8B3CFB76-4ED4-4A09-8036-CF931BFBBE8E}"/>
              </a:ext>
            </a:extLst>
          </p:cNvPr>
          <p:cNvSpPr/>
          <p:nvPr/>
        </p:nvSpPr>
        <p:spPr bwMode="auto">
          <a:xfrm>
            <a:off x="9389459" y="1663233"/>
            <a:ext cx="75018" cy="94946"/>
          </a:xfrm>
          <a:custGeom>
            <a:avLst/>
            <a:gdLst>
              <a:gd name="T0" fmla="*/ 36 w 39"/>
              <a:gd name="T1" fmla="*/ 33 h 50"/>
              <a:gd name="T2" fmla="*/ 32 w 39"/>
              <a:gd name="T3" fmla="*/ 47 h 50"/>
              <a:gd name="T4" fmla="*/ 18 w 39"/>
              <a:gd name="T5" fmla="*/ 43 h 50"/>
              <a:gd name="T6" fmla="*/ 3 w 39"/>
              <a:gd name="T7" fmla="*/ 17 h 50"/>
              <a:gd name="T8" fmla="*/ 7 w 39"/>
              <a:gd name="T9" fmla="*/ 3 h 50"/>
              <a:gd name="T10" fmla="*/ 21 w 39"/>
              <a:gd name="T11" fmla="*/ 7 h 50"/>
              <a:gd name="T12" fmla="*/ 36 w 39"/>
              <a:gd name="T13" fmla="*/ 33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" h="50">
                <a:moveTo>
                  <a:pt x="36" y="33"/>
                </a:moveTo>
                <a:cubicBezTo>
                  <a:pt x="39" y="38"/>
                  <a:pt x="37" y="44"/>
                  <a:pt x="32" y="47"/>
                </a:cubicBezTo>
                <a:cubicBezTo>
                  <a:pt x="27" y="50"/>
                  <a:pt x="21" y="48"/>
                  <a:pt x="18" y="43"/>
                </a:cubicBezTo>
                <a:cubicBezTo>
                  <a:pt x="3" y="17"/>
                  <a:pt x="3" y="17"/>
                  <a:pt x="3" y="17"/>
                </a:cubicBezTo>
                <a:cubicBezTo>
                  <a:pt x="0" y="12"/>
                  <a:pt x="2" y="6"/>
                  <a:pt x="7" y="3"/>
                </a:cubicBezTo>
                <a:cubicBezTo>
                  <a:pt x="11" y="0"/>
                  <a:pt x="18" y="2"/>
                  <a:pt x="21" y="7"/>
                </a:cubicBezTo>
                <a:lnTo>
                  <a:pt x="36" y="33"/>
                </a:lnTo>
                <a:close/>
              </a:path>
            </a:pathLst>
          </a:custGeom>
          <a:solidFill>
            <a:srgbClr val="4B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5" name="iṥḷîdè">
            <a:extLst>
              <a:ext uri="{FF2B5EF4-FFF2-40B4-BE49-F238E27FC236}">
                <a16:creationId xmlns="" xmlns:a16="http://schemas.microsoft.com/office/drawing/2014/main" id="{C62F6B5A-F17B-40EC-89A8-465240F34D77}"/>
              </a:ext>
            </a:extLst>
          </p:cNvPr>
          <p:cNvSpPr/>
          <p:nvPr/>
        </p:nvSpPr>
        <p:spPr bwMode="auto">
          <a:xfrm>
            <a:off x="8833853" y="1528435"/>
            <a:ext cx="94946" cy="73847"/>
          </a:xfrm>
          <a:custGeom>
            <a:avLst/>
            <a:gdLst>
              <a:gd name="T0" fmla="*/ 17 w 50"/>
              <a:gd name="T1" fmla="*/ 36 h 39"/>
              <a:gd name="T2" fmla="*/ 3 w 50"/>
              <a:gd name="T3" fmla="*/ 32 h 39"/>
              <a:gd name="T4" fmla="*/ 7 w 50"/>
              <a:gd name="T5" fmla="*/ 18 h 39"/>
              <a:gd name="T6" fmla="*/ 33 w 50"/>
              <a:gd name="T7" fmla="*/ 3 h 39"/>
              <a:gd name="T8" fmla="*/ 47 w 50"/>
              <a:gd name="T9" fmla="*/ 7 h 39"/>
              <a:gd name="T10" fmla="*/ 44 w 50"/>
              <a:gd name="T11" fmla="*/ 21 h 39"/>
              <a:gd name="T12" fmla="*/ 17 w 50"/>
              <a:gd name="T13" fmla="*/ 36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39">
                <a:moveTo>
                  <a:pt x="17" y="36"/>
                </a:moveTo>
                <a:cubicBezTo>
                  <a:pt x="12" y="39"/>
                  <a:pt x="6" y="37"/>
                  <a:pt x="3" y="32"/>
                </a:cubicBezTo>
                <a:cubicBezTo>
                  <a:pt x="0" y="28"/>
                  <a:pt x="2" y="21"/>
                  <a:pt x="7" y="18"/>
                </a:cubicBezTo>
                <a:cubicBezTo>
                  <a:pt x="33" y="3"/>
                  <a:pt x="33" y="3"/>
                  <a:pt x="33" y="3"/>
                </a:cubicBezTo>
                <a:cubicBezTo>
                  <a:pt x="38" y="0"/>
                  <a:pt x="44" y="2"/>
                  <a:pt x="47" y="7"/>
                </a:cubicBezTo>
                <a:cubicBezTo>
                  <a:pt x="50" y="12"/>
                  <a:pt x="48" y="18"/>
                  <a:pt x="44" y="21"/>
                </a:cubicBezTo>
                <a:lnTo>
                  <a:pt x="17" y="36"/>
                </a:lnTo>
                <a:close/>
              </a:path>
            </a:pathLst>
          </a:custGeom>
          <a:solidFill>
            <a:srgbClr val="4B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6" name="îṣļiďe">
            <a:extLst>
              <a:ext uri="{FF2B5EF4-FFF2-40B4-BE49-F238E27FC236}">
                <a16:creationId xmlns="" xmlns:a16="http://schemas.microsoft.com/office/drawing/2014/main" id="{7A9FE114-ACB1-4105-989C-D79FAEF8D707}"/>
              </a:ext>
            </a:extLst>
          </p:cNvPr>
          <p:cNvSpPr/>
          <p:nvPr/>
        </p:nvSpPr>
        <p:spPr bwMode="auto">
          <a:xfrm>
            <a:off x="8989750" y="975174"/>
            <a:ext cx="73847" cy="92601"/>
          </a:xfrm>
          <a:custGeom>
            <a:avLst/>
            <a:gdLst>
              <a:gd name="T0" fmla="*/ 3 w 39"/>
              <a:gd name="T1" fmla="*/ 16 h 49"/>
              <a:gd name="T2" fmla="*/ 7 w 39"/>
              <a:gd name="T3" fmla="*/ 3 h 49"/>
              <a:gd name="T4" fmla="*/ 21 w 39"/>
              <a:gd name="T5" fmla="*/ 6 h 49"/>
              <a:gd name="T6" fmla="*/ 36 w 39"/>
              <a:gd name="T7" fmla="*/ 33 h 49"/>
              <a:gd name="T8" fmla="*/ 32 w 39"/>
              <a:gd name="T9" fmla="*/ 47 h 49"/>
              <a:gd name="T10" fmla="*/ 18 w 39"/>
              <a:gd name="T11" fmla="*/ 43 h 49"/>
              <a:gd name="T12" fmla="*/ 3 w 39"/>
              <a:gd name="T13" fmla="*/ 16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" h="49">
                <a:moveTo>
                  <a:pt x="3" y="16"/>
                </a:moveTo>
                <a:cubicBezTo>
                  <a:pt x="0" y="12"/>
                  <a:pt x="2" y="5"/>
                  <a:pt x="7" y="3"/>
                </a:cubicBezTo>
                <a:cubicBezTo>
                  <a:pt x="12" y="0"/>
                  <a:pt x="18" y="1"/>
                  <a:pt x="21" y="6"/>
                </a:cubicBezTo>
                <a:cubicBezTo>
                  <a:pt x="36" y="33"/>
                  <a:pt x="36" y="33"/>
                  <a:pt x="36" y="33"/>
                </a:cubicBezTo>
                <a:cubicBezTo>
                  <a:pt x="39" y="37"/>
                  <a:pt x="37" y="44"/>
                  <a:pt x="32" y="47"/>
                </a:cubicBezTo>
                <a:cubicBezTo>
                  <a:pt x="28" y="49"/>
                  <a:pt x="21" y="48"/>
                  <a:pt x="18" y="43"/>
                </a:cubicBezTo>
                <a:lnTo>
                  <a:pt x="3" y="16"/>
                </a:lnTo>
                <a:close/>
              </a:path>
            </a:pathLst>
          </a:custGeom>
          <a:solidFill>
            <a:srgbClr val="4B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íṥļídé">
            <a:extLst>
              <a:ext uri="{FF2B5EF4-FFF2-40B4-BE49-F238E27FC236}">
                <a16:creationId xmlns="" xmlns:a16="http://schemas.microsoft.com/office/drawing/2014/main" id="{77164EEA-6138-4ADA-AB8F-2B7E156CE767}"/>
              </a:ext>
            </a:extLst>
          </p:cNvPr>
          <p:cNvSpPr/>
          <p:nvPr/>
        </p:nvSpPr>
        <p:spPr bwMode="auto">
          <a:xfrm>
            <a:off x="8558394" y="3476571"/>
            <a:ext cx="1002201" cy="1174508"/>
          </a:xfrm>
          <a:prstGeom prst="rect">
            <a:avLst/>
          </a:prstGeom>
          <a:solidFill>
            <a:srgbClr val="69D5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íş1îḋe">
            <a:extLst>
              <a:ext uri="{FF2B5EF4-FFF2-40B4-BE49-F238E27FC236}">
                <a16:creationId xmlns="" xmlns:a16="http://schemas.microsoft.com/office/drawing/2014/main" id="{2CD2EE84-B685-4ECE-9517-75F08885EF7C}"/>
              </a:ext>
            </a:extLst>
          </p:cNvPr>
          <p:cNvSpPr/>
          <p:nvPr/>
        </p:nvSpPr>
        <p:spPr bwMode="auto">
          <a:xfrm>
            <a:off x="7237365" y="5776355"/>
            <a:ext cx="3727481" cy="212162"/>
          </a:xfrm>
          <a:prstGeom prst="ellipse">
            <a:avLst/>
          </a:prstGeom>
          <a:solidFill>
            <a:srgbClr val="E0E0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ïšļiďè">
            <a:extLst>
              <a:ext uri="{FF2B5EF4-FFF2-40B4-BE49-F238E27FC236}">
                <a16:creationId xmlns="" xmlns:a16="http://schemas.microsoft.com/office/drawing/2014/main" id="{CA019277-8D95-4E76-81A5-58299160027B}"/>
              </a:ext>
            </a:extLst>
          </p:cNvPr>
          <p:cNvSpPr/>
          <p:nvPr/>
        </p:nvSpPr>
        <p:spPr bwMode="auto">
          <a:xfrm>
            <a:off x="7368648" y="2182503"/>
            <a:ext cx="144176" cy="101978"/>
          </a:xfrm>
          <a:custGeom>
            <a:avLst/>
            <a:gdLst>
              <a:gd name="T0" fmla="*/ 60 w 76"/>
              <a:gd name="T1" fmla="*/ 31 h 54"/>
              <a:gd name="T2" fmla="*/ 72 w 76"/>
              <a:gd name="T3" fmla="*/ 20 h 54"/>
              <a:gd name="T4" fmla="*/ 28 w 76"/>
              <a:gd name="T5" fmla="*/ 2 h 54"/>
              <a:gd name="T6" fmla="*/ 1 w 76"/>
              <a:gd name="T7" fmla="*/ 29 h 54"/>
              <a:gd name="T8" fmla="*/ 27 w 76"/>
              <a:gd name="T9" fmla="*/ 37 h 54"/>
              <a:gd name="T10" fmla="*/ 32 w 76"/>
              <a:gd name="T11" fmla="*/ 37 h 54"/>
              <a:gd name="T12" fmla="*/ 41 w 76"/>
              <a:gd name="T13" fmla="*/ 45 h 54"/>
              <a:gd name="T14" fmla="*/ 63 w 76"/>
              <a:gd name="T15" fmla="*/ 52 h 54"/>
              <a:gd name="T16" fmla="*/ 60 w 76"/>
              <a:gd name="T17" fmla="*/ 31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" h="54">
                <a:moveTo>
                  <a:pt x="60" y="31"/>
                </a:moveTo>
                <a:cubicBezTo>
                  <a:pt x="59" y="31"/>
                  <a:pt x="73" y="21"/>
                  <a:pt x="72" y="20"/>
                </a:cubicBezTo>
                <a:cubicBezTo>
                  <a:pt x="67" y="7"/>
                  <a:pt x="43" y="5"/>
                  <a:pt x="28" y="2"/>
                </a:cubicBezTo>
                <a:cubicBezTo>
                  <a:pt x="14" y="0"/>
                  <a:pt x="2" y="17"/>
                  <a:pt x="1" y="29"/>
                </a:cubicBezTo>
                <a:cubicBezTo>
                  <a:pt x="0" y="47"/>
                  <a:pt x="18" y="52"/>
                  <a:pt x="27" y="37"/>
                </a:cubicBezTo>
                <a:cubicBezTo>
                  <a:pt x="30" y="33"/>
                  <a:pt x="29" y="34"/>
                  <a:pt x="32" y="37"/>
                </a:cubicBezTo>
                <a:cubicBezTo>
                  <a:pt x="35" y="39"/>
                  <a:pt x="38" y="42"/>
                  <a:pt x="41" y="45"/>
                </a:cubicBezTo>
                <a:cubicBezTo>
                  <a:pt x="47" y="50"/>
                  <a:pt x="55" y="54"/>
                  <a:pt x="63" y="52"/>
                </a:cubicBezTo>
                <a:cubicBezTo>
                  <a:pt x="76" y="50"/>
                  <a:pt x="74" y="28"/>
                  <a:pt x="60" y="31"/>
                </a:cubicBezTo>
                <a:close/>
              </a:path>
            </a:pathLst>
          </a:custGeom>
          <a:solidFill>
            <a:srgbClr val="FBCC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iṣļiḓe">
            <a:extLst>
              <a:ext uri="{FF2B5EF4-FFF2-40B4-BE49-F238E27FC236}">
                <a16:creationId xmlns="" xmlns:a16="http://schemas.microsoft.com/office/drawing/2014/main" id="{29B62E67-F04A-4031-B006-EB3151049EB8}"/>
              </a:ext>
            </a:extLst>
          </p:cNvPr>
          <p:cNvSpPr/>
          <p:nvPr/>
        </p:nvSpPr>
        <p:spPr bwMode="auto">
          <a:xfrm>
            <a:off x="7349893" y="2220012"/>
            <a:ext cx="144176" cy="101978"/>
          </a:xfrm>
          <a:custGeom>
            <a:avLst/>
            <a:gdLst>
              <a:gd name="T0" fmla="*/ 60 w 76"/>
              <a:gd name="T1" fmla="*/ 31 h 54"/>
              <a:gd name="T2" fmla="*/ 58 w 76"/>
              <a:gd name="T3" fmla="*/ 30 h 54"/>
              <a:gd name="T4" fmla="*/ 28 w 76"/>
              <a:gd name="T5" fmla="*/ 2 h 54"/>
              <a:gd name="T6" fmla="*/ 1 w 76"/>
              <a:gd name="T7" fmla="*/ 29 h 54"/>
              <a:gd name="T8" fmla="*/ 27 w 76"/>
              <a:gd name="T9" fmla="*/ 37 h 54"/>
              <a:gd name="T10" fmla="*/ 32 w 76"/>
              <a:gd name="T11" fmla="*/ 37 h 54"/>
              <a:gd name="T12" fmla="*/ 42 w 76"/>
              <a:gd name="T13" fmla="*/ 45 h 54"/>
              <a:gd name="T14" fmla="*/ 63 w 76"/>
              <a:gd name="T15" fmla="*/ 52 h 54"/>
              <a:gd name="T16" fmla="*/ 60 w 76"/>
              <a:gd name="T17" fmla="*/ 31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" h="54">
                <a:moveTo>
                  <a:pt x="60" y="31"/>
                </a:moveTo>
                <a:cubicBezTo>
                  <a:pt x="59" y="31"/>
                  <a:pt x="59" y="31"/>
                  <a:pt x="58" y="30"/>
                </a:cubicBezTo>
                <a:cubicBezTo>
                  <a:pt x="53" y="17"/>
                  <a:pt x="43" y="5"/>
                  <a:pt x="28" y="2"/>
                </a:cubicBezTo>
                <a:cubicBezTo>
                  <a:pt x="14" y="0"/>
                  <a:pt x="2" y="17"/>
                  <a:pt x="1" y="29"/>
                </a:cubicBezTo>
                <a:cubicBezTo>
                  <a:pt x="0" y="47"/>
                  <a:pt x="19" y="52"/>
                  <a:pt x="27" y="37"/>
                </a:cubicBezTo>
                <a:cubicBezTo>
                  <a:pt x="30" y="33"/>
                  <a:pt x="29" y="34"/>
                  <a:pt x="32" y="37"/>
                </a:cubicBezTo>
                <a:cubicBezTo>
                  <a:pt x="35" y="39"/>
                  <a:pt x="38" y="42"/>
                  <a:pt x="42" y="45"/>
                </a:cubicBezTo>
                <a:cubicBezTo>
                  <a:pt x="47" y="50"/>
                  <a:pt x="55" y="54"/>
                  <a:pt x="63" y="52"/>
                </a:cubicBezTo>
                <a:cubicBezTo>
                  <a:pt x="76" y="49"/>
                  <a:pt x="74" y="28"/>
                  <a:pt x="60" y="31"/>
                </a:cubicBezTo>
                <a:close/>
              </a:path>
            </a:pathLst>
          </a:custGeom>
          <a:solidFill>
            <a:srgbClr val="FBCC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íṧ1íḓê">
            <a:extLst>
              <a:ext uri="{FF2B5EF4-FFF2-40B4-BE49-F238E27FC236}">
                <a16:creationId xmlns="" xmlns:a16="http://schemas.microsoft.com/office/drawing/2014/main" id="{803E71F6-0126-4E6D-BC06-ED82D5AEC5A6}"/>
              </a:ext>
            </a:extLst>
          </p:cNvPr>
          <p:cNvSpPr/>
          <p:nvPr/>
        </p:nvSpPr>
        <p:spPr bwMode="auto">
          <a:xfrm>
            <a:off x="7340516" y="2248144"/>
            <a:ext cx="144176" cy="100806"/>
          </a:xfrm>
          <a:custGeom>
            <a:avLst/>
            <a:gdLst>
              <a:gd name="T0" fmla="*/ 60 w 76"/>
              <a:gd name="T1" fmla="*/ 30 h 53"/>
              <a:gd name="T2" fmla="*/ 58 w 76"/>
              <a:gd name="T3" fmla="*/ 30 h 53"/>
              <a:gd name="T4" fmla="*/ 28 w 76"/>
              <a:gd name="T5" fmla="*/ 2 h 53"/>
              <a:gd name="T6" fmla="*/ 1 w 76"/>
              <a:gd name="T7" fmla="*/ 29 h 53"/>
              <a:gd name="T8" fmla="*/ 27 w 76"/>
              <a:gd name="T9" fmla="*/ 37 h 53"/>
              <a:gd name="T10" fmla="*/ 32 w 76"/>
              <a:gd name="T11" fmla="*/ 36 h 53"/>
              <a:gd name="T12" fmla="*/ 42 w 76"/>
              <a:gd name="T13" fmla="*/ 45 h 53"/>
              <a:gd name="T14" fmla="*/ 63 w 76"/>
              <a:gd name="T15" fmla="*/ 52 h 53"/>
              <a:gd name="T16" fmla="*/ 60 w 76"/>
              <a:gd name="T17" fmla="*/ 3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" h="53">
                <a:moveTo>
                  <a:pt x="60" y="30"/>
                </a:moveTo>
                <a:cubicBezTo>
                  <a:pt x="59" y="31"/>
                  <a:pt x="59" y="30"/>
                  <a:pt x="58" y="30"/>
                </a:cubicBezTo>
                <a:cubicBezTo>
                  <a:pt x="53" y="17"/>
                  <a:pt x="43" y="5"/>
                  <a:pt x="28" y="2"/>
                </a:cubicBezTo>
                <a:cubicBezTo>
                  <a:pt x="14" y="0"/>
                  <a:pt x="2" y="17"/>
                  <a:pt x="1" y="29"/>
                </a:cubicBezTo>
                <a:cubicBezTo>
                  <a:pt x="0" y="47"/>
                  <a:pt x="19" y="52"/>
                  <a:pt x="27" y="37"/>
                </a:cubicBezTo>
                <a:cubicBezTo>
                  <a:pt x="30" y="33"/>
                  <a:pt x="29" y="34"/>
                  <a:pt x="32" y="36"/>
                </a:cubicBezTo>
                <a:cubicBezTo>
                  <a:pt x="35" y="39"/>
                  <a:pt x="38" y="42"/>
                  <a:pt x="42" y="45"/>
                </a:cubicBezTo>
                <a:cubicBezTo>
                  <a:pt x="47" y="50"/>
                  <a:pt x="55" y="53"/>
                  <a:pt x="63" y="52"/>
                </a:cubicBezTo>
                <a:cubicBezTo>
                  <a:pt x="76" y="49"/>
                  <a:pt x="74" y="28"/>
                  <a:pt x="60" y="30"/>
                </a:cubicBezTo>
                <a:close/>
              </a:path>
            </a:pathLst>
          </a:custGeom>
          <a:solidFill>
            <a:srgbClr val="FBCC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íşļiḑé">
            <a:extLst>
              <a:ext uri="{FF2B5EF4-FFF2-40B4-BE49-F238E27FC236}">
                <a16:creationId xmlns="" xmlns:a16="http://schemas.microsoft.com/office/drawing/2014/main" id="{340A73EF-3CAF-4217-80CE-DE494F3844F3}"/>
              </a:ext>
            </a:extLst>
          </p:cNvPr>
          <p:cNvSpPr/>
          <p:nvPr/>
        </p:nvSpPr>
        <p:spPr bwMode="auto">
          <a:xfrm>
            <a:off x="10551073" y="1992611"/>
            <a:ext cx="173480" cy="166447"/>
          </a:xfrm>
          <a:custGeom>
            <a:avLst/>
            <a:gdLst>
              <a:gd name="T0" fmla="*/ 65 w 91"/>
              <a:gd name="T1" fmla="*/ 15 h 88"/>
              <a:gd name="T2" fmla="*/ 5 w 91"/>
              <a:gd name="T3" fmla="*/ 16 h 88"/>
              <a:gd name="T4" fmla="*/ 10 w 91"/>
              <a:gd name="T5" fmla="*/ 18 h 88"/>
              <a:gd name="T6" fmla="*/ 13 w 91"/>
              <a:gd name="T7" fmla="*/ 32 h 88"/>
              <a:gd name="T8" fmla="*/ 33 w 91"/>
              <a:gd name="T9" fmla="*/ 35 h 88"/>
              <a:gd name="T10" fmla="*/ 47 w 91"/>
              <a:gd name="T11" fmla="*/ 56 h 88"/>
              <a:gd name="T12" fmla="*/ 75 w 91"/>
              <a:gd name="T13" fmla="*/ 88 h 88"/>
              <a:gd name="T14" fmla="*/ 84 w 91"/>
              <a:gd name="T15" fmla="*/ 79 h 88"/>
              <a:gd name="T16" fmla="*/ 82 w 91"/>
              <a:gd name="T17" fmla="*/ 71 h 88"/>
              <a:gd name="T18" fmla="*/ 65 w 91"/>
              <a:gd name="T19" fmla="*/ 1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" h="88">
                <a:moveTo>
                  <a:pt x="65" y="15"/>
                </a:moveTo>
                <a:cubicBezTo>
                  <a:pt x="50" y="0"/>
                  <a:pt x="0" y="14"/>
                  <a:pt x="5" y="16"/>
                </a:cubicBezTo>
                <a:cubicBezTo>
                  <a:pt x="5" y="17"/>
                  <a:pt x="9" y="18"/>
                  <a:pt x="10" y="18"/>
                </a:cubicBezTo>
                <a:cubicBezTo>
                  <a:pt x="4" y="22"/>
                  <a:pt x="5" y="31"/>
                  <a:pt x="13" y="32"/>
                </a:cubicBezTo>
                <a:cubicBezTo>
                  <a:pt x="20" y="33"/>
                  <a:pt x="27" y="33"/>
                  <a:pt x="33" y="35"/>
                </a:cubicBezTo>
                <a:cubicBezTo>
                  <a:pt x="43" y="37"/>
                  <a:pt x="44" y="48"/>
                  <a:pt x="47" y="56"/>
                </a:cubicBezTo>
                <a:cubicBezTo>
                  <a:pt x="52" y="68"/>
                  <a:pt x="60" y="88"/>
                  <a:pt x="75" y="88"/>
                </a:cubicBezTo>
                <a:cubicBezTo>
                  <a:pt x="80" y="88"/>
                  <a:pt x="84" y="84"/>
                  <a:pt x="84" y="79"/>
                </a:cubicBezTo>
                <a:cubicBezTo>
                  <a:pt x="84" y="76"/>
                  <a:pt x="83" y="73"/>
                  <a:pt x="82" y="71"/>
                </a:cubicBezTo>
                <a:cubicBezTo>
                  <a:pt x="85" y="66"/>
                  <a:pt x="91" y="40"/>
                  <a:pt x="65" y="15"/>
                </a:cubicBezTo>
                <a:close/>
              </a:path>
            </a:pathLst>
          </a:custGeom>
          <a:solidFill>
            <a:srgbClr val="FBCC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ïS1îḓé">
            <a:extLst>
              <a:ext uri="{FF2B5EF4-FFF2-40B4-BE49-F238E27FC236}">
                <a16:creationId xmlns="" xmlns:a16="http://schemas.microsoft.com/office/drawing/2014/main" id="{3E56D751-43AC-4DF8-ADCC-2D6A6F662491}"/>
              </a:ext>
            </a:extLst>
          </p:cNvPr>
          <p:cNvSpPr/>
          <p:nvPr/>
        </p:nvSpPr>
        <p:spPr bwMode="auto">
          <a:xfrm>
            <a:off x="10982430" y="3548072"/>
            <a:ext cx="140660" cy="162931"/>
          </a:xfrm>
          <a:custGeom>
            <a:avLst/>
            <a:gdLst>
              <a:gd name="T0" fmla="*/ 73 w 74"/>
              <a:gd name="T1" fmla="*/ 13 h 86"/>
              <a:gd name="T2" fmla="*/ 31 w 74"/>
              <a:gd name="T3" fmla="*/ 14 h 86"/>
              <a:gd name="T4" fmla="*/ 18 w 74"/>
              <a:gd name="T5" fmla="*/ 33 h 86"/>
              <a:gd name="T6" fmla="*/ 13 w 74"/>
              <a:gd name="T7" fmla="*/ 57 h 86"/>
              <a:gd name="T8" fmla="*/ 25 w 74"/>
              <a:gd name="T9" fmla="*/ 77 h 86"/>
              <a:gd name="T10" fmla="*/ 40 w 74"/>
              <a:gd name="T11" fmla="*/ 42 h 86"/>
              <a:gd name="T12" fmla="*/ 73 w 74"/>
              <a:gd name="T13" fmla="*/ 19 h 86"/>
              <a:gd name="T14" fmla="*/ 73 w 74"/>
              <a:gd name="T15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4" h="86">
                <a:moveTo>
                  <a:pt x="73" y="13"/>
                </a:moveTo>
                <a:cubicBezTo>
                  <a:pt x="64" y="0"/>
                  <a:pt x="42" y="6"/>
                  <a:pt x="31" y="14"/>
                </a:cubicBezTo>
                <a:cubicBezTo>
                  <a:pt x="25" y="19"/>
                  <a:pt x="21" y="26"/>
                  <a:pt x="18" y="33"/>
                </a:cubicBezTo>
                <a:cubicBezTo>
                  <a:pt x="16" y="39"/>
                  <a:pt x="19" y="53"/>
                  <a:pt x="13" y="57"/>
                </a:cubicBezTo>
                <a:cubicBezTo>
                  <a:pt x="0" y="65"/>
                  <a:pt x="12" y="86"/>
                  <a:pt x="25" y="77"/>
                </a:cubicBezTo>
                <a:cubicBezTo>
                  <a:pt x="38" y="68"/>
                  <a:pt x="38" y="57"/>
                  <a:pt x="40" y="42"/>
                </a:cubicBezTo>
                <a:cubicBezTo>
                  <a:pt x="43" y="23"/>
                  <a:pt x="61" y="28"/>
                  <a:pt x="73" y="19"/>
                </a:cubicBezTo>
                <a:cubicBezTo>
                  <a:pt x="74" y="17"/>
                  <a:pt x="74" y="15"/>
                  <a:pt x="73" y="13"/>
                </a:cubicBezTo>
                <a:close/>
              </a:path>
            </a:pathLst>
          </a:custGeom>
          <a:solidFill>
            <a:srgbClr val="FBCC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ïṥlîḓe">
            <a:extLst>
              <a:ext uri="{FF2B5EF4-FFF2-40B4-BE49-F238E27FC236}">
                <a16:creationId xmlns="" xmlns:a16="http://schemas.microsoft.com/office/drawing/2014/main" id="{5E641C7B-A22E-40F4-9DB6-FE79871A7E49}"/>
              </a:ext>
            </a:extLst>
          </p:cNvPr>
          <p:cNvSpPr/>
          <p:nvPr/>
        </p:nvSpPr>
        <p:spPr bwMode="auto">
          <a:xfrm>
            <a:off x="8646307" y="2210634"/>
            <a:ext cx="914288" cy="1413629"/>
          </a:xfrm>
          <a:custGeom>
            <a:avLst/>
            <a:gdLst>
              <a:gd name="T0" fmla="*/ 19 w 482"/>
              <a:gd name="T1" fmla="*/ 218 h 746"/>
              <a:gd name="T2" fmla="*/ 46 w 482"/>
              <a:gd name="T3" fmla="*/ 483 h 746"/>
              <a:gd name="T4" fmla="*/ 436 w 482"/>
              <a:gd name="T5" fmla="*/ 373 h 746"/>
              <a:gd name="T6" fmla="*/ 19 w 482"/>
              <a:gd name="T7" fmla="*/ 218 h 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82" h="746">
                <a:moveTo>
                  <a:pt x="19" y="218"/>
                </a:moveTo>
                <a:cubicBezTo>
                  <a:pt x="19" y="218"/>
                  <a:pt x="0" y="430"/>
                  <a:pt x="46" y="483"/>
                </a:cubicBezTo>
                <a:cubicBezTo>
                  <a:pt x="92" y="535"/>
                  <a:pt x="390" y="746"/>
                  <a:pt x="436" y="373"/>
                </a:cubicBezTo>
                <a:cubicBezTo>
                  <a:pt x="482" y="0"/>
                  <a:pt x="53" y="214"/>
                  <a:pt x="19" y="218"/>
                </a:cubicBezTo>
                <a:close/>
              </a:path>
            </a:pathLst>
          </a:custGeom>
          <a:solidFill>
            <a:srgbClr val="FBCC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ïṣļide">
            <a:extLst>
              <a:ext uri="{FF2B5EF4-FFF2-40B4-BE49-F238E27FC236}">
                <a16:creationId xmlns="" xmlns:a16="http://schemas.microsoft.com/office/drawing/2014/main" id="{7B9D189B-3919-4FDE-840C-0903D25ABF17}"/>
              </a:ext>
            </a:extLst>
          </p:cNvPr>
          <p:cNvSpPr/>
          <p:nvPr/>
        </p:nvSpPr>
        <p:spPr bwMode="auto">
          <a:xfrm>
            <a:off x="8413046" y="2159059"/>
            <a:ext cx="1135828" cy="841613"/>
          </a:xfrm>
          <a:custGeom>
            <a:avLst/>
            <a:gdLst>
              <a:gd name="T0" fmla="*/ 584 w 599"/>
              <a:gd name="T1" fmla="*/ 221 h 444"/>
              <a:gd name="T2" fmla="*/ 566 w 599"/>
              <a:gd name="T3" fmla="*/ 189 h 444"/>
              <a:gd name="T4" fmla="*/ 588 w 599"/>
              <a:gd name="T5" fmla="*/ 174 h 444"/>
              <a:gd name="T6" fmla="*/ 586 w 599"/>
              <a:gd name="T7" fmla="*/ 168 h 444"/>
              <a:gd name="T8" fmla="*/ 561 w 599"/>
              <a:gd name="T9" fmla="*/ 185 h 444"/>
              <a:gd name="T10" fmla="*/ 560 w 599"/>
              <a:gd name="T11" fmla="*/ 184 h 444"/>
              <a:gd name="T12" fmla="*/ 561 w 599"/>
              <a:gd name="T13" fmla="*/ 157 h 444"/>
              <a:gd name="T14" fmla="*/ 553 w 599"/>
              <a:gd name="T15" fmla="*/ 157 h 444"/>
              <a:gd name="T16" fmla="*/ 553 w 599"/>
              <a:gd name="T17" fmla="*/ 178 h 444"/>
              <a:gd name="T18" fmla="*/ 462 w 599"/>
              <a:gd name="T19" fmla="*/ 156 h 444"/>
              <a:gd name="T20" fmla="*/ 299 w 599"/>
              <a:gd name="T21" fmla="*/ 99 h 444"/>
              <a:gd name="T22" fmla="*/ 138 w 599"/>
              <a:gd name="T23" fmla="*/ 14 h 444"/>
              <a:gd name="T24" fmla="*/ 19 w 599"/>
              <a:gd name="T25" fmla="*/ 84 h 444"/>
              <a:gd name="T26" fmla="*/ 138 w 599"/>
              <a:gd name="T27" fmla="*/ 258 h 444"/>
              <a:gd name="T28" fmla="*/ 492 w 599"/>
              <a:gd name="T29" fmla="*/ 267 h 444"/>
              <a:gd name="T30" fmla="*/ 508 w 599"/>
              <a:gd name="T31" fmla="*/ 432 h 444"/>
              <a:gd name="T32" fmla="*/ 572 w 599"/>
              <a:gd name="T33" fmla="*/ 444 h 444"/>
              <a:gd name="T34" fmla="*/ 584 w 599"/>
              <a:gd name="T35" fmla="*/ 221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9" h="444">
                <a:moveTo>
                  <a:pt x="584" y="221"/>
                </a:moveTo>
                <a:cubicBezTo>
                  <a:pt x="581" y="209"/>
                  <a:pt x="574" y="198"/>
                  <a:pt x="566" y="189"/>
                </a:cubicBezTo>
                <a:cubicBezTo>
                  <a:pt x="572" y="183"/>
                  <a:pt x="579" y="177"/>
                  <a:pt x="588" y="174"/>
                </a:cubicBezTo>
                <a:cubicBezTo>
                  <a:pt x="592" y="173"/>
                  <a:pt x="590" y="167"/>
                  <a:pt x="586" y="168"/>
                </a:cubicBezTo>
                <a:cubicBezTo>
                  <a:pt x="576" y="171"/>
                  <a:pt x="568" y="177"/>
                  <a:pt x="561" y="185"/>
                </a:cubicBezTo>
                <a:cubicBezTo>
                  <a:pt x="560" y="185"/>
                  <a:pt x="560" y="184"/>
                  <a:pt x="560" y="184"/>
                </a:cubicBezTo>
                <a:cubicBezTo>
                  <a:pt x="561" y="175"/>
                  <a:pt x="561" y="166"/>
                  <a:pt x="561" y="157"/>
                </a:cubicBezTo>
                <a:cubicBezTo>
                  <a:pt x="560" y="153"/>
                  <a:pt x="553" y="153"/>
                  <a:pt x="553" y="157"/>
                </a:cubicBezTo>
                <a:cubicBezTo>
                  <a:pt x="553" y="164"/>
                  <a:pt x="553" y="171"/>
                  <a:pt x="553" y="178"/>
                </a:cubicBezTo>
                <a:cubicBezTo>
                  <a:pt x="527" y="160"/>
                  <a:pt x="493" y="153"/>
                  <a:pt x="462" y="156"/>
                </a:cubicBezTo>
                <a:cubicBezTo>
                  <a:pt x="414" y="160"/>
                  <a:pt x="355" y="127"/>
                  <a:pt x="299" y="99"/>
                </a:cubicBezTo>
                <a:cubicBezTo>
                  <a:pt x="242" y="72"/>
                  <a:pt x="189" y="29"/>
                  <a:pt x="138" y="14"/>
                </a:cubicBezTo>
                <a:cubicBezTo>
                  <a:pt x="87" y="0"/>
                  <a:pt x="38" y="4"/>
                  <a:pt x="19" y="84"/>
                </a:cubicBezTo>
                <a:cubicBezTo>
                  <a:pt x="0" y="164"/>
                  <a:pt x="85" y="241"/>
                  <a:pt x="138" y="258"/>
                </a:cubicBezTo>
                <a:cubicBezTo>
                  <a:pt x="323" y="319"/>
                  <a:pt x="483" y="250"/>
                  <a:pt x="492" y="267"/>
                </a:cubicBezTo>
                <a:cubicBezTo>
                  <a:pt x="500" y="284"/>
                  <a:pt x="508" y="432"/>
                  <a:pt x="508" y="432"/>
                </a:cubicBezTo>
                <a:cubicBezTo>
                  <a:pt x="572" y="444"/>
                  <a:pt x="572" y="444"/>
                  <a:pt x="572" y="444"/>
                </a:cubicBezTo>
                <a:cubicBezTo>
                  <a:pt x="595" y="419"/>
                  <a:pt x="599" y="269"/>
                  <a:pt x="584" y="221"/>
                </a:cubicBezTo>
                <a:close/>
              </a:path>
            </a:pathLst>
          </a:custGeom>
          <a:solidFill>
            <a:srgbClr val="6940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î$ḻîdè">
            <a:extLst>
              <a:ext uri="{FF2B5EF4-FFF2-40B4-BE49-F238E27FC236}">
                <a16:creationId xmlns="" xmlns:a16="http://schemas.microsoft.com/office/drawing/2014/main" id="{45B5AD56-F954-4B4E-9A7D-C998F4BF4678}"/>
              </a:ext>
            </a:extLst>
          </p:cNvPr>
          <p:cNvSpPr/>
          <p:nvPr/>
        </p:nvSpPr>
        <p:spPr bwMode="auto">
          <a:xfrm>
            <a:off x="8870190" y="2852979"/>
            <a:ext cx="41026" cy="134799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îsliḋè">
            <a:extLst>
              <a:ext uri="{FF2B5EF4-FFF2-40B4-BE49-F238E27FC236}">
                <a16:creationId xmlns="" xmlns:a16="http://schemas.microsoft.com/office/drawing/2014/main" id="{7FCE23A1-B8A1-40DD-80C3-BA683AABF8BF}"/>
              </a:ext>
            </a:extLst>
          </p:cNvPr>
          <p:cNvSpPr/>
          <p:nvPr/>
        </p:nvSpPr>
        <p:spPr bwMode="auto">
          <a:xfrm>
            <a:off x="9155026" y="2852979"/>
            <a:ext cx="43371" cy="134799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îṧlïdê">
            <a:extLst>
              <a:ext uri="{FF2B5EF4-FFF2-40B4-BE49-F238E27FC236}">
                <a16:creationId xmlns="" xmlns:a16="http://schemas.microsoft.com/office/drawing/2014/main" id="{F0EBEF38-6155-4774-BF58-6680644019FC}"/>
              </a:ext>
            </a:extLst>
          </p:cNvPr>
          <p:cNvSpPr/>
          <p:nvPr/>
        </p:nvSpPr>
        <p:spPr bwMode="auto">
          <a:xfrm>
            <a:off x="8750629" y="2721697"/>
            <a:ext cx="85569" cy="58608"/>
          </a:xfrm>
          <a:custGeom>
            <a:avLst/>
            <a:gdLst>
              <a:gd name="T0" fmla="*/ 41 w 45"/>
              <a:gd name="T1" fmla="*/ 2 h 31"/>
              <a:gd name="T2" fmla="*/ 2 w 45"/>
              <a:gd name="T3" fmla="*/ 26 h 31"/>
              <a:gd name="T4" fmla="*/ 6 w 45"/>
              <a:gd name="T5" fmla="*/ 28 h 31"/>
              <a:gd name="T6" fmla="*/ 41 w 45"/>
              <a:gd name="T7" fmla="*/ 7 h 31"/>
              <a:gd name="T8" fmla="*/ 41 w 45"/>
              <a:gd name="T9" fmla="*/ 2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31">
                <a:moveTo>
                  <a:pt x="41" y="2"/>
                </a:moveTo>
                <a:cubicBezTo>
                  <a:pt x="24" y="0"/>
                  <a:pt x="8" y="10"/>
                  <a:pt x="2" y="26"/>
                </a:cubicBezTo>
                <a:cubicBezTo>
                  <a:pt x="0" y="28"/>
                  <a:pt x="4" y="31"/>
                  <a:pt x="6" y="28"/>
                </a:cubicBezTo>
                <a:cubicBezTo>
                  <a:pt x="13" y="14"/>
                  <a:pt x="26" y="9"/>
                  <a:pt x="41" y="7"/>
                </a:cubicBezTo>
                <a:cubicBezTo>
                  <a:pt x="45" y="7"/>
                  <a:pt x="45" y="2"/>
                  <a:pt x="41" y="2"/>
                </a:cubicBezTo>
                <a:close/>
              </a:path>
            </a:pathLst>
          </a:custGeom>
          <a:solidFill>
            <a:srgbClr val="6940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íṩḻïḍe">
            <a:extLst>
              <a:ext uri="{FF2B5EF4-FFF2-40B4-BE49-F238E27FC236}">
                <a16:creationId xmlns="" xmlns:a16="http://schemas.microsoft.com/office/drawing/2014/main" id="{E7B0A8AC-8546-4F63-A96E-A79ED3D78898}"/>
              </a:ext>
            </a:extLst>
          </p:cNvPr>
          <p:cNvSpPr/>
          <p:nvPr/>
        </p:nvSpPr>
        <p:spPr bwMode="auto">
          <a:xfrm>
            <a:off x="9196051" y="2720525"/>
            <a:ext cx="85569" cy="58608"/>
          </a:xfrm>
          <a:custGeom>
            <a:avLst/>
            <a:gdLst>
              <a:gd name="T0" fmla="*/ 4 w 45"/>
              <a:gd name="T1" fmla="*/ 2 h 31"/>
              <a:gd name="T2" fmla="*/ 44 w 45"/>
              <a:gd name="T3" fmla="*/ 26 h 31"/>
              <a:gd name="T4" fmla="*/ 40 w 45"/>
              <a:gd name="T5" fmla="*/ 28 h 31"/>
              <a:gd name="T6" fmla="*/ 4 w 45"/>
              <a:gd name="T7" fmla="*/ 7 h 31"/>
              <a:gd name="T8" fmla="*/ 4 w 45"/>
              <a:gd name="T9" fmla="*/ 2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31">
                <a:moveTo>
                  <a:pt x="4" y="2"/>
                </a:moveTo>
                <a:cubicBezTo>
                  <a:pt x="21" y="0"/>
                  <a:pt x="37" y="10"/>
                  <a:pt x="44" y="26"/>
                </a:cubicBezTo>
                <a:cubicBezTo>
                  <a:pt x="45" y="28"/>
                  <a:pt x="41" y="31"/>
                  <a:pt x="40" y="28"/>
                </a:cubicBezTo>
                <a:cubicBezTo>
                  <a:pt x="32" y="14"/>
                  <a:pt x="19" y="9"/>
                  <a:pt x="4" y="7"/>
                </a:cubicBezTo>
                <a:cubicBezTo>
                  <a:pt x="1" y="7"/>
                  <a:pt x="0" y="2"/>
                  <a:pt x="4" y="2"/>
                </a:cubicBezTo>
                <a:close/>
              </a:path>
            </a:pathLst>
          </a:custGeom>
          <a:solidFill>
            <a:srgbClr val="6940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ïŝ1ïḍe">
            <a:extLst>
              <a:ext uri="{FF2B5EF4-FFF2-40B4-BE49-F238E27FC236}">
                <a16:creationId xmlns="" xmlns:a16="http://schemas.microsoft.com/office/drawing/2014/main" id="{F862B88E-B7C3-4545-872C-9F2CFDAE68F3}"/>
              </a:ext>
            </a:extLst>
          </p:cNvPr>
          <p:cNvSpPr/>
          <p:nvPr/>
        </p:nvSpPr>
        <p:spPr bwMode="auto">
          <a:xfrm>
            <a:off x="7338172" y="2189535"/>
            <a:ext cx="1287036" cy="1140515"/>
          </a:xfrm>
          <a:custGeom>
            <a:avLst/>
            <a:gdLst>
              <a:gd name="T0" fmla="*/ 656 w 678"/>
              <a:gd name="T1" fmla="*/ 561 h 602"/>
              <a:gd name="T2" fmla="*/ 560 w 678"/>
              <a:gd name="T3" fmla="*/ 495 h 602"/>
              <a:gd name="T4" fmla="*/ 482 w 678"/>
              <a:gd name="T5" fmla="*/ 425 h 602"/>
              <a:gd name="T6" fmla="*/ 355 w 678"/>
              <a:gd name="T7" fmla="*/ 257 h 602"/>
              <a:gd name="T8" fmla="*/ 241 w 678"/>
              <a:gd name="T9" fmla="*/ 80 h 602"/>
              <a:gd name="T10" fmla="*/ 153 w 678"/>
              <a:gd name="T11" fmla="*/ 27 h 602"/>
              <a:gd name="T12" fmla="*/ 41 w 678"/>
              <a:gd name="T13" fmla="*/ 11 h 602"/>
              <a:gd name="T14" fmla="*/ 51 w 678"/>
              <a:gd name="T15" fmla="*/ 88 h 602"/>
              <a:gd name="T16" fmla="*/ 214 w 678"/>
              <a:gd name="T17" fmla="*/ 171 h 602"/>
              <a:gd name="T18" fmla="*/ 323 w 678"/>
              <a:gd name="T19" fmla="*/ 354 h 602"/>
              <a:gd name="T20" fmla="*/ 465 w 678"/>
              <a:gd name="T21" fmla="*/ 509 h 602"/>
              <a:gd name="T22" fmla="*/ 557 w 678"/>
              <a:gd name="T23" fmla="*/ 566 h 602"/>
              <a:gd name="T24" fmla="*/ 651 w 678"/>
              <a:gd name="T25" fmla="*/ 601 h 602"/>
              <a:gd name="T26" fmla="*/ 656 w 678"/>
              <a:gd name="T27" fmla="*/ 561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78" h="602">
                <a:moveTo>
                  <a:pt x="656" y="561"/>
                </a:moveTo>
                <a:cubicBezTo>
                  <a:pt x="622" y="551"/>
                  <a:pt x="588" y="517"/>
                  <a:pt x="560" y="495"/>
                </a:cubicBezTo>
                <a:cubicBezTo>
                  <a:pt x="532" y="473"/>
                  <a:pt x="506" y="451"/>
                  <a:pt x="482" y="425"/>
                </a:cubicBezTo>
                <a:cubicBezTo>
                  <a:pt x="434" y="375"/>
                  <a:pt x="389" y="317"/>
                  <a:pt x="355" y="257"/>
                </a:cubicBezTo>
                <a:cubicBezTo>
                  <a:pt x="320" y="195"/>
                  <a:pt x="291" y="130"/>
                  <a:pt x="241" y="80"/>
                </a:cubicBezTo>
                <a:cubicBezTo>
                  <a:pt x="216" y="55"/>
                  <a:pt x="186" y="37"/>
                  <a:pt x="153" y="27"/>
                </a:cubicBezTo>
                <a:cubicBezTo>
                  <a:pt x="122" y="18"/>
                  <a:pt x="72" y="0"/>
                  <a:pt x="41" y="11"/>
                </a:cubicBezTo>
                <a:cubicBezTo>
                  <a:pt x="0" y="26"/>
                  <a:pt x="5" y="88"/>
                  <a:pt x="51" y="88"/>
                </a:cubicBezTo>
                <a:cubicBezTo>
                  <a:pt x="117" y="89"/>
                  <a:pt x="175" y="117"/>
                  <a:pt x="214" y="171"/>
                </a:cubicBezTo>
                <a:cubicBezTo>
                  <a:pt x="256" y="228"/>
                  <a:pt x="281" y="296"/>
                  <a:pt x="323" y="354"/>
                </a:cubicBezTo>
                <a:cubicBezTo>
                  <a:pt x="363" y="409"/>
                  <a:pt x="412" y="465"/>
                  <a:pt x="465" y="509"/>
                </a:cubicBezTo>
                <a:cubicBezTo>
                  <a:pt x="493" y="532"/>
                  <a:pt x="526" y="549"/>
                  <a:pt x="557" y="566"/>
                </a:cubicBezTo>
                <a:cubicBezTo>
                  <a:pt x="587" y="582"/>
                  <a:pt x="617" y="599"/>
                  <a:pt x="651" y="601"/>
                </a:cubicBezTo>
                <a:cubicBezTo>
                  <a:pt x="674" y="602"/>
                  <a:pt x="678" y="567"/>
                  <a:pt x="656" y="561"/>
                </a:cubicBezTo>
                <a:close/>
              </a:path>
            </a:pathLst>
          </a:custGeom>
          <a:solidFill>
            <a:srgbClr val="FBCC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íSḻíḑè">
            <a:extLst>
              <a:ext uri="{FF2B5EF4-FFF2-40B4-BE49-F238E27FC236}">
                <a16:creationId xmlns="" xmlns:a16="http://schemas.microsoft.com/office/drawing/2014/main" id="{CF0F8744-4BFC-43E4-BAF1-3D72C58C32A1}"/>
              </a:ext>
            </a:extLst>
          </p:cNvPr>
          <p:cNvSpPr/>
          <p:nvPr/>
        </p:nvSpPr>
        <p:spPr bwMode="auto">
          <a:xfrm>
            <a:off x="7313556" y="3068658"/>
            <a:ext cx="1260077" cy="482932"/>
          </a:xfrm>
          <a:custGeom>
            <a:avLst/>
            <a:gdLst>
              <a:gd name="T0" fmla="*/ 640 w 664"/>
              <a:gd name="T1" fmla="*/ 216 h 255"/>
              <a:gd name="T2" fmla="*/ 614 w 664"/>
              <a:gd name="T3" fmla="*/ 201 h 255"/>
              <a:gd name="T4" fmla="*/ 580 w 664"/>
              <a:gd name="T5" fmla="*/ 183 h 255"/>
              <a:gd name="T6" fmla="*/ 492 w 664"/>
              <a:gd name="T7" fmla="*/ 145 h 255"/>
              <a:gd name="T8" fmla="*/ 322 w 664"/>
              <a:gd name="T9" fmla="*/ 72 h 255"/>
              <a:gd name="T10" fmla="*/ 148 w 664"/>
              <a:gd name="T11" fmla="*/ 12 h 255"/>
              <a:gd name="T12" fmla="*/ 59 w 664"/>
              <a:gd name="T13" fmla="*/ 14 h 255"/>
              <a:gd name="T14" fmla="*/ 48 w 664"/>
              <a:gd name="T15" fmla="*/ 98 h 255"/>
              <a:gd name="T16" fmla="*/ 136 w 664"/>
              <a:gd name="T17" fmla="*/ 92 h 255"/>
              <a:gd name="T18" fmla="*/ 313 w 664"/>
              <a:gd name="T19" fmla="*/ 145 h 255"/>
              <a:gd name="T20" fmla="*/ 487 w 664"/>
              <a:gd name="T21" fmla="*/ 211 h 255"/>
              <a:gd name="T22" fmla="*/ 581 w 664"/>
              <a:gd name="T23" fmla="*/ 236 h 255"/>
              <a:gd name="T24" fmla="*/ 645 w 664"/>
              <a:gd name="T25" fmla="*/ 249 h 255"/>
              <a:gd name="T26" fmla="*/ 640 w 664"/>
              <a:gd name="T27" fmla="*/ 216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64" h="255">
                <a:moveTo>
                  <a:pt x="640" y="216"/>
                </a:moveTo>
                <a:cubicBezTo>
                  <a:pt x="632" y="215"/>
                  <a:pt x="621" y="205"/>
                  <a:pt x="614" y="201"/>
                </a:cubicBezTo>
                <a:cubicBezTo>
                  <a:pt x="604" y="193"/>
                  <a:pt x="592" y="188"/>
                  <a:pt x="580" y="183"/>
                </a:cubicBezTo>
                <a:cubicBezTo>
                  <a:pt x="551" y="169"/>
                  <a:pt x="521" y="159"/>
                  <a:pt x="492" y="145"/>
                </a:cubicBezTo>
                <a:cubicBezTo>
                  <a:pt x="436" y="119"/>
                  <a:pt x="381" y="92"/>
                  <a:pt x="322" y="72"/>
                </a:cubicBezTo>
                <a:cubicBezTo>
                  <a:pt x="264" y="51"/>
                  <a:pt x="208" y="24"/>
                  <a:pt x="148" y="12"/>
                </a:cubicBezTo>
                <a:cubicBezTo>
                  <a:pt x="89" y="0"/>
                  <a:pt x="119" y="17"/>
                  <a:pt x="59" y="14"/>
                </a:cubicBezTo>
                <a:cubicBezTo>
                  <a:pt x="11" y="11"/>
                  <a:pt x="0" y="91"/>
                  <a:pt x="48" y="98"/>
                </a:cubicBezTo>
                <a:cubicBezTo>
                  <a:pt x="107" y="107"/>
                  <a:pt x="77" y="83"/>
                  <a:pt x="136" y="92"/>
                </a:cubicBezTo>
                <a:cubicBezTo>
                  <a:pt x="197" y="102"/>
                  <a:pt x="254" y="128"/>
                  <a:pt x="313" y="145"/>
                </a:cubicBezTo>
                <a:cubicBezTo>
                  <a:pt x="373" y="163"/>
                  <a:pt x="428" y="190"/>
                  <a:pt x="487" y="211"/>
                </a:cubicBezTo>
                <a:cubicBezTo>
                  <a:pt x="518" y="222"/>
                  <a:pt x="550" y="227"/>
                  <a:pt x="581" y="236"/>
                </a:cubicBezTo>
                <a:cubicBezTo>
                  <a:pt x="603" y="242"/>
                  <a:pt x="621" y="255"/>
                  <a:pt x="645" y="249"/>
                </a:cubicBezTo>
                <a:cubicBezTo>
                  <a:pt x="664" y="244"/>
                  <a:pt x="658" y="218"/>
                  <a:pt x="640" y="216"/>
                </a:cubicBezTo>
                <a:close/>
              </a:path>
            </a:pathLst>
          </a:custGeom>
          <a:solidFill>
            <a:srgbClr val="FBCC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ïṩ1ïḋé">
            <a:extLst>
              <a:ext uri="{FF2B5EF4-FFF2-40B4-BE49-F238E27FC236}">
                <a16:creationId xmlns="" xmlns:a16="http://schemas.microsoft.com/office/drawing/2014/main" id="{1C009BCE-3B1A-4444-9997-41AD1F500BB7}"/>
              </a:ext>
            </a:extLst>
          </p:cNvPr>
          <p:cNvSpPr/>
          <p:nvPr/>
        </p:nvSpPr>
        <p:spPr bwMode="auto">
          <a:xfrm>
            <a:off x="7791799" y="3538694"/>
            <a:ext cx="907255" cy="450111"/>
          </a:xfrm>
          <a:custGeom>
            <a:avLst/>
            <a:gdLst>
              <a:gd name="T0" fmla="*/ 451 w 478"/>
              <a:gd name="T1" fmla="*/ 1 h 238"/>
              <a:gd name="T2" fmla="*/ 343 w 478"/>
              <a:gd name="T3" fmla="*/ 17 h 238"/>
              <a:gd name="T4" fmla="*/ 246 w 478"/>
              <a:gd name="T5" fmla="*/ 86 h 238"/>
              <a:gd name="T6" fmla="*/ 146 w 478"/>
              <a:gd name="T7" fmla="*/ 144 h 238"/>
              <a:gd name="T8" fmla="*/ 19 w 478"/>
              <a:gd name="T9" fmla="*/ 158 h 238"/>
              <a:gd name="T10" fmla="*/ 12 w 478"/>
              <a:gd name="T11" fmla="*/ 207 h 238"/>
              <a:gd name="T12" fmla="*/ 137 w 478"/>
              <a:gd name="T13" fmla="*/ 226 h 238"/>
              <a:gd name="T14" fmla="*/ 253 w 478"/>
              <a:gd name="T15" fmla="*/ 175 h 238"/>
              <a:gd name="T16" fmla="*/ 343 w 478"/>
              <a:gd name="T17" fmla="*/ 90 h 238"/>
              <a:gd name="T18" fmla="*/ 457 w 478"/>
              <a:gd name="T19" fmla="*/ 40 h 238"/>
              <a:gd name="T20" fmla="*/ 451 w 478"/>
              <a:gd name="T21" fmla="*/ 1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78" h="238">
                <a:moveTo>
                  <a:pt x="451" y="1"/>
                </a:moveTo>
                <a:cubicBezTo>
                  <a:pt x="414" y="3"/>
                  <a:pt x="379" y="1"/>
                  <a:pt x="343" y="17"/>
                </a:cubicBezTo>
                <a:cubicBezTo>
                  <a:pt x="306" y="34"/>
                  <a:pt x="277" y="60"/>
                  <a:pt x="246" y="86"/>
                </a:cubicBezTo>
                <a:cubicBezTo>
                  <a:pt x="217" y="111"/>
                  <a:pt x="183" y="133"/>
                  <a:pt x="146" y="144"/>
                </a:cubicBezTo>
                <a:cubicBezTo>
                  <a:pt x="104" y="156"/>
                  <a:pt x="57" y="139"/>
                  <a:pt x="19" y="158"/>
                </a:cubicBezTo>
                <a:cubicBezTo>
                  <a:pt x="0" y="167"/>
                  <a:pt x="0" y="193"/>
                  <a:pt x="12" y="207"/>
                </a:cubicBezTo>
                <a:cubicBezTo>
                  <a:pt x="41" y="238"/>
                  <a:pt x="98" y="233"/>
                  <a:pt x="137" y="226"/>
                </a:cubicBezTo>
                <a:cubicBezTo>
                  <a:pt x="180" y="219"/>
                  <a:pt x="219" y="203"/>
                  <a:pt x="253" y="175"/>
                </a:cubicBezTo>
                <a:cubicBezTo>
                  <a:pt x="286" y="150"/>
                  <a:pt x="313" y="119"/>
                  <a:pt x="343" y="90"/>
                </a:cubicBezTo>
                <a:cubicBezTo>
                  <a:pt x="376" y="58"/>
                  <a:pt x="414" y="52"/>
                  <a:pt x="457" y="40"/>
                </a:cubicBezTo>
                <a:cubicBezTo>
                  <a:pt x="478" y="34"/>
                  <a:pt x="474" y="0"/>
                  <a:pt x="451" y="1"/>
                </a:cubicBezTo>
                <a:close/>
              </a:path>
            </a:pathLst>
          </a:custGeom>
          <a:solidFill>
            <a:srgbClr val="FBCC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íŝlïďê">
            <a:extLst>
              <a:ext uri="{FF2B5EF4-FFF2-40B4-BE49-F238E27FC236}">
                <a16:creationId xmlns="" xmlns:a16="http://schemas.microsoft.com/office/drawing/2014/main" id="{9FE4BE49-F018-44A1-88EC-35ADA20DD64A}"/>
              </a:ext>
            </a:extLst>
          </p:cNvPr>
          <p:cNvSpPr/>
          <p:nvPr/>
        </p:nvSpPr>
        <p:spPr bwMode="auto">
          <a:xfrm>
            <a:off x="9768068" y="2028949"/>
            <a:ext cx="914288" cy="1414801"/>
          </a:xfrm>
          <a:custGeom>
            <a:avLst/>
            <a:gdLst>
              <a:gd name="T0" fmla="*/ 427 w 482"/>
              <a:gd name="T1" fmla="*/ 1 h 747"/>
              <a:gd name="T2" fmla="*/ 362 w 482"/>
              <a:gd name="T3" fmla="*/ 33 h 747"/>
              <a:gd name="T4" fmla="*/ 270 w 482"/>
              <a:gd name="T5" fmla="*/ 101 h 747"/>
              <a:gd name="T6" fmla="*/ 171 w 482"/>
              <a:gd name="T7" fmla="*/ 281 h 747"/>
              <a:gd name="T8" fmla="*/ 146 w 482"/>
              <a:gd name="T9" fmla="*/ 513 h 747"/>
              <a:gd name="T10" fmla="*/ 111 w 482"/>
              <a:gd name="T11" fmla="*/ 622 h 747"/>
              <a:gd name="T12" fmla="*/ 24 w 482"/>
              <a:gd name="T13" fmla="*/ 700 h 747"/>
              <a:gd name="T14" fmla="*/ 34 w 482"/>
              <a:gd name="T15" fmla="*/ 738 h 747"/>
              <a:gd name="T16" fmla="*/ 102 w 482"/>
              <a:gd name="T17" fmla="*/ 694 h 747"/>
              <a:gd name="T18" fmla="*/ 165 w 482"/>
              <a:gd name="T19" fmla="*/ 621 h 747"/>
              <a:gd name="T20" fmla="*/ 216 w 482"/>
              <a:gd name="T21" fmla="*/ 402 h 747"/>
              <a:gd name="T22" fmla="*/ 276 w 482"/>
              <a:gd name="T23" fmla="*/ 190 h 747"/>
              <a:gd name="T24" fmla="*/ 362 w 482"/>
              <a:gd name="T25" fmla="*/ 116 h 747"/>
              <a:gd name="T26" fmla="*/ 408 w 482"/>
              <a:gd name="T27" fmla="*/ 89 h 747"/>
              <a:gd name="T28" fmla="*/ 422 w 482"/>
              <a:gd name="T29" fmla="*/ 81 h 747"/>
              <a:gd name="T30" fmla="*/ 417 w 482"/>
              <a:gd name="T31" fmla="*/ 75 h 747"/>
              <a:gd name="T32" fmla="*/ 427 w 482"/>
              <a:gd name="T33" fmla="*/ 1 h 7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82" h="747">
                <a:moveTo>
                  <a:pt x="427" y="1"/>
                </a:moveTo>
                <a:cubicBezTo>
                  <a:pt x="403" y="0"/>
                  <a:pt x="381" y="20"/>
                  <a:pt x="362" y="33"/>
                </a:cubicBezTo>
                <a:cubicBezTo>
                  <a:pt x="331" y="54"/>
                  <a:pt x="300" y="77"/>
                  <a:pt x="270" y="101"/>
                </a:cubicBezTo>
                <a:cubicBezTo>
                  <a:pt x="216" y="147"/>
                  <a:pt x="182" y="212"/>
                  <a:pt x="171" y="281"/>
                </a:cubicBezTo>
                <a:cubicBezTo>
                  <a:pt x="159" y="358"/>
                  <a:pt x="157" y="436"/>
                  <a:pt x="146" y="513"/>
                </a:cubicBezTo>
                <a:cubicBezTo>
                  <a:pt x="141" y="550"/>
                  <a:pt x="132" y="589"/>
                  <a:pt x="111" y="622"/>
                </a:cubicBezTo>
                <a:cubicBezTo>
                  <a:pt x="93" y="650"/>
                  <a:pt x="56" y="688"/>
                  <a:pt x="24" y="700"/>
                </a:cubicBezTo>
                <a:cubicBezTo>
                  <a:pt x="0" y="708"/>
                  <a:pt x="10" y="747"/>
                  <a:pt x="34" y="738"/>
                </a:cubicBezTo>
                <a:cubicBezTo>
                  <a:pt x="59" y="730"/>
                  <a:pt x="82" y="711"/>
                  <a:pt x="102" y="694"/>
                </a:cubicBezTo>
                <a:cubicBezTo>
                  <a:pt x="127" y="673"/>
                  <a:pt x="149" y="650"/>
                  <a:pt x="165" y="621"/>
                </a:cubicBezTo>
                <a:cubicBezTo>
                  <a:pt x="202" y="555"/>
                  <a:pt x="206" y="475"/>
                  <a:pt x="216" y="402"/>
                </a:cubicBezTo>
                <a:cubicBezTo>
                  <a:pt x="227" y="328"/>
                  <a:pt x="228" y="251"/>
                  <a:pt x="276" y="190"/>
                </a:cubicBezTo>
                <a:cubicBezTo>
                  <a:pt x="300" y="160"/>
                  <a:pt x="330" y="137"/>
                  <a:pt x="362" y="116"/>
                </a:cubicBezTo>
                <a:cubicBezTo>
                  <a:pt x="377" y="106"/>
                  <a:pt x="392" y="97"/>
                  <a:pt x="408" y="89"/>
                </a:cubicBezTo>
                <a:cubicBezTo>
                  <a:pt x="412" y="86"/>
                  <a:pt x="417" y="83"/>
                  <a:pt x="422" y="81"/>
                </a:cubicBezTo>
                <a:cubicBezTo>
                  <a:pt x="434" y="74"/>
                  <a:pt x="432" y="78"/>
                  <a:pt x="417" y="75"/>
                </a:cubicBezTo>
                <a:cubicBezTo>
                  <a:pt x="472" y="86"/>
                  <a:pt x="482" y="3"/>
                  <a:pt x="427" y="1"/>
                </a:cubicBezTo>
                <a:close/>
              </a:path>
            </a:pathLst>
          </a:custGeom>
          <a:solidFill>
            <a:srgbClr val="FBCC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ïSļîďé">
            <a:extLst>
              <a:ext uri="{FF2B5EF4-FFF2-40B4-BE49-F238E27FC236}">
                <a16:creationId xmlns="" xmlns:a16="http://schemas.microsoft.com/office/drawing/2014/main" id="{701897FF-7F12-4770-A7F3-F5D59F652FCA}"/>
              </a:ext>
            </a:extLst>
          </p:cNvPr>
          <p:cNvSpPr/>
          <p:nvPr/>
        </p:nvSpPr>
        <p:spPr bwMode="auto">
          <a:xfrm>
            <a:off x="9691877" y="2826020"/>
            <a:ext cx="1312824" cy="848646"/>
          </a:xfrm>
          <a:custGeom>
            <a:avLst/>
            <a:gdLst>
              <a:gd name="T0" fmla="*/ 599 w 692"/>
              <a:gd name="T1" fmla="*/ 42 h 448"/>
              <a:gd name="T2" fmla="*/ 554 w 692"/>
              <a:gd name="T3" fmla="*/ 109 h 448"/>
              <a:gd name="T4" fmla="*/ 499 w 692"/>
              <a:gd name="T5" fmla="*/ 188 h 448"/>
              <a:gd name="T6" fmla="*/ 367 w 692"/>
              <a:gd name="T7" fmla="*/ 297 h 448"/>
              <a:gd name="T8" fmla="*/ 287 w 692"/>
              <a:gd name="T9" fmla="*/ 334 h 448"/>
              <a:gd name="T10" fmla="*/ 200 w 692"/>
              <a:gd name="T11" fmla="*/ 363 h 448"/>
              <a:gd name="T12" fmla="*/ 36 w 692"/>
              <a:gd name="T13" fmla="*/ 397 h 448"/>
              <a:gd name="T14" fmla="*/ 26 w 692"/>
              <a:gd name="T15" fmla="*/ 436 h 448"/>
              <a:gd name="T16" fmla="*/ 197 w 692"/>
              <a:gd name="T17" fmla="*/ 428 h 448"/>
              <a:gd name="T18" fmla="*/ 398 w 692"/>
              <a:gd name="T19" fmla="*/ 369 h 448"/>
              <a:gd name="T20" fmla="*/ 551 w 692"/>
              <a:gd name="T21" fmla="*/ 253 h 448"/>
              <a:gd name="T22" fmla="*/ 614 w 692"/>
              <a:gd name="T23" fmla="*/ 170 h 448"/>
              <a:gd name="T24" fmla="*/ 676 w 692"/>
              <a:gd name="T25" fmla="*/ 75 h 448"/>
              <a:gd name="T26" fmla="*/ 599 w 692"/>
              <a:gd name="T27" fmla="*/ 42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92" h="448">
                <a:moveTo>
                  <a:pt x="599" y="42"/>
                </a:moveTo>
                <a:cubicBezTo>
                  <a:pt x="587" y="66"/>
                  <a:pt x="569" y="87"/>
                  <a:pt x="554" y="109"/>
                </a:cubicBezTo>
                <a:cubicBezTo>
                  <a:pt x="536" y="135"/>
                  <a:pt x="520" y="163"/>
                  <a:pt x="499" y="188"/>
                </a:cubicBezTo>
                <a:cubicBezTo>
                  <a:pt x="463" y="233"/>
                  <a:pt x="416" y="266"/>
                  <a:pt x="367" y="297"/>
                </a:cubicBezTo>
                <a:cubicBezTo>
                  <a:pt x="341" y="313"/>
                  <a:pt x="316" y="327"/>
                  <a:pt x="287" y="334"/>
                </a:cubicBezTo>
                <a:cubicBezTo>
                  <a:pt x="257" y="342"/>
                  <a:pt x="229" y="352"/>
                  <a:pt x="200" y="363"/>
                </a:cubicBezTo>
                <a:cubicBezTo>
                  <a:pt x="150" y="383"/>
                  <a:pt x="91" y="404"/>
                  <a:pt x="36" y="397"/>
                </a:cubicBezTo>
                <a:cubicBezTo>
                  <a:pt x="11" y="393"/>
                  <a:pt x="0" y="430"/>
                  <a:pt x="26" y="436"/>
                </a:cubicBezTo>
                <a:cubicBezTo>
                  <a:pt x="82" y="448"/>
                  <a:pt x="142" y="439"/>
                  <a:pt x="197" y="428"/>
                </a:cubicBezTo>
                <a:cubicBezTo>
                  <a:pt x="265" y="414"/>
                  <a:pt x="336" y="400"/>
                  <a:pt x="398" y="369"/>
                </a:cubicBezTo>
                <a:cubicBezTo>
                  <a:pt x="455" y="341"/>
                  <a:pt x="508" y="299"/>
                  <a:pt x="551" y="253"/>
                </a:cubicBezTo>
                <a:cubicBezTo>
                  <a:pt x="575" y="228"/>
                  <a:pt x="594" y="198"/>
                  <a:pt x="614" y="170"/>
                </a:cubicBezTo>
                <a:cubicBezTo>
                  <a:pt x="635" y="140"/>
                  <a:pt x="664" y="110"/>
                  <a:pt x="676" y="75"/>
                </a:cubicBezTo>
                <a:cubicBezTo>
                  <a:pt x="692" y="29"/>
                  <a:pt x="621" y="0"/>
                  <a:pt x="599" y="42"/>
                </a:cubicBezTo>
                <a:close/>
              </a:path>
            </a:pathLst>
          </a:custGeom>
          <a:solidFill>
            <a:srgbClr val="FBCC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íṥḻîḓè">
            <a:extLst>
              <a:ext uri="{FF2B5EF4-FFF2-40B4-BE49-F238E27FC236}">
                <a16:creationId xmlns="" xmlns:a16="http://schemas.microsoft.com/office/drawing/2014/main" id="{E54245D3-3393-46BB-97CA-1E03890B8CF1}"/>
              </a:ext>
            </a:extLst>
          </p:cNvPr>
          <p:cNvSpPr/>
          <p:nvPr/>
        </p:nvSpPr>
        <p:spPr bwMode="auto">
          <a:xfrm>
            <a:off x="9723525" y="3566826"/>
            <a:ext cx="1488648" cy="494653"/>
          </a:xfrm>
          <a:custGeom>
            <a:avLst/>
            <a:gdLst>
              <a:gd name="T0" fmla="*/ 681 w 784"/>
              <a:gd name="T1" fmla="*/ 38 h 261"/>
              <a:gd name="T2" fmla="*/ 559 w 784"/>
              <a:gd name="T3" fmla="*/ 126 h 261"/>
              <a:gd name="T4" fmla="*/ 392 w 784"/>
              <a:gd name="T5" fmla="*/ 181 h 261"/>
              <a:gd name="T6" fmla="*/ 223 w 784"/>
              <a:gd name="T7" fmla="*/ 174 h 261"/>
              <a:gd name="T8" fmla="*/ 142 w 784"/>
              <a:gd name="T9" fmla="*/ 151 h 261"/>
              <a:gd name="T10" fmla="*/ 42 w 784"/>
              <a:gd name="T11" fmla="*/ 128 h 261"/>
              <a:gd name="T12" fmla="*/ 30 w 784"/>
              <a:gd name="T13" fmla="*/ 174 h 261"/>
              <a:gd name="T14" fmla="*/ 127 w 784"/>
              <a:gd name="T15" fmla="*/ 204 h 261"/>
              <a:gd name="T16" fmla="*/ 214 w 784"/>
              <a:gd name="T17" fmla="*/ 240 h 261"/>
              <a:gd name="T18" fmla="*/ 402 w 784"/>
              <a:gd name="T19" fmla="*/ 256 h 261"/>
              <a:gd name="T20" fmla="*/ 592 w 784"/>
              <a:gd name="T21" fmla="*/ 203 h 261"/>
              <a:gd name="T22" fmla="*/ 668 w 784"/>
              <a:gd name="T23" fmla="*/ 154 h 261"/>
              <a:gd name="T24" fmla="*/ 742 w 784"/>
              <a:gd name="T25" fmla="*/ 100 h 261"/>
              <a:gd name="T26" fmla="*/ 681 w 784"/>
              <a:gd name="T27" fmla="*/ 38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84" h="261">
                <a:moveTo>
                  <a:pt x="681" y="38"/>
                </a:moveTo>
                <a:cubicBezTo>
                  <a:pt x="645" y="72"/>
                  <a:pt x="601" y="102"/>
                  <a:pt x="559" y="126"/>
                </a:cubicBezTo>
                <a:cubicBezTo>
                  <a:pt x="509" y="156"/>
                  <a:pt x="450" y="173"/>
                  <a:pt x="392" y="181"/>
                </a:cubicBezTo>
                <a:cubicBezTo>
                  <a:pt x="335" y="189"/>
                  <a:pt x="279" y="186"/>
                  <a:pt x="223" y="174"/>
                </a:cubicBezTo>
                <a:cubicBezTo>
                  <a:pt x="195" y="168"/>
                  <a:pt x="169" y="158"/>
                  <a:pt x="142" y="151"/>
                </a:cubicBezTo>
                <a:cubicBezTo>
                  <a:pt x="109" y="143"/>
                  <a:pt x="75" y="137"/>
                  <a:pt x="42" y="128"/>
                </a:cubicBezTo>
                <a:cubicBezTo>
                  <a:pt x="13" y="120"/>
                  <a:pt x="0" y="165"/>
                  <a:pt x="30" y="174"/>
                </a:cubicBezTo>
                <a:cubicBezTo>
                  <a:pt x="63" y="184"/>
                  <a:pt x="95" y="193"/>
                  <a:pt x="127" y="204"/>
                </a:cubicBezTo>
                <a:cubicBezTo>
                  <a:pt x="157" y="215"/>
                  <a:pt x="185" y="229"/>
                  <a:pt x="214" y="240"/>
                </a:cubicBezTo>
                <a:cubicBezTo>
                  <a:pt x="274" y="261"/>
                  <a:pt x="340" y="261"/>
                  <a:pt x="402" y="256"/>
                </a:cubicBezTo>
                <a:cubicBezTo>
                  <a:pt x="469" y="250"/>
                  <a:pt x="532" y="232"/>
                  <a:pt x="592" y="203"/>
                </a:cubicBezTo>
                <a:cubicBezTo>
                  <a:pt x="619" y="189"/>
                  <a:pt x="643" y="172"/>
                  <a:pt x="668" y="154"/>
                </a:cubicBezTo>
                <a:cubicBezTo>
                  <a:pt x="693" y="137"/>
                  <a:pt x="719" y="120"/>
                  <a:pt x="742" y="100"/>
                </a:cubicBezTo>
                <a:cubicBezTo>
                  <a:pt x="784" y="63"/>
                  <a:pt x="722" y="0"/>
                  <a:pt x="681" y="38"/>
                </a:cubicBezTo>
                <a:close/>
              </a:path>
            </a:pathLst>
          </a:custGeom>
          <a:solidFill>
            <a:srgbClr val="FBCC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iṣḷiḓè">
            <a:extLst>
              <a:ext uri="{FF2B5EF4-FFF2-40B4-BE49-F238E27FC236}">
                <a16:creationId xmlns="" xmlns:a16="http://schemas.microsoft.com/office/drawing/2014/main" id="{BEEF44E5-07CD-45AC-9DE9-E8F223B0D831}"/>
              </a:ext>
            </a:extLst>
          </p:cNvPr>
          <p:cNvSpPr/>
          <p:nvPr/>
        </p:nvSpPr>
        <p:spPr bwMode="auto">
          <a:xfrm>
            <a:off x="7306524" y="4211516"/>
            <a:ext cx="3483671" cy="151210"/>
          </a:xfrm>
          <a:prstGeom prst="rect">
            <a:avLst/>
          </a:prstGeom>
          <a:solidFill>
            <a:srgbClr val="4B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íślïdé">
            <a:extLst>
              <a:ext uri="{FF2B5EF4-FFF2-40B4-BE49-F238E27FC236}">
                <a16:creationId xmlns="" xmlns:a16="http://schemas.microsoft.com/office/drawing/2014/main" id="{81636F58-F06E-412B-BD07-26A7A88D409A}"/>
              </a:ext>
            </a:extLst>
          </p:cNvPr>
          <p:cNvSpPr/>
          <p:nvPr/>
        </p:nvSpPr>
        <p:spPr bwMode="auto">
          <a:xfrm>
            <a:off x="7549162" y="4362726"/>
            <a:ext cx="3006601" cy="1500369"/>
          </a:xfrm>
          <a:prstGeom prst="rect">
            <a:avLst/>
          </a:prstGeom>
          <a:solidFill>
            <a:srgbClr val="4B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ïṩlíḑé">
            <a:extLst>
              <a:ext uri="{FF2B5EF4-FFF2-40B4-BE49-F238E27FC236}">
                <a16:creationId xmlns="" xmlns:a16="http://schemas.microsoft.com/office/drawing/2014/main" id="{FDD09339-9552-4E8E-B349-6588A0C38C21}"/>
              </a:ext>
            </a:extLst>
          </p:cNvPr>
          <p:cNvSpPr/>
          <p:nvPr/>
        </p:nvSpPr>
        <p:spPr bwMode="auto">
          <a:xfrm>
            <a:off x="7539784" y="4362726"/>
            <a:ext cx="3015978" cy="157070"/>
          </a:xfrm>
          <a:custGeom>
            <a:avLst/>
            <a:gdLst>
              <a:gd name="T0" fmla="*/ 2573 w 2573"/>
              <a:gd name="T1" fmla="*/ 134 h 134"/>
              <a:gd name="T2" fmla="*/ 0 w 2573"/>
              <a:gd name="T3" fmla="*/ 0 h 134"/>
              <a:gd name="T4" fmla="*/ 2573 w 2573"/>
              <a:gd name="T5" fmla="*/ 0 h 134"/>
              <a:gd name="T6" fmla="*/ 2573 w 2573"/>
              <a:gd name="T7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73" h="134">
                <a:moveTo>
                  <a:pt x="2573" y="134"/>
                </a:moveTo>
                <a:lnTo>
                  <a:pt x="0" y="0"/>
                </a:lnTo>
                <a:lnTo>
                  <a:pt x="2573" y="0"/>
                </a:lnTo>
                <a:lnTo>
                  <a:pt x="2573" y="1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ïšḷiďè">
            <a:extLst>
              <a:ext uri="{FF2B5EF4-FFF2-40B4-BE49-F238E27FC236}">
                <a16:creationId xmlns="" xmlns:a16="http://schemas.microsoft.com/office/drawing/2014/main" id="{7CDCA3C1-D8F3-42A2-8E88-75E198F09561}"/>
              </a:ext>
            </a:extLst>
          </p:cNvPr>
          <p:cNvSpPr/>
          <p:nvPr/>
        </p:nvSpPr>
        <p:spPr bwMode="auto">
          <a:xfrm>
            <a:off x="8202056" y="2952613"/>
            <a:ext cx="1700810" cy="1076046"/>
          </a:xfrm>
          <a:custGeom>
            <a:avLst/>
            <a:gdLst>
              <a:gd name="T0" fmla="*/ 896 w 896"/>
              <a:gd name="T1" fmla="*/ 507 h 568"/>
              <a:gd name="T2" fmla="*/ 832 w 896"/>
              <a:gd name="T3" fmla="*/ 568 h 568"/>
              <a:gd name="T4" fmla="*/ 57 w 896"/>
              <a:gd name="T5" fmla="*/ 568 h 568"/>
              <a:gd name="T6" fmla="*/ 0 w 896"/>
              <a:gd name="T7" fmla="*/ 507 h 568"/>
              <a:gd name="T8" fmla="*/ 0 w 896"/>
              <a:gd name="T9" fmla="*/ 59 h 568"/>
              <a:gd name="T10" fmla="*/ 57 w 896"/>
              <a:gd name="T11" fmla="*/ 0 h 568"/>
              <a:gd name="T12" fmla="*/ 832 w 896"/>
              <a:gd name="T13" fmla="*/ 0 h 568"/>
              <a:gd name="T14" fmla="*/ 896 w 896"/>
              <a:gd name="T15" fmla="*/ 59 h 568"/>
              <a:gd name="T16" fmla="*/ 896 w 896"/>
              <a:gd name="T17" fmla="*/ 507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96" h="568">
                <a:moveTo>
                  <a:pt x="896" y="507"/>
                </a:moveTo>
                <a:cubicBezTo>
                  <a:pt x="896" y="539"/>
                  <a:pt x="864" y="568"/>
                  <a:pt x="832" y="568"/>
                </a:cubicBezTo>
                <a:cubicBezTo>
                  <a:pt x="57" y="568"/>
                  <a:pt x="57" y="568"/>
                  <a:pt x="57" y="568"/>
                </a:cubicBezTo>
                <a:cubicBezTo>
                  <a:pt x="24" y="568"/>
                  <a:pt x="0" y="539"/>
                  <a:pt x="0" y="507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26"/>
                  <a:pt x="24" y="0"/>
                  <a:pt x="57" y="0"/>
                </a:cubicBezTo>
                <a:cubicBezTo>
                  <a:pt x="832" y="0"/>
                  <a:pt x="832" y="0"/>
                  <a:pt x="832" y="0"/>
                </a:cubicBezTo>
                <a:cubicBezTo>
                  <a:pt x="864" y="0"/>
                  <a:pt x="896" y="26"/>
                  <a:pt x="896" y="59"/>
                </a:cubicBezTo>
                <a:lnTo>
                  <a:pt x="896" y="507"/>
                </a:lnTo>
                <a:close/>
              </a:path>
            </a:pathLst>
          </a:custGeom>
          <a:solidFill>
            <a:srgbClr val="4B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îṣ1íde">
            <a:extLst>
              <a:ext uri="{FF2B5EF4-FFF2-40B4-BE49-F238E27FC236}">
                <a16:creationId xmlns="" xmlns:a16="http://schemas.microsoft.com/office/drawing/2014/main" id="{5E32B38C-6D59-4551-AC7E-63DA7CE6822B}"/>
              </a:ext>
            </a:extLst>
          </p:cNvPr>
          <p:cNvSpPr/>
          <p:nvPr/>
        </p:nvSpPr>
        <p:spPr bwMode="auto">
          <a:xfrm>
            <a:off x="8748285" y="3900894"/>
            <a:ext cx="607181" cy="332895"/>
          </a:xfrm>
          <a:prstGeom prst="rect">
            <a:avLst/>
          </a:prstGeom>
          <a:solidFill>
            <a:srgbClr val="4B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îsḷîḑé">
            <a:extLst>
              <a:ext uri="{FF2B5EF4-FFF2-40B4-BE49-F238E27FC236}">
                <a16:creationId xmlns="" xmlns:a16="http://schemas.microsoft.com/office/drawing/2014/main" id="{B2D7C5E5-EA60-43BA-B8F7-56EDE028B3CF}"/>
              </a:ext>
            </a:extLst>
          </p:cNvPr>
          <p:cNvSpPr/>
          <p:nvPr/>
        </p:nvSpPr>
        <p:spPr bwMode="auto">
          <a:xfrm>
            <a:off x="8597076" y="4127120"/>
            <a:ext cx="895533" cy="106667"/>
          </a:xfrm>
          <a:prstGeom prst="rect">
            <a:avLst/>
          </a:prstGeom>
          <a:solidFill>
            <a:srgbClr val="4B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ïṡḻïḑé">
            <a:extLst>
              <a:ext uri="{FF2B5EF4-FFF2-40B4-BE49-F238E27FC236}">
                <a16:creationId xmlns="" xmlns:a16="http://schemas.microsoft.com/office/drawing/2014/main" id="{A8074C31-166B-4070-86C9-AD9E55FC8646}"/>
              </a:ext>
            </a:extLst>
          </p:cNvPr>
          <p:cNvSpPr/>
          <p:nvPr/>
        </p:nvSpPr>
        <p:spPr bwMode="auto">
          <a:xfrm>
            <a:off x="7340516" y="3836425"/>
            <a:ext cx="749013" cy="157070"/>
          </a:xfrm>
          <a:custGeom>
            <a:avLst/>
            <a:gdLst>
              <a:gd name="T0" fmla="*/ 395 w 395"/>
              <a:gd name="T1" fmla="*/ 0 h 83"/>
              <a:gd name="T2" fmla="*/ 41 w 395"/>
              <a:gd name="T3" fmla="*/ 0 h 83"/>
              <a:gd name="T4" fmla="*/ 0 w 395"/>
              <a:gd name="T5" fmla="*/ 41 h 83"/>
              <a:gd name="T6" fmla="*/ 0 w 395"/>
              <a:gd name="T7" fmla="*/ 41 h 83"/>
              <a:gd name="T8" fmla="*/ 41 w 395"/>
              <a:gd name="T9" fmla="*/ 83 h 83"/>
              <a:gd name="T10" fmla="*/ 395 w 395"/>
              <a:gd name="T11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5" h="83">
                <a:moveTo>
                  <a:pt x="395" y="0"/>
                </a:moveTo>
                <a:cubicBezTo>
                  <a:pt x="41" y="0"/>
                  <a:pt x="41" y="0"/>
                  <a:pt x="41" y="0"/>
                </a:cubicBezTo>
                <a:cubicBezTo>
                  <a:pt x="19" y="0"/>
                  <a:pt x="0" y="18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64"/>
                  <a:pt x="19" y="83"/>
                  <a:pt x="41" y="83"/>
                </a:cubicBezTo>
                <a:cubicBezTo>
                  <a:pt x="395" y="83"/>
                  <a:pt x="395" y="83"/>
                  <a:pt x="395" y="83"/>
                </a:cubicBezTo>
              </a:path>
            </a:pathLst>
          </a:custGeom>
          <a:solidFill>
            <a:srgbClr val="FFF9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ïsḻïďé">
            <a:extLst>
              <a:ext uri="{FF2B5EF4-FFF2-40B4-BE49-F238E27FC236}">
                <a16:creationId xmlns="" xmlns:a16="http://schemas.microsoft.com/office/drawing/2014/main" id="{7F893D03-A1B8-480A-B0B8-100A21D67A59}"/>
              </a:ext>
            </a:extLst>
          </p:cNvPr>
          <p:cNvSpPr/>
          <p:nvPr/>
        </p:nvSpPr>
        <p:spPr bwMode="auto">
          <a:xfrm>
            <a:off x="7321761" y="3816498"/>
            <a:ext cx="767768" cy="195752"/>
          </a:xfrm>
          <a:custGeom>
            <a:avLst/>
            <a:gdLst>
              <a:gd name="T0" fmla="*/ 405 w 405"/>
              <a:gd name="T1" fmla="*/ 0 h 103"/>
              <a:gd name="T2" fmla="*/ 51 w 405"/>
              <a:gd name="T3" fmla="*/ 0 h 103"/>
              <a:gd name="T4" fmla="*/ 15 w 405"/>
              <a:gd name="T5" fmla="*/ 15 h 103"/>
              <a:gd name="T6" fmla="*/ 0 w 405"/>
              <a:gd name="T7" fmla="*/ 51 h 103"/>
              <a:gd name="T8" fmla="*/ 0 w 405"/>
              <a:gd name="T9" fmla="*/ 51 h 103"/>
              <a:gd name="T10" fmla="*/ 15 w 405"/>
              <a:gd name="T11" fmla="*/ 88 h 103"/>
              <a:gd name="T12" fmla="*/ 51 w 405"/>
              <a:gd name="T13" fmla="*/ 103 h 103"/>
              <a:gd name="T14" fmla="*/ 405 w 405"/>
              <a:gd name="T15" fmla="*/ 103 h 103"/>
              <a:gd name="T16" fmla="*/ 405 w 405"/>
              <a:gd name="T17" fmla="*/ 83 h 103"/>
              <a:gd name="T18" fmla="*/ 51 w 405"/>
              <a:gd name="T19" fmla="*/ 83 h 103"/>
              <a:gd name="T20" fmla="*/ 29 w 405"/>
              <a:gd name="T21" fmla="*/ 74 h 103"/>
              <a:gd name="T22" fmla="*/ 20 w 405"/>
              <a:gd name="T23" fmla="*/ 51 h 103"/>
              <a:gd name="T24" fmla="*/ 20 w 405"/>
              <a:gd name="T25" fmla="*/ 51 h 103"/>
              <a:gd name="T26" fmla="*/ 29 w 405"/>
              <a:gd name="T27" fmla="*/ 29 h 103"/>
              <a:gd name="T28" fmla="*/ 51 w 405"/>
              <a:gd name="T29" fmla="*/ 20 h 103"/>
              <a:gd name="T30" fmla="*/ 405 w 405"/>
              <a:gd name="T31" fmla="*/ 20 h 103"/>
              <a:gd name="T32" fmla="*/ 405 w 405"/>
              <a:gd name="T33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05" h="103">
                <a:moveTo>
                  <a:pt x="405" y="0"/>
                </a:moveTo>
                <a:cubicBezTo>
                  <a:pt x="51" y="0"/>
                  <a:pt x="51" y="0"/>
                  <a:pt x="51" y="0"/>
                </a:cubicBezTo>
                <a:cubicBezTo>
                  <a:pt x="37" y="0"/>
                  <a:pt x="24" y="6"/>
                  <a:pt x="15" y="15"/>
                </a:cubicBezTo>
                <a:cubicBezTo>
                  <a:pt x="6" y="24"/>
                  <a:pt x="0" y="37"/>
                  <a:pt x="0" y="51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66"/>
                  <a:pt x="6" y="78"/>
                  <a:pt x="15" y="88"/>
                </a:cubicBezTo>
                <a:cubicBezTo>
                  <a:pt x="24" y="97"/>
                  <a:pt x="37" y="103"/>
                  <a:pt x="51" y="103"/>
                </a:cubicBezTo>
                <a:cubicBezTo>
                  <a:pt x="405" y="103"/>
                  <a:pt x="405" y="103"/>
                  <a:pt x="405" y="103"/>
                </a:cubicBezTo>
                <a:cubicBezTo>
                  <a:pt x="405" y="83"/>
                  <a:pt x="405" y="83"/>
                  <a:pt x="405" y="83"/>
                </a:cubicBezTo>
                <a:cubicBezTo>
                  <a:pt x="51" y="83"/>
                  <a:pt x="51" y="83"/>
                  <a:pt x="51" y="83"/>
                </a:cubicBezTo>
                <a:cubicBezTo>
                  <a:pt x="43" y="83"/>
                  <a:pt x="35" y="79"/>
                  <a:pt x="29" y="74"/>
                </a:cubicBezTo>
                <a:cubicBezTo>
                  <a:pt x="24" y="68"/>
                  <a:pt x="20" y="60"/>
                  <a:pt x="20" y="51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42"/>
                  <a:pt x="24" y="35"/>
                  <a:pt x="29" y="29"/>
                </a:cubicBezTo>
                <a:cubicBezTo>
                  <a:pt x="35" y="23"/>
                  <a:pt x="43" y="20"/>
                  <a:pt x="51" y="20"/>
                </a:cubicBezTo>
                <a:cubicBezTo>
                  <a:pt x="405" y="20"/>
                  <a:pt x="405" y="20"/>
                  <a:pt x="405" y="20"/>
                </a:cubicBezTo>
                <a:cubicBezTo>
                  <a:pt x="405" y="0"/>
                  <a:pt x="405" y="0"/>
                  <a:pt x="405" y="0"/>
                </a:cubicBezTo>
                <a:close/>
              </a:path>
            </a:pathLst>
          </a:custGeom>
          <a:solidFill>
            <a:srgbClr val="FD7E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íS1iḓê">
            <a:extLst>
              <a:ext uri="{FF2B5EF4-FFF2-40B4-BE49-F238E27FC236}">
                <a16:creationId xmlns="" xmlns:a16="http://schemas.microsoft.com/office/drawing/2014/main" id="{0B92B9D4-63D6-4D0B-BEB0-61677DEF3032}"/>
              </a:ext>
            </a:extLst>
          </p:cNvPr>
          <p:cNvSpPr/>
          <p:nvPr/>
        </p:nvSpPr>
        <p:spPr bwMode="auto">
          <a:xfrm>
            <a:off x="7352238" y="3476571"/>
            <a:ext cx="749013" cy="157070"/>
          </a:xfrm>
          <a:custGeom>
            <a:avLst/>
            <a:gdLst>
              <a:gd name="T0" fmla="*/ 395 w 395"/>
              <a:gd name="T1" fmla="*/ 0 h 83"/>
              <a:gd name="T2" fmla="*/ 42 w 395"/>
              <a:gd name="T3" fmla="*/ 0 h 83"/>
              <a:gd name="T4" fmla="*/ 0 w 395"/>
              <a:gd name="T5" fmla="*/ 41 h 83"/>
              <a:gd name="T6" fmla="*/ 0 w 395"/>
              <a:gd name="T7" fmla="*/ 42 h 83"/>
              <a:gd name="T8" fmla="*/ 42 w 395"/>
              <a:gd name="T9" fmla="*/ 83 h 83"/>
              <a:gd name="T10" fmla="*/ 395 w 395"/>
              <a:gd name="T11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5" h="83">
                <a:moveTo>
                  <a:pt x="395" y="0"/>
                </a:moveTo>
                <a:cubicBezTo>
                  <a:pt x="42" y="0"/>
                  <a:pt x="42" y="0"/>
                  <a:pt x="42" y="0"/>
                </a:cubicBezTo>
                <a:cubicBezTo>
                  <a:pt x="19" y="0"/>
                  <a:pt x="0" y="18"/>
                  <a:pt x="0" y="41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64"/>
                  <a:pt x="19" y="83"/>
                  <a:pt x="42" y="83"/>
                </a:cubicBezTo>
                <a:cubicBezTo>
                  <a:pt x="395" y="83"/>
                  <a:pt x="395" y="83"/>
                  <a:pt x="395" y="83"/>
                </a:cubicBezTo>
              </a:path>
            </a:pathLst>
          </a:custGeom>
          <a:solidFill>
            <a:srgbClr val="FFF9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îşḷíḍe">
            <a:extLst>
              <a:ext uri="{FF2B5EF4-FFF2-40B4-BE49-F238E27FC236}">
                <a16:creationId xmlns="" xmlns:a16="http://schemas.microsoft.com/office/drawing/2014/main" id="{021C1CF2-7CF9-4BAC-8784-4E11C4C5AF9F}"/>
              </a:ext>
            </a:extLst>
          </p:cNvPr>
          <p:cNvSpPr/>
          <p:nvPr/>
        </p:nvSpPr>
        <p:spPr bwMode="auto">
          <a:xfrm>
            <a:off x="7332311" y="3456643"/>
            <a:ext cx="768940" cy="195752"/>
          </a:xfrm>
          <a:custGeom>
            <a:avLst/>
            <a:gdLst>
              <a:gd name="T0" fmla="*/ 405 w 405"/>
              <a:gd name="T1" fmla="*/ 0 h 103"/>
              <a:gd name="T2" fmla="*/ 52 w 405"/>
              <a:gd name="T3" fmla="*/ 0 h 103"/>
              <a:gd name="T4" fmla="*/ 15 w 405"/>
              <a:gd name="T5" fmla="*/ 15 h 103"/>
              <a:gd name="T6" fmla="*/ 0 w 405"/>
              <a:gd name="T7" fmla="*/ 51 h 103"/>
              <a:gd name="T8" fmla="*/ 0 w 405"/>
              <a:gd name="T9" fmla="*/ 52 h 103"/>
              <a:gd name="T10" fmla="*/ 15 w 405"/>
              <a:gd name="T11" fmla="*/ 88 h 103"/>
              <a:gd name="T12" fmla="*/ 52 w 405"/>
              <a:gd name="T13" fmla="*/ 103 h 103"/>
              <a:gd name="T14" fmla="*/ 405 w 405"/>
              <a:gd name="T15" fmla="*/ 103 h 103"/>
              <a:gd name="T16" fmla="*/ 405 w 405"/>
              <a:gd name="T17" fmla="*/ 83 h 103"/>
              <a:gd name="T18" fmla="*/ 52 w 405"/>
              <a:gd name="T19" fmla="*/ 83 h 103"/>
              <a:gd name="T20" fmla="*/ 30 w 405"/>
              <a:gd name="T21" fmla="*/ 74 h 103"/>
              <a:gd name="T22" fmla="*/ 20 w 405"/>
              <a:gd name="T23" fmla="*/ 52 h 103"/>
              <a:gd name="T24" fmla="*/ 20 w 405"/>
              <a:gd name="T25" fmla="*/ 51 h 103"/>
              <a:gd name="T26" fmla="*/ 30 w 405"/>
              <a:gd name="T27" fmla="*/ 29 h 103"/>
              <a:gd name="T28" fmla="*/ 52 w 405"/>
              <a:gd name="T29" fmla="*/ 20 h 103"/>
              <a:gd name="T30" fmla="*/ 405 w 405"/>
              <a:gd name="T31" fmla="*/ 20 h 103"/>
              <a:gd name="T32" fmla="*/ 405 w 405"/>
              <a:gd name="T33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05" h="103">
                <a:moveTo>
                  <a:pt x="405" y="0"/>
                </a:moveTo>
                <a:cubicBezTo>
                  <a:pt x="52" y="0"/>
                  <a:pt x="52" y="0"/>
                  <a:pt x="52" y="0"/>
                </a:cubicBezTo>
                <a:cubicBezTo>
                  <a:pt x="38" y="0"/>
                  <a:pt x="25" y="6"/>
                  <a:pt x="15" y="15"/>
                </a:cubicBezTo>
                <a:cubicBezTo>
                  <a:pt x="6" y="24"/>
                  <a:pt x="0" y="37"/>
                  <a:pt x="0" y="51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66"/>
                  <a:pt x="6" y="79"/>
                  <a:pt x="15" y="88"/>
                </a:cubicBezTo>
                <a:cubicBezTo>
                  <a:pt x="25" y="97"/>
                  <a:pt x="38" y="103"/>
                  <a:pt x="52" y="103"/>
                </a:cubicBezTo>
                <a:cubicBezTo>
                  <a:pt x="405" y="103"/>
                  <a:pt x="405" y="103"/>
                  <a:pt x="405" y="103"/>
                </a:cubicBezTo>
                <a:cubicBezTo>
                  <a:pt x="405" y="83"/>
                  <a:pt x="405" y="83"/>
                  <a:pt x="405" y="83"/>
                </a:cubicBezTo>
                <a:cubicBezTo>
                  <a:pt x="52" y="83"/>
                  <a:pt x="52" y="83"/>
                  <a:pt x="52" y="83"/>
                </a:cubicBezTo>
                <a:cubicBezTo>
                  <a:pt x="43" y="83"/>
                  <a:pt x="35" y="79"/>
                  <a:pt x="30" y="74"/>
                </a:cubicBezTo>
                <a:cubicBezTo>
                  <a:pt x="24" y="68"/>
                  <a:pt x="20" y="60"/>
                  <a:pt x="20" y="52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43"/>
                  <a:pt x="24" y="35"/>
                  <a:pt x="30" y="29"/>
                </a:cubicBezTo>
                <a:cubicBezTo>
                  <a:pt x="35" y="23"/>
                  <a:pt x="43" y="20"/>
                  <a:pt x="52" y="20"/>
                </a:cubicBezTo>
                <a:cubicBezTo>
                  <a:pt x="405" y="20"/>
                  <a:pt x="405" y="20"/>
                  <a:pt x="405" y="20"/>
                </a:cubicBezTo>
                <a:cubicBezTo>
                  <a:pt x="405" y="0"/>
                  <a:pt x="405" y="0"/>
                  <a:pt x="405" y="0"/>
                </a:cubicBezTo>
                <a:close/>
              </a:path>
            </a:pathLst>
          </a:custGeom>
          <a:solidFill>
            <a:srgbClr val="73B8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işliḍê">
            <a:extLst>
              <a:ext uri="{FF2B5EF4-FFF2-40B4-BE49-F238E27FC236}">
                <a16:creationId xmlns="" xmlns:a16="http://schemas.microsoft.com/office/drawing/2014/main" id="{F59806D5-C6F6-44CC-9398-FC4C6EFCA1C9}"/>
              </a:ext>
            </a:extLst>
          </p:cNvPr>
          <p:cNvSpPr/>
          <p:nvPr/>
        </p:nvSpPr>
        <p:spPr bwMode="auto">
          <a:xfrm>
            <a:off x="7359271" y="4028660"/>
            <a:ext cx="747840" cy="158242"/>
          </a:xfrm>
          <a:custGeom>
            <a:avLst/>
            <a:gdLst>
              <a:gd name="T0" fmla="*/ 394 w 394"/>
              <a:gd name="T1" fmla="*/ 0 h 83"/>
              <a:gd name="T2" fmla="*/ 41 w 394"/>
              <a:gd name="T3" fmla="*/ 0 h 83"/>
              <a:gd name="T4" fmla="*/ 0 w 394"/>
              <a:gd name="T5" fmla="*/ 41 h 83"/>
              <a:gd name="T6" fmla="*/ 0 w 394"/>
              <a:gd name="T7" fmla="*/ 42 h 83"/>
              <a:gd name="T8" fmla="*/ 41 w 394"/>
              <a:gd name="T9" fmla="*/ 83 h 83"/>
              <a:gd name="T10" fmla="*/ 394 w 394"/>
              <a:gd name="T11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4" h="83">
                <a:moveTo>
                  <a:pt x="394" y="0"/>
                </a:moveTo>
                <a:cubicBezTo>
                  <a:pt x="41" y="0"/>
                  <a:pt x="41" y="0"/>
                  <a:pt x="41" y="0"/>
                </a:cubicBezTo>
                <a:cubicBezTo>
                  <a:pt x="18" y="0"/>
                  <a:pt x="0" y="18"/>
                  <a:pt x="0" y="41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64"/>
                  <a:pt x="18" y="83"/>
                  <a:pt x="41" y="83"/>
                </a:cubicBezTo>
                <a:cubicBezTo>
                  <a:pt x="394" y="83"/>
                  <a:pt x="394" y="83"/>
                  <a:pt x="394" y="83"/>
                </a:cubicBezTo>
              </a:path>
            </a:pathLst>
          </a:custGeom>
          <a:solidFill>
            <a:srgbClr val="FFF9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ïsḷîḋe">
            <a:extLst>
              <a:ext uri="{FF2B5EF4-FFF2-40B4-BE49-F238E27FC236}">
                <a16:creationId xmlns="" xmlns:a16="http://schemas.microsoft.com/office/drawing/2014/main" id="{C9E85B63-684B-4F42-B8FC-49E661FB00FA}"/>
              </a:ext>
            </a:extLst>
          </p:cNvPr>
          <p:cNvSpPr/>
          <p:nvPr/>
        </p:nvSpPr>
        <p:spPr bwMode="auto">
          <a:xfrm>
            <a:off x="7340516" y="4009905"/>
            <a:ext cx="766595" cy="195752"/>
          </a:xfrm>
          <a:custGeom>
            <a:avLst/>
            <a:gdLst>
              <a:gd name="T0" fmla="*/ 404 w 404"/>
              <a:gd name="T1" fmla="*/ 0 h 103"/>
              <a:gd name="T2" fmla="*/ 51 w 404"/>
              <a:gd name="T3" fmla="*/ 0 h 103"/>
              <a:gd name="T4" fmla="*/ 15 w 404"/>
              <a:gd name="T5" fmla="*/ 15 h 103"/>
              <a:gd name="T6" fmla="*/ 0 w 404"/>
              <a:gd name="T7" fmla="*/ 51 h 103"/>
              <a:gd name="T8" fmla="*/ 0 w 404"/>
              <a:gd name="T9" fmla="*/ 52 h 103"/>
              <a:gd name="T10" fmla="*/ 15 w 404"/>
              <a:gd name="T11" fmla="*/ 88 h 103"/>
              <a:gd name="T12" fmla="*/ 51 w 404"/>
              <a:gd name="T13" fmla="*/ 103 h 103"/>
              <a:gd name="T14" fmla="*/ 404 w 404"/>
              <a:gd name="T15" fmla="*/ 103 h 103"/>
              <a:gd name="T16" fmla="*/ 404 w 404"/>
              <a:gd name="T17" fmla="*/ 83 h 103"/>
              <a:gd name="T18" fmla="*/ 51 w 404"/>
              <a:gd name="T19" fmla="*/ 83 h 103"/>
              <a:gd name="T20" fmla="*/ 29 w 404"/>
              <a:gd name="T21" fmla="*/ 74 h 103"/>
              <a:gd name="T22" fmla="*/ 20 w 404"/>
              <a:gd name="T23" fmla="*/ 52 h 103"/>
              <a:gd name="T24" fmla="*/ 20 w 404"/>
              <a:gd name="T25" fmla="*/ 51 h 103"/>
              <a:gd name="T26" fmla="*/ 29 w 404"/>
              <a:gd name="T27" fmla="*/ 29 h 103"/>
              <a:gd name="T28" fmla="*/ 51 w 404"/>
              <a:gd name="T29" fmla="*/ 20 h 103"/>
              <a:gd name="T30" fmla="*/ 404 w 404"/>
              <a:gd name="T31" fmla="*/ 20 h 103"/>
              <a:gd name="T32" fmla="*/ 404 w 404"/>
              <a:gd name="T33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04" h="103">
                <a:moveTo>
                  <a:pt x="404" y="0"/>
                </a:moveTo>
                <a:cubicBezTo>
                  <a:pt x="51" y="0"/>
                  <a:pt x="51" y="0"/>
                  <a:pt x="51" y="0"/>
                </a:cubicBezTo>
                <a:cubicBezTo>
                  <a:pt x="37" y="0"/>
                  <a:pt x="24" y="6"/>
                  <a:pt x="15" y="15"/>
                </a:cubicBezTo>
                <a:cubicBezTo>
                  <a:pt x="5" y="24"/>
                  <a:pt x="0" y="37"/>
                  <a:pt x="0" y="51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66"/>
                  <a:pt x="5" y="79"/>
                  <a:pt x="15" y="88"/>
                </a:cubicBezTo>
                <a:cubicBezTo>
                  <a:pt x="24" y="97"/>
                  <a:pt x="37" y="103"/>
                  <a:pt x="51" y="103"/>
                </a:cubicBezTo>
                <a:cubicBezTo>
                  <a:pt x="404" y="103"/>
                  <a:pt x="404" y="103"/>
                  <a:pt x="404" y="103"/>
                </a:cubicBezTo>
                <a:cubicBezTo>
                  <a:pt x="404" y="83"/>
                  <a:pt x="404" y="83"/>
                  <a:pt x="404" y="83"/>
                </a:cubicBezTo>
                <a:cubicBezTo>
                  <a:pt x="51" y="83"/>
                  <a:pt x="51" y="83"/>
                  <a:pt x="51" y="83"/>
                </a:cubicBezTo>
                <a:cubicBezTo>
                  <a:pt x="42" y="83"/>
                  <a:pt x="35" y="79"/>
                  <a:pt x="29" y="74"/>
                </a:cubicBezTo>
                <a:cubicBezTo>
                  <a:pt x="23" y="68"/>
                  <a:pt x="20" y="60"/>
                  <a:pt x="20" y="52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43"/>
                  <a:pt x="23" y="35"/>
                  <a:pt x="29" y="29"/>
                </a:cubicBezTo>
                <a:cubicBezTo>
                  <a:pt x="35" y="23"/>
                  <a:pt x="42" y="20"/>
                  <a:pt x="51" y="20"/>
                </a:cubicBezTo>
                <a:cubicBezTo>
                  <a:pt x="404" y="20"/>
                  <a:pt x="404" y="20"/>
                  <a:pt x="404" y="20"/>
                </a:cubicBezTo>
                <a:cubicBezTo>
                  <a:pt x="404" y="0"/>
                  <a:pt x="404" y="0"/>
                  <a:pt x="404" y="0"/>
                </a:cubicBezTo>
                <a:close/>
              </a:path>
            </a:pathLst>
          </a:custGeom>
          <a:solidFill>
            <a:srgbClr val="4B4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ïşliḍê">
            <a:extLst>
              <a:ext uri="{FF2B5EF4-FFF2-40B4-BE49-F238E27FC236}">
                <a16:creationId xmlns="" xmlns:a16="http://schemas.microsoft.com/office/drawing/2014/main" id="{77F51747-DD13-4FE9-BD24-4966E1BC9007}"/>
              </a:ext>
            </a:extLst>
          </p:cNvPr>
          <p:cNvSpPr/>
          <p:nvPr/>
        </p:nvSpPr>
        <p:spPr bwMode="auto">
          <a:xfrm>
            <a:off x="7298318" y="3664117"/>
            <a:ext cx="747840" cy="157070"/>
          </a:xfrm>
          <a:custGeom>
            <a:avLst/>
            <a:gdLst>
              <a:gd name="T0" fmla="*/ 394 w 394"/>
              <a:gd name="T1" fmla="*/ 0 h 83"/>
              <a:gd name="T2" fmla="*/ 41 w 394"/>
              <a:gd name="T3" fmla="*/ 0 h 83"/>
              <a:gd name="T4" fmla="*/ 0 w 394"/>
              <a:gd name="T5" fmla="*/ 41 h 83"/>
              <a:gd name="T6" fmla="*/ 0 w 394"/>
              <a:gd name="T7" fmla="*/ 41 h 83"/>
              <a:gd name="T8" fmla="*/ 41 w 394"/>
              <a:gd name="T9" fmla="*/ 83 h 83"/>
              <a:gd name="T10" fmla="*/ 394 w 394"/>
              <a:gd name="T11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4" h="83">
                <a:moveTo>
                  <a:pt x="394" y="0"/>
                </a:moveTo>
                <a:cubicBezTo>
                  <a:pt x="41" y="0"/>
                  <a:pt x="41" y="0"/>
                  <a:pt x="41" y="0"/>
                </a:cubicBezTo>
                <a:cubicBezTo>
                  <a:pt x="18" y="0"/>
                  <a:pt x="0" y="18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64"/>
                  <a:pt x="18" y="83"/>
                  <a:pt x="41" y="83"/>
                </a:cubicBezTo>
                <a:cubicBezTo>
                  <a:pt x="394" y="83"/>
                  <a:pt x="394" y="83"/>
                  <a:pt x="394" y="83"/>
                </a:cubicBezTo>
              </a:path>
            </a:pathLst>
          </a:custGeom>
          <a:solidFill>
            <a:srgbClr val="FFF9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íŝḷîdê">
            <a:extLst>
              <a:ext uri="{FF2B5EF4-FFF2-40B4-BE49-F238E27FC236}">
                <a16:creationId xmlns="" xmlns:a16="http://schemas.microsoft.com/office/drawing/2014/main" id="{6BABE86B-AA33-4E1F-9A2E-A3B70C908F2C}"/>
              </a:ext>
            </a:extLst>
          </p:cNvPr>
          <p:cNvSpPr/>
          <p:nvPr/>
        </p:nvSpPr>
        <p:spPr bwMode="auto">
          <a:xfrm>
            <a:off x="7279563" y="3644190"/>
            <a:ext cx="766595" cy="195752"/>
          </a:xfrm>
          <a:custGeom>
            <a:avLst/>
            <a:gdLst>
              <a:gd name="T0" fmla="*/ 404 w 404"/>
              <a:gd name="T1" fmla="*/ 0 h 103"/>
              <a:gd name="T2" fmla="*/ 51 w 404"/>
              <a:gd name="T3" fmla="*/ 0 h 103"/>
              <a:gd name="T4" fmla="*/ 15 w 404"/>
              <a:gd name="T5" fmla="*/ 15 h 103"/>
              <a:gd name="T6" fmla="*/ 0 w 404"/>
              <a:gd name="T7" fmla="*/ 51 h 103"/>
              <a:gd name="T8" fmla="*/ 0 w 404"/>
              <a:gd name="T9" fmla="*/ 51 h 103"/>
              <a:gd name="T10" fmla="*/ 15 w 404"/>
              <a:gd name="T11" fmla="*/ 88 h 103"/>
              <a:gd name="T12" fmla="*/ 51 w 404"/>
              <a:gd name="T13" fmla="*/ 103 h 103"/>
              <a:gd name="T14" fmla="*/ 404 w 404"/>
              <a:gd name="T15" fmla="*/ 103 h 103"/>
              <a:gd name="T16" fmla="*/ 404 w 404"/>
              <a:gd name="T17" fmla="*/ 83 h 103"/>
              <a:gd name="T18" fmla="*/ 51 w 404"/>
              <a:gd name="T19" fmla="*/ 83 h 103"/>
              <a:gd name="T20" fmla="*/ 29 w 404"/>
              <a:gd name="T21" fmla="*/ 74 h 103"/>
              <a:gd name="T22" fmla="*/ 20 w 404"/>
              <a:gd name="T23" fmla="*/ 51 h 103"/>
              <a:gd name="T24" fmla="*/ 20 w 404"/>
              <a:gd name="T25" fmla="*/ 51 h 103"/>
              <a:gd name="T26" fmla="*/ 29 w 404"/>
              <a:gd name="T27" fmla="*/ 29 h 103"/>
              <a:gd name="T28" fmla="*/ 51 w 404"/>
              <a:gd name="T29" fmla="*/ 20 h 103"/>
              <a:gd name="T30" fmla="*/ 404 w 404"/>
              <a:gd name="T31" fmla="*/ 20 h 103"/>
              <a:gd name="T32" fmla="*/ 404 w 404"/>
              <a:gd name="T33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04" h="103">
                <a:moveTo>
                  <a:pt x="404" y="0"/>
                </a:moveTo>
                <a:cubicBezTo>
                  <a:pt x="51" y="0"/>
                  <a:pt x="51" y="0"/>
                  <a:pt x="51" y="0"/>
                </a:cubicBezTo>
                <a:cubicBezTo>
                  <a:pt x="37" y="0"/>
                  <a:pt x="24" y="6"/>
                  <a:pt x="15" y="15"/>
                </a:cubicBezTo>
                <a:cubicBezTo>
                  <a:pt x="6" y="24"/>
                  <a:pt x="0" y="37"/>
                  <a:pt x="0" y="51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66"/>
                  <a:pt x="6" y="78"/>
                  <a:pt x="15" y="88"/>
                </a:cubicBezTo>
                <a:cubicBezTo>
                  <a:pt x="24" y="97"/>
                  <a:pt x="37" y="103"/>
                  <a:pt x="51" y="103"/>
                </a:cubicBezTo>
                <a:cubicBezTo>
                  <a:pt x="404" y="103"/>
                  <a:pt x="404" y="103"/>
                  <a:pt x="404" y="103"/>
                </a:cubicBezTo>
                <a:cubicBezTo>
                  <a:pt x="404" y="83"/>
                  <a:pt x="404" y="83"/>
                  <a:pt x="404" y="83"/>
                </a:cubicBezTo>
                <a:cubicBezTo>
                  <a:pt x="51" y="83"/>
                  <a:pt x="51" y="83"/>
                  <a:pt x="51" y="83"/>
                </a:cubicBezTo>
                <a:cubicBezTo>
                  <a:pt x="42" y="83"/>
                  <a:pt x="35" y="79"/>
                  <a:pt x="29" y="74"/>
                </a:cubicBezTo>
                <a:cubicBezTo>
                  <a:pt x="23" y="68"/>
                  <a:pt x="20" y="60"/>
                  <a:pt x="20" y="51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43"/>
                  <a:pt x="23" y="35"/>
                  <a:pt x="29" y="29"/>
                </a:cubicBezTo>
                <a:cubicBezTo>
                  <a:pt x="35" y="23"/>
                  <a:pt x="42" y="20"/>
                  <a:pt x="51" y="20"/>
                </a:cubicBezTo>
                <a:cubicBezTo>
                  <a:pt x="404" y="20"/>
                  <a:pt x="404" y="20"/>
                  <a:pt x="404" y="20"/>
                </a:cubicBezTo>
                <a:cubicBezTo>
                  <a:pt x="404" y="0"/>
                  <a:pt x="404" y="0"/>
                  <a:pt x="404" y="0"/>
                </a:cubicBezTo>
                <a:close/>
              </a:path>
            </a:pathLst>
          </a:custGeom>
          <a:solidFill>
            <a:srgbClr val="E157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ïśľïdé">
            <a:extLst>
              <a:ext uri="{FF2B5EF4-FFF2-40B4-BE49-F238E27FC236}">
                <a16:creationId xmlns="" xmlns:a16="http://schemas.microsoft.com/office/drawing/2014/main" id="{F0572D04-AF54-44C0-9A5F-B86B4719492D}"/>
              </a:ext>
            </a:extLst>
          </p:cNvPr>
          <p:cNvSpPr/>
          <p:nvPr/>
        </p:nvSpPr>
        <p:spPr bwMode="auto">
          <a:xfrm>
            <a:off x="7435461" y="3415618"/>
            <a:ext cx="546228" cy="7032"/>
          </a:xfrm>
          <a:prstGeom prst="rect">
            <a:avLst/>
          </a:prstGeom>
          <a:solidFill>
            <a:srgbClr val="E5E6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ïṥ1ïḓé">
            <a:extLst>
              <a:ext uri="{FF2B5EF4-FFF2-40B4-BE49-F238E27FC236}">
                <a16:creationId xmlns="" xmlns:a16="http://schemas.microsoft.com/office/drawing/2014/main" id="{C5071483-66E5-4927-84ED-96FE6160875C}"/>
              </a:ext>
            </a:extLst>
          </p:cNvPr>
          <p:cNvSpPr/>
          <p:nvPr/>
        </p:nvSpPr>
        <p:spPr bwMode="auto">
          <a:xfrm>
            <a:off x="7457732" y="3400380"/>
            <a:ext cx="532162" cy="15239"/>
          </a:xfrm>
          <a:prstGeom prst="rect">
            <a:avLst/>
          </a:prstGeom>
          <a:solidFill>
            <a:srgbClr val="ACAD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íṣḷïdé">
            <a:extLst>
              <a:ext uri="{FF2B5EF4-FFF2-40B4-BE49-F238E27FC236}">
                <a16:creationId xmlns="" xmlns:a16="http://schemas.microsoft.com/office/drawing/2014/main" id="{DC5E08A0-4540-4DA9-B906-64284B35C3B2}"/>
              </a:ext>
            </a:extLst>
          </p:cNvPr>
          <p:cNvSpPr/>
          <p:nvPr/>
        </p:nvSpPr>
        <p:spPr bwMode="auto">
          <a:xfrm>
            <a:off x="7427257" y="3369904"/>
            <a:ext cx="539196" cy="30477"/>
          </a:xfrm>
          <a:prstGeom prst="rect">
            <a:avLst/>
          </a:prstGeom>
          <a:solidFill>
            <a:srgbClr val="E5E6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îṥḷïḍê">
            <a:extLst>
              <a:ext uri="{FF2B5EF4-FFF2-40B4-BE49-F238E27FC236}">
                <a16:creationId xmlns="" xmlns:a16="http://schemas.microsoft.com/office/drawing/2014/main" id="{3C8ACBF6-2B99-4339-8A17-332776EDCCCF}"/>
              </a:ext>
            </a:extLst>
          </p:cNvPr>
          <p:cNvSpPr/>
          <p:nvPr/>
        </p:nvSpPr>
        <p:spPr bwMode="auto">
          <a:xfrm>
            <a:off x="7457732" y="3362870"/>
            <a:ext cx="532162" cy="7032"/>
          </a:xfrm>
          <a:prstGeom prst="rect">
            <a:avLst/>
          </a:prstGeom>
          <a:solidFill>
            <a:srgbClr val="ACAD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îṥļidé">
            <a:extLst>
              <a:ext uri="{FF2B5EF4-FFF2-40B4-BE49-F238E27FC236}">
                <a16:creationId xmlns="" xmlns:a16="http://schemas.microsoft.com/office/drawing/2014/main" id="{5796302F-D93D-48F3-8D0F-2B644849D32E}"/>
              </a:ext>
            </a:extLst>
          </p:cNvPr>
          <p:cNvSpPr/>
          <p:nvPr/>
        </p:nvSpPr>
        <p:spPr bwMode="auto">
          <a:xfrm>
            <a:off x="7457732" y="3347632"/>
            <a:ext cx="532162" cy="15239"/>
          </a:xfrm>
          <a:prstGeom prst="rect">
            <a:avLst/>
          </a:prstGeom>
          <a:solidFill>
            <a:srgbClr val="E5E6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íṣḷiḋe">
            <a:extLst>
              <a:ext uri="{FF2B5EF4-FFF2-40B4-BE49-F238E27FC236}">
                <a16:creationId xmlns="" xmlns:a16="http://schemas.microsoft.com/office/drawing/2014/main" id="{7EB877CA-81E0-4025-B9BB-7D55BC0535A8}"/>
              </a:ext>
            </a:extLst>
          </p:cNvPr>
          <p:cNvSpPr/>
          <p:nvPr/>
        </p:nvSpPr>
        <p:spPr bwMode="auto">
          <a:xfrm>
            <a:off x="7472970" y="3317157"/>
            <a:ext cx="539196" cy="30477"/>
          </a:xfrm>
          <a:prstGeom prst="rect">
            <a:avLst/>
          </a:prstGeom>
          <a:solidFill>
            <a:srgbClr val="ACAD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îş1iďé">
            <a:extLst>
              <a:ext uri="{FF2B5EF4-FFF2-40B4-BE49-F238E27FC236}">
                <a16:creationId xmlns="" xmlns:a16="http://schemas.microsoft.com/office/drawing/2014/main" id="{0F392A6B-1EA4-433B-9FF9-6A5564D251D6}"/>
              </a:ext>
            </a:extLst>
          </p:cNvPr>
          <p:cNvSpPr/>
          <p:nvPr/>
        </p:nvSpPr>
        <p:spPr bwMode="auto">
          <a:xfrm>
            <a:off x="7457732" y="3293713"/>
            <a:ext cx="532162" cy="23443"/>
          </a:xfrm>
          <a:prstGeom prst="rect">
            <a:avLst/>
          </a:prstGeom>
          <a:solidFill>
            <a:srgbClr val="E5E6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işlîḑê">
            <a:extLst>
              <a:ext uri="{FF2B5EF4-FFF2-40B4-BE49-F238E27FC236}">
                <a16:creationId xmlns="" xmlns:a16="http://schemas.microsoft.com/office/drawing/2014/main" id="{7348803A-3875-4BFE-8188-EA8D3F1A0BDB}"/>
              </a:ext>
            </a:extLst>
          </p:cNvPr>
          <p:cNvSpPr/>
          <p:nvPr/>
        </p:nvSpPr>
        <p:spPr bwMode="auto">
          <a:xfrm>
            <a:off x="7435461" y="3278475"/>
            <a:ext cx="546228" cy="15239"/>
          </a:xfrm>
          <a:prstGeom prst="rect">
            <a:avLst/>
          </a:prstGeom>
          <a:solidFill>
            <a:srgbClr val="ACAD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ïṡļiḓé">
            <a:extLst>
              <a:ext uri="{FF2B5EF4-FFF2-40B4-BE49-F238E27FC236}">
                <a16:creationId xmlns="" xmlns:a16="http://schemas.microsoft.com/office/drawing/2014/main" id="{D7003DCE-F277-4D1F-82BB-63676915A238}"/>
              </a:ext>
            </a:extLst>
          </p:cNvPr>
          <p:cNvSpPr/>
          <p:nvPr/>
        </p:nvSpPr>
        <p:spPr bwMode="auto">
          <a:xfrm>
            <a:off x="7457732" y="3256204"/>
            <a:ext cx="532162" cy="22271"/>
          </a:xfrm>
          <a:prstGeom prst="rect">
            <a:avLst/>
          </a:prstGeom>
          <a:solidFill>
            <a:srgbClr val="E5E6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işḻîḋé">
            <a:extLst>
              <a:ext uri="{FF2B5EF4-FFF2-40B4-BE49-F238E27FC236}">
                <a16:creationId xmlns="" xmlns:a16="http://schemas.microsoft.com/office/drawing/2014/main" id="{2594F5D1-35F9-423A-8E24-5A1FC7EB4B9D}"/>
              </a:ext>
            </a:extLst>
          </p:cNvPr>
          <p:cNvSpPr/>
          <p:nvPr/>
        </p:nvSpPr>
        <p:spPr bwMode="auto">
          <a:xfrm>
            <a:off x="7457732" y="3240965"/>
            <a:ext cx="532162" cy="15239"/>
          </a:xfrm>
          <a:prstGeom prst="rect">
            <a:avLst/>
          </a:prstGeom>
          <a:solidFill>
            <a:srgbClr val="ACAD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iṧļíḑe">
            <a:extLst>
              <a:ext uri="{FF2B5EF4-FFF2-40B4-BE49-F238E27FC236}">
                <a16:creationId xmlns="" xmlns:a16="http://schemas.microsoft.com/office/drawing/2014/main" id="{E0C86B89-B28B-48F7-A385-3F2447D9619E}"/>
              </a:ext>
            </a:extLst>
          </p:cNvPr>
          <p:cNvSpPr/>
          <p:nvPr/>
        </p:nvSpPr>
        <p:spPr bwMode="auto">
          <a:xfrm>
            <a:off x="7435461" y="3218695"/>
            <a:ext cx="546228" cy="22271"/>
          </a:xfrm>
          <a:prstGeom prst="rect">
            <a:avLst/>
          </a:prstGeom>
          <a:solidFill>
            <a:srgbClr val="E5E6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ï$ľïḋe">
            <a:extLst>
              <a:ext uri="{FF2B5EF4-FFF2-40B4-BE49-F238E27FC236}">
                <a16:creationId xmlns="" xmlns:a16="http://schemas.microsoft.com/office/drawing/2014/main" id="{22DD42C8-E743-480B-AC7B-5F0BF398D40B}"/>
              </a:ext>
            </a:extLst>
          </p:cNvPr>
          <p:cNvSpPr/>
          <p:nvPr/>
        </p:nvSpPr>
        <p:spPr bwMode="auto">
          <a:xfrm>
            <a:off x="7435461" y="3180013"/>
            <a:ext cx="546228" cy="23443"/>
          </a:xfrm>
          <a:prstGeom prst="rect">
            <a:avLst/>
          </a:prstGeom>
          <a:solidFill>
            <a:srgbClr val="E5E6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îŝļiďè">
            <a:extLst>
              <a:ext uri="{FF2B5EF4-FFF2-40B4-BE49-F238E27FC236}">
                <a16:creationId xmlns="" xmlns:a16="http://schemas.microsoft.com/office/drawing/2014/main" id="{0A72A6AF-1EDD-435C-AFA4-BE393D416023}"/>
              </a:ext>
            </a:extLst>
          </p:cNvPr>
          <p:cNvSpPr/>
          <p:nvPr/>
        </p:nvSpPr>
        <p:spPr bwMode="auto">
          <a:xfrm>
            <a:off x="7457732" y="3203456"/>
            <a:ext cx="532162" cy="15239"/>
          </a:xfrm>
          <a:prstGeom prst="rect">
            <a:avLst/>
          </a:prstGeom>
          <a:solidFill>
            <a:srgbClr val="ACAD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îşḻîdé">
            <a:extLst>
              <a:ext uri="{FF2B5EF4-FFF2-40B4-BE49-F238E27FC236}">
                <a16:creationId xmlns="" xmlns:a16="http://schemas.microsoft.com/office/drawing/2014/main" id="{0D399215-4869-4660-BACC-F89AAA4339E1}"/>
              </a:ext>
            </a:extLst>
          </p:cNvPr>
          <p:cNvSpPr/>
          <p:nvPr/>
        </p:nvSpPr>
        <p:spPr bwMode="auto">
          <a:xfrm>
            <a:off x="7457732" y="3150710"/>
            <a:ext cx="532162" cy="29305"/>
          </a:xfrm>
          <a:prstGeom prst="rect">
            <a:avLst/>
          </a:prstGeom>
          <a:solidFill>
            <a:srgbClr val="E5E6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isḻide">
            <a:extLst>
              <a:ext uri="{FF2B5EF4-FFF2-40B4-BE49-F238E27FC236}">
                <a16:creationId xmlns="" xmlns:a16="http://schemas.microsoft.com/office/drawing/2014/main" id="{B02384D6-DDD1-4B4F-9852-2F3AE096D15A}"/>
              </a:ext>
            </a:extLst>
          </p:cNvPr>
          <p:cNvSpPr/>
          <p:nvPr/>
        </p:nvSpPr>
        <p:spPr bwMode="auto">
          <a:xfrm>
            <a:off x="7457732" y="3135471"/>
            <a:ext cx="532162" cy="15239"/>
          </a:xfrm>
          <a:prstGeom prst="rect">
            <a:avLst/>
          </a:prstGeom>
          <a:solidFill>
            <a:srgbClr val="ACAD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iSḷíďe">
            <a:extLst>
              <a:ext uri="{FF2B5EF4-FFF2-40B4-BE49-F238E27FC236}">
                <a16:creationId xmlns="" xmlns:a16="http://schemas.microsoft.com/office/drawing/2014/main" id="{D0B36D44-29D9-4163-8DE7-F45D21D1C880}"/>
              </a:ext>
            </a:extLst>
          </p:cNvPr>
          <p:cNvSpPr/>
          <p:nvPr/>
        </p:nvSpPr>
        <p:spPr bwMode="auto">
          <a:xfrm>
            <a:off x="7435461" y="3112028"/>
            <a:ext cx="546228" cy="23443"/>
          </a:xfrm>
          <a:prstGeom prst="rect">
            <a:avLst/>
          </a:prstGeom>
          <a:solidFill>
            <a:srgbClr val="E5E6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iṣľiḓè">
            <a:extLst>
              <a:ext uri="{FF2B5EF4-FFF2-40B4-BE49-F238E27FC236}">
                <a16:creationId xmlns="" xmlns:a16="http://schemas.microsoft.com/office/drawing/2014/main" id="{159081F4-FC34-4E85-B7FA-02BFF52FE017}"/>
              </a:ext>
            </a:extLst>
          </p:cNvPr>
          <p:cNvSpPr/>
          <p:nvPr/>
        </p:nvSpPr>
        <p:spPr bwMode="auto">
          <a:xfrm>
            <a:off x="7435461" y="3081551"/>
            <a:ext cx="546228" cy="23443"/>
          </a:xfrm>
          <a:prstGeom prst="rect">
            <a:avLst/>
          </a:prstGeom>
          <a:solidFill>
            <a:srgbClr val="E5E6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î$1íḍe">
            <a:extLst>
              <a:ext uri="{FF2B5EF4-FFF2-40B4-BE49-F238E27FC236}">
                <a16:creationId xmlns="" xmlns:a16="http://schemas.microsoft.com/office/drawing/2014/main" id="{18657DD9-9269-46B6-B31D-EA05C5C77773}"/>
              </a:ext>
            </a:extLst>
          </p:cNvPr>
          <p:cNvSpPr/>
          <p:nvPr/>
        </p:nvSpPr>
        <p:spPr bwMode="auto">
          <a:xfrm>
            <a:off x="7457732" y="3104994"/>
            <a:ext cx="532162" cy="7032"/>
          </a:xfrm>
          <a:prstGeom prst="rect">
            <a:avLst/>
          </a:prstGeom>
          <a:solidFill>
            <a:srgbClr val="ACAD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ï$1ídè">
            <a:extLst>
              <a:ext uri="{FF2B5EF4-FFF2-40B4-BE49-F238E27FC236}">
                <a16:creationId xmlns="" xmlns:a16="http://schemas.microsoft.com/office/drawing/2014/main" id="{825C5477-34BB-44E5-A88E-67F5EA0F3872}"/>
              </a:ext>
            </a:extLst>
          </p:cNvPr>
          <p:cNvSpPr/>
          <p:nvPr/>
        </p:nvSpPr>
        <p:spPr bwMode="auto">
          <a:xfrm>
            <a:off x="7457732" y="3052248"/>
            <a:ext cx="532162" cy="29305"/>
          </a:xfrm>
          <a:prstGeom prst="rect">
            <a:avLst/>
          </a:prstGeom>
          <a:solidFill>
            <a:srgbClr val="E5E6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îṥḷïḋè">
            <a:extLst>
              <a:ext uri="{FF2B5EF4-FFF2-40B4-BE49-F238E27FC236}">
                <a16:creationId xmlns="" xmlns:a16="http://schemas.microsoft.com/office/drawing/2014/main" id="{A362B786-5735-4522-AED0-E8BA21A1CA37}"/>
              </a:ext>
            </a:extLst>
          </p:cNvPr>
          <p:cNvSpPr/>
          <p:nvPr/>
        </p:nvSpPr>
        <p:spPr bwMode="auto">
          <a:xfrm>
            <a:off x="7457732" y="3044042"/>
            <a:ext cx="532162" cy="8205"/>
          </a:xfrm>
          <a:prstGeom prst="rect">
            <a:avLst/>
          </a:prstGeom>
          <a:solidFill>
            <a:srgbClr val="ACAD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íŝliḑè">
            <a:extLst>
              <a:ext uri="{FF2B5EF4-FFF2-40B4-BE49-F238E27FC236}">
                <a16:creationId xmlns="" xmlns:a16="http://schemas.microsoft.com/office/drawing/2014/main" id="{D3669D9B-3230-4D28-9D7D-82CB4DC3B8D6}"/>
              </a:ext>
            </a:extLst>
          </p:cNvPr>
          <p:cNvSpPr/>
          <p:nvPr/>
        </p:nvSpPr>
        <p:spPr bwMode="auto">
          <a:xfrm>
            <a:off x="7435461" y="3028805"/>
            <a:ext cx="546228" cy="15239"/>
          </a:xfrm>
          <a:prstGeom prst="rect">
            <a:avLst/>
          </a:prstGeom>
          <a:solidFill>
            <a:srgbClr val="E5E6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íśḷîďe">
            <a:extLst>
              <a:ext uri="{FF2B5EF4-FFF2-40B4-BE49-F238E27FC236}">
                <a16:creationId xmlns="" xmlns:a16="http://schemas.microsoft.com/office/drawing/2014/main" id="{BEA67630-F470-4AA1-A085-6713FDEF7E71}"/>
              </a:ext>
            </a:extLst>
          </p:cNvPr>
          <p:cNvSpPr/>
          <p:nvPr/>
        </p:nvSpPr>
        <p:spPr bwMode="auto">
          <a:xfrm>
            <a:off x="7435461" y="2983089"/>
            <a:ext cx="546228" cy="8205"/>
          </a:xfrm>
          <a:prstGeom prst="rect">
            <a:avLst/>
          </a:prstGeom>
          <a:solidFill>
            <a:srgbClr val="E5E6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iślîdê">
            <a:extLst>
              <a:ext uri="{FF2B5EF4-FFF2-40B4-BE49-F238E27FC236}">
                <a16:creationId xmlns="" xmlns:a16="http://schemas.microsoft.com/office/drawing/2014/main" id="{D3C14D7B-D6C4-436A-AA9C-BEEB99087C43}"/>
              </a:ext>
            </a:extLst>
          </p:cNvPr>
          <p:cNvSpPr/>
          <p:nvPr/>
        </p:nvSpPr>
        <p:spPr bwMode="auto">
          <a:xfrm>
            <a:off x="7457732" y="2991295"/>
            <a:ext cx="532162" cy="37509"/>
          </a:xfrm>
          <a:prstGeom prst="rect">
            <a:avLst/>
          </a:prstGeom>
          <a:solidFill>
            <a:srgbClr val="ACAD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îṣļîḋê">
            <a:extLst>
              <a:ext uri="{FF2B5EF4-FFF2-40B4-BE49-F238E27FC236}">
                <a16:creationId xmlns="" xmlns:a16="http://schemas.microsoft.com/office/drawing/2014/main" id="{A940EF80-BD4A-4766-99ED-30C2427A1958}"/>
              </a:ext>
            </a:extLst>
          </p:cNvPr>
          <p:cNvSpPr/>
          <p:nvPr/>
        </p:nvSpPr>
        <p:spPr bwMode="auto">
          <a:xfrm>
            <a:off x="9585210" y="4053275"/>
            <a:ext cx="441907" cy="93773"/>
          </a:xfrm>
          <a:custGeom>
            <a:avLst/>
            <a:gdLst>
              <a:gd name="T0" fmla="*/ 12 w 377"/>
              <a:gd name="T1" fmla="*/ 80 h 80"/>
              <a:gd name="T2" fmla="*/ 12 w 377"/>
              <a:gd name="T3" fmla="*/ 62 h 80"/>
              <a:gd name="T4" fmla="*/ 0 w 377"/>
              <a:gd name="T5" fmla="*/ 70 h 80"/>
              <a:gd name="T6" fmla="*/ 7 w 377"/>
              <a:gd name="T7" fmla="*/ 70 h 80"/>
              <a:gd name="T8" fmla="*/ 24 w 377"/>
              <a:gd name="T9" fmla="*/ 47 h 80"/>
              <a:gd name="T10" fmla="*/ 24 w 377"/>
              <a:gd name="T11" fmla="*/ 38 h 80"/>
              <a:gd name="T12" fmla="*/ 364 w 377"/>
              <a:gd name="T13" fmla="*/ 0 h 80"/>
              <a:gd name="T14" fmla="*/ 377 w 377"/>
              <a:gd name="T15" fmla="*/ 57 h 80"/>
              <a:gd name="T16" fmla="*/ 12 w 377"/>
              <a:gd name="T17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7" h="80">
                <a:moveTo>
                  <a:pt x="12" y="80"/>
                </a:moveTo>
                <a:lnTo>
                  <a:pt x="12" y="62"/>
                </a:lnTo>
                <a:lnTo>
                  <a:pt x="0" y="70"/>
                </a:lnTo>
                <a:lnTo>
                  <a:pt x="7" y="70"/>
                </a:lnTo>
                <a:lnTo>
                  <a:pt x="24" y="47"/>
                </a:lnTo>
                <a:lnTo>
                  <a:pt x="24" y="38"/>
                </a:lnTo>
                <a:lnTo>
                  <a:pt x="364" y="0"/>
                </a:lnTo>
                <a:lnTo>
                  <a:pt x="377" y="57"/>
                </a:lnTo>
                <a:lnTo>
                  <a:pt x="12" y="80"/>
                </a:lnTo>
                <a:close/>
              </a:path>
            </a:pathLst>
          </a:custGeom>
          <a:solidFill>
            <a:srgbClr val="B130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iŝḻíḓè">
            <a:extLst>
              <a:ext uri="{FF2B5EF4-FFF2-40B4-BE49-F238E27FC236}">
                <a16:creationId xmlns="" xmlns:a16="http://schemas.microsoft.com/office/drawing/2014/main" id="{9D681D36-508E-4D2C-B947-22E1F2D4E9F4}"/>
              </a:ext>
            </a:extLst>
          </p:cNvPr>
          <p:cNvSpPr/>
          <p:nvPr/>
        </p:nvSpPr>
        <p:spPr bwMode="auto">
          <a:xfrm>
            <a:off x="9579349" y="4122432"/>
            <a:ext cx="406741" cy="64469"/>
          </a:xfrm>
          <a:custGeom>
            <a:avLst/>
            <a:gdLst>
              <a:gd name="T0" fmla="*/ 0 w 214"/>
              <a:gd name="T1" fmla="*/ 16 h 34"/>
              <a:gd name="T2" fmla="*/ 4 w 214"/>
              <a:gd name="T3" fmla="*/ 23 h 34"/>
              <a:gd name="T4" fmla="*/ 18 w 214"/>
              <a:gd name="T5" fmla="*/ 23 h 34"/>
              <a:gd name="T6" fmla="*/ 20 w 214"/>
              <a:gd name="T7" fmla="*/ 34 h 34"/>
              <a:gd name="T8" fmla="*/ 88 w 214"/>
              <a:gd name="T9" fmla="*/ 32 h 34"/>
              <a:gd name="T10" fmla="*/ 86 w 214"/>
              <a:gd name="T11" fmla="*/ 21 h 34"/>
              <a:gd name="T12" fmla="*/ 214 w 214"/>
              <a:gd name="T13" fmla="*/ 13 h 34"/>
              <a:gd name="T14" fmla="*/ 214 w 214"/>
              <a:gd name="T15" fmla="*/ 0 h 34"/>
              <a:gd name="T16" fmla="*/ 0 w 214"/>
              <a:gd name="T17" fmla="*/ 16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4" h="34">
                <a:moveTo>
                  <a:pt x="0" y="16"/>
                </a:moveTo>
                <a:cubicBezTo>
                  <a:pt x="4" y="23"/>
                  <a:pt x="4" y="23"/>
                  <a:pt x="4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87" y="33"/>
                  <a:pt x="88" y="32"/>
                </a:cubicBezTo>
                <a:cubicBezTo>
                  <a:pt x="88" y="32"/>
                  <a:pt x="86" y="21"/>
                  <a:pt x="86" y="21"/>
                </a:cubicBezTo>
                <a:cubicBezTo>
                  <a:pt x="214" y="13"/>
                  <a:pt x="214" y="13"/>
                  <a:pt x="214" y="13"/>
                </a:cubicBezTo>
                <a:cubicBezTo>
                  <a:pt x="214" y="0"/>
                  <a:pt x="214" y="0"/>
                  <a:pt x="214" y="0"/>
                </a:cubicBezTo>
                <a:lnTo>
                  <a:pt x="0" y="16"/>
                </a:lnTo>
                <a:close/>
              </a:path>
            </a:pathLst>
          </a:custGeom>
          <a:solidFill>
            <a:srgbClr val="ABA3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íślïďe">
            <a:extLst>
              <a:ext uri="{FF2B5EF4-FFF2-40B4-BE49-F238E27FC236}">
                <a16:creationId xmlns="" xmlns:a16="http://schemas.microsoft.com/office/drawing/2014/main" id="{1572FB7D-C01B-4C0C-9AEA-A8FE8C997E2D}"/>
              </a:ext>
            </a:extLst>
          </p:cNvPr>
          <p:cNvSpPr/>
          <p:nvPr/>
        </p:nvSpPr>
        <p:spPr bwMode="auto">
          <a:xfrm>
            <a:off x="9952098" y="4129465"/>
            <a:ext cx="25787" cy="12894"/>
          </a:xfrm>
          <a:custGeom>
            <a:avLst/>
            <a:gdLst>
              <a:gd name="T0" fmla="*/ 0 w 22"/>
              <a:gd name="T1" fmla="*/ 11 h 11"/>
              <a:gd name="T2" fmla="*/ 3 w 22"/>
              <a:gd name="T3" fmla="*/ 0 h 11"/>
              <a:gd name="T4" fmla="*/ 3 w 22"/>
              <a:gd name="T5" fmla="*/ 0 h 11"/>
              <a:gd name="T6" fmla="*/ 0 w 22"/>
              <a:gd name="T7" fmla="*/ 5 h 11"/>
              <a:gd name="T8" fmla="*/ 22 w 22"/>
              <a:gd name="T9" fmla="*/ 5 h 11"/>
              <a:gd name="T10" fmla="*/ 22 w 22"/>
              <a:gd name="T11" fmla="*/ 0 h 11"/>
              <a:gd name="T12" fmla="*/ 22 w 22"/>
              <a:gd name="T13" fmla="*/ 0 h 11"/>
              <a:gd name="T14" fmla="*/ 22 w 22"/>
              <a:gd name="T15" fmla="*/ 11 h 11"/>
              <a:gd name="T16" fmla="*/ 0 w 22"/>
              <a:gd name="T1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" h="11">
                <a:moveTo>
                  <a:pt x="0" y="11"/>
                </a:moveTo>
                <a:lnTo>
                  <a:pt x="3" y="0"/>
                </a:lnTo>
                <a:lnTo>
                  <a:pt x="3" y="0"/>
                </a:lnTo>
                <a:lnTo>
                  <a:pt x="0" y="5"/>
                </a:lnTo>
                <a:lnTo>
                  <a:pt x="22" y="5"/>
                </a:lnTo>
                <a:lnTo>
                  <a:pt x="22" y="0"/>
                </a:lnTo>
                <a:lnTo>
                  <a:pt x="22" y="0"/>
                </a:lnTo>
                <a:lnTo>
                  <a:pt x="22" y="11"/>
                </a:lnTo>
                <a:lnTo>
                  <a:pt x="0" y="11"/>
                </a:lnTo>
                <a:close/>
              </a:path>
            </a:pathLst>
          </a:custGeom>
          <a:solidFill>
            <a:srgbClr val="2D18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iṡļïďe">
            <a:extLst>
              <a:ext uri="{FF2B5EF4-FFF2-40B4-BE49-F238E27FC236}">
                <a16:creationId xmlns="" xmlns:a16="http://schemas.microsoft.com/office/drawing/2014/main" id="{5462530C-5E1D-41B7-BDF5-8277F2DE787C}"/>
              </a:ext>
            </a:extLst>
          </p:cNvPr>
          <p:cNvSpPr/>
          <p:nvPr/>
        </p:nvSpPr>
        <p:spPr bwMode="auto">
          <a:xfrm>
            <a:off x="9986090" y="4127120"/>
            <a:ext cx="9377" cy="14066"/>
          </a:xfrm>
          <a:custGeom>
            <a:avLst/>
            <a:gdLst>
              <a:gd name="T0" fmla="*/ 8 w 8"/>
              <a:gd name="T1" fmla="*/ 12 h 12"/>
              <a:gd name="T2" fmla="*/ 8 w 8"/>
              <a:gd name="T3" fmla="*/ 12 h 12"/>
              <a:gd name="T4" fmla="*/ 0 w 8"/>
              <a:gd name="T5" fmla="*/ 12 h 12"/>
              <a:gd name="T6" fmla="*/ 0 w 8"/>
              <a:gd name="T7" fmla="*/ 0 h 12"/>
              <a:gd name="T8" fmla="*/ 8 w 8"/>
              <a:gd name="T9" fmla="*/ 0 h 12"/>
              <a:gd name="T10" fmla="*/ 8 w 8"/>
              <a:gd name="T11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12">
                <a:moveTo>
                  <a:pt x="8" y="12"/>
                </a:moveTo>
                <a:lnTo>
                  <a:pt x="8" y="12"/>
                </a:lnTo>
                <a:lnTo>
                  <a:pt x="0" y="12"/>
                </a:lnTo>
                <a:lnTo>
                  <a:pt x="0" y="0"/>
                </a:lnTo>
                <a:lnTo>
                  <a:pt x="8" y="0"/>
                </a:lnTo>
                <a:lnTo>
                  <a:pt x="8" y="12"/>
                </a:lnTo>
                <a:close/>
              </a:path>
            </a:pathLst>
          </a:custGeom>
          <a:solidFill>
            <a:srgbClr val="2D18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íṩlïḍé">
            <a:extLst>
              <a:ext uri="{FF2B5EF4-FFF2-40B4-BE49-F238E27FC236}">
                <a16:creationId xmlns="" xmlns:a16="http://schemas.microsoft.com/office/drawing/2014/main" id="{07F25D3A-38D7-40B9-8FB9-A4D9D0EE6588}"/>
              </a:ext>
            </a:extLst>
          </p:cNvPr>
          <p:cNvSpPr/>
          <p:nvPr/>
        </p:nvSpPr>
        <p:spPr bwMode="auto">
          <a:xfrm>
            <a:off x="9587555" y="4123605"/>
            <a:ext cx="15239" cy="17583"/>
          </a:xfrm>
          <a:prstGeom prst="ellipse">
            <a:avLst/>
          </a:prstGeom>
          <a:solidFill>
            <a:srgbClr val="2D18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iSľïḍé">
            <a:extLst>
              <a:ext uri="{FF2B5EF4-FFF2-40B4-BE49-F238E27FC236}">
                <a16:creationId xmlns="" xmlns:a16="http://schemas.microsoft.com/office/drawing/2014/main" id="{A5A213FB-92AD-418A-BD30-C0E5D31CF0DF}"/>
              </a:ext>
            </a:extLst>
          </p:cNvPr>
          <p:cNvSpPr/>
          <p:nvPr/>
        </p:nvSpPr>
        <p:spPr bwMode="auto">
          <a:xfrm>
            <a:off x="9591071" y="4181041"/>
            <a:ext cx="432529" cy="30477"/>
          </a:xfrm>
          <a:prstGeom prst="rect">
            <a:avLst/>
          </a:prstGeom>
          <a:solidFill>
            <a:srgbClr val="B130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ïṥļíďê">
            <a:extLst>
              <a:ext uri="{FF2B5EF4-FFF2-40B4-BE49-F238E27FC236}">
                <a16:creationId xmlns="" xmlns:a16="http://schemas.microsoft.com/office/drawing/2014/main" id="{45843427-1D80-4CD9-9E09-EAB872AF0E00}"/>
              </a:ext>
            </a:extLst>
          </p:cNvPr>
          <p:cNvSpPr/>
          <p:nvPr/>
        </p:nvSpPr>
        <p:spPr bwMode="auto">
          <a:xfrm>
            <a:off x="10335395" y="1810926"/>
            <a:ext cx="457144" cy="458316"/>
          </a:xfrm>
          <a:custGeom>
            <a:avLst/>
            <a:gdLst>
              <a:gd name="T0" fmla="*/ 330 w 390"/>
              <a:gd name="T1" fmla="*/ 359 h 391"/>
              <a:gd name="T2" fmla="*/ 0 w 390"/>
              <a:gd name="T3" fmla="*/ 29 h 391"/>
              <a:gd name="T4" fmla="*/ 27 w 390"/>
              <a:gd name="T5" fmla="*/ 0 h 391"/>
              <a:gd name="T6" fmla="*/ 358 w 390"/>
              <a:gd name="T7" fmla="*/ 330 h 391"/>
              <a:gd name="T8" fmla="*/ 390 w 390"/>
              <a:gd name="T9" fmla="*/ 391 h 391"/>
              <a:gd name="T10" fmla="*/ 330 w 390"/>
              <a:gd name="T11" fmla="*/ 359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0" h="391">
                <a:moveTo>
                  <a:pt x="330" y="359"/>
                </a:moveTo>
                <a:lnTo>
                  <a:pt x="0" y="29"/>
                </a:lnTo>
                <a:lnTo>
                  <a:pt x="27" y="0"/>
                </a:lnTo>
                <a:lnTo>
                  <a:pt x="358" y="330"/>
                </a:lnTo>
                <a:lnTo>
                  <a:pt x="390" y="391"/>
                </a:lnTo>
                <a:lnTo>
                  <a:pt x="330" y="359"/>
                </a:lnTo>
                <a:close/>
              </a:path>
            </a:pathLst>
          </a:custGeom>
          <a:solidFill>
            <a:srgbClr val="FCB7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ísļíḋé">
            <a:extLst>
              <a:ext uri="{FF2B5EF4-FFF2-40B4-BE49-F238E27FC236}">
                <a16:creationId xmlns="" xmlns:a16="http://schemas.microsoft.com/office/drawing/2014/main" id="{1DDBCAB3-7F3D-416E-BA9C-5FEB79636F65}"/>
              </a:ext>
            </a:extLst>
          </p:cNvPr>
          <p:cNvSpPr/>
          <p:nvPr/>
        </p:nvSpPr>
        <p:spPr bwMode="auto">
          <a:xfrm>
            <a:off x="10335395" y="1810926"/>
            <a:ext cx="404397" cy="405568"/>
          </a:xfrm>
          <a:custGeom>
            <a:avLst/>
            <a:gdLst>
              <a:gd name="T0" fmla="*/ 317 w 345"/>
              <a:gd name="T1" fmla="*/ 346 h 346"/>
              <a:gd name="T2" fmla="*/ 0 w 345"/>
              <a:gd name="T3" fmla="*/ 29 h 346"/>
              <a:gd name="T4" fmla="*/ 27 w 345"/>
              <a:gd name="T5" fmla="*/ 0 h 346"/>
              <a:gd name="T6" fmla="*/ 345 w 345"/>
              <a:gd name="T7" fmla="*/ 317 h 346"/>
              <a:gd name="T8" fmla="*/ 317 w 345"/>
              <a:gd name="T9" fmla="*/ 346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5" h="346">
                <a:moveTo>
                  <a:pt x="317" y="346"/>
                </a:moveTo>
                <a:lnTo>
                  <a:pt x="0" y="29"/>
                </a:lnTo>
                <a:lnTo>
                  <a:pt x="27" y="0"/>
                </a:lnTo>
                <a:lnTo>
                  <a:pt x="345" y="317"/>
                </a:lnTo>
                <a:lnTo>
                  <a:pt x="317" y="34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ïsľiḍê">
            <a:extLst>
              <a:ext uri="{FF2B5EF4-FFF2-40B4-BE49-F238E27FC236}">
                <a16:creationId xmlns="" xmlns:a16="http://schemas.microsoft.com/office/drawing/2014/main" id="{B99D1E60-DFF7-47F8-8DF1-E858CF04C26D}"/>
              </a:ext>
            </a:extLst>
          </p:cNvPr>
          <p:cNvSpPr/>
          <p:nvPr/>
        </p:nvSpPr>
        <p:spPr bwMode="auto">
          <a:xfrm>
            <a:off x="10335395" y="1810926"/>
            <a:ext cx="49230" cy="49230"/>
          </a:xfrm>
          <a:custGeom>
            <a:avLst/>
            <a:gdLst>
              <a:gd name="T0" fmla="*/ 13 w 42"/>
              <a:gd name="T1" fmla="*/ 42 h 42"/>
              <a:gd name="T2" fmla="*/ 0 w 42"/>
              <a:gd name="T3" fmla="*/ 29 h 42"/>
              <a:gd name="T4" fmla="*/ 27 w 42"/>
              <a:gd name="T5" fmla="*/ 0 h 42"/>
              <a:gd name="T6" fmla="*/ 42 w 42"/>
              <a:gd name="T7" fmla="*/ 14 h 42"/>
              <a:gd name="T8" fmla="*/ 13 w 42"/>
              <a:gd name="T9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42">
                <a:moveTo>
                  <a:pt x="13" y="42"/>
                </a:moveTo>
                <a:lnTo>
                  <a:pt x="0" y="29"/>
                </a:lnTo>
                <a:lnTo>
                  <a:pt x="27" y="0"/>
                </a:lnTo>
                <a:lnTo>
                  <a:pt x="42" y="14"/>
                </a:lnTo>
                <a:lnTo>
                  <a:pt x="13" y="42"/>
                </a:lnTo>
                <a:close/>
              </a:path>
            </a:pathLst>
          </a:custGeom>
          <a:solidFill>
            <a:srgbClr val="64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iŝļíḋé">
            <a:extLst>
              <a:ext uri="{FF2B5EF4-FFF2-40B4-BE49-F238E27FC236}">
                <a16:creationId xmlns="" xmlns:a16="http://schemas.microsoft.com/office/drawing/2014/main" id="{6CCFAF1D-C982-4EAB-8846-34078B5DAE38}"/>
              </a:ext>
            </a:extLst>
          </p:cNvPr>
          <p:cNvSpPr/>
          <p:nvPr/>
        </p:nvSpPr>
        <p:spPr bwMode="auto">
          <a:xfrm>
            <a:off x="10485432" y="2354810"/>
            <a:ext cx="916632" cy="1026815"/>
          </a:xfrm>
          <a:custGeom>
            <a:avLst/>
            <a:gdLst>
              <a:gd name="T0" fmla="*/ 782 w 782"/>
              <a:gd name="T1" fmla="*/ 649 h 876"/>
              <a:gd name="T2" fmla="*/ 314 w 782"/>
              <a:gd name="T3" fmla="*/ 876 h 876"/>
              <a:gd name="T4" fmla="*/ 0 w 782"/>
              <a:gd name="T5" fmla="*/ 226 h 876"/>
              <a:gd name="T6" fmla="*/ 468 w 782"/>
              <a:gd name="T7" fmla="*/ 0 h 876"/>
              <a:gd name="T8" fmla="*/ 782 w 782"/>
              <a:gd name="T9" fmla="*/ 649 h 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2" h="876">
                <a:moveTo>
                  <a:pt x="782" y="649"/>
                </a:moveTo>
                <a:lnTo>
                  <a:pt x="314" y="876"/>
                </a:lnTo>
                <a:lnTo>
                  <a:pt x="0" y="226"/>
                </a:lnTo>
                <a:lnTo>
                  <a:pt x="468" y="0"/>
                </a:lnTo>
                <a:lnTo>
                  <a:pt x="782" y="649"/>
                </a:lnTo>
                <a:close/>
              </a:path>
            </a:pathLst>
          </a:custGeom>
          <a:solidFill>
            <a:srgbClr val="E5E6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îśliḋé">
            <a:extLst>
              <a:ext uri="{FF2B5EF4-FFF2-40B4-BE49-F238E27FC236}">
                <a16:creationId xmlns="" xmlns:a16="http://schemas.microsoft.com/office/drawing/2014/main" id="{C33FB9BE-64B8-42DC-B155-94BA2C07ECEF}"/>
              </a:ext>
            </a:extLst>
          </p:cNvPr>
          <p:cNvSpPr/>
          <p:nvPr/>
        </p:nvSpPr>
        <p:spPr bwMode="auto">
          <a:xfrm>
            <a:off x="10553417" y="3851662"/>
            <a:ext cx="560294" cy="400880"/>
          </a:xfrm>
          <a:custGeom>
            <a:avLst/>
            <a:gdLst>
              <a:gd name="T0" fmla="*/ 277 w 295"/>
              <a:gd name="T1" fmla="*/ 105 h 212"/>
              <a:gd name="T2" fmla="*/ 267 w 295"/>
              <a:gd name="T3" fmla="*/ 56 h 212"/>
              <a:gd name="T4" fmla="*/ 286 w 295"/>
              <a:gd name="T5" fmla="*/ 4 h 212"/>
              <a:gd name="T6" fmla="*/ 283 w 295"/>
              <a:gd name="T7" fmla="*/ 2 h 212"/>
              <a:gd name="T8" fmla="*/ 264 w 295"/>
              <a:gd name="T9" fmla="*/ 77 h 212"/>
              <a:gd name="T10" fmla="*/ 284 w 295"/>
              <a:gd name="T11" fmla="*/ 160 h 212"/>
              <a:gd name="T12" fmla="*/ 220 w 295"/>
              <a:gd name="T13" fmla="*/ 200 h 212"/>
              <a:gd name="T14" fmla="*/ 206 w 295"/>
              <a:gd name="T15" fmla="*/ 188 h 212"/>
              <a:gd name="T16" fmla="*/ 228 w 295"/>
              <a:gd name="T17" fmla="*/ 179 h 212"/>
              <a:gd name="T18" fmla="*/ 227 w 295"/>
              <a:gd name="T19" fmla="*/ 128 h 212"/>
              <a:gd name="T20" fmla="*/ 195 w 295"/>
              <a:gd name="T21" fmla="*/ 160 h 212"/>
              <a:gd name="T22" fmla="*/ 200 w 295"/>
              <a:gd name="T23" fmla="*/ 185 h 212"/>
              <a:gd name="T24" fmla="*/ 183 w 295"/>
              <a:gd name="T25" fmla="*/ 180 h 212"/>
              <a:gd name="T26" fmla="*/ 111 w 295"/>
              <a:gd name="T27" fmla="*/ 123 h 212"/>
              <a:gd name="T28" fmla="*/ 1 w 295"/>
              <a:gd name="T29" fmla="*/ 168 h 212"/>
              <a:gd name="T30" fmla="*/ 3 w 295"/>
              <a:gd name="T31" fmla="*/ 168 h 212"/>
              <a:gd name="T32" fmla="*/ 88 w 295"/>
              <a:gd name="T33" fmla="*/ 115 h 212"/>
              <a:gd name="T34" fmla="*/ 131 w 295"/>
              <a:gd name="T35" fmla="*/ 144 h 212"/>
              <a:gd name="T36" fmla="*/ 170 w 295"/>
              <a:gd name="T37" fmla="*/ 177 h 212"/>
              <a:gd name="T38" fmla="*/ 202 w 295"/>
              <a:gd name="T39" fmla="*/ 188 h 212"/>
              <a:gd name="T40" fmla="*/ 229 w 295"/>
              <a:gd name="T41" fmla="*/ 207 h 212"/>
              <a:gd name="T42" fmla="*/ 283 w 295"/>
              <a:gd name="T43" fmla="*/ 179 h 212"/>
              <a:gd name="T44" fmla="*/ 277 w 295"/>
              <a:gd name="T45" fmla="*/ 105 h 212"/>
              <a:gd name="T46" fmla="*/ 230 w 295"/>
              <a:gd name="T47" fmla="*/ 136 h 212"/>
              <a:gd name="T48" fmla="*/ 223 w 295"/>
              <a:gd name="T49" fmla="*/ 178 h 212"/>
              <a:gd name="T50" fmla="*/ 205 w 295"/>
              <a:gd name="T51" fmla="*/ 185 h 212"/>
              <a:gd name="T52" fmla="*/ 199 w 295"/>
              <a:gd name="T53" fmla="*/ 163 h 212"/>
              <a:gd name="T54" fmla="*/ 230 w 295"/>
              <a:gd name="T55" fmla="*/ 136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95" h="212">
                <a:moveTo>
                  <a:pt x="277" y="105"/>
                </a:moveTo>
                <a:cubicBezTo>
                  <a:pt x="271" y="89"/>
                  <a:pt x="267" y="73"/>
                  <a:pt x="267" y="56"/>
                </a:cubicBezTo>
                <a:cubicBezTo>
                  <a:pt x="267" y="37"/>
                  <a:pt x="276" y="19"/>
                  <a:pt x="286" y="4"/>
                </a:cubicBezTo>
                <a:cubicBezTo>
                  <a:pt x="288" y="2"/>
                  <a:pt x="284" y="0"/>
                  <a:pt x="283" y="2"/>
                </a:cubicBezTo>
                <a:cubicBezTo>
                  <a:pt x="266" y="24"/>
                  <a:pt x="259" y="50"/>
                  <a:pt x="264" y="77"/>
                </a:cubicBezTo>
                <a:cubicBezTo>
                  <a:pt x="269" y="106"/>
                  <a:pt x="286" y="131"/>
                  <a:pt x="284" y="160"/>
                </a:cubicBezTo>
                <a:cubicBezTo>
                  <a:pt x="282" y="191"/>
                  <a:pt x="248" y="212"/>
                  <a:pt x="220" y="200"/>
                </a:cubicBezTo>
                <a:cubicBezTo>
                  <a:pt x="214" y="197"/>
                  <a:pt x="210" y="193"/>
                  <a:pt x="206" y="188"/>
                </a:cubicBezTo>
                <a:cubicBezTo>
                  <a:pt x="214" y="188"/>
                  <a:pt x="221" y="185"/>
                  <a:pt x="228" y="179"/>
                </a:cubicBezTo>
                <a:cubicBezTo>
                  <a:pt x="240" y="167"/>
                  <a:pt x="243" y="139"/>
                  <a:pt x="227" y="128"/>
                </a:cubicBezTo>
                <a:cubicBezTo>
                  <a:pt x="207" y="114"/>
                  <a:pt x="196" y="145"/>
                  <a:pt x="195" y="160"/>
                </a:cubicBezTo>
                <a:cubicBezTo>
                  <a:pt x="194" y="169"/>
                  <a:pt x="196" y="178"/>
                  <a:pt x="200" y="185"/>
                </a:cubicBezTo>
                <a:cubicBezTo>
                  <a:pt x="194" y="185"/>
                  <a:pt x="188" y="183"/>
                  <a:pt x="183" y="180"/>
                </a:cubicBezTo>
                <a:cubicBezTo>
                  <a:pt x="155" y="167"/>
                  <a:pt x="136" y="142"/>
                  <a:pt x="111" y="123"/>
                </a:cubicBezTo>
                <a:cubicBezTo>
                  <a:pt x="71" y="94"/>
                  <a:pt x="15" y="125"/>
                  <a:pt x="1" y="168"/>
                </a:cubicBezTo>
                <a:cubicBezTo>
                  <a:pt x="0" y="169"/>
                  <a:pt x="3" y="170"/>
                  <a:pt x="3" y="168"/>
                </a:cubicBezTo>
                <a:cubicBezTo>
                  <a:pt x="13" y="135"/>
                  <a:pt x="53" y="107"/>
                  <a:pt x="88" y="115"/>
                </a:cubicBezTo>
                <a:cubicBezTo>
                  <a:pt x="105" y="119"/>
                  <a:pt x="118" y="133"/>
                  <a:pt x="131" y="144"/>
                </a:cubicBezTo>
                <a:cubicBezTo>
                  <a:pt x="143" y="156"/>
                  <a:pt x="156" y="167"/>
                  <a:pt x="170" y="177"/>
                </a:cubicBezTo>
                <a:cubicBezTo>
                  <a:pt x="180" y="184"/>
                  <a:pt x="191" y="188"/>
                  <a:pt x="202" y="188"/>
                </a:cubicBezTo>
                <a:cubicBezTo>
                  <a:pt x="208" y="198"/>
                  <a:pt x="217" y="204"/>
                  <a:pt x="229" y="207"/>
                </a:cubicBezTo>
                <a:cubicBezTo>
                  <a:pt x="251" y="211"/>
                  <a:pt x="274" y="198"/>
                  <a:pt x="283" y="179"/>
                </a:cubicBezTo>
                <a:cubicBezTo>
                  <a:pt x="295" y="155"/>
                  <a:pt x="285" y="127"/>
                  <a:pt x="277" y="105"/>
                </a:cubicBezTo>
                <a:close/>
                <a:moveTo>
                  <a:pt x="230" y="136"/>
                </a:moveTo>
                <a:cubicBezTo>
                  <a:pt x="239" y="150"/>
                  <a:pt x="234" y="168"/>
                  <a:pt x="223" y="178"/>
                </a:cubicBezTo>
                <a:cubicBezTo>
                  <a:pt x="218" y="183"/>
                  <a:pt x="211" y="185"/>
                  <a:pt x="205" y="185"/>
                </a:cubicBezTo>
                <a:cubicBezTo>
                  <a:pt x="201" y="179"/>
                  <a:pt x="199" y="171"/>
                  <a:pt x="199" y="163"/>
                </a:cubicBezTo>
                <a:cubicBezTo>
                  <a:pt x="198" y="148"/>
                  <a:pt x="214" y="112"/>
                  <a:pt x="230" y="136"/>
                </a:cubicBezTo>
                <a:close/>
              </a:path>
            </a:pathLst>
          </a:custGeom>
          <a:solidFill>
            <a:srgbClr val="64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ïṡḻîḋè">
            <a:extLst>
              <a:ext uri="{FF2B5EF4-FFF2-40B4-BE49-F238E27FC236}">
                <a16:creationId xmlns="" xmlns:a16="http://schemas.microsoft.com/office/drawing/2014/main" id="{89A00445-88A9-4A66-AA6A-F9194F10CD0B}"/>
              </a:ext>
            </a:extLst>
          </p:cNvPr>
          <p:cNvSpPr/>
          <p:nvPr/>
        </p:nvSpPr>
        <p:spPr bwMode="auto">
          <a:xfrm>
            <a:off x="10599133" y="2508364"/>
            <a:ext cx="441907" cy="212162"/>
          </a:xfrm>
          <a:custGeom>
            <a:avLst/>
            <a:gdLst>
              <a:gd name="T0" fmla="*/ 0 w 377"/>
              <a:gd name="T1" fmla="*/ 181 h 181"/>
              <a:gd name="T2" fmla="*/ 377 w 377"/>
              <a:gd name="T3" fmla="*/ 0 h 181"/>
              <a:gd name="T4" fmla="*/ 0 w 377"/>
              <a:gd name="T5" fmla="*/ 181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7" h="181">
                <a:moveTo>
                  <a:pt x="0" y="181"/>
                </a:moveTo>
                <a:lnTo>
                  <a:pt x="377" y="0"/>
                </a:lnTo>
                <a:lnTo>
                  <a:pt x="0" y="181"/>
                </a:lnTo>
                <a:close/>
              </a:path>
            </a:pathLst>
          </a:custGeom>
          <a:solidFill>
            <a:srgbClr val="64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îṧľîḑê">
            <a:extLst>
              <a:ext uri="{FF2B5EF4-FFF2-40B4-BE49-F238E27FC236}">
                <a16:creationId xmlns="" xmlns:a16="http://schemas.microsoft.com/office/drawing/2014/main" id="{C221A3F5-EAEE-48AA-9B9E-2616AFF00536}"/>
              </a:ext>
            </a:extLst>
          </p:cNvPr>
          <p:cNvSpPr/>
          <p:nvPr/>
        </p:nvSpPr>
        <p:spPr bwMode="auto">
          <a:xfrm flipV="1">
            <a:off x="10599133" y="2508364"/>
            <a:ext cx="441907" cy="212162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îşlîďè">
            <a:extLst>
              <a:ext uri="{FF2B5EF4-FFF2-40B4-BE49-F238E27FC236}">
                <a16:creationId xmlns="" xmlns:a16="http://schemas.microsoft.com/office/drawing/2014/main" id="{3BC3084C-73D8-4C7D-8AC1-3573B8598212}"/>
              </a:ext>
            </a:extLst>
          </p:cNvPr>
          <p:cNvSpPr/>
          <p:nvPr/>
        </p:nvSpPr>
        <p:spPr bwMode="auto">
          <a:xfrm>
            <a:off x="10599133" y="2503675"/>
            <a:ext cx="444250" cy="220367"/>
          </a:xfrm>
          <a:custGeom>
            <a:avLst/>
            <a:gdLst>
              <a:gd name="T0" fmla="*/ 1 w 379"/>
              <a:gd name="T1" fmla="*/ 188 h 188"/>
              <a:gd name="T2" fmla="*/ 379 w 379"/>
              <a:gd name="T3" fmla="*/ 7 h 188"/>
              <a:gd name="T4" fmla="*/ 375 w 379"/>
              <a:gd name="T5" fmla="*/ 0 h 188"/>
              <a:gd name="T6" fmla="*/ 0 w 379"/>
              <a:gd name="T7" fmla="*/ 183 h 188"/>
              <a:gd name="T8" fmla="*/ 1 w 379"/>
              <a:gd name="T9" fmla="*/ 18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9" h="188">
                <a:moveTo>
                  <a:pt x="1" y="188"/>
                </a:moveTo>
                <a:lnTo>
                  <a:pt x="379" y="7"/>
                </a:lnTo>
                <a:lnTo>
                  <a:pt x="375" y="0"/>
                </a:lnTo>
                <a:lnTo>
                  <a:pt x="0" y="183"/>
                </a:lnTo>
                <a:lnTo>
                  <a:pt x="1" y="188"/>
                </a:lnTo>
                <a:close/>
              </a:path>
            </a:pathLst>
          </a:custGeom>
          <a:solidFill>
            <a:srgbClr val="C1C1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íšļîḓé">
            <a:extLst>
              <a:ext uri="{FF2B5EF4-FFF2-40B4-BE49-F238E27FC236}">
                <a16:creationId xmlns="" xmlns:a16="http://schemas.microsoft.com/office/drawing/2014/main" id="{D01EF6BD-7C24-4249-BF29-992710BAE293}"/>
              </a:ext>
            </a:extLst>
          </p:cNvPr>
          <p:cNvSpPr/>
          <p:nvPr/>
        </p:nvSpPr>
        <p:spPr bwMode="auto">
          <a:xfrm>
            <a:off x="10599133" y="2503675"/>
            <a:ext cx="444250" cy="220367"/>
          </a:xfrm>
          <a:custGeom>
            <a:avLst/>
            <a:gdLst>
              <a:gd name="T0" fmla="*/ 1 w 379"/>
              <a:gd name="T1" fmla="*/ 188 h 188"/>
              <a:gd name="T2" fmla="*/ 379 w 379"/>
              <a:gd name="T3" fmla="*/ 7 h 188"/>
              <a:gd name="T4" fmla="*/ 375 w 379"/>
              <a:gd name="T5" fmla="*/ 0 h 188"/>
              <a:gd name="T6" fmla="*/ 0 w 379"/>
              <a:gd name="T7" fmla="*/ 183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9" h="188">
                <a:moveTo>
                  <a:pt x="1" y="188"/>
                </a:moveTo>
                <a:lnTo>
                  <a:pt x="379" y="7"/>
                </a:lnTo>
                <a:lnTo>
                  <a:pt x="375" y="0"/>
                </a:lnTo>
                <a:lnTo>
                  <a:pt x="0" y="18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iślïḓé">
            <a:extLst>
              <a:ext uri="{FF2B5EF4-FFF2-40B4-BE49-F238E27FC236}">
                <a16:creationId xmlns="" xmlns:a16="http://schemas.microsoft.com/office/drawing/2014/main" id="{386C2511-B279-4281-8238-60AB0AAADD9D}"/>
              </a:ext>
            </a:extLst>
          </p:cNvPr>
          <p:cNvSpPr/>
          <p:nvPr/>
        </p:nvSpPr>
        <p:spPr bwMode="auto">
          <a:xfrm>
            <a:off x="10633124" y="2574005"/>
            <a:ext cx="440734" cy="214506"/>
          </a:xfrm>
          <a:custGeom>
            <a:avLst/>
            <a:gdLst>
              <a:gd name="T0" fmla="*/ 0 w 376"/>
              <a:gd name="T1" fmla="*/ 183 h 183"/>
              <a:gd name="T2" fmla="*/ 376 w 376"/>
              <a:gd name="T3" fmla="*/ 0 h 183"/>
              <a:gd name="T4" fmla="*/ 0 w 376"/>
              <a:gd name="T5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6" h="183">
                <a:moveTo>
                  <a:pt x="0" y="183"/>
                </a:moveTo>
                <a:lnTo>
                  <a:pt x="376" y="0"/>
                </a:lnTo>
                <a:lnTo>
                  <a:pt x="0" y="183"/>
                </a:lnTo>
                <a:close/>
              </a:path>
            </a:pathLst>
          </a:custGeom>
          <a:solidFill>
            <a:srgbClr val="64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îSḷïḍê">
            <a:extLst>
              <a:ext uri="{FF2B5EF4-FFF2-40B4-BE49-F238E27FC236}">
                <a16:creationId xmlns="" xmlns:a16="http://schemas.microsoft.com/office/drawing/2014/main" id="{1DC409AD-72BE-4FF4-A369-6F3B90477FB9}"/>
              </a:ext>
            </a:extLst>
          </p:cNvPr>
          <p:cNvSpPr/>
          <p:nvPr/>
        </p:nvSpPr>
        <p:spPr bwMode="auto">
          <a:xfrm flipV="1">
            <a:off x="10633124" y="2574005"/>
            <a:ext cx="440734" cy="214506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îśḻiḓé">
            <a:extLst>
              <a:ext uri="{FF2B5EF4-FFF2-40B4-BE49-F238E27FC236}">
                <a16:creationId xmlns="" xmlns:a16="http://schemas.microsoft.com/office/drawing/2014/main" id="{DD3E8AD5-D398-47FE-B5D4-0991F8BAA5F5}"/>
              </a:ext>
            </a:extLst>
          </p:cNvPr>
          <p:cNvSpPr/>
          <p:nvPr/>
        </p:nvSpPr>
        <p:spPr bwMode="auto">
          <a:xfrm>
            <a:off x="10630780" y="2570488"/>
            <a:ext cx="444250" cy="219195"/>
          </a:xfrm>
          <a:custGeom>
            <a:avLst/>
            <a:gdLst>
              <a:gd name="T0" fmla="*/ 2 w 379"/>
              <a:gd name="T1" fmla="*/ 187 h 187"/>
              <a:gd name="T2" fmla="*/ 379 w 379"/>
              <a:gd name="T3" fmla="*/ 6 h 187"/>
              <a:gd name="T4" fmla="*/ 376 w 379"/>
              <a:gd name="T5" fmla="*/ 0 h 187"/>
              <a:gd name="T6" fmla="*/ 0 w 379"/>
              <a:gd name="T7" fmla="*/ 183 h 187"/>
              <a:gd name="T8" fmla="*/ 2 w 379"/>
              <a:gd name="T9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9" h="187">
                <a:moveTo>
                  <a:pt x="2" y="187"/>
                </a:moveTo>
                <a:lnTo>
                  <a:pt x="379" y="6"/>
                </a:lnTo>
                <a:lnTo>
                  <a:pt x="376" y="0"/>
                </a:lnTo>
                <a:lnTo>
                  <a:pt x="0" y="183"/>
                </a:lnTo>
                <a:lnTo>
                  <a:pt x="2" y="187"/>
                </a:lnTo>
                <a:close/>
              </a:path>
            </a:pathLst>
          </a:custGeom>
          <a:solidFill>
            <a:srgbClr val="C1C1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íṣlïḓè">
            <a:extLst>
              <a:ext uri="{FF2B5EF4-FFF2-40B4-BE49-F238E27FC236}">
                <a16:creationId xmlns="" xmlns:a16="http://schemas.microsoft.com/office/drawing/2014/main" id="{AB296DF0-7116-48EA-BD76-C15E7D215E8F}"/>
              </a:ext>
            </a:extLst>
          </p:cNvPr>
          <p:cNvSpPr/>
          <p:nvPr/>
        </p:nvSpPr>
        <p:spPr bwMode="auto">
          <a:xfrm>
            <a:off x="10630780" y="2570488"/>
            <a:ext cx="444250" cy="219195"/>
          </a:xfrm>
          <a:custGeom>
            <a:avLst/>
            <a:gdLst>
              <a:gd name="T0" fmla="*/ 2 w 379"/>
              <a:gd name="T1" fmla="*/ 187 h 187"/>
              <a:gd name="T2" fmla="*/ 379 w 379"/>
              <a:gd name="T3" fmla="*/ 6 h 187"/>
              <a:gd name="T4" fmla="*/ 376 w 379"/>
              <a:gd name="T5" fmla="*/ 0 h 187"/>
              <a:gd name="T6" fmla="*/ 0 w 379"/>
              <a:gd name="T7" fmla="*/ 183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9" h="187">
                <a:moveTo>
                  <a:pt x="2" y="187"/>
                </a:moveTo>
                <a:lnTo>
                  <a:pt x="379" y="6"/>
                </a:lnTo>
                <a:lnTo>
                  <a:pt x="376" y="0"/>
                </a:lnTo>
                <a:lnTo>
                  <a:pt x="0" y="18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îṧľiďè">
            <a:extLst>
              <a:ext uri="{FF2B5EF4-FFF2-40B4-BE49-F238E27FC236}">
                <a16:creationId xmlns="" xmlns:a16="http://schemas.microsoft.com/office/drawing/2014/main" id="{59E54018-A9CF-45CB-B5DB-9B2CC5F6ED0E}"/>
              </a:ext>
            </a:extLst>
          </p:cNvPr>
          <p:cNvSpPr/>
          <p:nvPr/>
        </p:nvSpPr>
        <p:spPr bwMode="auto">
          <a:xfrm>
            <a:off x="10664774" y="2640818"/>
            <a:ext cx="440734" cy="213333"/>
          </a:xfrm>
          <a:custGeom>
            <a:avLst/>
            <a:gdLst>
              <a:gd name="T0" fmla="*/ 0 w 376"/>
              <a:gd name="T1" fmla="*/ 182 h 182"/>
              <a:gd name="T2" fmla="*/ 376 w 376"/>
              <a:gd name="T3" fmla="*/ 0 h 182"/>
              <a:gd name="T4" fmla="*/ 0 w 376"/>
              <a:gd name="T5" fmla="*/ 182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6" h="182">
                <a:moveTo>
                  <a:pt x="0" y="182"/>
                </a:moveTo>
                <a:lnTo>
                  <a:pt x="376" y="0"/>
                </a:lnTo>
                <a:lnTo>
                  <a:pt x="0" y="182"/>
                </a:lnTo>
                <a:close/>
              </a:path>
            </a:pathLst>
          </a:custGeom>
          <a:solidFill>
            <a:srgbClr val="64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iṡļiḑê">
            <a:extLst>
              <a:ext uri="{FF2B5EF4-FFF2-40B4-BE49-F238E27FC236}">
                <a16:creationId xmlns="" xmlns:a16="http://schemas.microsoft.com/office/drawing/2014/main" id="{567B7DF9-70B7-47B8-8527-65CA49BAE967}"/>
              </a:ext>
            </a:extLst>
          </p:cNvPr>
          <p:cNvSpPr/>
          <p:nvPr/>
        </p:nvSpPr>
        <p:spPr bwMode="auto">
          <a:xfrm flipV="1">
            <a:off x="10664774" y="2640818"/>
            <a:ext cx="440734" cy="213333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iŝ1ïďé">
            <a:extLst>
              <a:ext uri="{FF2B5EF4-FFF2-40B4-BE49-F238E27FC236}">
                <a16:creationId xmlns="" xmlns:a16="http://schemas.microsoft.com/office/drawing/2014/main" id="{A645A9E7-4143-48F7-899C-B7AE3FE9CA67}"/>
              </a:ext>
            </a:extLst>
          </p:cNvPr>
          <p:cNvSpPr/>
          <p:nvPr/>
        </p:nvSpPr>
        <p:spPr bwMode="auto">
          <a:xfrm>
            <a:off x="10663601" y="2638473"/>
            <a:ext cx="444250" cy="220367"/>
          </a:xfrm>
          <a:custGeom>
            <a:avLst/>
            <a:gdLst>
              <a:gd name="T0" fmla="*/ 1 w 379"/>
              <a:gd name="T1" fmla="*/ 188 h 188"/>
              <a:gd name="T2" fmla="*/ 379 w 379"/>
              <a:gd name="T3" fmla="*/ 5 h 188"/>
              <a:gd name="T4" fmla="*/ 375 w 379"/>
              <a:gd name="T5" fmla="*/ 0 h 188"/>
              <a:gd name="T6" fmla="*/ 0 w 379"/>
              <a:gd name="T7" fmla="*/ 181 h 188"/>
              <a:gd name="T8" fmla="*/ 1 w 379"/>
              <a:gd name="T9" fmla="*/ 18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9" h="188">
                <a:moveTo>
                  <a:pt x="1" y="188"/>
                </a:moveTo>
                <a:lnTo>
                  <a:pt x="379" y="5"/>
                </a:lnTo>
                <a:lnTo>
                  <a:pt x="375" y="0"/>
                </a:lnTo>
                <a:lnTo>
                  <a:pt x="0" y="181"/>
                </a:lnTo>
                <a:lnTo>
                  <a:pt x="1" y="188"/>
                </a:lnTo>
                <a:close/>
              </a:path>
            </a:pathLst>
          </a:custGeom>
          <a:solidFill>
            <a:srgbClr val="C1C1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išļídé">
            <a:extLst>
              <a:ext uri="{FF2B5EF4-FFF2-40B4-BE49-F238E27FC236}">
                <a16:creationId xmlns="" xmlns:a16="http://schemas.microsoft.com/office/drawing/2014/main" id="{801DB0AF-C27E-4C30-A012-C5C99D03CDC2}"/>
              </a:ext>
            </a:extLst>
          </p:cNvPr>
          <p:cNvSpPr/>
          <p:nvPr/>
        </p:nvSpPr>
        <p:spPr bwMode="auto">
          <a:xfrm>
            <a:off x="10663601" y="2638473"/>
            <a:ext cx="444250" cy="220367"/>
          </a:xfrm>
          <a:custGeom>
            <a:avLst/>
            <a:gdLst>
              <a:gd name="T0" fmla="*/ 1 w 379"/>
              <a:gd name="T1" fmla="*/ 188 h 188"/>
              <a:gd name="T2" fmla="*/ 379 w 379"/>
              <a:gd name="T3" fmla="*/ 5 h 188"/>
              <a:gd name="T4" fmla="*/ 375 w 379"/>
              <a:gd name="T5" fmla="*/ 0 h 188"/>
              <a:gd name="T6" fmla="*/ 0 w 379"/>
              <a:gd name="T7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9" h="188">
                <a:moveTo>
                  <a:pt x="1" y="188"/>
                </a:moveTo>
                <a:lnTo>
                  <a:pt x="379" y="5"/>
                </a:lnTo>
                <a:lnTo>
                  <a:pt x="375" y="0"/>
                </a:lnTo>
                <a:lnTo>
                  <a:pt x="0" y="18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íś1ïḋe">
            <a:extLst>
              <a:ext uri="{FF2B5EF4-FFF2-40B4-BE49-F238E27FC236}">
                <a16:creationId xmlns="" xmlns:a16="http://schemas.microsoft.com/office/drawing/2014/main" id="{162EFC42-B678-4DEF-8289-3BECDFC06965}"/>
              </a:ext>
            </a:extLst>
          </p:cNvPr>
          <p:cNvSpPr/>
          <p:nvPr/>
        </p:nvSpPr>
        <p:spPr bwMode="auto">
          <a:xfrm>
            <a:off x="10697593" y="2708803"/>
            <a:ext cx="440734" cy="212162"/>
          </a:xfrm>
          <a:custGeom>
            <a:avLst/>
            <a:gdLst>
              <a:gd name="T0" fmla="*/ 0 w 376"/>
              <a:gd name="T1" fmla="*/ 181 h 181"/>
              <a:gd name="T2" fmla="*/ 376 w 376"/>
              <a:gd name="T3" fmla="*/ 0 h 181"/>
              <a:gd name="T4" fmla="*/ 0 w 376"/>
              <a:gd name="T5" fmla="*/ 181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6" h="181">
                <a:moveTo>
                  <a:pt x="0" y="181"/>
                </a:moveTo>
                <a:lnTo>
                  <a:pt x="376" y="0"/>
                </a:lnTo>
                <a:lnTo>
                  <a:pt x="0" y="181"/>
                </a:lnTo>
                <a:close/>
              </a:path>
            </a:pathLst>
          </a:custGeom>
          <a:solidFill>
            <a:srgbClr val="64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íśļïḋe">
            <a:extLst>
              <a:ext uri="{FF2B5EF4-FFF2-40B4-BE49-F238E27FC236}">
                <a16:creationId xmlns="" xmlns:a16="http://schemas.microsoft.com/office/drawing/2014/main" id="{B3ADE580-827D-4791-A7B3-AD3AF9F8C877}"/>
              </a:ext>
            </a:extLst>
          </p:cNvPr>
          <p:cNvSpPr/>
          <p:nvPr/>
        </p:nvSpPr>
        <p:spPr bwMode="auto">
          <a:xfrm flipV="1">
            <a:off x="10697593" y="2708803"/>
            <a:ext cx="440734" cy="212162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iṣ1íḓe">
            <a:extLst>
              <a:ext uri="{FF2B5EF4-FFF2-40B4-BE49-F238E27FC236}">
                <a16:creationId xmlns="" xmlns:a16="http://schemas.microsoft.com/office/drawing/2014/main" id="{1057AF34-AC5C-48E7-9794-28E4FCC67452}"/>
              </a:ext>
            </a:extLst>
          </p:cNvPr>
          <p:cNvSpPr/>
          <p:nvPr/>
        </p:nvSpPr>
        <p:spPr bwMode="auto">
          <a:xfrm>
            <a:off x="10695250" y="2705287"/>
            <a:ext cx="444250" cy="219195"/>
          </a:xfrm>
          <a:custGeom>
            <a:avLst/>
            <a:gdLst>
              <a:gd name="T0" fmla="*/ 4 w 379"/>
              <a:gd name="T1" fmla="*/ 187 h 187"/>
              <a:gd name="T2" fmla="*/ 379 w 379"/>
              <a:gd name="T3" fmla="*/ 5 h 187"/>
              <a:gd name="T4" fmla="*/ 376 w 379"/>
              <a:gd name="T5" fmla="*/ 0 h 187"/>
              <a:gd name="T6" fmla="*/ 0 w 379"/>
              <a:gd name="T7" fmla="*/ 181 h 187"/>
              <a:gd name="T8" fmla="*/ 4 w 379"/>
              <a:gd name="T9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9" h="187">
                <a:moveTo>
                  <a:pt x="4" y="187"/>
                </a:moveTo>
                <a:lnTo>
                  <a:pt x="379" y="5"/>
                </a:lnTo>
                <a:lnTo>
                  <a:pt x="376" y="0"/>
                </a:lnTo>
                <a:lnTo>
                  <a:pt x="0" y="181"/>
                </a:lnTo>
                <a:lnTo>
                  <a:pt x="4" y="187"/>
                </a:lnTo>
                <a:close/>
              </a:path>
            </a:pathLst>
          </a:custGeom>
          <a:solidFill>
            <a:srgbClr val="C1C1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iṥḷiďê">
            <a:extLst>
              <a:ext uri="{FF2B5EF4-FFF2-40B4-BE49-F238E27FC236}">
                <a16:creationId xmlns="" xmlns:a16="http://schemas.microsoft.com/office/drawing/2014/main" id="{7102B86D-1081-46E6-99B3-5216D2BA40E8}"/>
              </a:ext>
            </a:extLst>
          </p:cNvPr>
          <p:cNvSpPr/>
          <p:nvPr/>
        </p:nvSpPr>
        <p:spPr bwMode="auto">
          <a:xfrm>
            <a:off x="10695250" y="2705287"/>
            <a:ext cx="444250" cy="219195"/>
          </a:xfrm>
          <a:custGeom>
            <a:avLst/>
            <a:gdLst>
              <a:gd name="T0" fmla="*/ 4 w 379"/>
              <a:gd name="T1" fmla="*/ 187 h 187"/>
              <a:gd name="T2" fmla="*/ 379 w 379"/>
              <a:gd name="T3" fmla="*/ 5 h 187"/>
              <a:gd name="T4" fmla="*/ 376 w 379"/>
              <a:gd name="T5" fmla="*/ 0 h 187"/>
              <a:gd name="T6" fmla="*/ 0 w 379"/>
              <a:gd name="T7" fmla="*/ 181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9" h="187">
                <a:moveTo>
                  <a:pt x="4" y="187"/>
                </a:moveTo>
                <a:lnTo>
                  <a:pt x="379" y="5"/>
                </a:lnTo>
                <a:lnTo>
                  <a:pt x="376" y="0"/>
                </a:lnTo>
                <a:lnTo>
                  <a:pt x="0" y="18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îṣḷîḓê">
            <a:extLst>
              <a:ext uri="{FF2B5EF4-FFF2-40B4-BE49-F238E27FC236}">
                <a16:creationId xmlns="" xmlns:a16="http://schemas.microsoft.com/office/drawing/2014/main" id="{429D4CC2-DB9F-45FC-8A53-6CB97705FB62}"/>
              </a:ext>
            </a:extLst>
          </p:cNvPr>
          <p:cNvSpPr/>
          <p:nvPr/>
        </p:nvSpPr>
        <p:spPr bwMode="auto">
          <a:xfrm>
            <a:off x="10729242" y="2775617"/>
            <a:ext cx="440734" cy="212162"/>
          </a:xfrm>
          <a:custGeom>
            <a:avLst/>
            <a:gdLst>
              <a:gd name="T0" fmla="*/ 0 w 376"/>
              <a:gd name="T1" fmla="*/ 181 h 181"/>
              <a:gd name="T2" fmla="*/ 376 w 376"/>
              <a:gd name="T3" fmla="*/ 0 h 181"/>
              <a:gd name="T4" fmla="*/ 0 w 376"/>
              <a:gd name="T5" fmla="*/ 181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6" h="181">
                <a:moveTo>
                  <a:pt x="0" y="181"/>
                </a:moveTo>
                <a:lnTo>
                  <a:pt x="376" y="0"/>
                </a:lnTo>
                <a:lnTo>
                  <a:pt x="0" y="181"/>
                </a:lnTo>
                <a:close/>
              </a:path>
            </a:pathLst>
          </a:custGeom>
          <a:solidFill>
            <a:srgbClr val="64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ïsḷïḓé">
            <a:extLst>
              <a:ext uri="{FF2B5EF4-FFF2-40B4-BE49-F238E27FC236}">
                <a16:creationId xmlns="" xmlns:a16="http://schemas.microsoft.com/office/drawing/2014/main" id="{ADCA2197-25DF-445B-8ADF-88A3D9AE9377}"/>
              </a:ext>
            </a:extLst>
          </p:cNvPr>
          <p:cNvSpPr/>
          <p:nvPr/>
        </p:nvSpPr>
        <p:spPr bwMode="auto">
          <a:xfrm flipV="1">
            <a:off x="10729242" y="2775617"/>
            <a:ext cx="440734" cy="212162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í$1îḓè">
            <a:extLst>
              <a:ext uri="{FF2B5EF4-FFF2-40B4-BE49-F238E27FC236}">
                <a16:creationId xmlns="" xmlns:a16="http://schemas.microsoft.com/office/drawing/2014/main" id="{8964AB62-8476-4B77-9E98-3CB7668F04B1}"/>
              </a:ext>
            </a:extLst>
          </p:cNvPr>
          <p:cNvSpPr/>
          <p:nvPr/>
        </p:nvSpPr>
        <p:spPr bwMode="auto">
          <a:xfrm>
            <a:off x="10728070" y="2770928"/>
            <a:ext cx="444250" cy="220367"/>
          </a:xfrm>
          <a:custGeom>
            <a:avLst/>
            <a:gdLst>
              <a:gd name="T0" fmla="*/ 3 w 379"/>
              <a:gd name="T1" fmla="*/ 188 h 188"/>
              <a:gd name="T2" fmla="*/ 379 w 379"/>
              <a:gd name="T3" fmla="*/ 7 h 188"/>
              <a:gd name="T4" fmla="*/ 375 w 379"/>
              <a:gd name="T5" fmla="*/ 0 h 188"/>
              <a:gd name="T6" fmla="*/ 0 w 379"/>
              <a:gd name="T7" fmla="*/ 183 h 188"/>
              <a:gd name="T8" fmla="*/ 3 w 379"/>
              <a:gd name="T9" fmla="*/ 18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9" h="188">
                <a:moveTo>
                  <a:pt x="3" y="188"/>
                </a:moveTo>
                <a:lnTo>
                  <a:pt x="379" y="7"/>
                </a:lnTo>
                <a:lnTo>
                  <a:pt x="375" y="0"/>
                </a:lnTo>
                <a:lnTo>
                  <a:pt x="0" y="183"/>
                </a:lnTo>
                <a:lnTo>
                  <a:pt x="3" y="188"/>
                </a:lnTo>
                <a:close/>
              </a:path>
            </a:pathLst>
          </a:custGeom>
          <a:solidFill>
            <a:srgbClr val="C1C1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íśľiḑè">
            <a:extLst>
              <a:ext uri="{FF2B5EF4-FFF2-40B4-BE49-F238E27FC236}">
                <a16:creationId xmlns="" xmlns:a16="http://schemas.microsoft.com/office/drawing/2014/main" id="{C9A6267D-6CA9-4391-9C83-3ABCE57C1A85}"/>
              </a:ext>
            </a:extLst>
          </p:cNvPr>
          <p:cNvSpPr/>
          <p:nvPr/>
        </p:nvSpPr>
        <p:spPr bwMode="auto">
          <a:xfrm>
            <a:off x="10728070" y="2770928"/>
            <a:ext cx="444250" cy="220367"/>
          </a:xfrm>
          <a:custGeom>
            <a:avLst/>
            <a:gdLst>
              <a:gd name="T0" fmla="*/ 3 w 379"/>
              <a:gd name="T1" fmla="*/ 188 h 188"/>
              <a:gd name="T2" fmla="*/ 379 w 379"/>
              <a:gd name="T3" fmla="*/ 7 h 188"/>
              <a:gd name="T4" fmla="*/ 375 w 379"/>
              <a:gd name="T5" fmla="*/ 0 h 188"/>
              <a:gd name="T6" fmla="*/ 0 w 379"/>
              <a:gd name="T7" fmla="*/ 183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9" h="188">
                <a:moveTo>
                  <a:pt x="3" y="188"/>
                </a:moveTo>
                <a:lnTo>
                  <a:pt x="379" y="7"/>
                </a:lnTo>
                <a:lnTo>
                  <a:pt x="375" y="0"/>
                </a:lnTo>
                <a:lnTo>
                  <a:pt x="0" y="18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íṧlíḋè">
            <a:extLst>
              <a:ext uri="{FF2B5EF4-FFF2-40B4-BE49-F238E27FC236}">
                <a16:creationId xmlns="" xmlns:a16="http://schemas.microsoft.com/office/drawing/2014/main" id="{BDCDC7E8-427C-40F8-BF03-274233AF4CA1}"/>
              </a:ext>
            </a:extLst>
          </p:cNvPr>
          <p:cNvSpPr/>
          <p:nvPr/>
        </p:nvSpPr>
        <p:spPr bwMode="auto">
          <a:xfrm>
            <a:off x="10762063" y="2841258"/>
            <a:ext cx="440734" cy="214506"/>
          </a:xfrm>
          <a:custGeom>
            <a:avLst/>
            <a:gdLst>
              <a:gd name="T0" fmla="*/ 0 w 376"/>
              <a:gd name="T1" fmla="*/ 183 h 183"/>
              <a:gd name="T2" fmla="*/ 376 w 376"/>
              <a:gd name="T3" fmla="*/ 0 h 183"/>
              <a:gd name="T4" fmla="*/ 0 w 376"/>
              <a:gd name="T5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6" h="183">
                <a:moveTo>
                  <a:pt x="0" y="183"/>
                </a:moveTo>
                <a:lnTo>
                  <a:pt x="376" y="0"/>
                </a:lnTo>
                <a:lnTo>
                  <a:pt x="0" y="183"/>
                </a:lnTo>
                <a:close/>
              </a:path>
            </a:pathLst>
          </a:custGeom>
          <a:solidFill>
            <a:srgbClr val="64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ïṡľiḋé">
            <a:extLst>
              <a:ext uri="{FF2B5EF4-FFF2-40B4-BE49-F238E27FC236}">
                <a16:creationId xmlns="" xmlns:a16="http://schemas.microsoft.com/office/drawing/2014/main" id="{8CD7BF97-3E9A-46C0-9520-A1FDF5507896}"/>
              </a:ext>
            </a:extLst>
          </p:cNvPr>
          <p:cNvSpPr/>
          <p:nvPr/>
        </p:nvSpPr>
        <p:spPr bwMode="auto">
          <a:xfrm flipV="1">
            <a:off x="10762063" y="2841258"/>
            <a:ext cx="440734" cy="214506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íṧļîde">
            <a:extLst>
              <a:ext uri="{FF2B5EF4-FFF2-40B4-BE49-F238E27FC236}">
                <a16:creationId xmlns="" xmlns:a16="http://schemas.microsoft.com/office/drawing/2014/main" id="{B3246915-07FC-4430-B298-561894DD65BF}"/>
              </a:ext>
            </a:extLst>
          </p:cNvPr>
          <p:cNvSpPr/>
          <p:nvPr/>
        </p:nvSpPr>
        <p:spPr bwMode="auto">
          <a:xfrm>
            <a:off x="10759718" y="2837741"/>
            <a:ext cx="444250" cy="219195"/>
          </a:xfrm>
          <a:custGeom>
            <a:avLst/>
            <a:gdLst>
              <a:gd name="T0" fmla="*/ 4 w 379"/>
              <a:gd name="T1" fmla="*/ 187 h 187"/>
              <a:gd name="T2" fmla="*/ 379 w 379"/>
              <a:gd name="T3" fmla="*/ 6 h 187"/>
              <a:gd name="T4" fmla="*/ 376 w 379"/>
              <a:gd name="T5" fmla="*/ 0 h 187"/>
              <a:gd name="T6" fmla="*/ 0 w 379"/>
              <a:gd name="T7" fmla="*/ 183 h 187"/>
              <a:gd name="T8" fmla="*/ 4 w 379"/>
              <a:gd name="T9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9" h="187">
                <a:moveTo>
                  <a:pt x="4" y="187"/>
                </a:moveTo>
                <a:lnTo>
                  <a:pt x="379" y="6"/>
                </a:lnTo>
                <a:lnTo>
                  <a:pt x="376" y="0"/>
                </a:lnTo>
                <a:lnTo>
                  <a:pt x="0" y="183"/>
                </a:lnTo>
                <a:lnTo>
                  <a:pt x="4" y="187"/>
                </a:lnTo>
                <a:close/>
              </a:path>
            </a:pathLst>
          </a:custGeom>
          <a:solidFill>
            <a:srgbClr val="C1C1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iṩḻîďè">
            <a:extLst>
              <a:ext uri="{FF2B5EF4-FFF2-40B4-BE49-F238E27FC236}">
                <a16:creationId xmlns="" xmlns:a16="http://schemas.microsoft.com/office/drawing/2014/main" id="{CABBE75A-9585-4D8F-A7BB-355C9E7CC43D}"/>
              </a:ext>
            </a:extLst>
          </p:cNvPr>
          <p:cNvSpPr/>
          <p:nvPr/>
        </p:nvSpPr>
        <p:spPr bwMode="auto">
          <a:xfrm>
            <a:off x="10759718" y="2837741"/>
            <a:ext cx="444250" cy="219195"/>
          </a:xfrm>
          <a:custGeom>
            <a:avLst/>
            <a:gdLst>
              <a:gd name="T0" fmla="*/ 4 w 379"/>
              <a:gd name="T1" fmla="*/ 187 h 187"/>
              <a:gd name="T2" fmla="*/ 379 w 379"/>
              <a:gd name="T3" fmla="*/ 6 h 187"/>
              <a:gd name="T4" fmla="*/ 376 w 379"/>
              <a:gd name="T5" fmla="*/ 0 h 187"/>
              <a:gd name="T6" fmla="*/ 0 w 379"/>
              <a:gd name="T7" fmla="*/ 183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9" h="187">
                <a:moveTo>
                  <a:pt x="4" y="187"/>
                </a:moveTo>
                <a:lnTo>
                  <a:pt x="379" y="6"/>
                </a:lnTo>
                <a:lnTo>
                  <a:pt x="376" y="0"/>
                </a:lnTo>
                <a:lnTo>
                  <a:pt x="0" y="18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ïṣḷíḑé">
            <a:extLst>
              <a:ext uri="{FF2B5EF4-FFF2-40B4-BE49-F238E27FC236}">
                <a16:creationId xmlns="" xmlns:a16="http://schemas.microsoft.com/office/drawing/2014/main" id="{CA0AF46C-6179-4C38-9714-6B249A276261}"/>
              </a:ext>
            </a:extLst>
          </p:cNvPr>
          <p:cNvSpPr/>
          <p:nvPr/>
        </p:nvSpPr>
        <p:spPr bwMode="auto">
          <a:xfrm>
            <a:off x="10794883" y="2908071"/>
            <a:ext cx="439562" cy="213333"/>
          </a:xfrm>
          <a:custGeom>
            <a:avLst/>
            <a:gdLst>
              <a:gd name="T0" fmla="*/ 0 w 375"/>
              <a:gd name="T1" fmla="*/ 182 h 182"/>
              <a:gd name="T2" fmla="*/ 375 w 375"/>
              <a:gd name="T3" fmla="*/ 0 h 182"/>
              <a:gd name="T4" fmla="*/ 0 w 375"/>
              <a:gd name="T5" fmla="*/ 182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5" h="182">
                <a:moveTo>
                  <a:pt x="0" y="182"/>
                </a:moveTo>
                <a:lnTo>
                  <a:pt x="375" y="0"/>
                </a:lnTo>
                <a:lnTo>
                  <a:pt x="0" y="182"/>
                </a:lnTo>
                <a:close/>
              </a:path>
            </a:pathLst>
          </a:custGeom>
          <a:solidFill>
            <a:srgbClr val="64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îṣ1íḋê">
            <a:extLst>
              <a:ext uri="{FF2B5EF4-FFF2-40B4-BE49-F238E27FC236}">
                <a16:creationId xmlns="" xmlns:a16="http://schemas.microsoft.com/office/drawing/2014/main" id="{8DC57F80-EE09-4291-A6EE-2F2F8B62953F}"/>
              </a:ext>
            </a:extLst>
          </p:cNvPr>
          <p:cNvSpPr/>
          <p:nvPr/>
        </p:nvSpPr>
        <p:spPr bwMode="auto">
          <a:xfrm flipV="1">
            <a:off x="10794883" y="2908071"/>
            <a:ext cx="439562" cy="213333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1" name="îṡḻíďè">
            <a:extLst>
              <a:ext uri="{FF2B5EF4-FFF2-40B4-BE49-F238E27FC236}">
                <a16:creationId xmlns="" xmlns:a16="http://schemas.microsoft.com/office/drawing/2014/main" id="{CFDC544F-8775-4204-BFE3-C767ACDF6BB4}"/>
              </a:ext>
            </a:extLst>
          </p:cNvPr>
          <p:cNvSpPr/>
          <p:nvPr/>
        </p:nvSpPr>
        <p:spPr bwMode="auto">
          <a:xfrm>
            <a:off x="10792539" y="2903382"/>
            <a:ext cx="444250" cy="222711"/>
          </a:xfrm>
          <a:custGeom>
            <a:avLst/>
            <a:gdLst>
              <a:gd name="T0" fmla="*/ 3 w 379"/>
              <a:gd name="T1" fmla="*/ 190 h 190"/>
              <a:gd name="T2" fmla="*/ 379 w 379"/>
              <a:gd name="T3" fmla="*/ 7 h 190"/>
              <a:gd name="T4" fmla="*/ 376 w 379"/>
              <a:gd name="T5" fmla="*/ 0 h 190"/>
              <a:gd name="T6" fmla="*/ 0 w 379"/>
              <a:gd name="T7" fmla="*/ 183 h 190"/>
              <a:gd name="T8" fmla="*/ 3 w 379"/>
              <a:gd name="T9" fmla="*/ 19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9" h="190">
                <a:moveTo>
                  <a:pt x="3" y="190"/>
                </a:moveTo>
                <a:lnTo>
                  <a:pt x="379" y="7"/>
                </a:lnTo>
                <a:lnTo>
                  <a:pt x="376" y="0"/>
                </a:lnTo>
                <a:lnTo>
                  <a:pt x="0" y="183"/>
                </a:lnTo>
                <a:lnTo>
                  <a:pt x="3" y="190"/>
                </a:lnTo>
                <a:close/>
              </a:path>
            </a:pathLst>
          </a:custGeom>
          <a:solidFill>
            <a:srgbClr val="C1C1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i$ḻíḋê">
            <a:extLst>
              <a:ext uri="{FF2B5EF4-FFF2-40B4-BE49-F238E27FC236}">
                <a16:creationId xmlns="" xmlns:a16="http://schemas.microsoft.com/office/drawing/2014/main" id="{7599C30B-57FD-476F-B7AE-D74C1E34125F}"/>
              </a:ext>
            </a:extLst>
          </p:cNvPr>
          <p:cNvSpPr/>
          <p:nvPr/>
        </p:nvSpPr>
        <p:spPr bwMode="auto">
          <a:xfrm>
            <a:off x="10792539" y="2903382"/>
            <a:ext cx="444250" cy="222711"/>
          </a:xfrm>
          <a:custGeom>
            <a:avLst/>
            <a:gdLst>
              <a:gd name="T0" fmla="*/ 3 w 379"/>
              <a:gd name="T1" fmla="*/ 190 h 190"/>
              <a:gd name="T2" fmla="*/ 379 w 379"/>
              <a:gd name="T3" fmla="*/ 7 h 190"/>
              <a:gd name="T4" fmla="*/ 376 w 379"/>
              <a:gd name="T5" fmla="*/ 0 h 190"/>
              <a:gd name="T6" fmla="*/ 0 w 379"/>
              <a:gd name="T7" fmla="*/ 183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9" h="190">
                <a:moveTo>
                  <a:pt x="3" y="190"/>
                </a:moveTo>
                <a:lnTo>
                  <a:pt x="379" y="7"/>
                </a:lnTo>
                <a:lnTo>
                  <a:pt x="376" y="0"/>
                </a:lnTo>
                <a:lnTo>
                  <a:pt x="0" y="18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3" name="îŝlíḓe">
            <a:extLst>
              <a:ext uri="{FF2B5EF4-FFF2-40B4-BE49-F238E27FC236}">
                <a16:creationId xmlns="" xmlns:a16="http://schemas.microsoft.com/office/drawing/2014/main" id="{FEFC5604-38D3-411B-9BAA-C77F7ED53152}"/>
              </a:ext>
            </a:extLst>
          </p:cNvPr>
          <p:cNvSpPr/>
          <p:nvPr/>
        </p:nvSpPr>
        <p:spPr bwMode="auto">
          <a:xfrm>
            <a:off x="10826532" y="2973712"/>
            <a:ext cx="440734" cy="214506"/>
          </a:xfrm>
          <a:custGeom>
            <a:avLst/>
            <a:gdLst>
              <a:gd name="T0" fmla="*/ 0 w 376"/>
              <a:gd name="T1" fmla="*/ 183 h 183"/>
              <a:gd name="T2" fmla="*/ 376 w 376"/>
              <a:gd name="T3" fmla="*/ 0 h 183"/>
              <a:gd name="T4" fmla="*/ 0 w 376"/>
              <a:gd name="T5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6" h="183">
                <a:moveTo>
                  <a:pt x="0" y="183"/>
                </a:moveTo>
                <a:lnTo>
                  <a:pt x="376" y="0"/>
                </a:lnTo>
                <a:lnTo>
                  <a:pt x="0" y="183"/>
                </a:lnTo>
                <a:close/>
              </a:path>
            </a:pathLst>
          </a:custGeom>
          <a:solidFill>
            <a:srgbClr val="64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4" name="íšḻîḑé">
            <a:extLst>
              <a:ext uri="{FF2B5EF4-FFF2-40B4-BE49-F238E27FC236}">
                <a16:creationId xmlns="" xmlns:a16="http://schemas.microsoft.com/office/drawing/2014/main" id="{917AAD08-E080-42FD-A907-33C9711DE734}"/>
              </a:ext>
            </a:extLst>
          </p:cNvPr>
          <p:cNvSpPr/>
          <p:nvPr/>
        </p:nvSpPr>
        <p:spPr bwMode="auto">
          <a:xfrm flipV="1">
            <a:off x="10826532" y="2973712"/>
            <a:ext cx="440734" cy="214506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5" name="îṡḷïḑé">
            <a:extLst>
              <a:ext uri="{FF2B5EF4-FFF2-40B4-BE49-F238E27FC236}">
                <a16:creationId xmlns="" xmlns:a16="http://schemas.microsoft.com/office/drawing/2014/main" id="{931F8ABD-9AA6-4CF5-9E3C-B692E0F053A9}"/>
              </a:ext>
            </a:extLst>
          </p:cNvPr>
          <p:cNvSpPr/>
          <p:nvPr/>
        </p:nvSpPr>
        <p:spPr bwMode="auto">
          <a:xfrm>
            <a:off x="10824187" y="2972541"/>
            <a:ext cx="444250" cy="219195"/>
          </a:xfrm>
          <a:custGeom>
            <a:avLst/>
            <a:gdLst>
              <a:gd name="T0" fmla="*/ 4 w 379"/>
              <a:gd name="T1" fmla="*/ 187 h 187"/>
              <a:gd name="T2" fmla="*/ 379 w 379"/>
              <a:gd name="T3" fmla="*/ 4 h 187"/>
              <a:gd name="T4" fmla="*/ 376 w 379"/>
              <a:gd name="T5" fmla="*/ 0 h 187"/>
              <a:gd name="T6" fmla="*/ 0 w 379"/>
              <a:gd name="T7" fmla="*/ 181 h 187"/>
              <a:gd name="T8" fmla="*/ 4 w 379"/>
              <a:gd name="T9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9" h="187">
                <a:moveTo>
                  <a:pt x="4" y="187"/>
                </a:moveTo>
                <a:lnTo>
                  <a:pt x="379" y="4"/>
                </a:lnTo>
                <a:lnTo>
                  <a:pt x="376" y="0"/>
                </a:lnTo>
                <a:lnTo>
                  <a:pt x="0" y="181"/>
                </a:lnTo>
                <a:lnTo>
                  <a:pt x="4" y="187"/>
                </a:lnTo>
                <a:close/>
              </a:path>
            </a:pathLst>
          </a:custGeom>
          <a:solidFill>
            <a:srgbClr val="C1C1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6" name="îṧļîďé">
            <a:extLst>
              <a:ext uri="{FF2B5EF4-FFF2-40B4-BE49-F238E27FC236}">
                <a16:creationId xmlns="" xmlns:a16="http://schemas.microsoft.com/office/drawing/2014/main" id="{3A0A1A39-1E8E-4E43-BF43-8801476D4761}"/>
              </a:ext>
            </a:extLst>
          </p:cNvPr>
          <p:cNvSpPr/>
          <p:nvPr/>
        </p:nvSpPr>
        <p:spPr bwMode="auto">
          <a:xfrm>
            <a:off x="10824187" y="2972541"/>
            <a:ext cx="444250" cy="219195"/>
          </a:xfrm>
          <a:custGeom>
            <a:avLst/>
            <a:gdLst>
              <a:gd name="T0" fmla="*/ 4 w 379"/>
              <a:gd name="T1" fmla="*/ 187 h 187"/>
              <a:gd name="T2" fmla="*/ 379 w 379"/>
              <a:gd name="T3" fmla="*/ 4 h 187"/>
              <a:gd name="T4" fmla="*/ 376 w 379"/>
              <a:gd name="T5" fmla="*/ 0 h 187"/>
              <a:gd name="T6" fmla="*/ 0 w 379"/>
              <a:gd name="T7" fmla="*/ 181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9" h="187">
                <a:moveTo>
                  <a:pt x="4" y="187"/>
                </a:moveTo>
                <a:lnTo>
                  <a:pt x="379" y="4"/>
                </a:lnTo>
                <a:lnTo>
                  <a:pt x="376" y="0"/>
                </a:lnTo>
                <a:lnTo>
                  <a:pt x="0" y="18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7" name="išļîḍé">
            <a:extLst>
              <a:ext uri="{FF2B5EF4-FFF2-40B4-BE49-F238E27FC236}">
                <a16:creationId xmlns="" xmlns:a16="http://schemas.microsoft.com/office/drawing/2014/main" id="{52499FF6-BEF7-420A-8E65-C2D7B863CF6B}"/>
              </a:ext>
            </a:extLst>
          </p:cNvPr>
          <p:cNvSpPr/>
          <p:nvPr/>
        </p:nvSpPr>
        <p:spPr bwMode="auto">
          <a:xfrm>
            <a:off x="10859353" y="3041698"/>
            <a:ext cx="439562" cy="212162"/>
          </a:xfrm>
          <a:custGeom>
            <a:avLst/>
            <a:gdLst>
              <a:gd name="T0" fmla="*/ 0 w 375"/>
              <a:gd name="T1" fmla="*/ 181 h 181"/>
              <a:gd name="T2" fmla="*/ 375 w 375"/>
              <a:gd name="T3" fmla="*/ 0 h 181"/>
              <a:gd name="T4" fmla="*/ 0 w 375"/>
              <a:gd name="T5" fmla="*/ 181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5" h="181">
                <a:moveTo>
                  <a:pt x="0" y="181"/>
                </a:moveTo>
                <a:lnTo>
                  <a:pt x="375" y="0"/>
                </a:lnTo>
                <a:lnTo>
                  <a:pt x="0" y="181"/>
                </a:lnTo>
                <a:close/>
              </a:path>
            </a:pathLst>
          </a:custGeom>
          <a:solidFill>
            <a:srgbClr val="64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8" name="îṥlïḓê">
            <a:extLst>
              <a:ext uri="{FF2B5EF4-FFF2-40B4-BE49-F238E27FC236}">
                <a16:creationId xmlns="" xmlns:a16="http://schemas.microsoft.com/office/drawing/2014/main" id="{D30405E9-89BC-4140-A495-F73BC91A1B95}"/>
              </a:ext>
            </a:extLst>
          </p:cNvPr>
          <p:cNvSpPr/>
          <p:nvPr/>
        </p:nvSpPr>
        <p:spPr bwMode="auto">
          <a:xfrm flipV="1">
            <a:off x="10859353" y="3041698"/>
            <a:ext cx="439562" cy="212162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9" name="í$ḻidè">
            <a:extLst>
              <a:ext uri="{FF2B5EF4-FFF2-40B4-BE49-F238E27FC236}">
                <a16:creationId xmlns="" xmlns:a16="http://schemas.microsoft.com/office/drawing/2014/main" id="{5DDB4D4F-F515-4648-87CD-FD9DE177E350}"/>
              </a:ext>
            </a:extLst>
          </p:cNvPr>
          <p:cNvSpPr/>
          <p:nvPr/>
        </p:nvSpPr>
        <p:spPr bwMode="auto">
          <a:xfrm>
            <a:off x="10857008" y="3038182"/>
            <a:ext cx="444250" cy="220367"/>
          </a:xfrm>
          <a:custGeom>
            <a:avLst/>
            <a:gdLst>
              <a:gd name="T0" fmla="*/ 3 w 379"/>
              <a:gd name="T1" fmla="*/ 188 h 188"/>
              <a:gd name="T2" fmla="*/ 379 w 379"/>
              <a:gd name="T3" fmla="*/ 5 h 188"/>
              <a:gd name="T4" fmla="*/ 376 w 379"/>
              <a:gd name="T5" fmla="*/ 0 h 188"/>
              <a:gd name="T6" fmla="*/ 0 w 379"/>
              <a:gd name="T7" fmla="*/ 181 h 188"/>
              <a:gd name="T8" fmla="*/ 3 w 379"/>
              <a:gd name="T9" fmla="*/ 18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9" h="188">
                <a:moveTo>
                  <a:pt x="3" y="188"/>
                </a:moveTo>
                <a:lnTo>
                  <a:pt x="379" y="5"/>
                </a:lnTo>
                <a:lnTo>
                  <a:pt x="376" y="0"/>
                </a:lnTo>
                <a:lnTo>
                  <a:pt x="0" y="181"/>
                </a:lnTo>
                <a:lnTo>
                  <a:pt x="3" y="188"/>
                </a:lnTo>
                <a:close/>
              </a:path>
            </a:pathLst>
          </a:custGeom>
          <a:solidFill>
            <a:srgbClr val="C1C1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0" name="işḻíḑé">
            <a:extLst>
              <a:ext uri="{FF2B5EF4-FFF2-40B4-BE49-F238E27FC236}">
                <a16:creationId xmlns="" xmlns:a16="http://schemas.microsoft.com/office/drawing/2014/main" id="{853516C6-6AC0-4C72-8D03-E9C3A2EEF736}"/>
              </a:ext>
            </a:extLst>
          </p:cNvPr>
          <p:cNvSpPr/>
          <p:nvPr/>
        </p:nvSpPr>
        <p:spPr bwMode="auto">
          <a:xfrm>
            <a:off x="10857008" y="3038182"/>
            <a:ext cx="444250" cy="220367"/>
          </a:xfrm>
          <a:custGeom>
            <a:avLst/>
            <a:gdLst>
              <a:gd name="T0" fmla="*/ 3 w 379"/>
              <a:gd name="T1" fmla="*/ 188 h 188"/>
              <a:gd name="T2" fmla="*/ 379 w 379"/>
              <a:gd name="T3" fmla="*/ 5 h 188"/>
              <a:gd name="T4" fmla="*/ 376 w 379"/>
              <a:gd name="T5" fmla="*/ 0 h 188"/>
              <a:gd name="T6" fmla="*/ 0 w 379"/>
              <a:gd name="T7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9" h="188">
                <a:moveTo>
                  <a:pt x="3" y="188"/>
                </a:moveTo>
                <a:lnTo>
                  <a:pt x="379" y="5"/>
                </a:lnTo>
                <a:lnTo>
                  <a:pt x="376" y="0"/>
                </a:lnTo>
                <a:lnTo>
                  <a:pt x="0" y="18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1" name="îṡļiďé">
            <a:extLst>
              <a:ext uri="{FF2B5EF4-FFF2-40B4-BE49-F238E27FC236}">
                <a16:creationId xmlns="" xmlns:a16="http://schemas.microsoft.com/office/drawing/2014/main" id="{0714A9F6-8156-43F8-B22A-CBEDA0543426}"/>
              </a:ext>
            </a:extLst>
          </p:cNvPr>
          <p:cNvSpPr/>
          <p:nvPr/>
        </p:nvSpPr>
        <p:spPr bwMode="auto">
          <a:xfrm>
            <a:off x="10126749" y="3984117"/>
            <a:ext cx="528646" cy="234433"/>
          </a:xfrm>
          <a:custGeom>
            <a:avLst/>
            <a:gdLst>
              <a:gd name="T0" fmla="*/ 12 w 279"/>
              <a:gd name="T1" fmla="*/ 124 h 124"/>
              <a:gd name="T2" fmla="*/ 4 w 279"/>
              <a:gd name="T3" fmla="*/ 109 h 124"/>
              <a:gd name="T4" fmla="*/ 60 w 279"/>
              <a:gd name="T5" fmla="*/ 13 h 124"/>
              <a:gd name="T6" fmla="*/ 84 w 279"/>
              <a:gd name="T7" fmla="*/ 0 h 124"/>
              <a:gd name="T8" fmla="*/ 195 w 279"/>
              <a:gd name="T9" fmla="*/ 0 h 124"/>
              <a:gd name="T10" fmla="*/ 219 w 279"/>
              <a:gd name="T11" fmla="*/ 13 h 124"/>
              <a:gd name="T12" fmla="*/ 275 w 279"/>
              <a:gd name="T13" fmla="*/ 110 h 124"/>
              <a:gd name="T14" fmla="*/ 267 w 279"/>
              <a:gd name="T15" fmla="*/ 124 h 124"/>
              <a:gd name="T16" fmla="*/ 12 w 279"/>
              <a:gd name="T17" fmla="*/ 12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9" h="124">
                <a:moveTo>
                  <a:pt x="12" y="124"/>
                </a:moveTo>
                <a:cubicBezTo>
                  <a:pt x="3" y="124"/>
                  <a:pt x="0" y="117"/>
                  <a:pt x="4" y="109"/>
                </a:cubicBezTo>
                <a:cubicBezTo>
                  <a:pt x="60" y="13"/>
                  <a:pt x="60" y="13"/>
                  <a:pt x="60" y="13"/>
                </a:cubicBezTo>
                <a:cubicBezTo>
                  <a:pt x="64" y="5"/>
                  <a:pt x="75" y="0"/>
                  <a:pt x="84" y="0"/>
                </a:cubicBezTo>
                <a:cubicBezTo>
                  <a:pt x="195" y="0"/>
                  <a:pt x="195" y="0"/>
                  <a:pt x="195" y="0"/>
                </a:cubicBezTo>
                <a:cubicBezTo>
                  <a:pt x="204" y="0"/>
                  <a:pt x="215" y="5"/>
                  <a:pt x="219" y="13"/>
                </a:cubicBezTo>
                <a:cubicBezTo>
                  <a:pt x="275" y="110"/>
                  <a:pt x="275" y="110"/>
                  <a:pt x="275" y="110"/>
                </a:cubicBezTo>
                <a:cubicBezTo>
                  <a:pt x="279" y="117"/>
                  <a:pt x="275" y="124"/>
                  <a:pt x="267" y="124"/>
                </a:cubicBezTo>
                <a:lnTo>
                  <a:pt x="12" y="124"/>
                </a:lnTo>
                <a:close/>
              </a:path>
            </a:pathLst>
          </a:custGeom>
          <a:solidFill>
            <a:srgbClr val="64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2" name="íSḷîdê">
            <a:extLst>
              <a:ext uri="{FF2B5EF4-FFF2-40B4-BE49-F238E27FC236}">
                <a16:creationId xmlns="" xmlns:a16="http://schemas.microsoft.com/office/drawing/2014/main" id="{65055BDF-430D-408B-B411-7AB1F6D1ECAB}"/>
              </a:ext>
            </a:extLst>
          </p:cNvPr>
          <p:cNvSpPr/>
          <p:nvPr/>
        </p:nvSpPr>
        <p:spPr bwMode="auto">
          <a:xfrm>
            <a:off x="10864041" y="3451955"/>
            <a:ext cx="345789" cy="502858"/>
          </a:xfrm>
          <a:custGeom>
            <a:avLst/>
            <a:gdLst>
              <a:gd name="T0" fmla="*/ 5 w 182"/>
              <a:gd name="T1" fmla="*/ 33 h 266"/>
              <a:gd name="T2" fmla="*/ 57 w 182"/>
              <a:gd name="T3" fmla="*/ 5 h 266"/>
              <a:gd name="T4" fmla="*/ 97 w 182"/>
              <a:gd name="T5" fmla="*/ 35 h 266"/>
              <a:gd name="T6" fmla="*/ 174 w 182"/>
              <a:gd name="T7" fmla="*/ 186 h 266"/>
              <a:gd name="T8" fmla="*/ 180 w 182"/>
              <a:gd name="T9" fmla="*/ 227 h 266"/>
              <a:gd name="T10" fmla="*/ 129 w 182"/>
              <a:gd name="T11" fmla="*/ 261 h 266"/>
              <a:gd name="T12" fmla="*/ 106 w 182"/>
              <a:gd name="T13" fmla="*/ 190 h 266"/>
              <a:gd name="T14" fmla="*/ 135 w 182"/>
              <a:gd name="T15" fmla="*/ 182 h 266"/>
              <a:gd name="T16" fmla="*/ 101 w 182"/>
              <a:gd name="T17" fmla="*/ 88 h 266"/>
              <a:gd name="T18" fmla="*/ 76 w 182"/>
              <a:gd name="T19" fmla="*/ 65 h 266"/>
              <a:gd name="T20" fmla="*/ 40 w 182"/>
              <a:gd name="T21" fmla="*/ 78 h 266"/>
              <a:gd name="T22" fmla="*/ 5 w 182"/>
              <a:gd name="T23" fmla="*/ 33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266">
                <a:moveTo>
                  <a:pt x="5" y="33"/>
                </a:moveTo>
                <a:cubicBezTo>
                  <a:pt x="5" y="33"/>
                  <a:pt x="46" y="0"/>
                  <a:pt x="57" y="5"/>
                </a:cubicBezTo>
                <a:cubicBezTo>
                  <a:pt x="57" y="5"/>
                  <a:pt x="88" y="29"/>
                  <a:pt x="97" y="35"/>
                </a:cubicBezTo>
                <a:cubicBezTo>
                  <a:pt x="106" y="40"/>
                  <a:pt x="164" y="97"/>
                  <a:pt x="174" y="186"/>
                </a:cubicBezTo>
                <a:cubicBezTo>
                  <a:pt x="174" y="186"/>
                  <a:pt x="179" y="220"/>
                  <a:pt x="180" y="227"/>
                </a:cubicBezTo>
                <a:cubicBezTo>
                  <a:pt x="182" y="234"/>
                  <a:pt x="136" y="266"/>
                  <a:pt x="129" y="261"/>
                </a:cubicBezTo>
                <a:cubicBezTo>
                  <a:pt x="121" y="256"/>
                  <a:pt x="92" y="201"/>
                  <a:pt x="106" y="190"/>
                </a:cubicBezTo>
                <a:cubicBezTo>
                  <a:pt x="119" y="180"/>
                  <a:pt x="130" y="184"/>
                  <a:pt x="135" y="182"/>
                </a:cubicBezTo>
                <a:cubicBezTo>
                  <a:pt x="141" y="179"/>
                  <a:pt x="146" y="170"/>
                  <a:pt x="101" y="88"/>
                </a:cubicBezTo>
                <a:cubicBezTo>
                  <a:pt x="101" y="88"/>
                  <a:pt x="89" y="55"/>
                  <a:pt x="76" y="65"/>
                </a:cubicBezTo>
                <a:cubicBezTo>
                  <a:pt x="62" y="76"/>
                  <a:pt x="54" y="89"/>
                  <a:pt x="40" y="78"/>
                </a:cubicBezTo>
                <a:cubicBezTo>
                  <a:pt x="26" y="66"/>
                  <a:pt x="0" y="42"/>
                  <a:pt x="5" y="33"/>
                </a:cubicBezTo>
                <a:close/>
              </a:path>
            </a:pathLst>
          </a:custGeom>
          <a:solidFill>
            <a:srgbClr val="B130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3" name="îṧľide">
            <a:extLst>
              <a:ext uri="{FF2B5EF4-FFF2-40B4-BE49-F238E27FC236}">
                <a16:creationId xmlns="" xmlns:a16="http://schemas.microsoft.com/office/drawing/2014/main" id="{7E34BE61-3874-47C1-9A94-6D911711E31A}"/>
              </a:ext>
            </a:extLst>
          </p:cNvPr>
          <p:cNvSpPr/>
          <p:nvPr/>
        </p:nvSpPr>
        <p:spPr bwMode="auto">
          <a:xfrm>
            <a:off x="11138327" y="2629096"/>
            <a:ext cx="141832" cy="229744"/>
          </a:xfrm>
          <a:custGeom>
            <a:avLst/>
            <a:gdLst>
              <a:gd name="T0" fmla="*/ 71 w 75"/>
              <a:gd name="T1" fmla="*/ 68 h 121"/>
              <a:gd name="T2" fmla="*/ 70 w 75"/>
              <a:gd name="T3" fmla="*/ 61 h 121"/>
              <a:gd name="T4" fmla="*/ 53 w 75"/>
              <a:gd name="T5" fmla="*/ 27 h 121"/>
              <a:gd name="T6" fmla="*/ 50 w 75"/>
              <a:gd name="T7" fmla="*/ 26 h 121"/>
              <a:gd name="T8" fmla="*/ 43 w 75"/>
              <a:gd name="T9" fmla="*/ 13 h 121"/>
              <a:gd name="T10" fmla="*/ 36 w 75"/>
              <a:gd name="T11" fmla="*/ 13 h 121"/>
              <a:gd name="T12" fmla="*/ 20 w 75"/>
              <a:gd name="T13" fmla="*/ 5 h 121"/>
              <a:gd name="T14" fmla="*/ 20 w 75"/>
              <a:gd name="T15" fmla="*/ 14 h 121"/>
              <a:gd name="T16" fmla="*/ 9 w 75"/>
              <a:gd name="T17" fmla="*/ 34 h 121"/>
              <a:gd name="T18" fmla="*/ 1 w 75"/>
              <a:gd name="T19" fmla="*/ 62 h 121"/>
              <a:gd name="T20" fmla="*/ 15 w 75"/>
              <a:gd name="T21" fmla="*/ 70 h 121"/>
              <a:gd name="T22" fmla="*/ 25 w 75"/>
              <a:gd name="T23" fmla="*/ 61 h 121"/>
              <a:gd name="T24" fmla="*/ 25 w 75"/>
              <a:gd name="T25" fmla="*/ 82 h 121"/>
              <a:gd name="T26" fmla="*/ 37 w 75"/>
              <a:gd name="T27" fmla="*/ 89 h 121"/>
              <a:gd name="T28" fmla="*/ 40 w 75"/>
              <a:gd name="T29" fmla="*/ 88 h 121"/>
              <a:gd name="T30" fmla="*/ 39 w 75"/>
              <a:gd name="T31" fmla="*/ 101 h 121"/>
              <a:gd name="T32" fmla="*/ 63 w 75"/>
              <a:gd name="T33" fmla="*/ 111 h 121"/>
              <a:gd name="T34" fmla="*/ 71 w 75"/>
              <a:gd name="T35" fmla="*/ 68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5" h="121">
                <a:moveTo>
                  <a:pt x="71" y="68"/>
                </a:moveTo>
                <a:cubicBezTo>
                  <a:pt x="72" y="65"/>
                  <a:pt x="71" y="63"/>
                  <a:pt x="70" y="61"/>
                </a:cubicBezTo>
                <a:cubicBezTo>
                  <a:pt x="66" y="48"/>
                  <a:pt x="59" y="35"/>
                  <a:pt x="53" y="27"/>
                </a:cubicBezTo>
                <a:cubicBezTo>
                  <a:pt x="52" y="26"/>
                  <a:pt x="51" y="26"/>
                  <a:pt x="50" y="26"/>
                </a:cubicBezTo>
                <a:cubicBezTo>
                  <a:pt x="48" y="20"/>
                  <a:pt x="45" y="16"/>
                  <a:pt x="43" y="13"/>
                </a:cubicBezTo>
                <a:cubicBezTo>
                  <a:pt x="40" y="11"/>
                  <a:pt x="38" y="11"/>
                  <a:pt x="36" y="13"/>
                </a:cubicBezTo>
                <a:cubicBezTo>
                  <a:pt x="34" y="5"/>
                  <a:pt x="29" y="0"/>
                  <a:pt x="20" y="5"/>
                </a:cubicBezTo>
                <a:cubicBezTo>
                  <a:pt x="16" y="8"/>
                  <a:pt x="17" y="13"/>
                  <a:pt x="20" y="14"/>
                </a:cubicBezTo>
                <a:cubicBezTo>
                  <a:pt x="15" y="19"/>
                  <a:pt x="11" y="28"/>
                  <a:pt x="9" y="34"/>
                </a:cubicBezTo>
                <a:cubicBezTo>
                  <a:pt x="5" y="42"/>
                  <a:pt x="0" y="53"/>
                  <a:pt x="1" y="62"/>
                </a:cubicBezTo>
                <a:cubicBezTo>
                  <a:pt x="1" y="68"/>
                  <a:pt x="9" y="74"/>
                  <a:pt x="15" y="70"/>
                </a:cubicBezTo>
                <a:cubicBezTo>
                  <a:pt x="19" y="67"/>
                  <a:pt x="22" y="64"/>
                  <a:pt x="25" y="61"/>
                </a:cubicBezTo>
                <a:cubicBezTo>
                  <a:pt x="23" y="68"/>
                  <a:pt x="23" y="76"/>
                  <a:pt x="25" y="82"/>
                </a:cubicBezTo>
                <a:cubicBezTo>
                  <a:pt x="27" y="88"/>
                  <a:pt x="32" y="90"/>
                  <a:pt x="37" y="89"/>
                </a:cubicBezTo>
                <a:cubicBezTo>
                  <a:pt x="38" y="89"/>
                  <a:pt x="39" y="89"/>
                  <a:pt x="40" y="88"/>
                </a:cubicBezTo>
                <a:cubicBezTo>
                  <a:pt x="39" y="93"/>
                  <a:pt x="38" y="97"/>
                  <a:pt x="39" y="101"/>
                </a:cubicBezTo>
                <a:cubicBezTo>
                  <a:pt x="42" y="113"/>
                  <a:pt x="53" y="121"/>
                  <a:pt x="63" y="111"/>
                </a:cubicBezTo>
                <a:cubicBezTo>
                  <a:pt x="74" y="101"/>
                  <a:pt x="75" y="84"/>
                  <a:pt x="71" y="68"/>
                </a:cubicBezTo>
                <a:close/>
              </a:path>
            </a:pathLst>
          </a:custGeom>
          <a:solidFill>
            <a:srgbClr val="FBCC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4" name="íšļïḍè">
            <a:extLst>
              <a:ext uri="{FF2B5EF4-FFF2-40B4-BE49-F238E27FC236}">
                <a16:creationId xmlns="" xmlns:a16="http://schemas.microsoft.com/office/drawing/2014/main" id="{0DD52E19-D891-4232-ADBA-332A14357095}"/>
              </a:ext>
            </a:extLst>
          </p:cNvPr>
          <p:cNvSpPr/>
          <p:nvPr/>
        </p:nvSpPr>
        <p:spPr bwMode="auto">
          <a:xfrm>
            <a:off x="11071514" y="3566826"/>
            <a:ext cx="128939" cy="212162"/>
          </a:xfrm>
          <a:custGeom>
            <a:avLst/>
            <a:gdLst>
              <a:gd name="T0" fmla="*/ 35 w 68"/>
              <a:gd name="T1" fmla="*/ 7 h 112"/>
              <a:gd name="T2" fmla="*/ 24 w 68"/>
              <a:gd name="T3" fmla="*/ 1 h 112"/>
              <a:gd name="T4" fmla="*/ 20 w 68"/>
              <a:gd name="T5" fmla="*/ 17 h 112"/>
              <a:gd name="T6" fmla="*/ 20 w 68"/>
              <a:gd name="T7" fmla="*/ 17 h 112"/>
              <a:gd name="T8" fmla="*/ 19 w 68"/>
              <a:gd name="T9" fmla="*/ 21 h 112"/>
              <a:gd name="T10" fmla="*/ 13 w 68"/>
              <a:gd name="T11" fmla="*/ 32 h 112"/>
              <a:gd name="T12" fmla="*/ 3 w 68"/>
              <a:gd name="T13" fmla="*/ 45 h 112"/>
              <a:gd name="T14" fmla="*/ 23 w 68"/>
              <a:gd name="T15" fmla="*/ 58 h 112"/>
              <a:gd name="T16" fmla="*/ 21 w 68"/>
              <a:gd name="T17" fmla="*/ 66 h 112"/>
              <a:gd name="T18" fmla="*/ 34 w 68"/>
              <a:gd name="T19" fmla="*/ 82 h 112"/>
              <a:gd name="T20" fmla="*/ 32 w 68"/>
              <a:gd name="T21" fmla="*/ 92 h 112"/>
              <a:gd name="T22" fmla="*/ 49 w 68"/>
              <a:gd name="T23" fmla="*/ 105 h 112"/>
              <a:gd name="T24" fmla="*/ 65 w 68"/>
              <a:gd name="T25" fmla="*/ 74 h 112"/>
              <a:gd name="T26" fmla="*/ 35 w 68"/>
              <a:gd name="T27" fmla="*/ 7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8" h="112">
                <a:moveTo>
                  <a:pt x="35" y="7"/>
                </a:moveTo>
                <a:cubicBezTo>
                  <a:pt x="34" y="3"/>
                  <a:pt x="30" y="0"/>
                  <a:pt x="24" y="1"/>
                </a:cubicBezTo>
                <a:cubicBezTo>
                  <a:pt x="15" y="2"/>
                  <a:pt x="13" y="13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19" y="19"/>
                  <a:pt x="19" y="20"/>
                  <a:pt x="19" y="21"/>
                </a:cubicBezTo>
                <a:cubicBezTo>
                  <a:pt x="18" y="25"/>
                  <a:pt x="16" y="28"/>
                  <a:pt x="13" y="32"/>
                </a:cubicBezTo>
                <a:cubicBezTo>
                  <a:pt x="11" y="36"/>
                  <a:pt x="4" y="40"/>
                  <a:pt x="3" y="45"/>
                </a:cubicBezTo>
                <a:cubicBezTo>
                  <a:pt x="0" y="58"/>
                  <a:pt x="13" y="64"/>
                  <a:pt x="23" y="58"/>
                </a:cubicBezTo>
                <a:cubicBezTo>
                  <a:pt x="23" y="61"/>
                  <a:pt x="22" y="63"/>
                  <a:pt x="21" y="66"/>
                </a:cubicBezTo>
                <a:cubicBezTo>
                  <a:pt x="20" y="74"/>
                  <a:pt x="25" y="83"/>
                  <a:pt x="34" y="82"/>
                </a:cubicBezTo>
                <a:cubicBezTo>
                  <a:pt x="32" y="86"/>
                  <a:pt x="32" y="89"/>
                  <a:pt x="32" y="92"/>
                </a:cubicBezTo>
                <a:cubicBezTo>
                  <a:pt x="32" y="102"/>
                  <a:pt x="39" y="112"/>
                  <a:pt x="49" y="105"/>
                </a:cubicBezTo>
                <a:cubicBezTo>
                  <a:pt x="59" y="99"/>
                  <a:pt x="64" y="84"/>
                  <a:pt x="65" y="74"/>
                </a:cubicBezTo>
                <a:cubicBezTo>
                  <a:pt x="68" y="56"/>
                  <a:pt x="38" y="6"/>
                  <a:pt x="35" y="7"/>
                </a:cubicBezTo>
                <a:close/>
              </a:path>
            </a:pathLst>
          </a:custGeom>
          <a:solidFill>
            <a:srgbClr val="FBCC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5" name="ïṥļiḑe">
            <a:extLst>
              <a:ext uri="{FF2B5EF4-FFF2-40B4-BE49-F238E27FC236}">
                <a16:creationId xmlns="" xmlns:a16="http://schemas.microsoft.com/office/drawing/2014/main" id="{C33DA16E-174F-445B-B970-0ECC052065D5}"/>
              </a:ext>
            </a:extLst>
          </p:cNvPr>
          <p:cNvSpPr/>
          <p:nvPr/>
        </p:nvSpPr>
        <p:spPr bwMode="auto">
          <a:xfrm>
            <a:off x="7402641" y="3104994"/>
            <a:ext cx="144176" cy="206301"/>
          </a:xfrm>
          <a:custGeom>
            <a:avLst/>
            <a:gdLst>
              <a:gd name="T0" fmla="*/ 73 w 76"/>
              <a:gd name="T1" fmla="*/ 42 h 109"/>
              <a:gd name="T2" fmla="*/ 56 w 76"/>
              <a:gd name="T3" fmla="*/ 20 h 109"/>
              <a:gd name="T4" fmla="*/ 36 w 76"/>
              <a:gd name="T5" fmla="*/ 12 h 109"/>
              <a:gd name="T6" fmla="*/ 10 w 76"/>
              <a:gd name="T7" fmla="*/ 1 h 109"/>
              <a:gd name="T8" fmla="*/ 6 w 76"/>
              <a:gd name="T9" fmla="*/ 5 h 109"/>
              <a:gd name="T10" fmla="*/ 6 w 76"/>
              <a:gd name="T11" fmla="*/ 6 h 109"/>
              <a:gd name="T12" fmla="*/ 7 w 76"/>
              <a:gd name="T13" fmla="*/ 18 h 109"/>
              <a:gd name="T14" fmla="*/ 9 w 76"/>
              <a:gd name="T15" fmla="*/ 19 h 109"/>
              <a:gd name="T16" fmla="*/ 13 w 76"/>
              <a:gd name="T17" fmla="*/ 25 h 109"/>
              <a:gd name="T18" fmla="*/ 8 w 76"/>
              <a:gd name="T19" fmla="*/ 32 h 109"/>
              <a:gd name="T20" fmla="*/ 9 w 76"/>
              <a:gd name="T21" fmla="*/ 39 h 109"/>
              <a:gd name="T22" fmla="*/ 4 w 76"/>
              <a:gd name="T23" fmla="*/ 45 h 109"/>
              <a:gd name="T24" fmla="*/ 5 w 76"/>
              <a:gd name="T25" fmla="*/ 53 h 109"/>
              <a:gd name="T26" fmla="*/ 1 w 76"/>
              <a:gd name="T27" fmla="*/ 59 h 109"/>
              <a:gd name="T28" fmla="*/ 4 w 76"/>
              <a:gd name="T29" fmla="*/ 71 h 109"/>
              <a:gd name="T30" fmla="*/ 9 w 76"/>
              <a:gd name="T31" fmla="*/ 77 h 109"/>
              <a:gd name="T32" fmla="*/ 62 w 76"/>
              <a:gd name="T33" fmla="*/ 98 h 109"/>
              <a:gd name="T34" fmla="*/ 65 w 76"/>
              <a:gd name="T35" fmla="*/ 86 h 109"/>
              <a:gd name="T36" fmla="*/ 65 w 76"/>
              <a:gd name="T37" fmla="*/ 85 h 109"/>
              <a:gd name="T38" fmla="*/ 65 w 76"/>
              <a:gd name="T39" fmla="*/ 76 h 109"/>
              <a:gd name="T40" fmla="*/ 68 w 76"/>
              <a:gd name="T41" fmla="*/ 65 h 109"/>
              <a:gd name="T42" fmla="*/ 67 w 76"/>
              <a:gd name="T43" fmla="*/ 64 h 109"/>
              <a:gd name="T44" fmla="*/ 72 w 76"/>
              <a:gd name="T45" fmla="*/ 58 h 109"/>
              <a:gd name="T46" fmla="*/ 69 w 76"/>
              <a:gd name="T47" fmla="*/ 48 h 109"/>
              <a:gd name="T48" fmla="*/ 73 w 76"/>
              <a:gd name="T49" fmla="*/ 42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6" h="109">
                <a:moveTo>
                  <a:pt x="73" y="42"/>
                </a:moveTo>
                <a:cubicBezTo>
                  <a:pt x="76" y="32"/>
                  <a:pt x="64" y="24"/>
                  <a:pt x="56" y="20"/>
                </a:cubicBezTo>
                <a:cubicBezTo>
                  <a:pt x="50" y="17"/>
                  <a:pt x="43" y="14"/>
                  <a:pt x="36" y="12"/>
                </a:cubicBezTo>
                <a:cubicBezTo>
                  <a:pt x="27" y="9"/>
                  <a:pt x="18" y="4"/>
                  <a:pt x="10" y="1"/>
                </a:cubicBezTo>
                <a:cubicBezTo>
                  <a:pt x="7" y="0"/>
                  <a:pt x="5" y="3"/>
                  <a:pt x="6" y="5"/>
                </a:cubicBezTo>
                <a:cubicBezTo>
                  <a:pt x="6" y="6"/>
                  <a:pt x="6" y="6"/>
                  <a:pt x="6" y="6"/>
                </a:cubicBezTo>
                <a:cubicBezTo>
                  <a:pt x="3" y="9"/>
                  <a:pt x="2" y="15"/>
                  <a:pt x="7" y="18"/>
                </a:cubicBezTo>
                <a:cubicBezTo>
                  <a:pt x="8" y="18"/>
                  <a:pt x="8" y="19"/>
                  <a:pt x="9" y="19"/>
                </a:cubicBezTo>
                <a:cubicBezTo>
                  <a:pt x="10" y="21"/>
                  <a:pt x="11" y="23"/>
                  <a:pt x="13" y="25"/>
                </a:cubicBezTo>
                <a:cubicBezTo>
                  <a:pt x="10" y="26"/>
                  <a:pt x="8" y="29"/>
                  <a:pt x="8" y="32"/>
                </a:cubicBezTo>
                <a:cubicBezTo>
                  <a:pt x="8" y="35"/>
                  <a:pt x="8" y="37"/>
                  <a:pt x="9" y="39"/>
                </a:cubicBezTo>
                <a:cubicBezTo>
                  <a:pt x="7" y="40"/>
                  <a:pt x="5" y="42"/>
                  <a:pt x="4" y="45"/>
                </a:cubicBezTo>
                <a:cubicBezTo>
                  <a:pt x="3" y="48"/>
                  <a:pt x="4" y="50"/>
                  <a:pt x="5" y="53"/>
                </a:cubicBezTo>
                <a:cubicBezTo>
                  <a:pt x="3" y="54"/>
                  <a:pt x="2" y="56"/>
                  <a:pt x="1" y="59"/>
                </a:cubicBezTo>
                <a:cubicBezTo>
                  <a:pt x="0" y="64"/>
                  <a:pt x="1" y="68"/>
                  <a:pt x="4" y="71"/>
                </a:cubicBezTo>
                <a:cubicBezTo>
                  <a:pt x="5" y="73"/>
                  <a:pt x="6" y="76"/>
                  <a:pt x="9" y="77"/>
                </a:cubicBezTo>
                <a:cubicBezTo>
                  <a:pt x="28" y="86"/>
                  <a:pt x="38" y="109"/>
                  <a:pt x="62" y="98"/>
                </a:cubicBezTo>
                <a:cubicBezTo>
                  <a:pt x="66" y="96"/>
                  <a:pt x="68" y="89"/>
                  <a:pt x="65" y="86"/>
                </a:cubicBezTo>
                <a:cubicBezTo>
                  <a:pt x="65" y="85"/>
                  <a:pt x="65" y="85"/>
                  <a:pt x="65" y="85"/>
                </a:cubicBezTo>
                <a:cubicBezTo>
                  <a:pt x="66" y="83"/>
                  <a:pt x="66" y="79"/>
                  <a:pt x="65" y="76"/>
                </a:cubicBezTo>
                <a:cubicBezTo>
                  <a:pt x="68" y="74"/>
                  <a:pt x="71" y="69"/>
                  <a:pt x="68" y="65"/>
                </a:cubicBezTo>
                <a:cubicBezTo>
                  <a:pt x="67" y="64"/>
                  <a:pt x="67" y="64"/>
                  <a:pt x="67" y="64"/>
                </a:cubicBezTo>
                <a:cubicBezTo>
                  <a:pt x="69" y="63"/>
                  <a:pt x="70" y="61"/>
                  <a:pt x="72" y="58"/>
                </a:cubicBezTo>
                <a:cubicBezTo>
                  <a:pt x="73" y="54"/>
                  <a:pt x="72" y="51"/>
                  <a:pt x="69" y="48"/>
                </a:cubicBezTo>
                <a:cubicBezTo>
                  <a:pt x="71" y="47"/>
                  <a:pt x="73" y="45"/>
                  <a:pt x="73" y="42"/>
                </a:cubicBezTo>
                <a:close/>
              </a:path>
            </a:pathLst>
          </a:custGeom>
          <a:solidFill>
            <a:srgbClr val="FBCC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6" name="ïšľïďê">
            <a:extLst>
              <a:ext uri="{FF2B5EF4-FFF2-40B4-BE49-F238E27FC236}">
                <a16:creationId xmlns="" xmlns:a16="http://schemas.microsoft.com/office/drawing/2014/main" id="{69853D7D-2D5A-48A7-B8D3-0570B891ABB7}"/>
              </a:ext>
            </a:extLst>
          </p:cNvPr>
          <p:cNvSpPr/>
          <p:nvPr/>
        </p:nvSpPr>
        <p:spPr bwMode="auto">
          <a:xfrm>
            <a:off x="10513564" y="2047704"/>
            <a:ext cx="184030" cy="94946"/>
          </a:xfrm>
          <a:custGeom>
            <a:avLst/>
            <a:gdLst>
              <a:gd name="T0" fmla="*/ 90 w 97"/>
              <a:gd name="T1" fmla="*/ 26 h 50"/>
              <a:gd name="T2" fmla="*/ 46 w 97"/>
              <a:gd name="T3" fmla="*/ 13 h 50"/>
              <a:gd name="T4" fmla="*/ 7 w 97"/>
              <a:gd name="T5" fmla="*/ 3 h 50"/>
              <a:gd name="T6" fmla="*/ 3 w 97"/>
              <a:gd name="T7" fmla="*/ 15 h 50"/>
              <a:gd name="T8" fmla="*/ 39 w 97"/>
              <a:gd name="T9" fmla="*/ 40 h 50"/>
              <a:gd name="T10" fmla="*/ 84 w 97"/>
              <a:gd name="T11" fmla="*/ 47 h 50"/>
              <a:gd name="T12" fmla="*/ 90 w 97"/>
              <a:gd name="T13" fmla="*/ 26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7" h="50">
                <a:moveTo>
                  <a:pt x="90" y="26"/>
                </a:moveTo>
                <a:cubicBezTo>
                  <a:pt x="78" y="15"/>
                  <a:pt x="61" y="17"/>
                  <a:pt x="46" y="13"/>
                </a:cubicBezTo>
                <a:cubicBezTo>
                  <a:pt x="32" y="10"/>
                  <a:pt x="22" y="0"/>
                  <a:pt x="7" y="3"/>
                </a:cubicBezTo>
                <a:cubicBezTo>
                  <a:pt x="1" y="4"/>
                  <a:pt x="0" y="11"/>
                  <a:pt x="3" y="15"/>
                </a:cubicBezTo>
                <a:cubicBezTo>
                  <a:pt x="13" y="26"/>
                  <a:pt x="26" y="35"/>
                  <a:pt x="39" y="40"/>
                </a:cubicBezTo>
                <a:cubicBezTo>
                  <a:pt x="52" y="45"/>
                  <a:pt x="71" y="50"/>
                  <a:pt x="84" y="47"/>
                </a:cubicBezTo>
                <a:cubicBezTo>
                  <a:pt x="93" y="45"/>
                  <a:pt x="97" y="32"/>
                  <a:pt x="90" y="26"/>
                </a:cubicBezTo>
                <a:close/>
              </a:path>
            </a:pathLst>
          </a:custGeom>
          <a:solidFill>
            <a:srgbClr val="FBCC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7" name="iṩļïḍé">
            <a:extLst>
              <a:ext uri="{FF2B5EF4-FFF2-40B4-BE49-F238E27FC236}">
                <a16:creationId xmlns="" xmlns:a16="http://schemas.microsoft.com/office/drawing/2014/main" id="{05D8CE5F-2491-45F0-BA8C-E0A30FB66C3E}"/>
              </a:ext>
            </a:extLst>
          </p:cNvPr>
          <p:cNvSpPr/>
          <p:nvPr/>
        </p:nvSpPr>
        <p:spPr bwMode="auto">
          <a:xfrm>
            <a:off x="7237365" y="2134443"/>
            <a:ext cx="228572" cy="248499"/>
          </a:xfrm>
          <a:custGeom>
            <a:avLst/>
            <a:gdLst>
              <a:gd name="T0" fmla="*/ 88 w 120"/>
              <a:gd name="T1" fmla="*/ 4 h 131"/>
              <a:gd name="T2" fmla="*/ 65 w 120"/>
              <a:gd name="T3" fmla="*/ 0 h 131"/>
              <a:gd name="T4" fmla="*/ 55 w 120"/>
              <a:gd name="T5" fmla="*/ 16 h 131"/>
              <a:gd name="T6" fmla="*/ 80 w 120"/>
              <a:gd name="T7" fmla="*/ 19 h 131"/>
              <a:gd name="T8" fmla="*/ 102 w 120"/>
              <a:gd name="T9" fmla="*/ 57 h 131"/>
              <a:gd name="T10" fmla="*/ 98 w 120"/>
              <a:gd name="T11" fmla="*/ 81 h 131"/>
              <a:gd name="T12" fmla="*/ 67 w 120"/>
              <a:gd name="T13" fmla="*/ 111 h 131"/>
              <a:gd name="T14" fmla="*/ 35 w 120"/>
              <a:gd name="T15" fmla="*/ 106 h 131"/>
              <a:gd name="T16" fmla="*/ 13 w 120"/>
              <a:gd name="T17" fmla="*/ 80 h 131"/>
              <a:gd name="T18" fmla="*/ 0 w 120"/>
              <a:gd name="T19" fmla="*/ 99 h 131"/>
              <a:gd name="T20" fmla="*/ 26 w 120"/>
              <a:gd name="T21" fmla="*/ 122 h 131"/>
              <a:gd name="T22" fmla="*/ 70 w 120"/>
              <a:gd name="T23" fmla="*/ 128 h 131"/>
              <a:gd name="T24" fmla="*/ 112 w 120"/>
              <a:gd name="T25" fmla="*/ 87 h 131"/>
              <a:gd name="T26" fmla="*/ 116 w 120"/>
              <a:gd name="T27" fmla="*/ 54 h 131"/>
              <a:gd name="T28" fmla="*/ 88 w 120"/>
              <a:gd name="T29" fmla="*/ 4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0" h="131">
                <a:moveTo>
                  <a:pt x="88" y="4"/>
                </a:moveTo>
                <a:cubicBezTo>
                  <a:pt x="65" y="0"/>
                  <a:pt x="65" y="0"/>
                  <a:pt x="65" y="0"/>
                </a:cubicBezTo>
                <a:cubicBezTo>
                  <a:pt x="62" y="5"/>
                  <a:pt x="58" y="11"/>
                  <a:pt x="55" y="16"/>
                </a:cubicBezTo>
                <a:cubicBezTo>
                  <a:pt x="80" y="19"/>
                  <a:pt x="80" y="19"/>
                  <a:pt x="80" y="19"/>
                </a:cubicBezTo>
                <a:cubicBezTo>
                  <a:pt x="95" y="21"/>
                  <a:pt x="104" y="38"/>
                  <a:pt x="102" y="57"/>
                </a:cubicBezTo>
                <a:cubicBezTo>
                  <a:pt x="98" y="81"/>
                  <a:pt x="98" y="81"/>
                  <a:pt x="98" y="81"/>
                </a:cubicBezTo>
                <a:cubicBezTo>
                  <a:pt x="96" y="99"/>
                  <a:pt x="82" y="113"/>
                  <a:pt x="67" y="111"/>
                </a:cubicBezTo>
                <a:cubicBezTo>
                  <a:pt x="35" y="106"/>
                  <a:pt x="35" y="106"/>
                  <a:pt x="35" y="106"/>
                </a:cubicBezTo>
                <a:cubicBezTo>
                  <a:pt x="23" y="104"/>
                  <a:pt x="15" y="94"/>
                  <a:pt x="13" y="80"/>
                </a:cubicBezTo>
                <a:cubicBezTo>
                  <a:pt x="9" y="86"/>
                  <a:pt x="5" y="93"/>
                  <a:pt x="0" y="99"/>
                </a:cubicBezTo>
                <a:cubicBezTo>
                  <a:pt x="5" y="111"/>
                  <a:pt x="14" y="120"/>
                  <a:pt x="26" y="122"/>
                </a:cubicBezTo>
                <a:cubicBezTo>
                  <a:pt x="70" y="128"/>
                  <a:pt x="70" y="128"/>
                  <a:pt x="70" y="128"/>
                </a:cubicBezTo>
                <a:cubicBezTo>
                  <a:pt x="89" y="131"/>
                  <a:pt x="108" y="113"/>
                  <a:pt x="112" y="87"/>
                </a:cubicBezTo>
                <a:cubicBezTo>
                  <a:pt x="116" y="54"/>
                  <a:pt x="116" y="54"/>
                  <a:pt x="116" y="54"/>
                </a:cubicBezTo>
                <a:cubicBezTo>
                  <a:pt x="120" y="29"/>
                  <a:pt x="107" y="6"/>
                  <a:pt x="88" y="4"/>
                </a:cubicBezTo>
                <a:close/>
              </a:path>
            </a:pathLst>
          </a:custGeom>
          <a:solidFill>
            <a:srgbClr val="FCB7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8" name="iṧ1ïḍè">
            <a:extLst>
              <a:ext uri="{FF2B5EF4-FFF2-40B4-BE49-F238E27FC236}">
                <a16:creationId xmlns="" xmlns:a16="http://schemas.microsoft.com/office/drawing/2014/main" id="{36076723-D218-4EB9-A179-2011F52AFA79}"/>
              </a:ext>
            </a:extLst>
          </p:cNvPr>
          <p:cNvSpPr/>
          <p:nvPr/>
        </p:nvSpPr>
        <p:spPr bwMode="auto">
          <a:xfrm>
            <a:off x="7052164" y="2025432"/>
            <a:ext cx="375093" cy="412602"/>
          </a:xfrm>
          <a:custGeom>
            <a:avLst/>
            <a:gdLst>
              <a:gd name="T0" fmla="*/ 134 w 198"/>
              <a:gd name="T1" fmla="*/ 208 h 218"/>
              <a:gd name="T2" fmla="*/ 118 w 198"/>
              <a:gd name="T3" fmla="*/ 217 h 218"/>
              <a:gd name="T4" fmla="*/ 26 w 198"/>
              <a:gd name="T5" fmla="*/ 204 h 218"/>
              <a:gd name="T6" fmla="*/ 13 w 198"/>
              <a:gd name="T7" fmla="*/ 190 h 218"/>
              <a:gd name="T8" fmla="*/ 1 w 198"/>
              <a:gd name="T9" fmla="*/ 12 h 218"/>
              <a:gd name="T10" fmla="*/ 12 w 198"/>
              <a:gd name="T11" fmla="*/ 1 h 218"/>
              <a:gd name="T12" fmla="*/ 188 w 198"/>
              <a:gd name="T13" fmla="*/ 27 h 218"/>
              <a:gd name="T14" fmla="*/ 196 w 198"/>
              <a:gd name="T15" fmla="*/ 40 h 218"/>
              <a:gd name="T16" fmla="*/ 134 w 198"/>
              <a:gd name="T17" fmla="*/ 20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8" h="218">
                <a:moveTo>
                  <a:pt x="134" y="208"/>
                </a:moveTo>
                <a:cubicBezTo>
                  <a:pt x="132" y="214"/>
                  <a:pt x="124" y="218"/>
                  <a:pt x="118" y="217"/>
                </a:cubicBezTo>
                <a:cubicBezTo>
                  <a:pt x="26" y="204"/>
                  <a:pt x="26" y="204"/>
                  <a:pt x="26" y="204"/>
                </a:cubicBezTo>
                <a:cubicBezTo>
                  <a:pt x="19" y="203"/>
                  <a:pt x="14" y="197"/>
                  <a:pt x="13" y="190"/>
                </a:cubicBezTo>
                <a:cubicBezTo>
                  <a:pt x="1" y="12"/>
                  <a:pt x="1" y="12"/>
                  <a:pt x="1" y="12"/>
                </a:cubicBezTo>
                <a:cubicBezTo>
                  <a:pt x="0" y="5"/>
                  <a:pt x="5" y="0"/>
                  <a:pt x="12" y="1"/>
                </a:cubicBezTo>
                <a:cubicBezTo>
                  <a:pt x="188" y="27"/>
                  <a:pt x="188" y="27"/>
                  <a:pt x="188" y="27"/>
                </a:cubicBezTo>
                <a:cubicBezTo>
                  <a:pt x="195" y="28"/>
                  <a:pt x="198" y="33"/>
                  <a:pt x="196" y="40"/>
                </a:cubicBezTo>
                <a:lnTo>
                  <a:pt x="134" y="208"/>
                </a:lnTo>
                <a:close/>
              </a:path>
            </a:pathLst>
          </a:custGeom>
          <a:solidFill>
            <a:srgbClr val="FCB7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9" name="ïşḻïdé">
            <a:extLst>
              <a:ext uri="{FF2B5EF4-FFF2-40B4-BE49-F238E27FC236}">
                <a16:creationId xmlns="" xmlns:a16="http://schemas.microsoft.com/office/drawing/2014/main" id="{69DAC6C8-7F3A-45FF-9C43-9905F9FE900A}"/>
              </a:ext>
            </a:extLst>
          </p:cNvPr>
          <p:cNvSpPr/>
          <p:nvPr/>
        </p:nvSpPr>
        <p:spPr bwMode="auto">
          <a:xfrm>
            <a:off x="7368648" y="2210634"/>
            <a:ext cx="178169" cy="94946"/>
          </a:xfrm>
          <a:custGeom>
            <a:avLst/>
            <a:gdLst>
              <a:gd name="T0" fmla="*/ 92 w 94"/>
              <a:gd name="T1" fmla="*/ 39 h 50"/>
              <a:gd name="T2" fmla="*/ 51 w 94"/>
              <a:gd name="T3" fmla="*/ 13 h 50"/>
              <a:gd name="T4" fmla="*/ 16 w 94"/>
              <a:gd name="T5" fmla="*/ 8 h 50"/>
              <a:gd name="T6" fmla="*/ 7 w 94"/>
              <a:gd name="T7" fmla="*/ 39 h 50"/>
              <a:gd name="T8" fmla="*/ 40 w 94"/>
              <a:gd name="T9" fmla="*/ 49 h 50"/>
              <a:gd name="T10" fmla="*/ 52 w 94"/>
              <a:gd name="T11" fmla="*/ 39 h 50"/>
              <a:gd name="T12" fmla="*/ 89 w 94"/>
              <a:gd name="T13" fmla="*/ 47 h 50"/>
              <a:gd name="T14" fmla="*/ 92 w 94"/>
              <a:gd name="T15" fmla="*/ 3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4" h="50">
                <a:moveTo>
                  <a:pt x="92" y="39"/>
                </a:moveTo>
                <a:cubicBezTo>
                  <a:pt x="79" y="29"/>
                  <a:pt x="64" y="23"/>
                  <a:pt x="51" y="13"/>
                </a:cubicBezTo>
                <a:cubicBezTo>
                  <a:pt x="41" y="4"/>
                  <a:pt x="27" y="0"/>
                  <a:pt x="16" y="8"/>
                </a:cubicBezTo>
                <a:cubicBezTo>
                  <a:pt x="5" y="16"/>
                  <a:pt x="0" y="27"/>
                  <a:pt x="7" y="39"/>
                </a:cubicBezTo>
                <a:cubicBezTo>
                  <a:pt x="13" y="50"/>
                  <a:pt x="30" y="50"/>
                  <a:pt x="40" y="49"/>
                </a:cubicBezTo>
                <a:cubicBezTo>
                  <a:pt x="46" y="49"/>
                  <a:pt x="50" y="44"/>
                  <a:pt x="52" y="39"/>
                </a:cubicBezTo>
                <a:cubicBezTo>
                  <a:pt x="64" y="44"/>
                  <a:pt x="77" y="47"/>
                  <a:pt x="89" y="47"/>
                </a:cubicBezTo>
                <a:cubicBezTo>
                  <a:pt x="93" y="47"/>
                  <a:pt x="94" y="42"/>
                  <a:pt x="92" y="39"/>
                </a:cubicBezTo>
                <a:close/>
              </a:path>
            </a:pathLst>
          </a:custGeom>
          <a:solidFill>
            <a:srgbClr val="FBCC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0" name="ïṧ1iḋè">
            <a:extLst>
              <a:ext uri="{FF2B5EF4-FFF2-40B4-BE49-F238E27FC236}">
                <a16:creationId xmlns="" xmlns:a16="http://schemas.microsoft.com/office/drawing/2014/main" id="{B2052F84-8805-40D0-8E7F-DF11C746F5F5}"/>
              </a:ext>
            </a:extLst>
          </p:cNvPr>
          <p:cNvSpPr/>
          <p:nvPr/>
        </p:nvSpPr>
        <p:spPr bwMode="auto">
          <a:xfrm>
            <a:off x="8748285" y="4028660"/>
            <a:ext cx="607181" cy="98462"/>
          </a:xfrm>
          <a:custGeom>
            <a:avLst/>
            <a:gdLst>
              <a:gd name="T0" fmla="*/ 518 w 518"/>
              <a:gd name="T1" fmla="*/ 84 h 84"/>
              <a:gd name="T2" fmla="*/ 0 w 518"/>
              <a:gd name="T3" fmla="*/ 7 h 84"/>
              <a:gd name="T4" fmla="*/ 0 w 518"/>
              <a:gd name="T5" fmla="*/ 0 h 84"/>
              <a:gd name="T6" fmla="*/ 518 w 518"/>
              <a:gd name="T7" fmla="*/ 0 h 84"/>
              <a:gd name="T8" fmla="*/ 518 w 518"/>
              <a:gd name="T9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" h="84">
                <a:moveTo>
                  <a:pt x="518" y="84"/>
                </a:moveTo>
                <a:lnTo>
                  <a:pt x="0" y="7"/>
                </a:lnTo>
                <a:lnTo>
                  <a:pt x="0" y="0"/>
                </a:lnTo>
                <a:lnTo>
                  <a:pt x="518" y="0"/>
                </a:lnTo>
                <a:lnTo>
                  <a:pt x="518" y="8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ïśľïḓe">
            <a:extLst>
              <a:ext uri="{FF2B5EF4-FFF2-40B4-BE49-F238E27FC236}">
                <a16:creationId xmlns="" xmlns:a16="http://schemas.microsoft.com/office/drawing/2014/main" id="{BB6BC123-F397-43C5-B11D-84E3E03858A8}"/>
              </a:ext>
            </a:extLst>
          </p:cNvPr>
          <p:cNvSpPr txBox="1"/>
          <p:nvPr/>
        </p:nvSpPr>
        <p:spPr>
          <a:xfrm>
            <a:off x="7769522" y="4916543"/>
            <a:ext cx="907134" cy="220947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latin typeface="Impact" panose="020B0806030902050204" pitchFamily="34" charset="0"/>
              </a:rPr>
              <a:t>Year-end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5" name="îṣḷîďé">
            <a:extLst>
              <a:ext uri="{FF2B5EF4-FFF2-40B4-BE49-F238E27FC236}">
                <a16:creationId xmlns="" xmlns:a16="http://schemas.microsoft.com/office/drawing/2014/main" id="{BC707F35-4C18-4CD4-8E4B-27DFF742986B}"/>
              </a:ext>
            </a:extLst>
          </p:cNvPr>
          <p:cNvSpPr txBox="1"/>
          <p:nvPr/>
        </p:nvSpPr>
        <p:spPr>
          <a:xfrm>
            <a:off x="7769881" y="5170585"/>
            <a:ext cx="902983" cy="158932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SUMMARY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6" name="íṥľïḓé">
            <a:extLst>
              <a:ext uri="{FF2B5EF4-FFF2-40B4-BE49-F238E27FC236}">
                <a16:creationId xmlns="" xmlns:a16="http://schemas.microsoft.com/office/drawing/2014/main" id="{A838E716-E9A2-49F7-9F31-CDBF2B6DA306}"/>
              </a:ext>
            </a:extLst>
          </p:cNvPr>
          <p:cNvSpPr txBox="1"/>
          <p:nvPr/>
        </p:nvSpPr>
        <p:spPr>
          <a:xfrm>
            <a:off x="8783835" y="4916543"/>
            <a:ext cx="1538898" cy="42085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latin typeface="Impact" panose="020B0806030902050204" pitchFamily="34" charset="0"/>
              </a:rPr>
              <a:t>2017-2018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" name="íš1íḋé">
            <a:extLst>
              <a:ext uri="{FF2B5EF4-FFF2-40B4-BE49-F238E27FC236}">
                <a16:creationId xmlns="" xmlns:a16="http://schemas.microsoft.com/office/drawing/2014/main" id="{E668F030-9C0D-493D-8D50-C93D6CA82520}"/>
              </a:ext>
            </a:extLst>
          </p:cNvPr>
          <p:cNvSpPr txBox="1"/>
          <p:nvPr/>
        </p:nvSpPr>
        <p:spPr>
          <a:xfrm>
            <a:off x="789936" y="1146434"/>
            <a:ext cx="5314436" cy="1468058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140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700" b="1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400"/>
              <a:t>Adjust the spacing to adapt to Chinese typesetting, use the reference line in PPT.</a:t>
            </a:r>
            <a:endParaRPr lang="en-US" altLang="zh-CN" sz="1600" b="1"/>
          </a:p>
          <a:p>
            <a:pPr>
              <a:lnSpc>
                <a:spcPct val="150000"/>
              </a:lnSpc>
            </a:pP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BAF8D0B6-D153-4E68-BD2F-79F511B01CFA}"/>
              </a:ext>
            </a:extLst>
          </p:cNvPr>
          <p:cNvCxnSpPr>
            <a:cxnSpLocks/>
          </p:cNvCxnSpPr>
          <p:nvPr/>
        </p:nvCxnSpPr>
        <p:spPr>
          <a:xfrm>
            <a:off x="828830" y="2738317"/>
            <a:ext cx="5297784" cy="0"/>
          </a:xfrm>
          <a:prstGeom prst="line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Sḻîde">
            <a:extLst>
              <a:ext uri="{FF2B5EF4-FFF2-40B4-BE49-F238E27FC236}">
                <a16:creationId xmlns="" xmlns:a16="http://schemas.microsoft.com/office/drawing/2014/main" id="{E43AFC13-E6BE-4BAB-A241-15D9EFB10BF1}"/>
              </a:ext>
            </a:extLst>
          </p:cNvPr>
          <p:cNvSpPr txBox="1"/>
          <p:nvPr/>
        </p:nvSpPr>
        <p:spPr>
          <a:xfrm>
            <a:off x="1626917" y="3575822"/>
            <a:ext cx="4544611" cy="993028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/>
              <a:t>Supporting text here.</a:t>
            </a:r>
          </a:p>
          <a:p>
            <a:pPr>
              <a:lnSpc>
                <a:spcPct val="150000"/>
              </a:lnSpc>
            </a:pPr>
            <a:r>
              <a:rPr lang="en-US" altLang="zh-CN" sz="900"/>
              <a:t>You can use the icon library in iSlide  (www.islide.cc) to filter and replace existing icon elements with one click.</a:t>
            </a:r>
            <a:endParaRPr lang="en-US" altLang="zh-CN" sz="900" dirty="0"/>
          </a:p>
        </p:txBody>
      </p:sp>
      <p:sp>
        <p:nvSpPr>
          <p:cNvPr id="18" name="ïS1íďe">
            <a:extLst>
              <a:ext uri="{FF2B5EF4-FFF2-40B4-BE49-F238E27FC236}">
                <a16:creationId xmlns="" xmlns:a16="http://schemas.microsoft.com/office/drawing/2014/main" id="{24C7D40F-8C20-45D5-998E-1ABCDC6CBCE8}"/>
              </a:ext>
            </a:extLst>
          </p:cNvPr>
          <p:cNvSpPr txBox="1"/>
          <p:nvPr/>
        </p:nvSpPr>
        <p:spPr>
          <a:xfrm>
            <a:off x="1626917" y="3104002"/>
            <a:ext cx="4544611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r>
              <a:rPr lang="en-US" altLang="zh-CN" sz="1400" b="1">
                <a:solidFill>
                  <a:schemeClr val="accent1"/>
                </a:solidFill>
              </a:rPr>
              <a:t>Text here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20" name="íṡ1ïḍê">
            <a:extLst>
              <a:ext uri="{FF2B5EF4-FFF2-40B4-BE49-F238E27FC236}">
                <a16:creationId xmlns="" xmlns:a16="http://schemas.microsoft.com/office/drawing/2014/main" id="{DF343C4C-9B6B-406A-ABD6-FD67723A80F0}"/>
              </a:ext>
            </a:extLst>
          </p:cNvPr>
          <p:cNvSpPr/>
          <p:nvPr/>
        </p:nvSpPr>
        <p:spPr>
          <a:xfrm>
            <a:off x="789936" y="3142271"/>
            <a:ext cx="675000" cy="675005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1" name="îṡ1iḍè">
            <a:extLst>
              <a:ext uri="{FF2B5EF4-FFF2-40B4-BE49-F238E27FC236}">
                <a16:creationId xmlns="" xmlns:a16="http://schemas.microsoft.com/office/drawing/2014/main" id="{E1CAA15A-6105-4F08-B113-BB74EBD3F028}"/>
              </a:ext>
            </a:extLst>
          </p:cNvPr>
          <p:cNvSpPr/>
          <p:nvPr/>
        </p:nvSpPr>
        <p:spPr bwMode="auto">
          <a:xfrm>
            <a:off x="955343" y="3311035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12" name="iS1íďè">
            <a:extLst>
              <a:ext uri="{FF2B5EF4-FFF2-40B4-BE49-F238E27FC236}">
                <a16:creationId xmlns="" xmlns:a16="http://schemas.microsoft.com/office/drawing/2014/main" id="{4C50A570-3ECD-43DC-98CD-2DDC222B898C}"/>
              </a:ext>
            </a:extLst>
          </p:cNvPr>
          <p:cNvSpPr txBox="1"/>
          <p:nvPr/>
        </p:nvSpPr>
        <p:spPr>
          <a:xfrm>
            <a:off x="1626917" y="5308188"/>
            <a:ext cx="4544611" cy="993028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900"/>
              <a:t>Supporting text here.</a:t>
            </a:r>
          </a:p>
          <a:p>
            <a:pPr>
              <a:lnSpc>
                <a:spcPct val="150000"/>
              </a:lnSpc>
            </a:pPr>
            <a:r>
              <a:rPr lang="en-US" altLang="zh-CN" sz="900"/>
              <a:t>You can use the icon library in iSlide  (www.islide.cc) to filter and replace existing icon elements with one click.</a:t>
            </a:r>
            <a:endParaRPr lang="zh-CN" altLang="en-US" sz="900" dirty="0"/>
          </a:p>
        </p:txBody>
      </p:sp>
      <p:sp>
        <p:nvSpPr>
          <p:cNvPr id="13" name="iṥ1ïḑé">
            <a:extLst>
              <a:ext uri="{FF2B5EF4-FFF2-40B4-BE49-F238E27FC236}">
                <a16:creationId xmlns="" xmlns:a16="http://schemas.microsoft.com/office/drawing/2014/main" id="{1554A9A2-33A3-40EA-98C7-DE4C862F0C77}"/>
              </a:ext>
            </a:extLst>
          </p:cNvPr>
          <p:cNvSpPr txBox="1"/>
          <p:nvPr/>
        </p:nvSpPr>
        <p:spPr>
          <a:xfrm>
            <a:off x="1626917" y="4836368"/>
            <a:ext cx="4544611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r>
              <a:rPr lang="en-US" altLang="zh-CN" sz="1400" b="1">
                <a:solidFill>
                  <a:schemeClr val="accent1"/>
                </a:solidFill>
              </a:rPr>
              <a:t>Text here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15" name="íṧļîḑê">
            <a:extLst>
              <a:ext uri="{FF2B5EF4-FFF2-40B4-BE49-F238E27FC236}">
                <a16:creationId xmlns="" xmlns:a16="http://schemas.microsoft.com/office/drawing/2014/main" id="{9DC8D725-AECB-43F5-9BED-4295E68853A9}"/>
              </a:ext>
            </a:extLst>
          </p:cNvPr>
          <p:cNvSpPr/>
          <p:nvPr/>
        </p:nvSpPr>
        <p:spPr>
          <a:xfrm>
            <a:off x="789936" y="4874637"/>
            <a:ext cx="675000" cy="675005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6" name="îsļíḑè">
            <a:extLst>
              <a:ext uri="{FF2B5EF4-FFF2-40B4-BE49-F238E27FC236}">
                <a16:creationId xmlns="" xmlns:a16="http://schemas.microsoft.com/office/drawing/2014/main" id="{694F9DD1-89CB-435A-B1FC-E91C2536549B}"/>
              </a:ext>
            </a:extLst>
          </p:cNvPr>
          <p:cNvSpPr/>
          <p:nvPr/>
        </p:nvSpPr>
        <p:spPr bwMode="auto">
          <a:xfrm>
            <a:off x="955343" y="5043401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2FEA8A43-8F66-4F20-8604-DDA67AAF346D}"/>
              </a:ext>
            </a:extLst>
          </p:cNvPr>
          <p:cNvCxnSpPr>
            <a:cxnSpLocks/>
          </p:cNvCxnSpPr>
          <p:nvPr/>
        </p:nvCxnSpPr>
        <p:spPr>
          <a:xfrm>
            <a:off x="828830" y="4689000"/>
            <a:ext cx="5326359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445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AB75AE8-5B1A-4B80-9CD4-61446E1ACE16}"/>
              </a:ext>
            </a:extLst>
          </p:cNvPr>
          <p:cNvCxnSpPr>
            <a:cxnSpLocks/>
          </p:cNvCxnSpPr>
          <p:nvPr/>
        </p:nvCxnSpPr>
        <p:spPr>
          <a:xfrm>
            <a:off x="5368000" y="1135063"/>
            <a:ext cx="0" cy="1800000"/>
          </a:xfrm>
          <a:prstGeom prst="line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îšḻide">
            <a:extLst>
              <a:ext uri="{FF2B5EF4-FFF2-40B4-BE49-F238E27FC236}">
                <a16:creationId xmlns="" xmlns:a16="http://schemas.microsoft.com/office/drawing/2014/main" id="{7748CD55-641F-45AF-A629-B56A4D73316B}"/>
              </a:ext>
            </a:extLst>
          </p:cNvPr>
          <p:cNvSpPr/>
          <p:nvPr/>
        </p:nvSpPr>
        <p:spPr bwMode="auto">
          <a:xfrm>
            <a:off x="5953980" y="1685576"/>
            <a:ext cx="609685" cy="437524"/>
          </a:xfrm>
          <a:custGeom>
            <a:avLst/>
            <a:gdLst>
              <a:gd name="connsiteX0" fmla="*/ 533228 w 606862"/>
              <a:gd name="connsiteY0" fmla="*/ 69781 h 435499"/>
              <a:gd name="connsiteX1" fmla="*/ 528214 w 606862"/>
              <a:gd name="connsiteY1" fmla="*/ 81924 h 435499"/>
              <a:gd name="connsiteX2" fmla="*/ 515122 w 606862"/>
              <a:gd name="connsiteY2" fmla="*/ 82851 h 435499"/>
              <a:gd name="connsiteX3" fmla="*/ 513543 w 606862"/>
              <a:gd name="connsiteY3" fmla="*/ 87671 h 435499"/>
              <a:gd name="connsiteX4" fmla="*/ 523571 w 606862"/>
              <a:gd name="connsiteY4" fmla="*/ 96107 h 435499"/>
              <a:gd name="connsiteX5" fmla="*/ 520414 w 606862"/>
              <a:gd name="connsiteY5" fmla="*/ 108806 h 435499"/>
              <a:gd name="connsiteX6" fmla="*/ 524500 w 606862"/>
              <a:gd name="connsiteY6" fmla="*/ 111773 h 435499"/>
              <a:gd name="connsiteX7" fmla="*/ 535643 w 606862"/>
              <a:gd name="connsiteY7" fmla="*/ 104913 h 435499"/>
              <a:gd name="connsiteX8" fmla="*/ 546785 w 606862"/>
              <a:gd name="connsiteY8" fmla="*/ 111773 h 435499"/>
              <a:gd name="connsiteX9" fmla="*/ 550871 w 606862"/>
              <a:gd name="connsiteY9" fmla="*/ 108806 h 435499"/>
              <a:gd name="connsiteX10" fmla="*/ 547807 w 606862"/>
              <a:gd name="connsiteY10" fmla="*/ 96107 h 435499"/>
              <a:gd name="connsiteX11" fmla="*/ 557835 w 606862"/>
              <a:gd name="connsiteY11" fmla="*/ 87671 h 435499"/>
              <a:gd name="connsiteX12" fmla="*/ 556349 w 606862"/>
              <a:gd name="connsiteY12" fmla="*/ 82851 h 435499"/>
              <a:gd name="connsiteX13" fmla="*/ 543257 w 606862"/>
              <a:gd name="connsiteY13" fmla="*/ 81924 h 435499"/>
              <a:gd name="connsiteX14" fmla="*/ 538242 w 606862"/>
              <a:gd name="connsiteY14" fmla="*/ 69781 h 435499"/>
              <a:gd name="connsiteX15" fmla="*/ 533228 w 606862"/>
              <a:gd name="connsiteY15" fmla="*/ 69781 h 435499"/>
              <a:gd name="connsiteX16" fmla="*/ 474173 w 606862"/>
              <a:gd name="connsiteY16" fmla="*/ 69781 h 435499"/>
              <a:gd name="connsiteX17" fmla="*/ 469159 w 606862"/>
              <a:gd name="connsiteY17" fmla="*/ 81924 h 435499"/>
              <a:gd name="connsiteX18" fmla="*/ 456066 w 606862"/>
              <a:gd name="connsiteY18" fmla="*/ 82851 h 435499"/>
              <a:gd name="connsiteX19" fmla="*/ 454488 w 606862"/>
              <a:gd name="connsiteY19" fmla="*/ 87671 h 435499"/>
              <a:gd name="connsiteX20" fmla="*/ 464516 w 606862"/>
              <a:gd name="connsiteY20" fmla="*/ 96107 h 435499"/>
              <a:gd name="connsiteX21" fmla="*/ 461359 w 606862"/>
              <a:gd name="connsiteY21" fmla="*/ 108806 h 435499"/>
              <a:gd name="connsiteX22" fmla="*/ 465445 w 606862"/>
              <a:gd name="connsiteY22" fmla="*/ 111773 h 435499"/>
              <a:gd name="connsiteX23" fmla="*/ 476587 w 606862"/>
              <a:gd name="connsiteY23" fmla="*/ 104913 h 435499"/>
              <a:gd name="connsiteX24" fmla="*/ 487730 w 606862"/>
              <a:gd name="connsiteY24" fmla="*/ 111773 h 435499"/>
              <a:gd name="connsiteX25" fmla="*/ 491815 w 606862"/>
              <a:gd name="connsiteY25" fmla="*/ 108806 h 435499"/>
              <a:gd name="connsiteX26" fmla="*/ 488751 w 606862"/>
              <a:gd name="connsiteY26" fmla="*/ 96107 h 435499"/>
              <a:gd name="connsiteX27" fmla="*/ 498779 w 606862"/>
              <a:gd name="connsiteY27" fmla="*/ 87671 h 435499"/>
              <a:gd name="connsiteX28" fmla="*/ 497294 w 606862"/>
              <a:gd name="connsiteY28" fmla="*/ 82851 h 435499"/>
              <a:gd name="connsiteX29" fmla="*/ 484201 w 606862"/>
              <a:gd name="connsiteY29" fmla="*/ 81924 h 435499"/>
              <a:gd name="connsiteX30" fmla="*/ 479187 w 606862"/>
              <a:gd name="connsiteY30" fmla="*/ 69781 h 435499"/>
              <a:gd name="connsiteX31" fmla="*/ 474173 w 606862"/>
              <a:gd name="connsiteY31" fmla="*/ 69781 h 435499"/>
              <a:gd name="connsiteX32" fmla="*/ 415117 w 606862"/>
              <a:gd name="connsiteY32" fmla="*/ 69781 h 435499"/>
              <a:gd name="connsiteX33" fmla="*/ 410103 w 606862"/>
              <a:gd name="connsiteY33" fmla="*/ 81924 h 435499"/>
              <a:gd name="connsiteX34" fmla="*/ 397011 w 606862"/>
              <a:gd name="connsiteY34" fmla="*/ 82851 h 435499"/>
              <a:gd name="connsiteX35" fmla="*/ 395432 w 606862"/>
              <a:gd name="connsiteY35" fmla="*/ 87671 h 435499"/>
              <a:gd name="connsiteX36" fmla="*/ 405460 w 606862"/>
              <a:gd name="connsiteY36" fmla="*/ 96107 h 435499"/>
              <a:gd name="connsiteX37" fmla="*/ 402303 w 606862"/>
              <a:gd name="connsiteY37" fmla="*/ 108806 h 435499"/>
              <a:gd name="connsiteX38" fmla="*/ 406389 w 606862"/>
              <a:gd name="connsiteY38" fmla="*/ 111773 h 435499"/>
              <a:gd name="connsiteX39" fmla="*/ 417532 w 606862"/>
              <a:gd name="connsiteY39" fmla="*/ 104913 h 435499"/>
              <a:gd name="connsiteX40" fmla="*/ 428674 w 606862"/>
              <a:gd name="connsiteY40" fmla="*/ 111773 h 435499"/>
              <a:gd name="connsiteX41" fmla="*/ 432760 w 606862"/>
              <a:gd name="connsiteY41" fmla="*/ 108806 h 435499"/>
              <a:gd name="connsiteX42" fmla="*/ 429696 w 606862"/>
              <a:gd name="connsiteY42" fmla="*/ 96107 h 435499"/>
              <a:gd name="connsiteX43" fmla="*/ 439724 w 606862"/>
              <a:gd name="connsiteY43" fmla="*/ 87671 h 435499"/>
              <a:gd name="connsiteX44" fmla="*/ 438238 w 606862"/>
              <a:gd name="connsiteY44" fmla="*/ 82851 h 435499"/>
              <a:gd name="connsiteX45" fmla="*/ 425146 w 606862"/>
              <a:gd name="connsiteY45" fmla="*/ 81924 h 435499"/>
              <a:gd name="connsiteX46" fmla="*/ 420132 w 606862"/>
              <a:gd name="connsiteY46" fmla="*/ 69781 h 435499"/>
              <a:gd name="connsiteX47" fmla="*/ 415117 w 606862"/>
              <a:gd name="connsiteY47" fmla="*/ 69781 h 435499"/>
              <a:gd name="connsiteX48" fmla="*/ 436010 w 606862"/>
              <a:gd name="connsiteY48" fmla="*/ 3780 h 435499"/>
              <a:gd name="connsiteX49" fmla="*/ 517257 w 606862"/>
              <a:gd name="connsiteY49" fmla="*/ 3780 h 435499"/>
              <a:gd name="connsiteX50" fmla="*/ 606862 w 606862"/>
              <a:gd name="connsiteY50" fmla="*/ 93140 h 435499"/>
              <a:gd name="connsiteX51" fmla="*/ 517257 w 606862"/>
              <a:gd name="connsiteY51" fmla="*/ 182594 h 435499"/>
              <a:gd name="connsiteX52" fmla="*/ 456438 w 606862"/>
              <a:gd name="connsiteY52" fmla="*/ 182594 h 435499"/>
              <a:gd name="connsiteX53" fmla="*/ 415210 w 606862"/>
              <a:gd name="connsiteY53" fmla="*/ 223751 h 435499"/>
              <a:gd name="connsiteX54" fmla="*/ 407689 w 606862"/>
              <a:gd name="connsiteY54" fmla="*/ 220692 h 435499"/>
              <a:gd name="connsiteX55" fmla="*/ 407689 w 606862"/>
              <a:gd name="connsiteY55" fmla="*/ 178051 h 435499"/>
              <a:gd name="connsiteX56" fmla="*/ 346405 w 606862"/>
              <a:gd name="connsiteY56" fmla="*/ 93233 h 435499"/>
              <a:gd name="connsiteX57" fmla="*/ 436010 w 606862"/>
              <a:gd name="connsiteY57" fmla="*/ 3780 h 435499"/>
              <a:gd name="connsiteX58" fmla="*/ 140854 w 606862"/>
              <a:gd name="connsiteY58" fmla="*/ 207 h 435499"/>
              <a:gd name="connsiteX59" fmla="*/ 216621 w 606862"/>
              <a:gd name="connsiteY59" fmla="*/ 856 h 435499"/>
              <a:gd name="connsiteX60" fmla="*/ 272145 w 606862"/>
              <a:gd name="connsiteY60" fmla="*/ 33762 h 435499"/>
              <a:gd name="connsiteX61" fmla="*/ 302693 w 606862"/>
              <a:gd name="connsiteY61" fmla="*/ 122934 h 435499"/>
              <a:gd name="connsiteX62" fmla="*/ 310400 w 606862"/>
              <a:gd name="connsiteY62" fmla="*/ 158343 h 435499"/>
              <a:gd name="connsiteX63" fmla="*/ 293130 w 606862"/>
              <a:gd name="connsiteY63" fmla="*/ 188098 h 435499"/>
              <a:gd name="connsiteX64" fmla="*/ 281152 w 606862"/>
              <a:gd name="connsiteY64" fmla="*/ 220819 h 435499"/>
              <a:gd name="connsiteX65" fmla="*/ 281152 w 606862"/>
              <a:gd name="connsiteY65" fmla="*/ 260863 h 435499"/>
              <a:gd name="connsiteX66" fmla="*/ 283287 w 606862"/>
              <a:gd name="connsiteY66" fmla="*/ 264385 h 435499"/>
              <a:gd name="connsiteX67" fmla="*/ 407057 w 606862"/>
              <a:gd name="connsiteY67" fmla="*/ 343732 h 435499"/>
              <a:gd name="connsiteX68" fmla="*/ 422192 w 606862"/>
              <a:gd name="connsiteY68" fmla="*/ 375989 h 435499"/>
              <a:gd name="connsiteX69" fmla="*/ 422192 w 606862"/>
              <a:gd name="connsiteY69" fmla="*/ 435406 h 435499"/>
              <a:gd name="connsiteX70" fmla="*/ 238533 w 606862"/>
              <a:gd name="connsiteY70" fmla="*/ 435406 h 435499"/>
              <a:gd name="connsiteX71" fmla="*/ 220520 w 606862"/>
              <a:gd name="connsiteY71" fmla="*/ 352816 h 435499"/>
              <a:gd name="connsiteX72" fmla="*/ 210957 w 606862"/>
              <a:gd name="connsiteY72" fmla="*/ 299331 h 435499"/>
              <a:gd name="connsiteX73" fmla="*/ 201393 w 606862"/>
              <a:gd name="connsiteY73" fmla="*/ 352816 h 435499"/>
              <a:gd name="connsiteX74" fmla="*/ 183566 w 606862"/>
              <a:gd name="connsiteY74" fmla="*/ 435499 h 435499"/>
              <a:gd name="connsiteX75" fmla="*/ 0 w 606862"/>
              <a:gd name="connsiteY75" fmla="*/ 435499 h 435499"/>
              <a:gd name="connsiteX76" fmla="*/ 0 w 606862"/>
              <a:gd name="connsiteY76" fmla="*/ 376082 h 435499"/>
              <a:gd name="connsiteX77" fmla="*/ 15135 w 606862"/>
              <a:gd name="connsiteY77" fmla="*/ 343824 h 435499"/>
              <a:gd name="connsiteX78" fmla="*/ 138905 w 606862"/>
              <a:gd name="connsiteY78" fmla="*/ 264478 h 435499"/>
              <a:gd name="connsiteX79" fmla="*/ 141040 w 606862"/>
              <a:gd name="connsiteY79" fmla="*/ 261049 h 435499"/>
              <a:gd name="connsiteX80" fmla="*/ 141040 w 606862"/>
              <a:gd name="connsiteY80" fmla="*/ 221005 h 435499"/>
              <a:gd name="connsiteX81" fmla="*/ 128970 w 606862"/>
              <a:gd name="connsiteY81" fmla="*/ 188191 h 435499"/>
              <a:gd name="connsiteX82" fmla="*/ 111792 w 606862"/>
              <a:gd name="connsiteY82" fmla="*/ 158436 h 435499"/>
              <a:gd name="connsiteX83" fmla="*/ 118942 w 606862"/>
              <a:gd name="connsiteY83" fmla="*/ 123120 h 435499"/>
              <a:gd name="connsiteX84" fmla="*/ 149397 w 606862"/>
              <a:gd name="connsiteY84" fmla="*/ 18560 h 435499"/>
              <a:gd name="connsiteX85" fmla="*/ 140854 w 606862"/>
              <a:gd name="connsiteY85" fmla="*/ 207 h 435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606862" h="435499">
                <a:moveTo>
                  <a:pt x="533228" y="69781"/>
                </a:moveTo>
                <a:lnTo>
                  <a:pt x="528214" y="81924"/>
                </a:lnTo>
                <a:lnTo>
                  <a:pt x="515122" y="82851"/>
                </a:lnTo>
                <a:cubicBezTo>
                  <a:pt x="512615" y="83036"/>
                  <a:pt x="511686" y="86095"/>
                  <a:pt x="513543" y="87671"/>
                </a:cubicBezTo>
                <a:lnTo>
                  <a:pt x="523571" y="96107"/>
                </a:lnTo>
                <a:lnTo>
                  <a:pt x="520414" y="108806"/>
                </a:lnTo>
                <a:cubicBezTo>
                  <a:pt x="519857" y="111217"/>
                  <a:pt x="522457" y="113163"/>
                  <a:pt x="524500" y="111773"/>
                </a:cubicBezTo>
                <a:lnTo>
                  <a:pt x="535643" y="104913"/>
                </a:lnTo>
                <a:lnTo>
                  <a:pt x="546785" y="111773"/>
                </a:lnTo>
                <a:cubicBezTo>
                  <a:pt x="548921" y="113163"/>
                  <a:pt x="551521" y="111217"/>
                  <a:pt x="550871" y="108806"/>
                </a:cubicBezTo>
                <a:lnTo>
                  <a:pt x="547807" y="96107"/>
                </a:lnTo>
                <a:lnTo>
                  <a:pt x="557835" y="87671"/>
                </a:lnTo>
                <a:cubicBezTo>
                  <a:pt x="559785" y="86095"/>
                  <a:pt x="558856" y="83036"/>
                  <a:pt x="556349" y="82851"/>
                </a:cubicBezTo>
                <a:lnTo>
                  <a:pt x="543257" y="81924"/>
                </a:lnTo>
                <a:lnTo>
                  <a:pt x="538242" y="69781"/>
                </a:lnTo>
                <a:cubicBezTo>
                  <a:pt x="537407" y="67463"/>
                  <a:pt x="534157" y="67463"/>
                  <a:pt x="533228" y="69781"/>
                </a:cubicBezTo>
                <a:close/>
                <a:moveTo>
                  <a:pt x="474173" y="69781"/>
                </a:moveTo>
                <a:lnTo>
                  <a:pt x="469159" y="81924"/>
                </a:lnTo>
                <a:lnTo>
                  <a:pt x="456066" y="82851"/>
                </a:lnTo>
                <a:cubicBezTo>
                  <a:pt x="453559" y="83036"/>
                  <a:pt x="452631" y="86095"/>
                  <a:pt x="454488" y="87671"/>
                </a:cubicBezTo>
                <a:lnTo>
                  <a:pt x="464516" y="96107"/>
                </a:lnTo>
                <a:lnTo>
                  <a:pt x="461359" y="108806"/>
                </a:lnTo>
                <a:cubicBezTo>
                  <a:pt x="460802" y="111217"/>
                  <a:pt x="463402" y="113163"/>
                  <a:pt x="465445" y="111773"/>
                </a:cubicBezTo>
                <a:lnTo>
                  <a:pt x="476587" y="104913"/>
                </a:lnTo>
                <a:lnTo>
                  <a:pt x="487730" y="111773"/>
                </a:lnTo>
                <a:cubicBezTo>
                  <a:pt x="489865" y="113163"/>
                  <a:pt x="492465" y="111217"/>
                  <a:pt x="491815" y="108806"/>
                </a:cubicBezTo>
                <a:lnTo>
                  <a:pt x="488751" y="96107"/>
                </a:lnTo>
                <a:lnTo>
                  <a:pt x="498779" y="87671"/>
                </a:lnTo>
                <a:cubicBezTo>
                  <a:pt x="500729" y="86095"/>
                  <a:pt x="499615" y="83036"/>
                  <a:pt x="497294" y="82851"/>
                </a:cubicBezTo>
                <a:lnTo>
                  <a:pt x="484201" y="81924"/>
                </a:lnTo>
                <a:lnTo>
                  <a:pt x="479187" y="69781"/>
                </a:lnTo>
                <a:cubicBezTo>
                  <a:pt x="478351" y="67463"/>
                  <a:pt x="475101" y="67463"/>
                  <a:pt x="474173" y="69781"/>
                </a:cubicBezTo>
                <a:close/>
                <a:moveTo>
                  <a:pt x="415117" y="69781"/>
                </a:moveTo>
                <a:lnTo>
                  <a:pt x="410103" y="81924"/>
                </a:lnTo>
                <a:lnTo>
                  <a:pt x="397011" y="82851"/>
                </a:lnTo>
                <a:cubicBezTo>
                  <a:pt x="394504" y="83036"/>
                  <a:pt x="393575" y="86095"/>
                  <a:pt x="395432" y="87671"/>
                </a:cubicBezTo>
                <a:lnTo>
                  <a:pt x="405460" y="96107"/>
                </a:lnTo>
                <a:lnTo>
                  <a:pt x="402303" y="108806"/>
                </a:lnTo>
                <a:cubicBezTo>
                  <a:pt x="401746" y="111217"/>
                  <a:pt x="404346" y="113163"/>
                  <a:pt x="406389" y="111773"/>
                </a:cubicBezTo>
                <a:lnTo>
                  <a:pt x="417532" y="104913"/>
                </a:lnTo>
                <a:lnTo>
                  <a:pt x="428674" y="111773"/>
                </a:lnTo>
                <a:cubicBezTo>
                  <a:pt x="430810" y="113163"/>
                  <a:pt x="433410" y="111217"/>
                  <a:pt x="432760" y="108806"/>
                </a:cubicBezTo>
                <a:lnTo>
                  <a:pt x="429696" y="96107"/>
                </a:lnTo>
                <a:lnTo>
                  <a:pt x="439724" y="87671"/>
                </a:lnTo>
                <a:cubicBezTo>
                  <a:pt x="441581" y="86095"/>
                  <a:pt x="440560" y="83036"/>
                  <a:pt x="438238" y="82851"/>
                </a:cubicBezTo>
                <a:lnTo>
                  <a:pt x="425146" y="81924"/>
                </a:lnTo>
                <a:lnTo>
                  <a:pt x="420132" y="69781"/>
                </a:lnTo>
                <a:cubicBezTo>
                  <a:pt x="419296" y="67463"/>
                  <a:pt x="416046" y="67463"/>
                  <a:pt x="415117" y="69781"/>
                </a:cubicBezTo>
                <a:close/>
                <a:moveTo>
                  <a:pt x="436010" y="3780"/>
                </a:moveTo>
                <a:lnTo>
                  <a:pt x="517257" y="3780"/>
                </a:lnTo>
                <a:cubicBezTo>
                  <a:pt x="566749" y="3780"/>
                  <a:pt x="606862" y="43825"/>
                  <a:pt x="606862" y="93140"/>
                </a:cubicBezTo>
                <a:cubicBezTo>
                  <a:pt x="606862" y="142548"/>
                  <a:pt x="566749" y="182594"/>
                  <a:pt x="517257" y="182594"/>
                </a:cubicBezTo>
                <a:lnTo>
                  <a:pt x="456438" y="182594"/>
                </a:lnTo>
                <a:lnTo>
                  <a:pt x="415210" y="223751"/>
                </a:lnTo>
                <a:cubicBezTo>
                  <a:pt x="412517" y="226625"/>
                  <a:pt x="407689" y="224678"/>
                  <a:pt x="407689" y="220692"/>
                </a:cubicBezTo>
                <a:lnTo>
                  <a:pt x="407689" y="178051"/>
                </a:lnTo>
                <a:cubicBezTo>
                  <a:pt x="372126" y="166279"/>
                  <a:pt x="346405" y="132815"/>
                  <a:pt x="346405" y="93233"/>
                </a:cubicBezTo>
                <a:cubicBezTo>
                  <a:pt x="346405" y="43825"/>
                  <a:pt x="386518" y="3780"/>
                  <a:pt x="436010" y="3780"/>
                </a:cubicBezTo>
                <a:close/>
                <a:moveTo>
                  <a:pt x="140854" y="207"/>
                </a:moveTo>
                <a:cubicBezTo>
                  <a:pt x="140854" y="207"/>
                  <a:pt x="191922" y="5954"/>
                  <a:pt x="216621" y="856"/>
                </a:cubicBezTo>
                <a:cubicBezTo>
                  <a:pt x="241412" y="-4335"/>
                  <a:pt x="267874" y="15038"/>
                  <a:pt x="272145" y="33762"/>
                </a:cubicBezTo>
                <a:cubicBezTo>
                  <a:pt x="272145" y="33762"/>
                  <a:pt x="322099" y="33948"/>
                  <a:pt x="302693" y="122934"/>
                </a:cubicBezTo>
                <a:cubicBezTo>
                  <a:pt x="310493" y="122563"/>
                  <a:pt x="318942" y="128032"/>
                  <a:pt x="310400" y="158343"/>
                </a:cubicBezTo>
                <a:cubicBezTo>
                  <a:pt x="303807" y="181331"/>
                  <a:pt x="297772" y="187727"/>
                  <a:pt x="293130" y="188098"/>
                </a:cubicBezTo>
                <a:cubicBezTo>
                  <a:pt x="291551" y="198480"/>
                  <a:pt x="287466" y="209974"/>
                  <a:pt x="281152" y="220819"/>
                </a:cubicBezTo>
                <a:lnTo>
                  <a:pt x="281152" y="260863"/>
                </a:lnTo>
                <a:cubicBezTo>
                  <a:pt x="281152" y="262346"/>
                  <a:pt x="281895" y="263737"/>
                  <a:pt x="283287" y="264385"/>
                </a:cubicBezTo>
                <a:cubicBezTo>
                  <a:pt x="294987" y="270133"/>
                  <a:pt x="353204" y="299424"/>
                  <a:pt x="407057" y="343732"/>
                </a:cubicBezTo>
                <a:cubicBezTo>
                  <a:pt x="416714" y="351611"/>
                  <a:pt x="422192" y="363476"/>
                  <a:pt x="422192" y="375989"/>
                </a:cubicBezTo>
                <a:lnTo>
                  <a:pt x="422192" y="435406"/>
                </a:lnTo>
                <a:lnTo>
                  <a:pt x="238533" y="435406"/>
                </a:lnTo>
                <a:lnTo>
                  <a:pt x="220520" y="352816"/>
                </a:lnTo>
                <a:cubicBezTo>
                  <a:pt x="257104" y="301834"/>
                  <a:pt x="217735" y="299331"/>
                  <a:pt x="210957" y="299331"/>
                </a:cubicBezTo>
                <a:cubicBezTo>
                  <a:pt x="204179" y="299424"/>
                  <a:pt x="164810" y="301834"/>
                  <a:pt x="201393" y="352816"/>
                </a:cubicBezTo>
                <a:lnTo>
                  <a:pt x="183566" y="435499"/>
                </a:lnTo>
                <a:lnTo>
                  <a:pt x="0" y="435499"/>
                </a:lnTo>
                <a:lnTo>
                  <a:pt x="0" y="376082"/>
                </a:lnTo>
                <a:cubicBezTo>
                  <a:pt x="0" y="363754"/>
                  <a:pt x="5478" y="351703"/>
                  <a:pt x="15135" y="343824"/>
                </a:cubicBezTo>
                <a:cubicBezTo>
                  <a:pt x="68988" y="299609"/>
                  <a:pt x="127113" y="270318"/>
                  <a:pt x="138905" y="264478"/>
                </a:cubicBezTo>
                <a:cubicBezTo>
                  <a:pt x="140112" y="263829"/>
                  <a:pt x="141040" y="262532"/>
                  <a:pt x="141040" y="261049"/>
                </a:cubicBezTo>
                <a:lnTo>
                  <a:pt x="141040" y="221005"/>
                </a:lnTo>
                <a:cubicBezTo>
                  <a:pt x="134726" y="210067"/>
                  <a:pt x="130641" y="198573"/>
                  <a:pt x="128970" y="188191"/>
                </a:cubicBezTo>
                <a:cubicBezTo>
                  <a:pt x="124420" y="187820"/>
                  <a:pt x="118385" y="181424"/>
                  <a:pt x="111792" y="158436"/>
                </a:cubicBezTo>
                <a:cubicBezTo>
                  <a:pt x="103528" y="128867"/>
                  <a:pt x="111328" y="123120"/>
                  <a:pt x="118942" y="123120"/>
                </a:cubicBezTo>
                <a:cubicBezTo>
                  <a:pt x="114856" y="105786"/>
                  <a:pt x="104643" y="45813"/>
                  <a:pt x="149397" y="18560"/>
                </a:cubicBezTo>
                <a:cubicBezTo>
                  <a:pt x="149397" y="18560"/>
                  <a:pt x="140112" y="10960"/>
                  <a:pt x="140854" y="2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îSḻïdê">
            <a:extLst>
              <a:ext uri="{FF2B5EF4-FFF2-40B4-BE49-F238E27FC236}">
                <a16:creationId xmlns="" xmlns:a16="http://schemas.microsoft.com/office/drawing/2014/main" id="{59A77A8C-1423-4A47-9E2D-BC054835BAC4}"/>
              </a:ext>
            </a:extLst>
          </p:cNvPr>
          <p:cNvSpPr/>
          <p:nvPr/>
        </p:nvSpPr>
        <p:spPr bwMode="auto">
          <a:xfrm>
            <a:off x="8256000" y="1671236"/>
            <a:ext cx="609685" cy="466203"/>
          </a:xfrm>
          <a:custGeom>
            <a:avLst/>
            <a:gdLst>
              <a:gd name="connsiteX0" fmla="*/ 279380 w 602133"/>
              <a:gd name="connsiteY0" fmla="*/ 303917 h 460429"/>
              <a:gd name="connsiteX1" fmla="*/ 329638 w 602133"/>
              <a:gd name="connsiteY1" fmla="*/ 303917 h 460429"/>
              <a:gd name="connsiteX2" fmla="*/ 405716 w 602133"/>
              <a:gd name="connsiteY2" fmla="*/ 379871 h 460429"/>
              <a:gd name="connsiteX3" fmla="*/ 405716 w 602133"/>
              <a:gd name="connsiteY3" fmla="*/ 441555 h 460429"/>
              <a:gd name="connsiteX4" fmla="*/ 405255 w 602133"/>
              <a:gd name="connsiteY4" fmla="*/ 441555 h 460429"/>
              <a:gd name="connsiteX5" fmla="*/ 401566 w 602133"/>
              <a:gd name="connsiteY5" fmla="*/ 443857 h 460429"/>
              <a:gd name="connsiteX6" fmla="*/ 311195 w 602133"/>
              <a:gd name="connsiteY6" fmla="*/ 460429 h 460429"/>
              <a:gd name="connsiteX7" fmla="*/ 207452 w 602133"/>
              <a:gd name="connsiteY7" fmla="*/ 443857 h 460429"/>
              <a:gd name="connsiteX8" fmla="*/ 203302 w 602133"/>
              <a:gd name="connsiteY8" fmla="*/ 442476 h 460429"/>
              <a:gd name="connsiteX9" fmla="*/ 203302 w 602133"/>
              <a:gd name="connsiteY9" fmla="*/ 441555 h 460429"/>
              <a:gd name="connsiteX10" fmla="*/ 203302 w 602133"/>
              <a:gd name="connsiteY10" fmla="*/ 379871 h 460429"/>
              <a:gd name="connsiteX11" fmla="*/ 279380 w 602133"/>
              <a:gd name="connsiteY11" fmla="*/ 303917 h 460429"/>
              <a:gd name="connsiteX12" fmla="*/ 378044 w 602133"/>
              <a:gd name="connsiteY12" fmla="*/ 242690 h 460429"/>
              <a:gd name="connsiteX13" fmla="*/ 428312 w 602133"/>
              <a:gd name="connsiteY13" fmla="*/ 242690 h 460429"/>
              <a:gd name="connsiteX14" fmla="*/ 504406 w 602133"/>
              <a:gd name="connsiteY14" fmla="*/ 318644 h 460429"/>
              <a:gd name="connsiteX15" fmla="*/ 504406 w 602133"/>
              <a:gd name="connsiteY15" fmla="*/ 380329 h 460429"/>
              <a:gd name="connsiteX16" fmla="*/ 503945 w 602133"/>
              <a:gd name="connsiteY16" fmla="*/ 380329 h 460429"/>
              <a:gd name="connsiteX17" fmla="*/ 499794 w 602133"/>
              <a:gd name="connsiteY17" fmla="*/ 382630 h 460429"/>
              <a:gd name="connsiteX18" fmla="*/ 420011 w 602133"/>
              <a:gd name="connsiteY18" fmla="*/ 399202 h 460429"/>
              <a:gd name="connsiteX19" fmla="*/ 420011 w 602133"/>
              <a:gd name="connsiteY19" fmla="*/ 380329 h 460429"/>
              <a:gd name="connsiteX20" fmla="*/ 355446 w 602133"/>
              <a:gd name="connsiteY20" fmla="*/ 293787 h 460429"/>
              <a:gd name="connsiteX21" fmla="*/ 378044 w 602133"/>
              <a:gd name="connsiteY21" fmla="*/ 242690 h 460429"/>
              <a:gd name="connsiteX22" fmla="*/ 175210 w 602133"/>
              <a:gd name="connsiteY22" fmla="*/ 242690 h 460429"/>
              <a:gd name="connsiteX23" fmla="*/ 225454 w 602133"/>
              <a:gd name="connsiteY23" fmla="*/ 242690 h 460429"/>
              <a:gd name="connsiteX24" fmla="*/ 230986 w 602133"/>
              <a:gd name="connsiteY24" fmla="*/ 243150 h 460429"/>
              <a:gd name="connsiteX25" fmla="*/ 253573 w 602133"/>
              <a:gd name="connsiteY25" fmla="*/ 293792 h 460429"/>
              <a:gd name="connsiteX26" fmla="*/ 189038 w 602133"/>
              <a:gd name="connsiteY26" fmla="*/ 380343 h 460429"/>
              <a:gd name="connsiteX27" fmla="*/ 189038 w 602133"/>
              <a:gd name="connsiteY27" fmla="*/ 398758 h 460429"/>
              <a:gd name="connsiteX28" fmla="*/ 103300 w 602133"/>
              <a:gd name="connsiteY28" fmla="*/ 382645 h 460429"/>
              <a:gd name="connsiteX29" fmla="*/ 99151 w 602133"/>
              <a:gd name="connsiteY29" fmla="*/ 381264 h 460429"/>
              <a:gd name="connsiteX30" fmla="*/ 98690 w 602133"/>
              <a:gd name="connsiteY30" fmla="*/ 380343 h 460429"/>
              <a:gd name="connsiteX31" fmla="*/ 98690 w 602133"/>
              <a:gd name="connsiteY31" fmla="*/ 318652 h 460429"/>
              <a:gd name="connsiteX32" fmla="*/ 175210 w 602133"/>
              <a:gd name="connsiteY32" fmla="*/ 242690 h 460429"/>
              <a:gd name="connsiteX33" fmla="*/ 76056 w 602133"/>
              <a:gd name="connsiteY33" fmla="*/ 185090 h 460429"/>
              <a:gd name="connsiteX34" fmla="*/ 126300 w 602133"/>
              <a:gd name="connsiteY34" fmla="*/ 185090 h 460429"/>
              <a:gd name="connsiteX35" fmla="*/ 148886 w 602133"/>
              <a:gd name="connsiteY35" fmla="*/ 235732 h 460429"/>
              <a:gd name="connsiteX36" fmla="*/ 84353 w 602133"/>
              <a:gd name="connsiteY36" fmla="*/ 322283 h 460429"/>
              <a:gd name="connsiteX37" fmla="*/ 84353 w 602133"/>
              <a:gd name="connsiteY37" fmla="*/ 341158 h 460429"/>
              <a:gd name="connsiteX38" fmla="*/ 4609 w 602133"/>
              <a:gd name="connsiteY38" fmla="*/ 324584 h 460429"/>
              <a:gd name="connsiteX39" fmla="*/ 461 w 602133"/>
              <a:gd name="connsiteY39" fmla="*/ 322743 h 460429"/>
              <a:gd name="connsiteX40" fmla="*/ 0 w 602133"/>
              <a:gd name="connsiteY40" fmla="*/ 322743 h 460429"/>
              <a:gd name="connsiteX41" fmla="*/ 0 w 602133"/>
              <a:gd name="connsiteY41" fmla="*/ 261052 h 460429"/>
              <a:gd name="connsiteX42" fmla="*/ 76056 w 602133"/>
              <a:gd name="connsiteY42" fmla="*/ 185090 h 460429"/>
              <a:gd name="connsiteX43" fmla="*/ 476280 w 602133"/>
              <a:gd name="connsiteY43" fmla="*/ 183239 h 460429"/>
              <a:gd name="connsiteX44" fmla="*/ 526068 w 602133"/>
              <a:gd name="connsiteY44" fmla="*/ 183239 h 460429"/>
              <a:gd name="connsiteX45" fmla="*/ 602133 w 602133"/>
              <a:gd name="connsiteY45" fmla="*/ 259201 h 460429"/>
              <a:gd name="connsiteX46" fmla="*/ 602133 w 602133"/>
              <a:gd name="connsiteY46" fmla="*/ 320432 h 460429"/>
              <a:gd name="connsiteX47" fmla="*/ 601672 w 602133"/>
              <a:gd name="connsiteY47" fmla="*/ 320432 h 460429"/>
              <a:gd name="connsiteX48" fmla="*/ 597984 w 602133"/>
              <a:gd name="connsiteY48" fmla="*/ 322733 h 460429"/>
              <a:gd name="connsiteX49" fmla="*/ 518231 w 602133"/>
              <a:gd name="connsiteY49" fmla="*/ 339307 h 460429"/>
              <a:gd name="connsiteX50" fmla="*/ 518231 w 602133"/>
              <a:gd name="connsiteY50" fmla="*/ 320432 h 460429"/>
              <a:gd name="connsiteX51" fmla="*/ 453691 w 602133"/>
              <a:gd name="connsiteY51" fmla="*/ 233881 h 460429"/>
              <a:gd name="connsiteX52" fmla="*/ 476280 w 602133"/>
              <a:gd name="connsiteY52" fmla="*/ 183239 h 460429"/>
              <a:gd name="connsiteX53" fmla="*/ 304510 w 602133"/>
              <a:gd name="connsiteY53" fmla="*/ 181462 h 460429"/>
              <a:gd name="connsiteX54" fmla="*/ 363739 w 602133"/>
              <a:gd name="connsiteY54" fmla="*/ 240839 h 460429"/>
              <a:gd name="connsiteX55" fmla="*/ 304510 w 602133"/>
              <a:gd name="connsiteY55" fmla="*/ 300216 h 460429"/>
              <a:gd name="connsiteX56" fmla="*/ 245281 w 602133"/>
              <a:gd name="connsiteY56" fmla="*/ 240839 h 460429"/>
              <a:gd name="connsiteX57" fmla="*/ 304510 w 602133"/>
              <a:gd name="connsiteY57" fmla="*/ 181462 h 460429"/>
              <a:gd name="connsiteX58" fmla="*/ 274338 w 602133"/>
              <a:gd name="connsiteY58" fmla="*/ 133116 h 460429"/>
              <a:gd name="connsiteX59" fmla="*/ 328757 w 602133"/>
              <a:gd name="connsiteY59" fmla="*/ 133116 h 460429"/>
              <a:gd name="connsiteX60" fmla="*/ 345821 w 602133"/>
              <a:gd name="connsiteY60" fmla="*/ 134957 h 460429"/>
              <a:gd name="connsiteX61" fmla="*/ 332447 w 602133"/>
              <a:gd name="connsiteY61" fmla="*/ 172703 h 460429"/>
              <a:gd name="connsiteX62" fmla="*/ 304776 w 602133"/>
              <a:gd name="connsiteY62" fmla="*/ 166719 h 460429"/>
              <a:gd name="connsiteX63" fmla="*/ 270648 w 602133"/>
              <a:gd name="connsiteY63" fmla="*/ 175465 h 460429"/>
              <a:gd name="connsiteX64" fmla="*/ 257274 w 602133"/>
              <a:gd name="connsiteY64" fmla="*/ 134957 h 460429"/>
              <a:gd name="connsiteX65" fmla="*/ 274338 w 602133"/>
              <a:gd name="connsiteY65" fmla="*/ 133116 h 460429"/>
              <a:gd name="connsiteX66" fmla="*/ 402940 w 602133"/>
              <a:gd name="connsiteY66" fmla="*/ 120160 h 460429"/>
              <a:gd name="connsiteX67" fmla="*/ 462427 w 602133"/>
              <a:gd name="connsiteY67" fmla="*/ 179582 h 460429"/>
              <a:gd name="connsiteX68" fmla="*/ 402940 w 602133"/>
              <a:gd name="connsiteY68" fmla="*/ 238543 h 460429"/>
              <a:gd name="connsiteX69" fmla="*/ 377577 w 602133"/>
              <a:gd name="connsiteY69" fmla="*/ 233015 h 460429"/>
              <a:gd name="connsiteX70" fmla="*/ 343452 w 602133"/>
              <a:gd name="connsiteY70" fmla="*/ 178661 h 460429"/>
              <a:gd name="connsiteX71" fmla="*/ 402940 w 602133"/>
              <a:gd name="connsiteY71" fmla="*/ 120160 h 460429"/>
              <a:gd name="connsiteX72" fmla="*/ 200081 w 602133"/>
              <a:gd name="connsiteY72" fmla="*/ 120160 h 460429"/>
              <a:gd name="connsiteX73" fmla="*/ 259569 w 602133"/>
              <a:gd name="connsiteY73" fmla="*/ 179582 h 460429"/>
              <a:gd name="connsiteX74" fmla="*/ 259569 w 602133"/>
              <a:gd name="connsiteY74" fmla="*/ 182806 h 460429"/>
              <a:gd name="connsiteX75" fmla="*/ 231900 w 602133"/>
              <a:gd name="connsiteY75" fmla="*/ 229791 h 460429"/>
              <a:gd name="connsiteX76" fmla="*/ 200081 w 602133"/>
              <a:gd name="connsiteY76" fmla="*/ 238543 h 460429"/>
              <a:gd name="connsiteX77" fmla="*/ 140594 w 602133"/>
              <a:gd name="connsiteY77" fmla="*/ 179582 h 460429"/>
              <a:gd name="connsiteX78" fmla="*/ 200081 w 602133"/>
              <a:gd name="connsiteY78" fmla="*/ 120160 h 460429"/>
              <a:gd name="connsiteX79" fmla="*/ 101428 w 602133"/>
              <a:gd name="connsiteY79" fmla="*/ 62190 h 460429"/>
              <a:gd name="connsiteX80" fmla="*/ 160879 w 602133"/>
              <a:gd name="connsiteY80" fmla="*/ 120646 h 460429"/>
              <a:gd name="connsiteX81" fmla="*/ 126315 w 602133"/>
              <a:gd name="connsiteY81" fmla="*/ 175421 h 460429"/>
              <a:gd name="connsiteX82" fmla="*/ 101428 w 602133"/>
              <a:gd name="connsiteY82" fmla="*/ 180944 h 460429"/>
              <a:gd name="connsiteX83" fmla="*/ 41978 w 602133"/>
              <a:gd name="connsiteY83" fmla="*/ 121567 h 460429"/>
              <a:gd name="connsiteX84" fmla="*/ 101428 w 602133"/>
              <a:gd name="connsiteY84" fmla="*/ 62190 h 460429"/>
              <a:gd name="connsiteX85" fmla="*/ 500695 w 602133"/>
              <a:gd name="connsiteY85" fmla="*/ 60339 h 460429"/>
              <a:gd name="connsiteX86" fmla="*/ 560154 w 602133"/>
              <a:gd name="connsiteY86" fmla="*/ 119716 h 460429"/>
              <a:gd name="connsiteX87" fmla="*/ 500695 w 602133"/>
              <a:gd name="connsiteY87" fmla="*/ 179093 h 460429"/>
              <a:gd name="connsiteX88" fmla="*/ 475805 w 602133"/>
              <a:gd name="connsiteY88" fmla="*/ 173570 h 460429"/>
              <a:gd name="connsiteX89" fmla="*/ 441697 w 602133"/>
              <a:gd name="connsiteY89" fmla="*/ 118795 h 460429"/>
              <a:gd name="connsiteX90" fmla="*/ 500695 w 602133"/>
              <a:gd name="connsiteY90" fmla="*/ 60339 h 460429"/>
              <a:gd name="connsiteX91" fmla="*/ 413085 w 602133"/>
              <a:gd name="connsiteY91" fmla="*/ 16140 h 460429"/>
              <a:gd name="connsiteX92" fmla="*/ 468869 w 602133"/>
              <a:gd name="connsiteY92" fmla="*/ 55274 h 460429"/>
              <a:gd name="connsiteX93" fmla="*/ 429221 w 602133"/>
              <a:gd name="connsiteY93" fmla="*/ 112824 h 460429"/>
              <a:gd name="connsiteX94" fmla="*/ 402020 w 602133"/>
              <a:gd name="connsiteY94" fmla="*/ 107760 h 460429"/>
              <a:gd name="connsiteX95" fmla="*/ 370670 w 602133"/>
              <a:gd name="connsiteY95" fmla="*/ 115126 h 460429"/>
              <a:gd name="connsiteX96" fmla="*/ 363294 w 602133"/>
              <a:gd name="connsiteY96" fmla="*/ 105918 h 460429"/>
              <a:gd name="connsiteX97" fmla="*/ 376664 w 602133"/>
              <a:gd name="connsiteY97" fmla="*/ 63561 h 460429"/>
              <a:gd name="connsiteX98" fmla="*/ 370670 w 602133"/>
              <a:gd name="connsiteY98" fmla="*/ 34556 h 460429"/>
              <a:gd name="connsiteX99" fmla="*/ 413085 w 602133"/>
              <a:gd name="connsiteY99" fmla="*/ 16140 h 460429"/>
              <a:gd name="connsiteX100" fmla="*/ 192697 w 602133"/>
              <a:gd name="connsiteY100" fmla="*/ 16140 h 460429"/>
              <a:gd name="connsiteX101" fmla="*/ 231875 w 602133"/>
              <a:gd name="connsiteY101" fmla="*/ 31337 h 460429"/>
              <a:gd name="connsiteX102" fmla="*/ 224501 w 602133"/>
              <a:gd name="connsiteY102" fmla="*/ 63573 h 460429"/>
              <a:gd name="connsiteX103" fmla="*/ 240172 w 602133"/>
              <a:gd name="connsiteY103" fmla="*/ 109165 h 460429"/>
              <a:gd name="connsiteX104" fmla="*/ 233719 w 602133"/>
              <a:gd name="connsiteY104" fmla="*/ 116533 h 460429"/>
              <a:gd name="connsiteX105" fmla="*/ 199150 w 602133"/>
              <a:gd name="connsiteY105" fmla="*/ 107783 h 460429"/>
              <a:gd name="connsiteX106" fmla="*/ 171034 w 602133"/>
              <a:gd name="connsiteY106" fmla="*/ 114230 h 460429"/>
              <a:gd name="connsiteX107" fmla="*/ 136004 w 602133"/>
              <a:gd name="connsiteY107" fmla="*/ 59429 h 460429"/>
              <a:gd name="connsiteX108" fmla="*/ 192697 w 602133"/>
              <a:gd name="connsiteY108" fmla="*/ 16140 h 460429"/>
              <a:gd name="connsiteX109" fmla="*/ 301511 w 602133"/>
              <a:gd name="connsiteY109" fmla="*/ 0 h 460429"/>
              <a:gd name="connsiteX110" fmla="*/ 366033 w 602133"/>
              <a:gd name="connsiteY110" fmla="*/ 64485 h 460429"/>
              <a:gd name="connsiteX111" fmla="*/ 301511 w 602133"/>
              <a:gd name="connsiteY111" fmla="*/ 128970 h 460429"/>
              <a:gd name="connsiteX112" fmla="*/ 236989 w 602133"/>
              <a:gd name="connsiteY112" fmla="*/ 64485 h 460429"/>
              <a:gd name="connsiteX113" fmla="*/ 301511 w 602133"/>
              <a:gd name="connsiteY113" fmla="*/ 0 h 460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602133" h="460429">
                <a:moveTo>
                  <a:pt x="279380" y="303917"/>
                </a:moveTo>
                <a:lnTo>
                  <a:pt x="329638" y="303917"/>
                </a:lnTo>
                <a:cubicBezTo>
                  <a:pt x="371596" y="303917"/>
                  <a:pt x="405716" y="337981"/>
                  <a:pt x="405716" y="379871"/>
                </a:cubicBezTo>
                <a:lnTo>
                  <a:pt x="405716" y="441555"/>
                </a:lnTo>
                <a:lnTo>
                  <a:pt x="405255" y="441555"/>
                </a:lnTo>
                <a:lnTo>
                  <a:pt x="401566" y="443857"/>
                </a:lnTo>
                <a:cubicBezTo>
                  <a:pt x="399261" y="444778"/>
                  <a:pt x="366985" y="460429"/>
                  <a:pt x="311195" y="460429"/>
                </a:cubicBezTo>
                <a:cubicBezTo>
                  <a:pt x="282608" y="460429"/>
                  <a:pt x="247566" y="456286"/>
                  <a:pt x="207452" y="443857"/>
                </a:cubicBezTo>
                <a:lnTo>
                  <a:pt x="203302" y="442476"/>
                </a:lnTo>
                <a:lnTo>
                  <a:pt x="203302" y="441555"/>
                </a:lnTo>
                <a:lnTo>
                  <a:pt x="203302" y="379871"/>
                </a:lnTo>
                <a:cubicBezTo>
                  <a:pt x="203302" y="337981"/>
                  <a:pt x="237422" y="303917"/>
                  <a:pt x="279380" y="303917"/>
                </a:cubicBezTo>
                <a:close/>
                <a:moveTo>
                  <a:pt x="378044" y="242690"/>
                </a:moveTo>
                <a:lnTo>
                  <a:pt x="428312" y="242690"/>
                </a:lnTo>
                <a:cubicBezTo>
                  <a:pt x="470279" y="242690"/>
                  <a:pt x="504406" y="276754"/>
                  <a:pt x="504406" y="318644"/>
                </a:cubicBezTo>
                <a:lnTo>
                  <a:pt x="504406" y="380329"/>
                </a:lnTo>
                <a:lnTo>
                  <a:pt x="503945" y="380329"/>
                </a:lnTo>
                <a:lnTo>
                  <a:pt x="499794" y="382630"/>
                </a:lnTo>
                <a:cubicBezTo>
                  <a:pt x="497950" y="383551"/>
                  <a:pt x="469357" y="397361"/>
                  <a:pt x="420011" y="399202"/>
                </a:cubicBezTo>
                <a:lnTo>
                  <a:pt x="420011" y="380329"/>
                </a:lnTo>
                <a:cubicBezTo>
                  <a:pt x="420011" y="339359"/>
                  <a:pt x="392801" y="304834"/>
                  <a:pt x="355446" y="293787"/>
                </a:cubicBezTo>
                <a:cubicBezTo>
                  <a:pt x="368820" y="280897"/>
                  <a:pt x="377583" y="262944"/>
                  <a:pt x="378044" y="242690"/>
                </a:cubicBezTo>
                <a:close/>
                <a:moveTo>
                  <a:pt x="175210" y="242690"/>
                </a:moveTo>
                <a:lnTo>
                  <a:pt x="225454" y="242690"/>
                </a:lnTo>
                <a:cubicBezTo>
                  <a:pt x="227298" y="242690"/>
                  <a:pt x="229142" y="243150"/>
                  <a:pt x="230986" y="243150"/>
                </a:cubicBezTo>
                <a:cubicBezTo>
                  <a:pt x="231447" y="262947"/>
                  <a:pt x="240205" y="280901"/>
                  <a:pt x="253573" y="293792"/>
                </a:cubicBezTo>
                <a:cubicBezTo>
                  <a:pt x="216235" y="304841"/>
                  <a:pt x="189038" y="339369"/>
                  <a:pt x="189038" y="380343"/>
                </a:cubicBezTo>
                <a:lnTo>
                  <a:pt x="189038" y="398758"/>
                </a:lnTo>
                <a:cubicBezTo>
                  <a:pt x="164146" y="397377"/>
                  <a:pt x="135567" y="392773"/>
                  <a:pt x="103300" y="382645"/>
                </a:cubicBezTo>
                <a:lnTo>
                  <a:pt x="99151" y="381264"/>
                </a:lnTo>
                <a:lnTo>
                  <a:pt x="98690" y="380343"/>
                </a:lnTo>
                <a:lnTo>
                  <a:pt x="98690" y="318652"/>
                </a:lnTo>
                <a:cubicBezTo>
                  <a:pt x="98690" y="276758"/>
                  <a:pt x="133262" y="242690"/>
                  <a:pt x="175210" y="242690"/>
                </a:cubicBezTo>
                <a:close/>
                <a:moveTo>
                  <a:pt x="76056" y="185090"/>
                </a:moveTo>
                <a:lnTo>
                  <a:pt x="126300" y="185090"/>
                </a:lnTo>
                <a:cubicBezTo>
                  <a:pt x="126760" y="204886"/>
                  <a:pt x="135058" y="222841"/>
                  <a:pt x="148886" y="235732"/>
                </a:cubicBezTo>
                <a:cubicBezTo>
                  <a:pt x="111549" y="246781"/>
                  <a:pt x="84353" y="281309"/>
                  <a:pt x="84353" y="322283"/>
                </a:cubicBezTo>
                <a:lnTo>
                  <a:pt x="84353" y="341158"/>
                </a:lnTo>
                <a:cubicBezTo>
                  <a:pt x="34571" y="339316"/>
                  <a:pt x="6453" y="325505"/>
                  <a:pt x="4609" y="324584"/>
                </a:cubicBezTo>
                <a:lnTo>
                  <a:pt x="461" y="322743"/>
                </a:lnTo>
                <a:lnTo>
                  <a:pt x="0" y="322743"/>
                </a:lnTo>
                <a:lnTo>
                  <a:pt x="0" y="261052"/>
                </a:lnTo>
                <a:cubicBezTo>
                  <a:pt x="0" y="219158"/>
                  <a:pt x="34110" y="185090"/>
                  <a:pt x="76056" y="185090"/>
                </a:cubicBezTo>
                <a:close/>
                <a:moveTo>
                  <a:pt x="476280" y="183239"/>
                </a:moveTo>
                <a:lnTo>
                  <a:pt x="526068" y="183239"/>
                </a:lnTo>
                <a:cubicBezTo>
                  <a:pt x="568019" y="183239"/>
                  <a:pt x="602133" y="217307"/>
                  <a:pt x="602133" y="259201"/>
                </a:cubicBezTo>
                <a:lnTo>
                  <a:pt x="602133" y="320432"/>
                </a:lnTo>
                <a:lnTo>
                  <a:pt x="601672" y="320432"/>
                </a:lnTo>
                <a:lnTo>
                  <a:pt x="597984" y="322733"/>
                </a:lnTo>
                <a:cubicBezTo>
                  <a:pt x="596140" y="323654"/>
                  <a:pt x="567558" y="337465"/>
                  <a:pt x="518231" y="339307"/>
                </a:cubicBezTo>
                <a:lnTo>
                  <a:pt x="518231" y="320432"/>
                </a:lnTo>
                <a:cubicBezTo>
                  <a:pt x="518231" y="279458"/>
                  <a:pt x="490571" y="244930"/>
                  <a:pt x="453691" y="233881"/>
                </a:cubicBezTo>
                <a:cubicBezTo>
                  <a:pt x="467060" y="220990"/>
                  <a:pt x="475358" y="203035"/>
                  <a:pt x="476280" y="183239"/>
                </a:cubicBezTo>
                <a:close/>
                <a:moveTo>
                  <a:pt x="304510" y="181462"/>
                </a:moveTo>
                <a:cubicBezTo>
                  <a:pt x="337221" y="181462"/>
                  <a:pt x="363739" y="208046"/>
                  <a:pt x="363739" y="240839"/>
                </a:cubicBezTo>
                <a:cubicBezTo>
                  <a:pt x="363739" y="273632"/>
                  <a:pt x="337221" y="300216"/>
                  <a:pt x="304510" y="300216"/>
                </a:cubicBezTo>
                <a:cubicBezTo>
                  <a:pt x="271799" y="300216"/>
                  <a:pt x="245281" y="273632"/>
                  <a:pt x="245281" y="240839"/>
                </a:cubicBezTo>
                <a:cubicBezTo>
                  <a:pt x="245281" y="208046"/>
                  <a:pt x="271799" y="181462"/>
                  <a:pt x="304510" y="181462"/>
                </a:cubicBezTo>
                <a:close/>
                <a:moveTo>
                  <a:pt x="274338" y="133116"/>
                </a:moveTo>
                <a:lnTo>
                  <a:pt x="328757" y="133116"/>
                </a:lnTo>
                <a:cubicBezTo>
                  <a:pt x="334753" y="133116"/>
                  <a:pt x="340287" y="134037"/>
                  <a:pt x="345821" y="134957"/>
                </a:cubicBezTo>
                <a:cubicBezTo>
                  <a:pt x="337981" y="145545"/>
                  <a:pt x="333369" y="158894"/>
                  <a:pt x="332447" y="172703"/>
                </a:cubicBezTo>
                <a:cubicBezTo>
                  <a:pt x="324145" y="169021"/>
                  <a:pt x="314461" y="166719"/>
                  <a:pt x="304776" y="166719"/>
                </a:cubicBezTo>
                <a:cubicBezTo>
                  <a:pt x="292324" y="166719"/>
                  <a:pt x="280794" y="169941"/>
                  <a:pt x="270648" y="175465"/>
                </a:cubicBezTo>
                <a:cubicBezTo>
                  <a:pt x="270648" y="160275"/>
                  <a:pt x="265575" y="146465"/>
                  <a:pt x="257274" y="134957"/>
                </a:cubicBezTo>
                <a:cubicBezTo>
                  <a:pt x="262808" y="134037"/>
                  <a:pt x="268342" y="133116"/>
                  <a:pt x="274338" y="133116"/>
                </a:cubicBezTo>
                <a:close/>
                <a:moveTo>
                  <a:pt x="402940" y="120160"/>
                </a:moveTo>
                <a:cubicBezTo>
                  <a:pt x="435681" y="120160"/>
                  <a:pt x="462427" y="146416"/>
                  <a:pt x="462427" y="179582"/>
                </a:cubicBezTo>
                <a:cubicBezTo>
                  <a:pt x="462427" y="212287"/>
                  <a:pt x="435681" y="238543"/>
                  <a:pt x="402940" y="238543"/>
                </a:cubicBezTo>
                <a:cubicBezTo>
                  <a:pt x="393717" y="238543"/>
                  <a:pt x="385416" y="236700"/>
                  <a:pt x="377577" y="233015"/>
                </a:cubicBezTo>
                <a:cubicBezTo>
                  <a:pt x="375271" y="209984"/>
                  <a:pt x="362359" y="190176"/>
                  <a:pt x="343452" y="178661"/>
                </a:cubicBezTo>
                <a:cubicBezTo>
                  <a:pt x="343913" y="145956"/>
                  <a:pt x="370198" y="120160"/>
                  <a:pt x="402940" y="120160"/>
                </a:cubicBezTo>
                <a:close/>
                <a:moveTo>
                  <a:pt x="200081" y="120160"/>
                </a:moveTo>
                <a:cubicBezTo>
                  <a:pt x="232823" y="120160"/>
                  <a:pt x="259569" y="146416"/>
                  <a:pt x="259569" y="179582"/>
                </a:cubicBezTo>
                <a:cubicBezTo>
                  <a:pt x="259569" y="180503"/>
                  <a:pt x="259569" y="181424"/>
                  <a:pt x="259569" y="182806"/>
                </a:cubicBezTo>
                <a:cubicBezTo>
                  <a:pt x="244812" y="193861"/>
                  <a:pt x="234667" y="210444"/>
                  <a:pt x="231900" y="229791"/>
                </a:cubicBezTo>
                <a:cubicBezTo>
                  <a:pt x="222677" y="235319"/>
                  <a:pt x="212071" y="238543"/>
                  <a:pt x="200081" y="238543"/>
                </a:cubicBezTo>
                <a:cubicBezTo>
                  <a:pt x="167340" y="238543"/>
                  <a:pt x="140594" y="212287"/>
                  <a:pt x="140594" y="179582"/>
                </a:cubicBezTo>
                <a:cubicBezTo>
                  <a:pt x="140594" y="146416"/>
                  <a:pt x="167340" y="120160"/>
                  <a:pt x="200081" y="120160"/>
                </a:cubicBezTo>
                <a:close/>
                <a:moveTo>
                  <a:pt x="101428" y="62190"/>
                </a:moveTo>
                <a:cubicBezTo>
                  <a:pt x="133688" y="62190"/>
                  <a:pt x="160418" y="88426"/>
                  <a:pt x="160879" y="120646"/>
                </a:cubicBezTo>
                <a:cubicBezTo>
                  <a:pt x="141984" y="132154"/>
                  <a:pt x="128619" y="152406"/>
                  <a:pt x="126315" y="175421"/>
                </a:cubicBezTo>
                <a:cubicBezTo>
                  <a:pt x="118941" y="178643"/>
                  <a:pt x="110185" y="180944"/>
                  <a:pt x="101428" y="180944"/>
                </a:cubicBezTo>
                <a:cubicBezTo>
                  <a:pt x="68708" y="180944"/>
                  <a:pt x="41978" y="154247"/>
                  <a:pt x="41978" y="121567"/>
                </a:cubicBezTo>
                <a:cubicBezTo>
                  <a:pt x="41978" y="88887"/>
                  <a:pt x="68708" y="62190"/>
                  <a:pt x="101428" y="62190"/>
                </a:cubicBezTo>
                <a:close/>
                <a:moveTo>
                  <a:pt x="500695" y="60339"/>
                </a:moveTo>
                <a:cubicBezTo>
                  <a:pt x="533882" y="60339"/>
                  <a:pt x="560154" y="87036"/>
                  <a:pt x="560154" y="119716"/>
                </a:cubicBezTo>
                <a:cubicBezTo>
                  <a:pt x="560154" y="152396"/>
                  <a:pt x="533882" y="179093"/>
                  <a:pt x="500695" y="179093"/>
                </a:cubicBezTo>
                <a:cubicBezTo>
                  <a:pt x="491938" y="179093"/>
                  <a:pt x="483180" y="176792"/>
                  <a:pt x="475805" y="173570"/>
                </a:cubicBezTo>
                <a:cubicBezTo>
                  <a:pt x="473501" y="150095"/>
                  <a:pt x="460134" y="130303"/>
                  <a:pt x="441697" y="118795"/>
                </a:cubicBezTo>
                <a:cubicBezTo>
                  <a:pt x="442158" y="86575"/>
                  <a:pt x="468431" y="60339"/>
                  <a:pt x="500695" y="60339"/>
                </a:cubicBezTo>
                <a:close/>
                <a:moveTo>
                  <a:pt x="413085" y="16140"/>
                </a:moveTo>
                <a:cubicBezTo>
                  <a:pt x="438441" y="16140"/>
                  <a:pt x="460571" y="31794"/>
                  <a:pt x="468869" y="55274"/>
                </a:cubicBezTo>
                <a:cubicBezTo>
                  <a:pt x="446279" y="66324"/>
                  <a:pt x="431526" y="87962"/>
                  <a:pt x="429221" y="112824"/>
                </a:cubicBezTo>
                <a:cubicBezTo>
                  <a:pt x="422766" y="110522"/>
                  <a:pt x="412624" y="107760"/>
                  <a:pt x="402020" y="107760"/>
                </a:cubicBezTo>
                <a:cubicBezTo>
                  <a:pt x="390956" y="107760"/>
                  <a:pt x="380352" y="110062"/>
                  <a:pt x="370670" y="115126"/>
                </a:cubicBezTo>
                <a:cubicBezTo>
                  <a:pt x="367904" y="112364"/>
                  <a:pt x="365599" y="109141"/>
                  <a:pt x="363294" y="105918"/>
                </a:cubicBezTo>
                <a:cubicBezTo>
                  <a:pt x="372054" y="93487"/>
                  <a:pt x="376664" y="78754"/>
                  <a:pt x="376664" y="63561"/>
                </a:cubicBezTo>
                <a:cubicBezTo>
                  <a:pt x="376664" y="53432"/>
                  <a:pt x="374359" y="43764"/>
                  <a:pt x="370670" y="34556"/>
                </a:cubicBezTo>
                <a:cubicBezTo>
                  <a:pt x="381735" y="22586"/>
                  <a:pt x="396949" y="16140"/>
                  <a:pt x="413085" y="16140"/>
                </a:cubicBezTo>
                <a:close/>
                <a:moveTo>
                  <a:pt x="192697" y="16140"/>
                </a:moveTo>
                <a:cubicBezTo>
                  <a:pt x="207447" y="16140"/>
                  <a:pt x="221274" y="21206"/>
                  <a:pt x="231875" y="31337"/>
                </a:cubicBezTo>
                <a:cubicBezTo>
                  <a:pt x="227266" y="41008"/>
                  <a:pt x="224501" y="52060"/>
                  <a:pt x="224501" y="63573"/>
                </a:cubicBezTo>
                <a:cubicBezTo>
                  <a:pt x="224501" y="80152"/>
                  <a:pt x="230032" y="96270"/>
                  <a:pt x="240172" y="109165"/>
                </a:cubicBezTo>
                <a:cubicBezTo>
                  <a:pt x="238328" y="111928"/>
                  <a:pt x="236024" y="114230"/>
                  <a:pt x="233719" y="116533"/>
                </a:cubicBezTo>
                <a:cubicBezTo>
                  <a:pt x="223118" y="111007"/>
                  <a:pt x="211134" y="107783"/>
                  <a:pt x="199150" y="107783"/>
                </a:cubicBezTo>
                <a:cubicBezTo>
                  <a:pt x="189010" y="107783"/>
                  <a:pt x="177948" y="111467"/>
                  <a:pt x="171034" y="114230"/>
                </a:cubicBezTo>
                <a:cubicBezTo>
                  <a:pt x="168729" y="91204"/>
                  <a:pt x="155824" y="70942"/>
                  <a:pt x="136004" y="59429"/>
                </a:cubicBezTo>
                <a:cubicBezTo>
                  <a:pt x="142457" y="34100"/>
                  <a:pt x="165964" y="16140"/>
                  <a:pt x="192697" y="16140"/>
                </a:cubicBezTo>
                <a:close/>
                <a:moveTo>
                  <a:pt x="301511" y="0"/>
                </a:moveTo>
                <a:cubicBezTo>
                  <a:pt x="337146" y="0"/>
                  <a:pt x="366033" y="28871"/>
                  <a:pt x="366033" y="64485"/>
                </a:cubicBezTo>
                <a:cubicBezTo>
                  <a:pt x="366033" y="100099"/>
                  <a:pt x="337146" y="128970"/>
                  <a:pt x="301511" y="128970"/>
                </a:cubicBezTo>
                <a:cubicBezTo>
                  <a:pt x="265876" y="128970"/>
                  <a:pt x="236989" y="100099"/>
                  <a:pt x="236989" y="64485"/>
                </a:cubicBezTo>
                <a:cubicBezTo>
                  <a:pt x="236989" y="28871"/>
                  <a:pt x="265876" y="0"/>
                  <a:pt x="3015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9" name="iṩľiḍé" title="DD0IYHNI901dCsq">
            <a:extLst>
              <a:ext uri="{FF2B5EF4-FFF2-40B4-BE49-F238E27FC236}">
                <a16:creationId xmlns="" xmlns:a16="http://schemas.microsoft.com/office/drawing/2014/main" id="{8E713173-EF8D-4B51-AC34-77B5B2250189}"/>
              </a:ext>
            </a:extLst>
          </p:cNvPr>
          <p:cNvSpPr/>
          <p:nvPr/>
        </p:nvSpPr>
        <p:spPr bwMode="auto">
          <a:xfrm>
            <a:off x="10371000" y="1614011"/>
            <a:ext cx="609684" cy="580651"/>
          </a:xfrm>
          <a:custGeom>
            <a:avLst/>
            <a:gdLst>
              <a:gd name="connsiteX0" fmla="*/ 168121 w 609643"/>
              <a:gd name="connsiteY0" fmla="*/ 328124 h 580612"/>
              <a:gd name="connsiteX1" fmla="*/ 161669 w 609643"/>
              <a:gd name="connsiteY1" fmla="*/ 334470 h 580612"/>
              <a:gd name="connsiteX2" fmla="*/ 161669 w 609643"/>
              <a:gd name="connsiteY2" fmla="*/ 346575 h 580612"/>
              <a:gd name="connsiteX3" fmla="*/ 160301 w 609643"/>
              <a:gd name="connsiteY3" fmla="*/ 347942 h 580612"/>
              <a:gd name="connsiteX4" fmla="*/ 132343 w 609643"/>
              <a:gd name="connsiteY4" fmla="*/ 380450 h 580612"/>
              <a:gd name="connsiteX5" fmla="*/ 166361 w 609643"/>
              <a:gd name="connsiteY5" fmla="*/ 415887 h 580612"/>
              <a:gd name="connsiteX6" fmla="*/ 186303 w 609643"/>
              <a:gd name="connsiteY6" fmla="*/ 435313 h 580612"/>
              <a:gd name="connsiteX7" fmla="*/ 166459 w 609643"/>
              <a:gd name="connsiteY7" fmla="*/ 450543 h 580612"/>
              <a:gd name="connsiteX8" fmla="*/ 142803 w 609643"/>
              <a:gd name="connsiteY8" fmla="*/ 444197 h 580612"/>
              <a:gd name="connsiteX9" fmla="*/ 140066 w 609643"/>
              <a:gd name="connsiteY9" fmla="*/ 443514 h 580612"/>
              <a:gd name="connsiteX10" fmla="*/ 134298 w 609643"/>
              <a:gd name="connsiteY10" fmla="*/ 447516 h 580612"/>
              <a:gd name="connsiteX11" fmla="*/ 131366 w 609643"/>
              <a:gd name="connsiteY11" fmla="*/ 455521 h 580612"/>
              <a:gd name="connsiteX12" fmla="*/ 134005 w 609643"/>
              <a:gd name="connsiteY12" fmla="*/ 462062 h 580612"/>
              <a:gd name="connsiteX13" fmla="*/ 159127 w 609643"/>
              <a:gd name="connsiteY13" fmla="*/ 468993 h 580612"/>
              <a:gd name="connsiteX14" fmla="*/ 160301 w 609643"/>
              <a:gd name="connsiteY14" fmla="*/ 470262 h 580612"/>
              <a:gd name="connsiteX15" fmla="*/ 160301 w 609643"/>
              <a:gd name="connsiteY15" fmla="*/ 482367 h 580612"/>
              <a:gd name="connsiteX16" fmla="*/ 166752 w 609643"/>
              <a:gd name="connsiteY16" fmla="*/ 488615 h 580612"/>
              <a:gd name="connsiteX17" fmla="*/ 172520 w 609643"/>
              <a:gd name="connsiteY17" fmla="*/ 488615 h 580612"/>
              <a:gd name="connsiteX18" fmla="*/ 178971 w 609643"/>
              <a:gd name="connsiteY18" fmla="*/ 482367 h 580612"/>
              <a:gd name="connsiteX19" fmla="*/ 178971 w 609643"/>
              <a:gd name="connsiteY19" fmla="*/ 469677 h 580612"/>
              <a:gd name="connsiteX20" fmla="*/ 180046 w 609643"/>
              <a:gd name="connsiteY20" fmla="*/ 468310 h 580612"/>
              <a:gd name="connsiteX21" fmla="*/ 209665 w 609643"/>
              <a:gd name="connsiteY21" fmla="*/ 434044 h 580612"/>
              <a:gd name="connsiteX22" fmla="*/ 177505 w 609643"/>
              <a:gd name="connsiteY22" fmla="*/ 396753 h 580612"/>
              <a:gd name="connsiteX23" fmla="*/ 155511 w 609643"/>
              <a:gd name="connsiteY23" fmla="*/ 378204 h 580612"/>
              <a:gd name="connsiteX24" fmla="*/ 172813 w 609643"/>
              <a:gd name="connsiteY24" fmla="*/ 365221 h 580612"/>
              <a:gd name="connsiteX25" fmla="*/ 192852 w 609643"/>
              <a:gd name="connsiteY25" fmla="*/ 369809 h 580612"/>
              <a:gd name="connsiteX26" fmla="*/ 195882 w 609643"/>
              <a:gd name="connsiteY26" fmla="*/ 370492 h 580612"/>
              <a:gd name="connsiteX27" fmla="*/ 201454 w 609643"/>
              <a:gd name="connsiteY27" fmla="*/ 366685 h 580612"/>
              <a:gd name="connsiteX28" fmla="*/ 204582 w 609643"/>
              <a:gd name="connsiteY28" fmla="*/ 358778 h 580612"/>
              <a:gd name="connsiteX29" fmla="*/ 201845 w 609643"/>
              <a:gd name="connsiteY29" fmla="*/ 352432 h 580612"/>
              <a:gd name="connsiteX30" fmla="*/ 181122 w 609643"/>
              <a:gd name="connsiteY30" fmla="*/ 347063 h 580612"/>
              <a:gd name="connsiteX31" fmla="*/ 180144 w 609643"/>
              <a:gd name="connsiteY31" fmla="*/ 345891 h 580612"/>
              <a:gd name="connsiteX32" fmla="*/ 180144 w 609643"/>
              <a:gd name="connsiteY32" fmla="*/ 334470 h 580612"/>
              <a:gd name="connsiteX33" fmla="*/ 173693 w 609643"/>
              <a:gd name="connsiteY33" fmla="*/ 328124 h 580612"/>
              <a:gd name="connsiteX34" fmla="*/ 170369 w 609643"/>
              <a:gd name="connsiteY34" fmla="*/ 227573 h 580612"/>
              <a:gd name="connsiteX35" fmla="*/ 191092 w 609643"/>
              <a:gd name="connsiteY35" fmla="*/ 234602 h 580612"/>
              <a:gd name="connsiteX36" fmla="*/ 237720 w 609643"/>
              <a:gd name="connsiteY36" fmla="*/ 272870 h 580612"/>
              <a:gd name="connsiteX37" fmla="*/ 237720 w 609643"/>
              <a:gd name="connsiteY37" fmla="*/ 244071 h 580612"/>
              <a:gd name="connsiteX38" fmla="*/ 243390 w 609643"/>
              <a:gd name="connsiteY38" fmla="*/ 238312 h 580612"/>
              <a:gd name="connsiteX39" fmla="*/ 289725 w 609643"/>
              <a:gd name="connsiteY39" fmla="*/ 238312 h 580612"/>
              <a:gd name="connsiteX40" fmla="*/ 295492 w 609643"/>
              <a:gd name="connsiteY40" fmla="*/ 244071 h 580612"/>
              <a:gd name="connsiteX41" fmla="*/ 295492 w 609643"/>
              <a:gd name="connsiteY41" fmla="*/ 320314 h 580612"/>
              <a:gd name="connsiteX42" fmla="*/ 333322 w 609643"/>
              <a:gd name="connsiteY42" fmla="*/ 351358 h 580612"/>
              <a:gd name="connsiteX43" fmla="*/ 340360 w 609643"/>
              <a:gd name="connsiteY43" fmla="*/ 365709 h 580612"/>
              <a:gd name="connsiteX44" fmla="*/ 327261 w 609643"/>
              <a:gd name="connsiteY44" fmla="*/ 374788 h 580612"/>
              <a:gd name="connsiteX45" fmla="*/ 304290 w 609643"/>
              <a:gd name="connsiteY45" fmla="*/ 378985 h 580612"/>
              <a:gd name="connsiteX46" fmla="*/ 304290 w 609643"/>
              <a:gd name="connsiteY46" fmla="*/ 556658 h 580612"/>
              <a:gd name="connsiteX47" fmla="*/ 291680 w 609643"/>
              <a:gd name="connsiteY47" fmla="*/ 569251 h 580612"/>
              <a:gd name="connsiteX48" fmla="*/ 49058 w 609643"/>
              <a:gd name="connsiteY48" fmla="*/ 569251 h 580612"/>
              <a:gd name="connsiteX49" fmla="*/ 36448 w 609643"/>
              <a:gd name="connsiteY49" fmla="*/ 556658 h 580612"/>
              <a:gd name="connsiteX50" fmla="*/ 36448 w 609643"/>
              <a:gd name="connsiteY50" fmla="*/ 378985 h 580612"/>
              <a:gd name="connsiteX51" fmla="*/ 13477 w 609643"/>
              <a:gd name="connsiteY51" fmla="*/ 374788 h 580612"/>
              <a:gd name="connsiteX52" fmla="*/ 280 w 609643"/>
              <a:gd name="connsiteY52" fmla="*/ 365709 h 580612"/>
              <a:gd name="connsiteX53" fmla="*/ 7318 w 609643"/>
              <a:gd name="connsiteY53" fmla="*/ 351358 h 580612"/>
              <a:gd name="connsiteX54" fmla="*/ 149548 w 609643"/>
              <a:gd name="connsiteY54" fmla="*/ 234602 h 580612"/>
              <a:gd name="connsiteX55" fmla="*/ 170369 w 609643"/>
              <a:gd name="connsiteY55" fmla="*/ 227573 h 580612"/>
              <a:gd name="connsiteX56" fmla="*/ 518056 w 609643"/>
              <a:gd name="connsiteY56" fmla="*/ 159266 h 580612"/>
              <a:gd name="connsiteX57" fmla="*/ 541035 w 609643"/>
              <a:gd name="connsiteY57" fmla="*/ 172836 h 580612"/>
              <a:gd name="connsiteX58" fmla="*/ 606058 w 609643"/>
              <a:gd name="connsiteY58" fmla="*/ 286373 h 580612"/>
              <a:gd name="connsiteX59" fmla="*/ 608698 w 609643"/>
              <a:gd name="connsiteY59" fmla="*/ 306874 h 580612"/>
              <a:gd name="connsiteX60" fmla="*/ 595987 w 609643"/>
              <a:gd name="connsiteY60" fmla="*/ 323177 h 580612"/>
              <a:gd name="connsiteX61" fmla="*/ 585622 w 609643"/>
              <a:gd name="connsiteY61" fmla="*/ 326594 h 580612"/>
              <a:gd name="connsiteX62" fmla="*/ 582689 w 609643"/>
              <a:gd name="connsiteY62" fmla="*/ 326692 h 580612"/>
              <a:gd name="connsiteX63" fmla="*/ 565968 w 609643"/>
              <a:gd name="connsiteY63" fmla="*/ 321030 h 580612"/>
              <a:gd name="connsiteX64" fmla="*/ 580342 w 609643"/>
              <a:gd name="connsiteY64" fmla="*/ 405279 h 580612"/>
              <a:gd name="connsiteX65" fmla="*/ 576626 w 609643"/>
              <a:gd name="connsiteY65" fmla="*/ 420020 h 580612"/>
              <a:gd name="connsiteX66" fmla="*/ 562742 w 609643"/>
              <a:gd name="connsiteY66" fmla="*/ 426171 h 580612"/>
              <a:gd name="connsiteX67" fmla="*/ 534092 w 609643"/>
              <a:gd name="connsiteY67" fmla="*/ 426171 h 580612"/>
              <a:gd name="connsiteX68" fmla="*/ 534092 w 609643"/>
              <a:gd name="connsiteY68" fmla="*/ 552594 h 580612"/>
              <a:gd name="connsiteX69" fmla="*/ 506029 w 609643"/>
              <a:gd name="connsiteY69" fmla="*/ 580612 h 580612"/>
              <a:gd name="connsiteX70" fmla="*/ 477869 w 609643"/>
              <a:gd name="connsiteY70" fmla="*/ 552594 h 580612"/>
              <a:gd name="connsiteX71" fmla="*/ 477869 w 609643"/>
              <a:gd name="connsiteY71" fmla="*/ 426171 h 580612"/>
              <a:gd name="connsiteX72" fmla="*/ 453326 w 609643"/>
              <a:gd name="connsiteY72" fmla="*/ 426171 h 580612"/>
              <a:gd name="connsiteX73" fmla="*/ 453326 w 609643"/>
              <a:gd name="connsiteY73" fmla="*/ 552594 h 580612"/>
              <a:gd name="connsiteX74" fmla="*/ 425263 w 609643"/>
              <a:gd name="connsiteY74" fmla="*/ 580612 h 580612"/>
              <a:gd name="connsiteX75" fmla="*/ 397103 w 609643"/>
              <a:gd name="connsiteY75" fmla="*/ 552594 h 580612"/>
              <a:gd name="connsiteX76" fmla="*/ 397103 w 609643"/>
              <a:gd name="connsiteY76" fmla="*/ 426171 h 580612"/>
              <a:gd name="connsiteX77" fmla="*/ 370702 w 609643"/>
              <a:gd name="connsiteY77" fmla="*/ 426171 h 580612"/>
              <a:gd name="connsiteX78" fmla="*/ 356719 w 609643"/>
              <a:gd name="connsiteY78" fmla="*/ 420020 h 580612"/>
              <a:gd name="connsiteX79" fmla="*/ 353102 w 609643"/>
              <a:gd name="connsiteY79" fmla="*/ 405279 h 580612"/>
              <a:gd name="connsiteX80" fmla="*/ 367769 w 609643"/>
              <a:gd name="connsiteY80" fmla="*/ 321615 h 580612"/>
              <a:gd name="connsiteX81" fmla="*/ 352026 w 609643"/>
              <a:gd name="connsiteY81" fmla="*/ 326692 h 580612"/>
              <a:gd name="connsiteX82" fmla="*/ 348995 w 609643"/>
              <a:gd name="connsiteY82" fmla="*/ 326594 h 580612"/>
              <a:gd name="connsiteX83" fmla="*/ 338630 w 609643"/>
              <a:gd name="connsiteY83" fmla="*/ 323177 h 580612"/>
              <a:gd name="connsiteX84" fmla="*/ 326017 w 609643"/>
              <a:gd name="connsiteY84" fmla="*/ 306874 h 580612"/>
              <a:gd name="connsiteX85" fmla="*/ 328559 w 609643"/>
              <a:gd name="connsiteY85" fmla="*/ 286373 h 580612"/>
              <a:gd name="connsiteX86" fmla="*/ 393680 w 609643"/>
              <a:gd name="connsiteY86" fmla="*/ 172836 h 580612"/>
              <a:gd name="connsiteX87" fmla="*/ 415094 w 609643"/>
              <a:gd name="connsiteY87" fmla="*/ 159364 h 580612"/>
              <a:gd name="connsiteX88" fmla="*/ 518056 w 609643"/>
              <a:gd name="connsiteY88" fmla="*/ 159266 h 580612"/>
              <a:gd name="connsiteX89" fmla="*/ 462898 w 609643"/>
              <a:gd name="connsiteY89" fmla="*/ 0 h 580612"/>
              <a:gd name="connsiteX90" fmla="*/ 536745 w 609643"/>
              <a:gd name="connsiteY90" fmla="*/ 73706 h 580612"/>
              <a:gd name="connsiteX91" fmla="*/ 462898 w 609643"/>
              <a:gd name="connsiteY91" fmla="*/ 147412 h 580612"/>
              <a:gd name="connsiteX92" fmla="*/ 389051 w 609643"/>
              <a:gd name="connsiteY92" fmla="*/ 73706 h 580612"/>
              <a:gd name="connsiteX93" fmla="*/ 462898 w 609643"/>
              <a:gd name="connsiteY93" fmla="*/ 0 h 580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609643" h="580612">
                <a:moveTo>
                  <a:pt x="168121" y="328124"/>
                </a:moveTo>
                <a:cubicBezTo>
                  <a:pt x="164504" y="328124"/>
                  <a:pt x="161669" y="330955"/>
                  <a:pt x="161669" y="334470"/>
                </a:cubicBezTo>
                <a:lnTo>
                  <a:pt x="161669" y="346575"/>
                </a:lnTo>
                <a:cubicBezTo>
                  <a:pt x="161669" y="347453"/>
                  <a:pt x="160692" y="347844"/>
                  <a:pt x="160301" y="347942"/>
                </a:cubicBezTo>
                <a:cubicBezTo>
                  <a:pt x="143096" y="352042"/>
                  <a:pt x="132343" y="364635"/>
                  <a:pt x="132343" y="380450"/>
                </a:cubicBezTo>
                <a:cubicBezTo>
                  <a:pt x="132343" y="400267"/>
                  <a:pt x="148668" y="409248"/>
                  <a:pt x="166361" y="415887"/>
                </a:cubicBezTo>
                <a:cubicBezTo>
                  <a:pt x="180535" y="421451"/>
                  <a:pt x="186303" y="427113"/>
                  <a:pt x="186303" y="435313"/>
                </a:cubicBezTo>
                <a:cubicBezTo>
                  <a:pt x="186303" y="444295"/>
                  <a:pt x="178091" y="450543"/>
                  <a:pt x="166459" y="450543"/>
                </a:cubicBezTo>
                <a:cubicBezTo>
                  <a:pt x="156390" y="450543"/>
                  <a:pt x="142901" y="444197"/>
                  <a:pt x="142803" y="444197"/>
                </a:cubicBezTo>
                <a:cubicBezTo>
                  <a:pt x="141923" y="443709"/>
                  <a:pt x="141043" y="443514"/>
                  <a:pt x="140066" y="443514"/>
                </a:cubicBezTo>
                <a:cubicBezTo>
                  <a:pt x="137524" y="443514"/>
                  <a:pt x="135276" y="445076"/>
                  <a:pt x="134298" y="447516"/>
                </a:cubicBezTo>
                <a:lnTo>
                  <a:pt x="131366" y="455521"/>
                </a:lnTo>
                <a:cubicBezTo>
                  <a:pt x="130291" y="458548"/>
                  <a:pt x="131952" y="460988"/>
                  <a:pt x="134005" y="462062"/>
                </a:cubicBezTo>
                <a:cubicBezTo>
                  <a:pt x="142314" y="466357"/>
                  <a:pt x="158345" y="468896"/>
                  <a:pt x="159127" y="468993"/>
                </a:cubicBezTo>
                <a:cubicBezTo>
                  <a:pt x="159323" y="468993"/>
                  <a:pt x="160301" y="469384"/>
                  <a:pt x="160301" y="470262"/>
                </a:cubicBezTo>
                <a:lnTo>
                  <a:pt x="160301" y="482367"/>
                </a:lnTo>
                <a:cubicBezTo>
                  <a:pt x="160301" y="485784"/>
                  <a:pt x="163135" y="488615"/>
                  <a:pt x="166752" y="488615"/>
                </a:cubicBezTo>
                <a:lnTo>
                  <a:pt x="172520" y="488615"/>
                </a:lnTo>
                <a:cubicBezTo>
                  <a:pt x="176039" y="488615"/>
                  <a:pt x="178971" y="485784"/>
                  <a:pt x="178971" y="482367"/>
                </a:cubicBezTo>
                <a:lnTo>
                  <a:pt x="178971" y="469677"/>
                </a:lnTo>
                <a:cubicBezTo>
                  <a:pt x="178971" y="468407"/>
                  <a:pt x="179851" y="468310"/>
                  <a:pt x="180046" y="468310"/>
                </a:cubicBezTo>
                <a:cubicBezTo>
                  <a:pt x="198326" y="464210"/>
                  <a:pt x="209665" y="450835"/>
                  <a:pt x="209665" y="434044"/>
                </a:cubicBezTo>
                <a:cubicBezTo>
                  <a:pt x="209665" y="416765"/>
                  <a:pt x="199988" y="405539"/>
                  <a:pt x="177505" y="396753"/>
                </a:cubicBezTo>
                <a:cubicBezTo>
                  <a:pt x="160398" y="389821"/>
                  <a:pt x="155511" y="385721"/>
                  <a:pt x="155511" y="378204"/>
                </a:cubicBezTo>
                <a:cubicBezTo>
                  <a:pt x="155511" y="372249"/>
                  <a:pt x="160007" y="365221"/>
                  <a:pt x="172813" y="365221"/>
                </a:cubicBezTo>
                <a:cubicBezTo>
                  <a:pt x="184152" y="365221"/>
                  <a:pt x="192852" y="369711"/>
                  <a:pt x="192852" y="369809"/>
                </a:cubicBezTo>
                <a:cubicBezTo>
                  <a:pt x="193830" y="370199"/>
                  <a:pt x="194807" y="370492"/>
                  <a:pt x="195882" y="370492"/>
                </a:cubicBezTo>
                <a:cubicBezTo>
                  <a:pt x="198326" y="370492"/>
                  <a:pt x="200477" y="369028"/>
                  <a:pt x="201454" y="366685"/>
                </a:cubicBezTo>
                <a:lnTo>
                  <a:pt x="204582" y="358778"/>
                </a:lnTo>
                <a:cubicBezTo>
                  <a:pt x="205658" y="355849"/>
                  <a:pt x="203996" y="353311"/>
                  <a:pt x="201845" y="352432"/>
                </a:cubicBezTo>
                <a:cubicBezTo>
                  <a:pt x="194905" y="349406"/>
                  <a:pt x="181317" y="347063"/>
                  <a:pt x="181122" y="347063"/>
                </a:cubicBezTo>
                <a:cubicBezTo>
                  <a:pt x="180926" y="346965"/>
                  <a:pt x="180144" y="346868"/>
                  <a:pt x="180144" y="345891"/>
                </a:cubicBezTo>
                <a:lnTo>
                  <a:pt x="180144" y="334470"/>
                </a:lnTo>
                <a:cubicBezTo>
                  <a:pt x="180144" y="330955"/>
                  <a:pt x="177212" y="328124"/>
                  <a:pt x="173693" y="328124"/>
                </a:cubicBezTo>
                <a:close/>
                <a:moveTo>
                  <a:pt x="170369" y="227573"/>
                </a:moveTo>
                <a:cubicBezTo>
                  <a:pt x="178189" y="227573"/>
                  <a:pt x="185618" y="230014"/>
                  <a:pt x="191092" y="234602"/>
                </a:cubicBezTo>
                <a:lnTo>
                  <a:pt x="237720" y="272870"/>
                </a:lnTo>
                <a:lnTo>
                  <a:pt x="237720" y="244071"/>
                </a:lnTo>
                <a:cubicBezTo>
                  <a:pt x="237720" y="240948"/>
                  <a:pt x="240262" y="238312"/>
                  <a:pt x="243390" y="238312"/>
                </a:cubicBezTo>
                <a:lnTo>
                  <a:pt x="289725" y="238312"/>
                </a:lnTo>
                <a:cubicBezTo>
                  <a:pt x="292950" y="238312"/>
                  <a:pt x="295492" y="240948"/>
                  <a:pt x="295492" y="244071"/>
                </a:cubicBezTo>
                <a:lnTo>
                  <a:pt x="295492" y="320314"/>
                </a:lnTo>
                <a:lnTo>
                  <a:pt x="333322" y="351358"/>
                </a:lnTo>
                <a:cubicBezTo>
                  <a:pt x="339089" y="356044"/>
                  <a:pt x="341631" y="361121"/>
                  <a:pt x="340360" y="365709"/>
                </a:cubicBezTo>
                <a:cubicBezTo>
                  <a:pt x="339187" y="370297"/>
                  <a:pt x="334495" y="373519"/>
                  <a:pt x="327261" y="374788"/>
                </a:cubicBezTo>
                <a:lnTo>
                  <a:pt x="304290" y="378985"/>
                </a:lnTo>
                <a:lnTo>
                  <a:pt x="304290" y="556658"/>
                </a:lnTo>
                <a:cubicBezTo>
                  <a:pt x="304290" y="563589"/>
                  <a:pt x="298620" y="569251"/>
                  <a:pt x="291680" y="569251"/>
                </a:cubicBezTo>
                <a:lnTo>
                  <a:pt x="49058" y="569251"/>
                </a:lnTo>
                <a:cubicBezTo>
                  <a:pt x="42118" y="569251"/>
                  <a:pt x="36448" y="563589"/>
                  <a:pt x="36448" y="556658"/>
                </a:cubicBezTo>
                <a:lnTo>
                  <a:pt x="36448" y="378985"/>
                </a:lnTo>
                <a:lnTo>
                  <a:pt x="13477" y="374788"/>
                </a:lnTo>
                <a:cubicBezTo>
                  <a:pt x="6145" y="373519"/>
                  <a:pt x="1453" y="370297"/>
                  <a:pt x="280" y="365709"/>
                </a:cubicBezTo>
                <a:cubicBezTo>
                  <a:pt x="-893" y="361121"/>
                  <a:pt x="1649" y="356044"/>
                  <a:pt x="7318" y="351358"/>
                </a:cubicBezTo>
                <a:lnTo>
                  <a:pt x="149548" y="234602"/>
                </a:lnTo>
                <a:cubicBezTo>
                  <a:pt x="155120" y="230014"/>
                  <a:pt x="162451" y="227573"/>
                  <a:pt x="170369" y="227573"/>
                </a:cubicBezTo>
                <a:close/>
                <a:moveTo>
                  <a:pt x="518056" y="159266"/>
                </a:moveTo>
                <a:cubicBezTo>
                  <a:pt x="528030" y="159266"/>
                  <a:pt x="537026" y="165807"/>
                  <a:pt x="541035" y="172836"/>
                </a:cubicBezTo>
                <a:lnTo>
                  <a:pt x="606058" y="286373"/>
                </a:lnTo>
                <a:cubicBezTo>
                  <a:pt x="609676" y="292621"/>
                  <a:pt x="610556" y="299943"/>
                  <a:pt x="608698" y="306874"/>
                </a:cubicBezTo>
                <a:cubicBezTo>
                  <a:pt x="606743" y="313805"/>
                  <a:pt x="602245" y="319565"/>
                  <a:pt x="595987" y="323177"/>
                </a:cubicBezTo>
                <a:cubicBezTo>
                  <a:pt x="592760" y="325032"/>
                  <a:pt x="589338" y="326106"/>
                  <a:pt x="585622" y="326594"/>
                </a:cubicBezTo>
                <a:cubicBezTo>
                  <a:pt x="584644" y="326692"/>
                  <a:pt x="583667" y="326692"/>
                  <a:pt x="582689" y="326692"/>
                </a:cubicBezTo>
                <a:cubicBezTo>
                  <a:pt x="576529" y="326692"/>
                  <a:pt x="570662" y="324642"/>
                  <a:pt x="565968" y="321030"/>
                </a:cubicBezTo>
                <a:lnTo>
                  <a:pt x="580342" y="405279"/>
                </a:lnTo>
                <a:cubicBezTo>
                  <a:pt x="581320" y="410844"/>
                  <a:pt x="579951" y="416018"/>
                  <a:pt x="576626" y="420020"/>
                </a:cubicBezTo>
                <a:cubicBezTo>
                  <a:pt x="573302" y="424023"/>
                  <a:pt x="568315" y="426171"/>
                  <a:pt x="562742" y="426171"/>
                </a:cubicBezTo>
                <a:lnTo>
                  <a:pt x="534092" y="426171"/>
                </a:lnTo>
                <a:lnTo>
                  <a:pt x="534092" y="552594"/>
                </a:lnTo>
                <a:cubicBezTo>
                  <a:pt x="534092" y="568116"/>
                  <a:pt x="521479" y="580612"/>
                  <a:pt x="506029" y="580612"/>
                </a:cubicBezTo>
                <a:cubicBezTo>
                  <a:pt x="490482" y="580612"/>
                  <a:pt x="477869" y="568116"/>
                  <a:pt x="477869" y="552594"/>
                </a:cubicBezTo>
                <a:lnTo>
                  <a:pt x="477869" y="426171"/>
                </a:lnTo>
                <a:lnTo>
                  <a:pt x="453326" y="426171"/>
                </a:lnTo>
                <a:lnTo>
                  <a:pt x="453326" y="552594"/>
                </a:lnTo>
                <a:cubicBezTo>
                  <a:pt x="453326" y="568116"/>
                  <a:pt x="440712" y="580612"/>
                  <a:pt x="425263" y="580612"/>
                </a:cubicBezTo>
                <a:cubicBezTo>
                  <a:pt x="409716" y="580612"/>
                  <a:pt x="397103" y="568116"/>
                  <a:pt x="397103" y="552594"/>
                </a:cubicBezTo>
                <a:lnTo>
                  <a:pt x="397103" y="426171"/>
                </a:lnTo>
                <a:lnTo>
                  <a:pt x="370702" y="426171"/>
                </a:lnTo>
                <a:cubicBezTo>
                  <a:pt x="365031" y="426171"/>
                  <a:pt x="360142" y="424023"/>
                  <a:pt x="356719" y="420020"/>
                </a:cubicBezTo>
                <a:cubicBezTo>
                  <a:pt x="353395" y="416018"/>
                  <a:pt x="352124" y="410844"/>
                  <a:pt x="353102" y="405279"/>
                </a:cubicBezTo>
                <a:lnTo>
                  <a:pt x="367769" y="321615"/>
                </a:lnTo>
                <a:cubicBezTo>
                  <a:pt x="363271" y="324837"/>
                  <a:pt x="357697" y="326692"/>
                  <a:pt x="352026" y="326692"/>
                </a:cubicBezTo>
                <a:cubicBezTo>
                  <a:pt x="351048" y="326692"/>
                  <a:pt x="349973" y="326692"/>
                  <a:pt x="348995" y="326594"/>
                </a:cubicBezTo>
                <a:cubicBezTo>
                  <a:pt x="345377" y="326106"/>
                  <a:pt x="341857" y="325032"/>
                  <a:pt x="338630" y="323177"/>
                </a:cubicBezTo>
                <a:cubicBezTo>
                  <a:pt x="332372" y="319565"/>
                  <a:pt x="327874" y="313805"/>
                  <a:pt x="326017" y="306874"/>
                </a:cubicBezTo>
                <a:cubicBezTo>
                  <a:pt x="324061" y="299943"/>
                  <a:pt x="325039" y="292621"/>
                  <a:pt x="328559" y="286373"/>
                </a:cubicBezTo>
                <a:lnTo>
                  <a:pt x="393680" y="172836"/>
                </a:lnTo>
                <a:cubicBezTo>
                  <a:pt x="397885" y="165319"/>
                  <a:pt x="406881" y="159364"/>
                  <a:pt x="415094" y="159364"/>
                </a:cubicBezTo>
                <a:cubicBezTo>
                  <a:pt x="415387" y="159364"/>
                  <a:pt x="492340" y="159266"/>
                  <a:pt x="518056" y="159266"/>
                </a:cubicBezTo>
                <a:close/>
                <a:moveTo>
                  <a:pt x="462898" y="0"/>
                </a:moveTo>
                <a:cubicBezTo>
                  <a:pt x="503683" y="0"/>
                  <a:pt x="536745" y="32999"/>
                  <a:pt x="536745" y="73706"/>
                </a:cubicBezTo>
                <a:cubicBezTo>
                  <a:pt x="536745" y="114413"/>
                  <a:pt x="503683" y="147412"/>
                  <a:pt x="462898" y="147412"/>
                </a:cubicBezTo>
                <a:cubicBezTo>
                  <a:pt x="422113" y="147412"/>
                  <a:pt x="389051" y="114413"/>
                  <a:pt x="389051" y="73706"/>
                </a:cubicBezTo>
                <a:cubicBezTo>
                  <a:pt x="389051" y="32999"/>
                  <a:pt x="422113" y="0"/>
                  <a:pt x="46289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10" name="íśľîḑe">
            <a:extLst>
              <a:ext uri="{FF2B5EF4-FFF2-40B4-BE49-F238E27FC236}">
                <a16:creationId xmlns="" xmlns:a16="http://schemas.microsoft.com/office/drawing/2014/main" id="{9DFBC5CE-FDE1-4306-8C28-EDD7EB64F6A7}"/>
              </a:ext>
            </a:extLst>
          </p:cNvPr>
          <p:cNvSpPr txBox="1"/>
          <p:nvPr/>
        </p:nvSpPr>
        <p:spPr>
          <a:xfrm>
            <a:off x="5377470" y="2280387"/>
            <a:ext cx="1762704" cy="654676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sz="2000" b="1">
                <a:solidFill>
                  <a:schemeClr val="accent1"/>
                </a:solidFill>
              </a:rPr>
              <a:t>18K</a:t>
            </a:r>
          </a:p>
          <a:p>
            <a:pPr algn="ctr"/>
            <a:r>
              <a:rPr lang="en-US" altLang="zh-CN" sz="1400"/>
              <a:t>Key words</a:t>
            </a:r>
            <a:endParaRPr lang="zh-CN" altLang="en-US" sz="1400" dirty="0"/>
          </a:p>
        </p:txBody>
      </p:sp>
      <p:sp>
        <p:nvSpPr>
          <p:cNvPr id="11" name="îṧliḋé">
            <a:extLst>
              <a:ext uri="{FF2B5EF4-FFF2-40B4-BE49-F238E27FC236}">
                <a16:creationId xmlns="" xmlns:a16="http://schemas.microsoft.com/office/drawing/2014/main" id="{342B6635-42EF-4A7C-B782-881180BC35EB}"/>
              </a:ext>
            </a:extLst>
          </p:cNvPr>
          <p:cNvSpPr txBox="1"/>
          <p:nvPr/>
        </p:nvSpPr>
        <p:spPr>
          <a:xfrm>
            <a:off x="7679490" y="2280387"/>
            <a:ext cx="1762704" cy="654676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sz="2000" b="1">
                <a:solidFill>
                  <a:schemeClr val="accent1"/>
                </a:solidFill>
              </a:rPr>
              <a:t>25K</a:t>
            </a:r>
          </a:p>
          <a:p>
            <a:pPr algn="ctr"/>
            <a:r>
              <a:rPr lang="en-US" altLang="zh-CN" sz="1400"/>
              <a:t>Key words</a:t>
            </a:r>
            <a:endParaRPr lang="zh-CN" altLang="en-US" sz="1400" dirty="0"/>
          </a:p>
        </p:txBody>
      </p:sp>
      <p:sp>
        <p:nvSpPr>
          <p:cNvPr id="12" name="íṣlîḍê">
            <a:extLst>
              <a:ext uri="{FF2B5EF4-FFF2-40B4-BE49-F238E27FC236}">
                <a16:creationId xmlns="" xmlns:a16="http://schemas.microsoft.com/office/drawing/2014/main" id="{F44DDE7F-AD5F-4EAF-9C47-7317EB627454}"/>
              </a:ext>
            </a:extLst>
          </p:cNvPr>
          <p:cNvSpPr txBox="1"/>
          <p:nvPr/>
        </p:nvSpPr>
        <p:spPr>
          <a:xfrm>
            <a:off x="9794490" y="2280387"/>
            <a:ext cx="1762704" cy="654676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sz="2000" b="1">
                <a:solidFill>
                  <a:schemeClr val="accent1"/>
                </a:solidFill>
              </a:rPr>
              <a:t>40K</a:t>
            </a:r>
          </a:p>
          <a:p>
            <a:pPr algn="ctr"/>
            <a:r>
              <a:rPr lang="en-US" altLang="zh-CN" sz="1400"/>
              <a:t>Key words</a:t>
            </a:r>
            <a:endParaRPr lang="zh-CN" altLang="en-US" sz="1400" dirty="0"/>
          </a:p>
        </p:txBody>
      </p:sp>
      <p:sp>
        <p:nvSpPr>
          <p:cNvPr id="13" name="íŝḷídê">
            <a:extLst>
              <a:ext uri="{FF2B5EF4-FFF2-40B4-BE49-F238E27FC236}">
                <a16:creationId xmlns="" xmlns:a16="http://schemas.microsoft.com/office/drawing/2014/main" id="{8F8E2783-2D1D-4BC0-AFB8-19DD53F433D3}"/>
              </a:ext>
            </a:extLst>
          </p:cNvPr>
          <p:cNvSpPr txBox="1"/>
          <p:nvPr/>
        </p:nvSpPr>
        <p:spPr>
          <a:xfrm>
            <a:off x="669925" y="1357568"/>
            <a:ext cx="4355245" cy="1531063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 lnSpcReduction="20000"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/>
              <a:t>Unified fonts make reading more fluent.</a:t>
            </a:r>
          </a:p>
          <a:p>
            <a:pPr algn="just">
              <a:lnSpc>
                <a:spcPct val="150000"/>
              </a:lnSpc>
            </a:pPr>
            <a:r>
              <a:rPr lang="en-US" altLang="zh-CN" sz="1700" b="1"/>
              <a:t>Theme color makes PPT more convenient to change.</a:t>
            </a:r>
          </a:p>
          <a:p>
            <a:pPr algn="just">
              <a:lnSpc>
                <a:spcPct val="150000"/>
              </a:lnSpc>
            </a:pPr>
            <a:r>
              <a:rPr lang="en-US" altLang="zh-CN" sz="1400"/>
              <a:t>Adjust the spacing to adapt to Chinese typesetting, use the reference line in PPT.</a:t>
            </a:r>
            <a:endParaRPr lang="en-US" altLang="zh-CN" sz="1600" b="1" dirty="0"/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86BF1986-1F5E-4110-927A-204C487CCC3B}"/>
              </a:ext>
            </a:extLst>
          </p:cNvPr>
          <p:cNvCxnSpPr/>
          <p:nvPr/>
        </p:nvCxnSpPr>
        <p:spPr>
          <a:xfrm>
            <a:off x="7491000" y="1657596"/>
            <a:ext cx="0" cy="1277467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E33389AC-04A0-42B0-8A5C-E68D87B778C4}"/>
              </a:ext>
            </a:extLst>
          </p:cNvPr>
          <p:cNvCxnSpPr/>
          <p:nvPr/>
        </p:nvCxnSpPr>
        <p:spPr>
          <a:xfrm>
            <a:off x="9606000" y="1657596"/>
            <a:ext cx="0" cy="1277467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î$ḻïḋê">
            <a:extLst>
              <a:ext uri="{FF2B5EF4-FFF2-40B4-BE49-F238E27FC236}">
                <a16:creationId xmlns="" xmlns:a16="http://schemas.microsoft.com/office/drawing/2014/main" id="{D624B49C-EADA-463A-A06A-D875711775C2}"/>
              </a:ext>
            </a:extLst>
          </p:cNvPr>
          <p:cNvSpPr txBox="1"/>
          <p:nvPr/>
        </p:nvSpPr>
        <p:spPr>
          <a:xfrm>
            <a:off x="670968" y="4213425"/>
            <a:ext cx="3168512" cy="588331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r>
              <a:rPr lang="en-US" altLang="zh-CN" b="1">
                <a:solidFill>
                  <a:schemeClr val="accent4"/>
                </a:solidFill>
              </a:rPr>
              <a:t>Text here</a:t>
            </a:r>
            <a:endParaRPr lang="en-US" altLang="zh-CN" b="1" dirty="0">
              <a:solidFill>
                <a:schemeClr val="accent4"/>
              </a:solidFill>
            </a:endParaRPr>
          </a:p>
        </p:txBody>
      </p:sp>
      <p:sp>
        <p:nvSpPr>
          <p:cNvPr id="28" name="işļïdè">
            <a:extLst>
              <a:ext uri="{FF2B5EF4-FFF2-40B4-BE49-F238E27FC236}">
                <a16:creationId xmlns="" xmlns:a16="http://schemas.microsoft.com/office/drawing/2014/main" id="{F629EF45-3BBD-46E6-8769-0E521232C07B}"/>
              </a:ext>
            </a:extLst>
          </p:cNvPr>
          <p:cNvSpPr txBox="1"/>
          <p:nvPr/>
        </p:nvSpPr>
        <p:spPr>
          <a:xfrm>
            <a:off x="670968" y="4801757"/>
            <a:ext cx="3168511" cy="132288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000"/>
              <a:t>Theme color makes PPT more convenient to change.</a:t>
            </a:r>
          </a:p>
          <a:p>
            <a:pPr>
              <a:lnSpc>
                <a:spcPct val="150000"/>
              </a:lnSpc>
            </a:pPr>
            <a:endParaRPr lang="en-US" altLang="zh-CN" sz="1000"/>
          </a:p>
          <a:p>
            <a:pPr>
              <a:lnSpc>
                <a:spcPct val="150000"/>
              </a:lnSpc>
            </a:pPr>
            <a:r>
              <a:rPr lang="en-US" altLang="zh-CN" sz="1000"/>
              <a:t>Adjust the spacing to adapt to Chinese typesetting, use the reference line in PPT.</a:t>
            </a:r>
            <a:endParaRPr lang="en-US" altLang="zh-CN" sz="1000" dirty="0"/>
          </a:p>
        </p:txBody>
      </p:sp>
      <p:sp>
        <p:nvSpPr>
          <p:cNvPr id="29" name="ïSlïḑè">
            <a:extLst>
              <a:ext uri="{FF2B5EF4-FFF2-40B4-BE49-F238E27FC236}">
                <a16:creationId xmlns="" xmlns:a16="http://schemas.microsoft.com/office/drawing/2014/main" id="{A69A3B8B-EF02-4A80-8439-08733F77E412}"/>
              </a:ext>
            </a:extLst>
          </p:cNvPr>
          <p:cNvSpPr/>
          <p:nvPr/>
        </p:nvSpPr>
        <p:spPr bwMode="auto">
          <a:xfrm>
            <a:off x="803458" y="3534251"/>
            <a:ext cx="609685" cy="493484"/>
          </a:xfrm>
          <a:custGeom>
            <a:avLst/>
            <a:gdLst>
              <a:gd name="connsiteX0" fmla="*/ 355420 w 607568"/>
              <a:gd name="connsiteY0" fmla="*/ 250307 h 491771"/>
              <a:gd name="connsiteX1" fmla="*/ 352312 w 607568"/>
              <a:gd name="connsiteY1" fmla="*/ 251812 h 491771"/>
              <a:gd name="connsiteX2" fmla="*/ 321042 w 607568"/>
              <a:gd name="connsiteY2" fmla="*/ 289814 h 491771"/>
              <a:gd name="connsiteX3" fmla="*/ 321513 w 607568"/>
              <a:gd name="connsiteY3" fmla="*/ 295364 h 491771"/>
              <a:gd name="connsiteX4" fmla="*/ 369736 w 607568"/>
              <a:gd name="connsiteY4" fmla="*/ 338257 h 491771"/>
              <a:gd name="connsiteX5" fmla="*/ 371997 w 607568"/>
              <a:gd name="connsiteY5" fmla="*/ 339104 h 491771"/>
              <a:gd name="connsiteX6" fmla="*/ 373127 w 607568"/>
              <a:gd name="connsiteY6" fmla="*/ 338916 h 491771"/>
              <a:gd name="connsiteX7" fmla="*/ 375293 w 607568"/>
              <a:gd name="connsiteY7" fmla="*/ 336282 h 491771"/>
              <a:gd name="connsiteX8" fmla="*/ 383676 w 607568"/>
              <a:gd name="connsiteY8" fmla="*/ 279467 h 491771"/>
              <a:gd name="connsiteX9" fmla="*/ 376424 w 607568"/>
              <a:gd name="connsiteY9" fmla="*/ 263287 h 491771"/>
              <a:gd name="connsiteX10" fmla="*/ 357681 w 607568"/>
              <a:gd name="connsiteY10" fmla="*/ 250965 h 491771"/>
              <a:gd name="connsiteX11" fmla="*/ 355420 w 607568"/>
              <a:gd name="connsiteY11" fmla="*/ 250307 h 491771"/>
              <a:gd name="connsiteX12" fmla="*/ 258879 w 607568"/>
              <a:gd name="connsiteY12" fmla="*/ 250307 h 491771"/>
              <a:gd name="connsiteX13" fmla="*/ 256712 w 607568"/>
              <a:gd name="connsiteY13" fmla="*/ 250965 h 491771"/>
              <a:gd name="connsiteX14" fmla="*/ 237969 w 607568"/>
              <a:gd name="connsiteY14" fmla="*/ 263287 h 491771"/>
              <a:gd name="connsiteX15" fmla="*/ 230717 w 607568"/>
              <a:gd name="connsiteY15" fmla="*/ 279467 h 491771"/>
              <a:gd name="connsiteX16" fmla="*/ 239100 w 607568"/>
              <a:gd name="connsiteY16" fmla="*/ 336282 h 491771"/>
              <a:gd name="connsiteX17" fmla="*/ 241266 w 607568"/>
              <a:gd name="connsiteY17" fmla="*/ 338916 h 491771"/>
              <a:gd name="connsiteX18" fmla="*/ 242396 w 607568"/>
              <a:gd name="connsiteY18" fmla="*/ 339104 h 491771"/>
              <a:gd name="connsiteX19" fmla="*/ 244657 w 607568"/>
              <a:gd name="connsiteY19" fmla="*/ 338257 h 491771"/>
              <a:gd name="connsiteX20" fmla="*/ 292880 w 607568"/>
              <a:gd name="connsiteY20" fmla="*/ 295364 h 491771"/>
              <a:gd name="connsiteX21" fmla="*/ 293351 w 607568"/>
              <a:gd name="connsiteY21" fmla="*/ 289814 h 491771"/>
              <a:gd name="connsiteX22" fmla="*/ 261987 w 607568"/>
              <a:gd name="connsiteY22" fmla="*/ 251812 h 491771"/>
              <a:gd name="connsiteX23" fmla="*/ 258879 w 607568"/>
              <a:gd name="connsiteY23" fmla="*/ 250307 h 491771"/>
              <a:gd name="connsiteX24" fmla="*/ 500465 w 607568"/>
              <a:gd name="connsiteY24" fmla="*/ 66049 h 491771"/>
              <a:gd name="connsiteX25" fmla="*/ 565743 w 607568"/>
              <a:gd name="connsiteY25" fmla="*/ 130673 h 491771"/>
              <a:gd name="connsiteX26" fmla="*/ 566120 w 607568"/>
              <a:gd name="connsiteY26" fmla="*/ 130673 h 491771"/>
              <a:gd name="connsiteX27" fmla="*/ 580250 w 607568"/>
              <a:gd name="connsiteY27" fmla="*/ 160962 h 491771"/>
              <a:gd name="connsiteX28" fmla="*/ 560939 w 607568"/>
              <a:gd name="connsiteY28" fmla="*/ 182503 h 491771"/>
              <a:gd name="connsiteX29" fmla="*/ 531927 w 607568"/>
              <a:gd name="connsiteY29" fmla="*/ 223799 h 491771"/>
              <a:gd name="connsiteX30" fmla="*/ 528253 w 607568"/>
              <a:gd name="connsiteY30" fmla="*/ 234240 h 491771"/>
              <a:gd name="connsiteX31" fmla="*/ 530797 w 607568"/>
              <a:gd name="connsiteY31" fmla="*/ 246281 h 491771"/>
              <a:gd name="connsiteX32" fmla="*/ 545868 w 607568"/>
              <a:gd name="connsiteY32" fmla="*/ 261143 h 491771"/>
              <a:gd name="connsiteX33" fmla="*/ 558961 w 607568"/>
              <a:gd name="connsiteY33" fmla="*/ 263777 h 491771"/>
              <a:gd name="connsiteX34" fmla="*/ 597299 w 607568"/>
              <a:gd name="connsiteY34" fmla="*/ 301968 h 491771"/>
              <a:gd name="connsiteX35" fmla="*/ 607002 w 607568"/>
              <a:gd name="connsiteY35" fmla="*/ 350788 h 491771"/>
              <a:gd name="connsiteX36" fmla="*/ 601256 w 607568"/>
              <a:gd name="connsiteY36" fmla="*/ 373835 h 491771"/>
              <a:gd name="connsiteX37" fmla="*/ 579685 w 607568"/>
              <a:gd name="connsiteY37" fmla="*/ 384088 h 491771"/>
              <a:gd name="connsiteX38" fmla="*/ 490386 w 607568"/>
              <a:gd name="connsiteY38" fmla="*/ 384088 h 491771"/>
              <a:gd name="connsiteX39" fmla="*/ 467685 w 607568"/>
              <a:gd name="connsiteY39" fmla="*/ 310058 h 491771"/>
              <a:gd name="connsiteX40" fmla="*/ 431702 w 607568"/>
              <a:gd name="connsiteY40" fmla="*/ 267445 h 491771"/>
              <a:gd name="connsiteX41" fmla="*/ 441969 w 607568"/>
              <a:gd name="connsiteY41" fmla="*/ 263777 h 491771"/>
              <a:gd name="connsiteX42" fmla="*/ 455157 w 607568"/>
              <a:gd name="connsiteY42" fmla="*/ 261237 h 491771"/>
              <a:gd name="connsiteX43" fmla="*/ 470228 w 607568"/>
              <a:gd name="connsiteY43" fmla="*/ 246281 h 491771"/>
              <a:gd name="connsiteX44" fmla="*/ 472677 w 607568"/>
              <a:gd name="connsiteY44" fmla="*/ 234240 h 491771"/>
              <a:gd name="connsiteX45" fmla="*/ 469098 w 607568"/>
              <a:gd name="connsiteY45" fmla="*/ 223893 h 491771"/>
              <a:gd name="connsiteX46" fmla="*/ 439991 w 607568"/>
              <a:gd name="connsiteY46" fmla="*/ 182503 h 491771"/>
              <a:gd name="connsiteX47" fmla="*/ 426144 w 607568"/>
              <a:gd name="connsiteY47" fmla="*/ 172720 h 491771"/>
              <a:gd name="connsiteX48" fmla="*/ 441404 w 607568"/>
              <a:gd name="connsiteY48" fmla="*/ 143278 h 491771"/>
              <a:gd name="connsiteX49" fmla="*/ 439708 w 607568"/>
              <a:gd name="connsiteY49" fmla="*/ 107438 h 491771"/>
              <a:gd name="connsiteX50" fmla="*/ 500465 w 607568"/>
              <a:gd name="connsiteY50" fmla="*/ 66049 h 491771"/>
              <a:gd name="connsiteX51" fmla="*/ 107100 w 607568"/>
              <a:gd name="connsiteY51" fmla="*/ 66049 h 491771"/>
              <a:gd name="connsiteX52" fmla="*/ 171341 w 607568"/>
              <a:gd name="connsiteY52" fmla="*/ 123618 h 491771"/>
              <a:gd name="connsiteX53" fmla="*/ 172849 w 607568"/>
              <a:gd name="connsiteY53" fmla="*/ 143278 h 491771"/>
              <a:gd name="connsiteX54" fmla="*/ 184246 w 607568"/>
              <a:gd name="connsiteY54" fmla="*/ 168205 h 491771"/>
              <a:gd name="connsiteX55" fmla="*/ 167574 w 607568"/>
              <a:gd name="connsiteY55" fmla="*/ 182503 h 491771"/>
              <a:gd name="connsiteX56" fmla="*/ 138468 w 607568"/>
              <a:gd name="connsiteY56" fmla="*/ 223799 h 491771"/>
              <a:gd name="connsiteX57" fmla="*/ 134794 w 607568"/>
              <a:gd name="connsiteY57" fmla="*/ 234240 h 491771"/>
              <a:gd name="connsiteX58" fmla="*/ 137337 w 607568"/>
              <a:gd name="connsiteY58" fmla="*/ 246281 h 491771"/>
              <a:gd name="connsiteX59" fmla="*/ 152408 w 607568"/>
              <a:gd name="connsiteY59" fmla="*/ 261143 h 491771"/>
              <a:gd name="connsiteX60" fmla="*/ 165596 w 607568"/>
              <a:gd name="connsiteY60" fmla="*/ 263777 h 491771"/>
              <a:gd name="connsiteX61" fmla="*/ 179442 w 607568"/>
              <a:gd name="connsiteY61" fmla="*/ 268856 h 491771"/>
              <a:gd name="connsiteX62" fmla="*/ 146662 w 607568"/>
              <a:gd name="connsiteY62" fmla="*/ 310058 h 491771"/>
              <a:gd name="connsiteX63" fmla="*/ 123867 w 607568"/>
              <a:gd name="connsiteY63" fmla="*/ 384088 h 491771"/>
              <a:gd name="connsiteX64" fmla="*/ 27883 w 607568"/>
              <a:gd name="connsiteY64" fmla="*/ 384088 h 491771"/>
              <a:gd name="connsiteX65" fmla="*/ 6312 w 607568"/>
              <a:gd name="connsiteY65" fmla="*/ 373835 h 491771"/>
              <a:gd name="connsiteX66" fmla="*/ 566 w 607568"/>
              <a:gd name="connsiteY66" fmla="*/ 350788 h 491771"/>
              <a:gd name="connsiteX67" fmla="*/ 10268 w 607568"/>
              <a:gd name="connsiteY67" fmla="*/ 301968 h 491771"/>
              <a:gd name="connsiteX68" fmla="*/ 48606 w 607568"/>
              <a:gd name="connsiteY68" fmla="*/ 263777 h 491771"/>
              <a:gd name="connsiteX69" fmla="*/ 61699 w 607568"/>
              <a:gd name="connsiteY69" fmla="*/ 261237 h 491771"/>
              <a:gd name="connsiteX70" fmla="*/ 76770 w 607568"/>
              <a:gd name="connsiteY70" fmla="*/ 246281 h 491771"/>
              <a:gd name="connsiteX71" fmla="*/ 79313 w 607568"/>
              <a:gd name="connsiteY71" fmla="*/ 234240 h 491771"/>
              <a:gd name="connsiteX72" fmla="*/ 75639 w 607568"/>
              <a:gd name="connsiteY72" fmla="*/ 223893 h 491771"/>
              <a:gd name="connsiteX73" fmla="*/ 46628 w 607568"/>
              <a:gd name="connsiteY73" fmla="*/ 182503 h 491771"/>
              <a:gd name="connsiteX74" fmla="*/ 27318 w 607568"/>
              <a:gd name="connsiteY74" fmla="*/ 160962 h 491771"/>
              <a:gd name="connsiteX75" fmla="*/ 41447 w 607568"/>
              <a:gd name="connsiteY75" fmla="*/ 130673 h 491771"/>
              <a:gd name="connsiteX76" fmla="*/ 41824 w 607568"/>
              <a:gd name="connsiteY76" fmla="*/ 130673 h 491771"/>
              <a:gd name="connsiteX77" fmla="*/ 107100 w 607568"/>
              <a:gd name="connsiteY77" fmla="*/ 66049 h 491771"/>
              <a:gd name="connsiteX78" fmla="*/ 298626 w 607568"/>
              <a:gd name="connsiteY78" fmla="*/ 0 h 491771"/>
              <a:gd name="connsiteX79" fmla="*/ 315956 w 607568"/>
              <a:gd name="connsiteY79" fmla="*/ 0 h 491771"/>
              <a:gd name="connsiteX80" fmla="*/ 401854 w 607568"/>
              <a:gd name="connsiteY80" fmla="*/ 85787 h 491771"/>
              <a:gd name="connsiteX81" fmla="*/ 401854 w 607568"/>
              <a:gd name="connsiteY81" fmla="*/ 95476 h 491771"/>
              <a:gd name="connsiteX82" fmla="*/ 421633 w 607568"/>
              <a:gd name="connsiteY82" fmla="*/ 138840 h 491771"/>
              <a:gd name="connsiteX83" fmla="*/ 417960 w 607568"/>
              <a:gd name="connsiteY83" fmla="*/ 149281 h 491771"/>
              <a:gd name="connsiteX84" fmla="*/ 417112 w 607568"/>
              <a:gd name="connsiteY84" fmla="*/ 151068 h 491771"/>
              <a:gd name="connsiteX85" fmla="*/ 411273 w 607568"/>
              <a:gd name="connsiteY85" fmla="*/ 159534 h 491771"/>
              <a:gd name="connsiteX86" fmla="*/ 410896 w 607568"/>
              <a:gd name="connsiteY86" fmla="*/ 159910 h 491771"/>
              <a:gd name="connsiteX87" fmla="*/ 394037 w 607568"/>
              <a:gd name="connsiteY87" fmla="*/ 169787 h 491771"/>
              <a:gd name="connsiteX88" fmla="*/ 384900 w 607568"/>
              <a:gd name="connsiteY88" fmla="*/ 189541 h 491771"/>
              <a:gd name="connsiteX89" fmla="*/ 384712 w 607568"/>
              <a:gd name="connsiteY89" fmla="*/ 189823 h 491771"/>
              <a:gd name="connsiteX90" fmla="*/ 373316 w 607568"/>
              <a:gd name="connsiteY90" fmla="*/ 207131 h 491771"/>
              <a:gd name="connsiteX91" fmla="*/ 372750 w 607568"/>
              <a:gd name="connsiteY91" fmla="*/ 207789 h 491771"/>
              <a:gd name="connsiteX92" fmla="*/ 359847 w 607568"/>
              <a:gd name="connsiteY92" fmla="*/ 222275 h 491771"/>
              <a:gd name="connsiteX93" fmla="*/ 359188 w 607568"/>
              <a:gd name="connsiteY93" fmla="*/ 222934 h 491771"/>
              <a:gd name="connsiteX94" fmla="*/ 345154 w 607568"/>
              <a:gd name="connsiteY94" fmla="*/ 234598 h 491771"/>
              <a:gd name="connsiteX95" fmla="*/ 345625 w 607568"/>
              <a:gd name="connsiteY95" fmla="*/ 236855 h 491771"/>
              <a:gd name="connsiteX96" fmla="*/ 348639 w 607568"/>
              <a:gd name="connsiteY96" fmla="*/ 235538 h 491771"/>
              <a:gd name="connsiteX97" fmla="*/ 355514 w 607568"/>
              <a:gd name="connsiteY97" fmla="*/ 234033 h 491771"/>
              <a:gd name="connsiteX98" fmla="*/ 366628 w 607568"/>
              <a:gd name="connsiteY98" fmla="*/ 237326 h 491771"/>
              <a:gd name="connsiteX99" fmla="*/ 385371 w 607568"/>
              <a:gd name="connsiteY99" fmla="*/ 249648 h 491771"/>
              <a:gd name="connsiteX100" fmla="*/ 399876 w 607568"/>
              <a:gd name="connsiteY100" fmla="*/ 279373 h 491771"/>
              <a:gd name="connsiteX101" fmla="*/ 430016 w 607568"/>
              <a:gd name="connsiteY101" fmla="*/ 289814 h 491771"/>
              <a:gd name="connsiteX102" fmla="*/ 448382 w 607568"/>
              <a:gd name="connsiteY102" fmla="*/ 316058 h 491771"/>
              <a:gd name="connsiteX103" fmla="*/ 481630 w 607568"/>
              <a:gd name="connsiteY103" fmla="*/ 424515 h 491771"/>
              <a:gd name="connsiteX104" fmla="*/ 483891 w 607568"/>
              <a:gd name="connsiteY104" fmla="*/ 436461 h 491771"/>
              <a:gd name="connsiteX105" fmla="*/ 473718 w 607568"/>
              <a:gd name="connsiteY105" fmla="*/ 470700 h 491771"/>
              <a:gd name="connsiteX106" fmla="*/ 443956 w 607568"/>
              <a:gd name="connsiteY106" fmla="*/ 490360 h 491771"/>
              <a:gd name="connsiteX107" fmla="*/ 431805 w 607568"/>
              <a:gd name="connsiteY107" fmla="*/ 491771 h 491771"/>
              <a:gd name="connsiteX108" fmla="*/ 325375 w 607568"/>
              <a:gd name="connsiteY108" fmla="*/ 491771 h 491771"/>
              <a:gd name="connsiteX109" fmla="*/ 337430 w 607568"/>
              <a:gd name="connsiteY109" fmla="*/ 415296 h 491771"/>
              <a:gd name="connsiteX110" fmla="*/ 334605 w 607568"/>
              <a:gd name="connsiteY110" fmla="*/ 389052 h 491771"/>
              <a:gd name="connsiteX111" fmla="*/ 323962 w 607568"/>
              <a:gd name="connsiteY111" fmla="*/ 360927 h 491771"/>
              <a:gd name="connsiteX112" fmla="*/ 337430 w 607568"/>
              <a:gd name="connsiteY112" fmla="*/ 347476 h 491771"/>
              <a:gd name="connsiteX113" fmla="*/ 307196 w 607568"/>
              <a:gd name="connsiteY113" fmla="*/ 317281 h 491771"/>
              <a:gd name="connsiteX114" fmla="*/ 276868 w 607568"/>
              <a:gd name="connsiteY114" fmla="*/ 347476 h 491771"/>
              <a:gd name="connsiteX115" fmla="*/ 290337 w 607568"/>
              <a:gd name="connsiteY115" fmla="*/ 360927 h 491771"/>
              <a:gd name="connsiteX116" fmla="*/ 279694 w 607568"/>
              <a:gd name="connsiteY116" fmla="*/ 389052 h 491771"/>
              <a:gd name="connsiteX117" fmla="*/ 276963 w 607568"/>
              <a:gd name="connsiteY117" fmla="*/ 415296 h 491771"/>
              <a:gd name="connsiteX118" fmla="*/ 288736 w 607568"/>
              <a:gd name="connsiteY118" fmla="*/ 491771 h 491771"/>
              <a:gd name="connsiteX119" fmla="*/ 182493 w 607568"/>
              <a:gd name="connsiteY119" fmla="*/ 491771 h 491771"/>
              <a:gd name="connsiteX120" fmla="*/ 170437 w 607568"/>
              <a:gd name="connsiteY120" fmla="*/ 490360 h 491771"/>
              <a:gd name="connsiteX121" fmla="*/ 140675 w 607568"/>
              <a:gd name="connsiteY121" fmla="*/ 470700 h 491771"/>
              <a:gd name="connsiteX122" fmla="*/ 132669 w 607568"/>
              <a:gd name="connsiteY122" fmla="*/ 424515 h 491771"/>
              <a:gd name="connsiteX123" fmla="*/ 166011 w 607568"/>
              <a:gd name="connsiteY123" fmla="*/ 316058 h 491771"/>
              <a:gd name="connsiteX124" fmla="*/ 184377 w 607568"/>
              <a:gd name="connsiteY124" fmla="*/ 289814 h 491771"/>
              <a:gd name="connsiteX125" fmla="*/ 214517 w 607568"/>
              <a:gd name="connsiteY125" fmla="*/ 279373 h 491771"/>
              <a:gd name="connsiteX126" fmla="*/ 214517 w 607568"/>
              <a:gd name="connsiteY126" fmla="*/ 279279 h 491771"/>
              <a:gd name="connsiteX127" fmla="*/ 229022 w 607568"/>
              <a:gd name="connsiteY127" fmla="*/ 249648 h 491771"/>
              <a:gd name="connsiteX128" fmla="*/ 247765 w 607568"/>
              <a:gd name="connsiteY128" fmla="*/ 237326 h 491771"/>
              <a:gd name="connsiteX129" fmla="*/ 258879 w 607568"/>
              <a:gd name="connsiteY129" fmla="*/ 234033 h 491771"/>
              <a:gd name="connsiteX130" fmla="*/ 265754 w 607568"/>
              <a:gd name="connsiteY130" fmla="*/ 235538 h 491771"/>
              <a:gd name="connsiteX131" fmla="*/ 268768 w 607568"/>
              <a:gd name="connsiteY131" fmla="*/ 236855 h 491771"/>
              <a:gd name="connsiteX132" fmla="*/ 269239 w 607568"/>
              <a:gd name="connsiteY132" fmla="*/ 234598 h 491771"/>
              <a:gd name="connsiteX133" fmla="*/ 255205 w 607568"/>
              <a:gd name="connsiteY133" fmla="*/ 222934 h 491771"/>
              <a:gd name="connsiteX134" fmla="*/ 254546 w 607568"/>
              <a:gd name="connsiteY134" fmla="*/ 222275 h 491771"/>
              <a:gd name="connsiteX135" fmla="*/ 241548 w 607568"/>
              <a:gd name="connsiteY135" fmla="*/ 207789 h 491771"/>
              <a:gd name="connsiteX136" fmla="*/ 241077 w 607568"/>
              <a:gd name="connsiteY136" fmla="*/ 207225 h 491771"/>
              <a:gd name="connsiteX137" fmla="*/ 229681 w 607568"/>
              <a:gd name="connsiteY137" fmla="*/ 189823 h 491771"/>
              <a:gd name="connsiteX138" fmla="*/ 229493 w 607568"/>
              <a:gd name="connsiteY138" fmla="*/ 189635 h 491771"/>
              <a:gd name="connsiteX139" fmla="*/ 220356 w 607568"/>
              <a:gd name="connsiteY139" fmla="*/ 169787 h 491771"/>
              <a:gd name="connsiteX140" fmla="*/ 203497 w 607568"/>
              <a:gd name="connsiteY140" fmla="*/ 159910 h 491771"/>
              <a:gd name="connsiteX141" fmla="*/ 203120 w 607568"/>
              <a:gd name="connsiteY141" fmla="*/ 159534 h 491771"/>
              <a:gd name="connsiteX142" fmla="*/ 197281 w 607568"/>
              <a:gd name="connsiteY142" fmla="*/ 151068 h 491771"/>
              <a:gd name="connsiteX143" fmla="*/ 196433 w 607568"/>
              <a:gd name="connsiteY143" fmla="*/ 149281 h 491771"/>
              <a:gd name="connsiteX144" fmla="*/ 192666 w 607568"/>
              <a:gd name="connsiteY144" fmla="*/ 138840 h 491771"/>
              <a:gd name="connsiteX145" fmla="*/ 212727 w 607568"/>
              <a:gd name="connsiteY145" fmla="*/ 95476 h 491771"/>
              <a:gd name="connsiteX146" fmla="*/ 212727 w 607568"/>
              <a:gd name="connsiteY146" fmla="*/ 85787 h 491771"/>
              <a:gd name="connsiteX147" fmla="*/ 298626 w 607568"/>
              <a:gd name="connsiteY147" fmla="*/ 0 h 4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68" h="491771">
                <a:moveTo>
                  <a:pt x="355420" y="250307"/>
                </a:moveTo>
                <a:cubicBezTo>
                  <a:pt x="354290" y="250307"/>
                  <a:pt x="353160" y="250871"/>
                  <a:pt x="352312" y="251812"/>
                </a:cubicBezTo>
                <a:lnTo>
                  <a:pt x="321042" y="289814"/>
                </a:lnTo>
                <a:cubicBezTo>
                  <a:pt x="319723" y="291507"/>
                  <a:pt x="319912" y="293953"/>
                  <a:pt x="321513" y="295364"/>
                </a:cubicBezTo>
                <a:lnTo>
                  <a:pt x="369736" y="338257"/>
                </a:lnTo>
                <a:cubicBezTo>
                  <a:pt x="370396" y="338822"/>
                  <a:pt x="371149" y="339104"/>
                  <a:pt x="371997" y="339104"/>
                </a:cubicBezTo>
                <a:cubicBezTo>
                  <a:pt x="372374" y="339104"/>
                  <a:pt x="372750" y="339010"/>
                  <a:pt x="373127" y="338916"/>
                </a:cubicBezTo>
                <a:cubicBezTo>
                  <a:pt x="374257" y="338539"/>
                  <a:pt x="375105" y="337505"/>
                  <a:pt x="375293" y="336282"/>
                </a:cubicBezTo>
                <a:lnTo>
                  <a:pt x="383676" y="279467"/>
                </a:lnTo>
                <a:cubicBezTo>
                  <a:pt x="384618" y="273164"/>
                  <a:pt x="381792" y="266768"/>
                  <a:pt x="376424" y="263287"/>
                </a:cubicBezTo>
                <a:lnTo>
                  <a:pt x="357681" y="250965"/>
                </a:lnTo>
                <a:cubicBezTo>
                  <a:pt x="357021" y="250495"/>
                  <a:pt x="356174" y="250307"/>
                  <a:pt x="355420" y="250307"/>
                </a:cubicBezTo>
                <a:close/>
                <a:moveTo>
                  <a:pt x="258879" y="250307"/>
                </a:moveTo>
                <a:cubicBezTo>
                  <a:pt x="258125" y="250307"/>
                  <a:pt x="257372" y="250495"/>
                  <a:pt x="256712" y="250965"/>
                </a:cubicBezTo>
                <a:lnTo>
                  <a:pt x="237969" y="263287"/>
                </a:lnTo>
                <a:cubicBezTo>
                  <a:pt x="232601" y="266768"/>
                  <a:pt x="229775" y="273164"/>
                  <a:pt x="230717" y="279467"/>
                </a:cubicBezTo>
                <a:lnTo>
                  <a:pt x="239100" y="336282"/>
                </a:lnTo>
                <a:cubicBezTo>
                  <a:pt x="239288" y="337505"/>
                  <a:pt x="240136" y="338539"/>
                  <a:pt x="241266" y="338916"/>
                </a:cubicBezTo>
                <a:cubicBezTo>
                  <a:pt x="241643" y="339010"/>
                  <a:pt x="242019" y="339104"/>
                  <a:pt x="242396" y="339104"/>
                </a:cubicBezTo>
                <a:cubicBezTo>
                  <a:pt x="243244" y="339104"/>
                  <a:pt x="243997" y="338822"/>
                  <a:pt x="244657" y="338257"/>
                </a:cubicBezTo>
                <a:lnTo>
                  <a:pt x="292880" y="295364"/>
                </a:lnTo>
                <a:cubicBezTo>
                  <a:pt x="294481" y="293953"/>
                  <a:pt x="294670" y="291507"/>
                  <a:pt x="293351" y="289814"/>
                </a:cubicBezTo>
                <a:lnTo>
                  <a:pt x="261987" y="251812"/>
                </a:lnTo>
                <a:cubicBezTo>
                  <a:pt x="261233" y="250871"/>
                  <a:pt x="260103" y="250307"/>
                  <a:pt x="258879" y="250307"/>
                </a:cubicBezTo>
                <a:close/>
                <a:moveTo>
                  <a:pt x="500465" y="66049"/>
                </a:moveTo>
                <a:cubicBezTo>
                  <a:pt x="548129" y="66049"/>
                  <a:pt x="562447" y="93516"/>
                  <a:pt x="565743" y="130673"/>
                </a:cubicBezTo>
                <a:cubicBezTo>
                  <a:pt x="565932" y="130673"/>
                  <a:pt x="566026" y="130673"/>
                  <a:pt x="566120" y="130673"/>
                </a:cubicBezTo>
                <a:cubicBezTo>
                  <a:pt x="577141" y="133118"/>
                  <a:pt x="583358" y="146664"/>
                  <a:pt x="580250" y="160962"/>
                </a:cubicBezTo>
                <a:cubicBezTo>
                  <a:pt x="577706" y="172532"/>
                  <a:pt x="569700" y="180904"/>
                  <a:pt x="560939" y="182503"/>
                </a:cubicBezTo>
                <a:cubicBezTo>
                  <a:pt x="554628" y="199529"/>
                  <a:pt x="543796" y="214016"/>
                  <a:pt x="531927" y="223799"/>
                </a:cubicBezTo>
                <a:cubicBezTo>
                  <a:pt x="528913" y="226338"/>
                  <a:pt x="527500" y="230383"/>
                  <a:pt x="528253" y="234240"/>
                </a:cubicBezTo>
                <a:lnTo>
                  <a:pt x="530797" y="246281"/>
                </a:lnTo>
                <a:cubicBezTo>
                  <a:pt x="532304" y="253806"/>
                  <a:pt x="538238" y="259732"/>
                  <a:pt x="545868" y="261143"/>
                </a:cubicBezTo>
                <a:lnTo>
                  <a:pt x="558961" y="263777"/>
                </a:lnTo>
                <a:cubicBezTo>
                  <a:pt x="578366" y="267634"/>
                  <a:pt x="593437" y="282684"/>
                  <a:pt x="597299" y="301968"/>
                </a:cubicBezTo>
                <a:lnTo>
                  <a:pt x="607002" y="350788"/>
                </a:lnTo>
                <a:cubicBezTo>
                  <a:pt x="608697" y="358972"/>
                  <a:pt x="606531" y="367438"/>
                  <a:pt x="601256" y="373835"/>
                </a:cubicBezTo>
                <a:cubicBezTo>
                  <a:pt x="595981" y="380325"/>
                  <a:pt x="588068" y="384088"/>
                  <a:pt x="579685" y="384088"/>
                </a:cubicBezTo>
                <a:lnTo>
                  <a:pt x="490386" y="384088"/>
                </a:lnTo>
                <a:lnTo>
                  <a:pt x="467685" y="310058"/>
                </a:lnTo>
                <a:cubicBezTo>
                  <a:pt x="461845" y="291150"/>
                  <a:pt x="448563" y="276194"/>
                  <a:pt x="431702" y="267445"/>
                </a:cubicBezTo>
                <a:cubicBezTo>
                  <a:pt x="434999" y="265940"/>
                  <a:pt x="438295" y="264529"/>
                  <a:pt x="441969" y="263777"/>
                </a:cubicBezTo>
                <a:lnTo>
                  <a:pt x="455157" y="261237"/>
                </a:lnTo>
                <a:cubicBezTo>
                  <a:pt x="462692" y="259732"/>
                  <a:pt x="468627" y="253806"/>
                  <a:pt x="470228" y="246281"/>
                </a:cubicBezTo>
                <a:lnTo>
                  <a:pt x="472677" y="234240"/>
                </a:lnTo>
                <a:cubicBezTo>
                  <a:pt x="473525" y="230383"/>
                  <a:pt x="472112" y="226338"/>
                  <a:pt x="469098" y="223893"/>
                </a:cubicBezTo>
                <a:cubicBezTo>
                  <a:pt x="457229" y="214016"/>
                  <a:pt x="446302" y="199529"/>
                  <a:pt x="439991" y="182503"/>
                </a:cubicBezTo>
                <a:cubicBezTo>
                  <a:pt x="434716" y="181563"/>
                  <a:pt x="429818" y="177894"/>
                  <a:pt x="426144" y="172720"/>
                </a:cubicBezTo>
                <a:cubicBezTo>
                  <a:pt x="433303" y="164725"/>
                  <a:pt x="438861" y="154754"/>
                  <a:pt x="441404" y="143278"/>
                </a:cubicBezTo>
                <a:cubicBezTo>
                  <a:pt x="444324" y="130485"/>
                  <a:pt x="443476" y="118068"/>
                  <a:pt x="439708" y="107438"/>
                </a:cubicBezTo>
                <a:cubicBezTo>
                  <a:pt x="447244" y="82699"/>
                  <a:pt x="464200" y="66049"/>
                  <a:pt x="500465" y="66049"/>
                </a:cubicBezTo>
                <a:close/>
                <a:moveTo>
                  <a:pt x="107100" y="66049"/>
                </a:moveTo>
                <a:cubicBezTo>
                  <a:pt x="151561" y="66049"/>
                  <a:pt x="166820" y="90130"/>
                  <a:pt x="171341" y="123618"/>
                </a:cubicBezTo>
                <a:cubicBezTo>
                  <a:pt x="170965" y="129920"/>
                  <a:pt x="171436" y="136505"/>
                  <a:pt x="172849" y="143278"/>
                </a:cubicBezTo>
                <a:cubicBezTo>
                  <a:pt x="174921" y="152590"/>
                  <a:pt x="178971" y="161056"/>
                  <a:pt x="184246" y="168205"/>
                </a:cubicBezTo>
                <a:cubicBezTo>
                  <a:pt x="180573" y="175919"/>
                  <a:pt x="174356" y="181281"/>
                  <a:pt x="167574" y="182503"/>
                </a:cubicBezTo>
                <a:cubicBezTo>
                  <a:pt x="161263" y="199529"/>
                  <a:pt x="150336" y="214016"/>
                  <a:pt x="138468" y="223799"/>
                </a:cubicBezTo>
                <a:cubicBezTo>
                  <a:pt x="135453" y="226338"/>
                  <a:pt x="134040" y="230383"/>
                  <a:pt x="134794" y="234240"/>
                </a:cubicBezTo>
                <a:lnTo>
                  <a:pt x="137337" y="246281"/>
                </a:lnTo>
                <a:cubicBezTo>
                  <a:pt x="138939" y="253806"/>
                  <a:pt x="144873" y="259732"/>
                  <a:pt x="152408" y="261143"/>
                </a:cubicBezTo>
                <a:lnTo>
                  <a:pt x="165596" y="263777"/>
                </a:lnTo>
                <a:cubicBezTo>
                  <a:pt x="170494" y="264812"/>
                  <a:pt x="175203" y="266505"/>
                  <a:pt x="179442" y="268856"/>
                </a:cubicBezTo>
                <a:cubicBezTo>
                  <a:pt x="164088" y="277793"/>
                  <a:pt x="152126" y="292279"/>
                  <a:pt x="146662" y="310058"/>
                </a:cubicBezTo>
                <a:lnTo>
                  <a:pt x="123867" y="384088"/>
                </a:lnTo>
                <a:lnTo>
                  <a:pt x="27883" y="384088"/>
                </a:lnTo>
                <a:cubicBezTo>
                  <a:pt x="19499" y="384088"/>
                  <a:pt x="11587" y="380325"/>
                  <a:pt x="6312" y="373835"/>
                </a:cubicBezTo>
                <a:cubicBezTo>
                  <a:pt x="1037" y="367438"/>
                  <a:pt x="-1129" y="358972"/>
                  <a:pt x="566" y="350788"/>
                </a:cubicBezTo>
                <a:lnTo>
                  <a:pt x="10268" y="301968"/>
                </a:lnTo>
                <a:cubicBezTo>
                  <a:pt x="14130" y="282684"/>
                  <a:pt x="29202" y="267634"/>
                  <a:pt x="48606" y="263777"/>
                </a:cubicBezTo>
                <a:lnTo>
                  <a:pt x="61699" y="261237"/>
                </a:lnTo>
                <a:cubicBezTo>
                  <a:pt x="69328" y="259732"/>
                  <a:pt x="75263" y="253806"/>
                  <a:pt x="76770" y="246281"/>
                </a:cubicBezTo>
                <a:lnTo>
                  <a:pt x="79313" y="234240"/>
                </a:lnTo>
                <a:cubicBezTo>
                  <a:pt x="80067" y="230383"/>
                  <a:pt x="78654" y="226338"/>
                  <a:pt x="75639" y="223893"/>
                </a:cubicBezTo>
                <a:cubicBezTo>
                  <a:pt x="63771" y="214016"/>
                  <a:pt x="52939" y="199623"/>
                  <a:pt x="46628" y="182503"/>
                </a:cubicBezTo>
                <a:cubicBezTo>
                  <a:pt x="37867" y="180904"/>
                  <a:pt x="29861" y="172532"/>
                  <a:pt x="27318" y="160962"/>
                </a:cubicBezTo>
                <a:cubicBezTo>
                  <a:pt x="24115" y="146664"/>
                  <a:pt x="30426" y="133118"/>
                  <a:pt x="41447" y="130673"/>
                </a:cubicBezTo>
                <a:cubicBezTo>
                  <a:pt x="41541" y="130673"/>
                  <a:pt x="41729" y="130673"/>
                  <a:pt x="41824" y="130673"/>
                </a:cubicBezTo>
                <a:cubicBezTo>
                  <a:pt x="45403" y="93516"/>
                  <a:pt x="60192" y="66049"/>
                  <a:pt x="107100" y="66049"/>
                </a:cubicBezTo>
                <a:close/>
                <a:moveTo>
                  <a:pt x="298626" y="0"/>
                </a:moveTo>
                <a:lnTo>
                  <a:pt x="315956" y="0"/>
                </a:lnTo>
                <a:cubicBezTo>
                  <a:pt x="363426" y="0"/>
                  <a:pt x="401854" y="38378"/>
                  <a:pt x="401854" y="85787"/>
                </a:cubicBezTo>
                <a:lnTo>
                  <a:pt x="401854" y="95476"/>
                </a:lnTo>
                <a:cubicBezTo>
                  <a:pt x="417301" y="99238"/>
                  <a:pt x="426154" y="118522"/>
                  <a:pt x="421633" y="138840"/>
                </a:cubicBezTo>
                <a:cubicBezTo>
                  <a:pt x="420880" y="142602"/>
                  <a:pt x="419467" y="146083"/>
                  <a:pt x="417960" y="149281"/>
                </a:cubicBezTo>
                <a:cubicBezTo>
                  <a:pt x="417677" y="149939"/>
                  <a:pt x="417395" y="150504"/>
                  <a:pt x="417112" y="151068"/>
                </a:cubicBezTo>
                <a:cubicBezTo>
                  <a:pt x="415417" y="154172"/>
                  <a:pt x="413533" y="157088"/>
                  <a:pt x="411273" y="159534"/>
                </a:cubicBezTo>
                <a:cubicBezTo>
                  <a:pt x="411179" y="159628"/>
                  <a:pt x="410990" y="159816"/>
                  <a:pt x="410896" y="159910"/>
                </a:cubicBezTo>
                <a:cubicBezTo>
                  <a:pt x="406092" y="165084"/>
                  <a:pt x="400159" y="168658"/>
                  <a:pt x="394037" y="169787"/>
                </a:cubicBezTo>
                <a:cubicBezTo>
                  <a:pt x="391494" y="176654"/>
                  <a:pt x="388385" y="183332"/>
                  <a:pt x="384900" y="189541"/>
                </a:cubicBezTo>
                <a:cubicBezTo>
                  <a:pt x="384806" y="189635"/>
                  <a:pt x="384806" y="189729"/>
                  <a:pt x="384712" y="189823"/>
                </a:cubicBezTo>
                <a:cubicBezTo>
                  <a:pt x="381227" y="196031"/>
                  <a:pt x="377460" y="201769"/>
                  <a:pt x="373316" y="207131"/>
                </a:cubicBezTo>
                <a:cubicBezTo>
                  <a:pt x="373127" y="207413"/>
                  <a:pt x="372939" y="207601"/>
                  <a:pt x="372750" y="207789"/>
                </a:cubicBezTo>
                <a:cubicBezTo>
                  <a:pt x="368700" y="213057"/>
                  <a:pt x="364368" y="217948"/>
                  <a:pt x="359847" y="222275"/>
                </a:cubicBezTo>
                <a:cubicBezTo>
                  <a:pt x="359658" y="222463"/>
                  <a:pt x="359376" y="222651"/>
                  <a:pt x="359188" y="222934"/>
                </a:cubicBezTo>
                <a:cubicBezTo>
                  <a:pt x="354667" y="227261"/>
                  <a:pt x="349957" y="231211"/>
                  <a:pt x="345154" y="234598"/>
                </a:cubicBezTo>
                <a:lnTo>
                  <a:pt x="345625" y="236855"/>
                </a:lnTo>
                <a:cubicBezTo>
                  <a:pt x="346567" y="236385"/>
                  <a:pt x="347603" y="235915"/>
                  <a:pt x="348639" y="235538"/>
                </a:cubicBezTo>
                <a:cubicBezTo>
                  <a:pt x="350899" y="234786"/>
                  <a:pt x="353065" y="234033"/>
                  <a:pt x="355514" y="234033"/>
                </a:cubicBezTo>
                <a:cubicBezTo>
                  <a:pt x="359470" y="234033"/>
                  <a:pt x="363238" y="235162"/>
                  <a:pt x="366628" y="237326"/>
                </a:cubicBezTo>
                <a:cubicBezTo>
                  <a:pt x="366628" y="237326"/>
                  <a:pt x="380756" y="246450"/>
                  <a:pt x="385371" y="249648"/>
                </a:cubicBezTo>
                <a:cubicBezTo>
                  <a:pt x="401854" y="261030"/>
                  <a:pt x="399876" y="279373"/>
                  <a:pt x="399876" y="279373"/>
                </a:cubicBezTo>
                <a:cubicBezTo>
                  <a:pt x="410990" y="279655"/>
                  <a:pt x="421822" y="283041"/>
                  <a:pt x="430016" y="289814"/>
                </a:cubicBezTo>
                <a:cubicBezTo>
                  <a:pt x="445180" y="302324"/>
                  <a:pt x="447535" y="313330"/>
                  <a:pt x="448382" y="316058"/>
                </a:cubicBezTo>
                <a:lnTo>
                  <a:pt x="481630" y="424515"/>
                </a:lnTo>
                <a:cubicBezTo>
                  <a:pt x="482855" y="428371"/>
                  <a:pt x="483608" y="432416"/>
                  <a:pt x="483891" y="436461"/>
                </a:cubicBezTo>
                <a:cubicBezTo>
                  <a:pt x="484644" y="448595"/>
                  <a:pt x="481159" y="460730"/>
                  <a:pt x="473718" y="470700"/>
                </a:cubicBezTo>
                <a:cubicBezTo>
                  <a:pt x="466372" y="480671"/>
                  <a:pt x="455823" y="487538"/>
                  <a:pt x="443956" y="490360"/>
                </a:cubicBezTo>
                <a:cubicBezTo>
                  <a:pt x="440000" y="491301"/>
                  <a:pt x="435950" y="491771"/>
                  <a:pt x="431805" y="491771"/>
                </a:cubicBezTo>
                <a:lnTo>
                  <a:pt x="325375" y="491771"/>
                </a:lnTo>
                <a:lnTo>
                  <a:pt x="337430" y="415296"/>
                </a:lnTo>
                <a:cubicBezTo>
                  <a:pt x="338749" y="406454"/>
                  <a:pt x="337807" y="397424"/>
                  <a:pt x="334605" y="389052"/>
                </a:cubicBezTo>
                <a:lnTo>
                  <a:pt x="323962" y="360927"/>
                </a:lnTo>
                <a:lnTo>
                  <a:pt x="337430" y="347476"/>
                </a:lnTo>
                <a:lnTo>
                  <a:pt x="307196" y="317281"/>
                </a:lnTo>
                <a:lnTo>
                  <a:pt x="276868" y="347476"/>
                </a:lnTo>
                <a:lnTo>
                  <a:pt x="290337" y="360927"/>
                </a:lnTo>
                <a:lnTo>
                  <a:pt x="279694" y="389052"/>
                </a:lnTo>
                <a:cubicBezTo>
                  <a:pt x="276586" y="397424"/>
                  <a:pt x="275644" y="406454"/>
                  <a:pt x="276963" y="415296"/>
                </a:cubicBezTo>
                <a:lnTo>
                  <a:pt x="288736" y="491771"/>
                </a:lnTo>
                <a:lnTo>
                  <a:pt x="182493" y="491771"/>
                </a:lnTo>
                <a:cubicBezTo>
                  <a:pt x="178443" y="491771"/>
                  <a:pt x="174299" y="491301"/>
                  <a:pt x="170437" y="490360"/>
                </a:cubicBezTo>
                <a:cubicBezTo>
                  <a:pt x="158570" y="487538"/>
                  <a:pt x="148021" y="480671"/>
                  <a:pt x="140675" y="470700"/>
                </a:cubicBezTo>
                <a:cubicBezTo>
                  <a:pt x="130785" y="457343"/>
                  <a:pt x="127865" y="440223"/>
                  <a:pt x="132669" y="424515"/>
                </a:cubicBezTo>
                <a:lnTo>
                  <a:pt x="166011" y="316058"/>
                </a:lnTo>
                <a:cubicBezTo>
                  <a:pt x="166858" y="313330"/>
                  <a:pt x="170908" y="300631"/>
                  <a:pt x="184377" y="289814"/>
                </a:cubicBezTo>
                <a:cubicBezTo>
                  <a:pt x="192666" y="283229"/>
                  <a:pt x="203403" y="279655"/>
                  <a:pt x="214517" y="279373"/>
                </a:cubicBezTo>
                <a:lnTo>
                  <a:pt x="214517" y="279279"/>
                </a:lnTo>
                <a:cubicBezTo>
                  <a:pt x="214140" y="273447"/>
                  <a:pt x="211880" y="260654"/>
                  <a:pt x="229022" y="249648"/>
                </a:cubicBezTo>
                <a:cubicBezTo>
                  <a:pt x="233731" y="246638"/>
                  <a:pt x="247765" y="237326"/>
                  <a:pt x="247765" y="237326"/>
                </a:cubicBezTo>
                <a:cubicBezTo>
                  <a:pt x="251061" y="235162"/>
                  <a:pt x="254923" y="234033"/>
                  <a:pt x="258879" y="234033"/>
                </a:cubicBezTo>
                <a:cubicBezTo>
                  <a:pt x="261328" y="234033"/>
                  <a:pt x="263494" y="234786"/>
                  <a:pt x="265754" y="235538"/>
                </a:cubicBezTo>
                <a:cubicBezTo>
                  <a:pt x="266790" y="236009"/>
                  <a:pt x="267826" y="236385"/>
                  <a:pt x="268768" y="236855"/>
                </a:cubicBezTo>
                <a:lnTo>
                  <a:pt x="269239" y="234598"/>
                </a:lnTo>
                <a:cubicBezTo>
                  <a:pt x="264436" y="231211"/>
                  <a:pt x="259726" y="227261"/>
                  <a:pt x="255205" y="222934"/>
                </a:cubicBezTo>
                <a:cubicBezTo>
                  <a:pt x="254923" y="222651"/>
                  <a:pt x="254735" y="222463"/>
                  <a:pt x="254546" y="222275"/>
                </a:cubicBezTo>
                <a:cubicBezTo>
                  <a:pt x="250025" y="217948"/>
                  <a:pt x="245693" y="213057"/>
                  <a:pt x="241548" y="207789"/>
                </a:cubicBezTo>
                <a:cubicBezTo>
                  <a:pt x="241454" y="207601"/>
                  <a:pt x="241266" y="207413"/>
                  <a:pt x="241077" y="207225"/>
                </a:cubicBezTo>
                <a:cubicBezTo>
                  <a:pt x="236933" y="201769"/>
                  <a:pt x="233072" y="196031"/>
                  <a:pt x="229681" y="189823"/>
                </a:cubicBezTo>
                <a:cubicBezTo>
                  <a:pt x="229587" y="189729"/>
                  <a:pt x="229587" y="189635"/>
                  <a:pt x="229493" y="189635"/>
                </a:cubicBezTo>
                <a:cubicBezTo>
                  <a:pt x="226008" y="183332"/>
                  <a:pt x="222899" y="176654"/>
                  <a:pt x="220356" y="169787"/>
                </a:cubicBezTo>
                <a:cubicBezTo>
                  <a:pt x="214140" y="168658"/>
                  <a:pt x="208301" y="165084"/>
                  <a:pt x="203497" y="159910"/>
                </a:cubicBezTo>
                <a:cubicBezTo>
                  <a:pt x="203309" y="159722"/>
                  <a:pt x="203214" y="159628"/>
                  <a:pt x="203120" y="159534"/>
                </a:cubicBezTo>
                <a:cubicBezTo>
                  <a:pt x="200860" y="157088"/>
                  <a:pt x="198976" y="154172"/>
                  <a:pt x="197281" y="151068"/>
                </a:cubicBezTo>
                <a:cubicBezTo>
                  <a:pt x="196998" y="150504"/>
                  <a:pt x="196716" y="149939"/>
                  <a:pt x="196433" y="149281"/>
                </a:cubicBezTo>
                <a:cubicBezTo>
                  <a:pt x="194832" y="146083"/>
                  <a:pt x="193513" y="142602"/>
                  <a:pt x="192666" y="138840"/>
                </a:cubicBezTo>
                <a:cubicBezTo>
                  <a:pt x="188145" y="118428"/>
                  <a:pt x="197092" y="99050"/>
                  <a:pt x="212727" y="95476"/>
                </a:cubicBezTo>
                <a:lnTo>
                  <a:pt x="212727" y="85787"/>
                </a:lnTo>
                <a:cubicBezTo>
                  <a:pt x="212727" y="38378"/>
                  <a:pt x="251155" y="0"/>
                  <a:pt x="29862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</p:sp>
      <p:sp>
        <p:nvSpPr>
          <p:cNvPr id="24" name="ïṡḻíḑè">
            <a:extLst>
              <a:ext uri="{FF2B5EF4-FFF2-40B4-BE49-F238E27FC236}">
                <a16:creationId xmlns="" xmlns:a16="http://schemas.microsoft.com/office/drawing/2014/main" id="{4EC4CCB5-EB26-4732-85FD-B0569EF77879}"/>
              </a:ext>
            </a:extLst>
          </p:cNvPr>
          <p:cNvSpPr txBox="1"/>
          <p:nvPr/>
        </p:nvSpPr>
        <p:spPr>
          <a:xfrm>
            <a:off x="4575984" y="4213425"/>
            <a:ext cx="3168512" cy="588331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r>
              <a:rPr lang="en-US" altLang="zh-CN" b="1">
                <a:solidFill>
                  <a:schemeClr val="accent2"/>
                </a:solidFill>
              </a:rPr>
              <a:t>Text here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25" name="îṩḻîḓê">
            <a:extLst>
              <a:ext uri="{FF2B5EF4-FFF2-40B4-BE49-F238E27FC236}">
                <a16:creationId xmlns="" xmlns:a16="http://schemas.microsoft.com/office/drawing/2014/main" id="{029F7CE6-6960-4497-80DA-B83660863D3C}"/>
              </a:ext>
            </a:extLst>
          </p:cNvPr>
          <p:cNvSpPr txBox="1"/>
          <p:nvPr/>
        </p:nvSpPr>
        <p:spPr>
          <a:xfrm>
            <a:off x="4575984" y="4801757"/>
            <a:ext cx="3168511" cy="132288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000"/>
              <a:t>Theme color makes PPT more convenient to change.</a:t>
            </a:r>
          </a:p>
          <a:p>
            <a:pPr>
              <a:lnSpc>
                <a:spcPct val="150000"/>
              </a:lnSpc>
            </a:pPr>
            <a:endParaRPr lang="en-US" altLang="zh-CN" sz="1000"/>
          </a:p>
          <a:p>
            <a:pPr>
              <a:lnSpc>
                <a:spcPct val="150000"/>
              </a:lnSpc>
            </a:pPr>
            <a:r>
              <a:rPr lang="en-US" altLang="zh-CN" sz="1000"/>
              <a:t>Adjust the spacing to adapt to Chinese typesetting, use the reference line in PPT.</a:t>
            </a:r>
            <a:endParaRPr lang="en-US" altLang="zh-CN" sz="1000" dirty="0"/>
          </a:p>
        </p:txBody>
      </p:sp>
      <p:sp>
        <p:nvSpPr>
          <p:cNvPr id="26" name="îSlídè">
            <a:extLst>
              <a:ext uri="{FF2B5EF4-FFF2-40B4-BE49-F238E27FC236}">
                <a16:creationId xmlns="" xmlns:a16="http://schemas.microsoft.com/office/drawing/2014/main" id="{FDBF1DB7-E57E-4AAC-BC9E-E3540B0B5D75}"/>
              </a:ext>
            </a:extLst>
          </p:cNvPr>
          <p:cNvSpPr/>
          <p:nvPr/>
        </p:nvSpPr>
        <p:spPr bwMode="auto">
          <a:xfrm>
            <a:off x="4708474" y="3534251"/>
            <a:ext cx="609685" cy="493484"/>
          </a:xfrm>
          <a:custGeom>
            <a:avLst/>
            <a:gdLst>
              <a:gd name="connsiteX0" fmla="*/ 355420 w 607568"/>
              <a:gd name="connsiteY0" fmla="*/ 250307 h 491771"/>
              <a:gd name="connsiteX1" fmla="*/ 352312 w 607568"/>
              <a:gd name="connsiteY1" fmla="*/ 251812 h 491771"/>
              <a:gd name="connsiteX2" fmla="*/ 321042 w 607568"/>
              <a:gd name="connsiteY2" fmla="*/ 289814 h 491771"/>
              <a:gd name="connsiteX3" fmla="*/ 321513 w 607568"/>
              <a:gd name="connsiteY3" fmla="*/ 295364 h 491771"/>
              <a:gd name="connsiteX4" fmla="*/ 369736 w 607568"/>
              <a:gd name="connsiteY4" fmla="*/ 338257 h 491771"/>
              <a:gd name="connsiteX5" fmla="*/ 371997 w 607568"/>
              <a:gd name="connsiteY5" fmla="*/ 339104 h 491771"/>
              <a:gd name="connsiteX6" fmla="*/ 373127 w 607568"/>
              <a:gd name="connsiteY6" fmla="*/ 338916 h 491771"/>
              <a:gd name="connsiteX7" fmla="*/ 375293 w 607568"/>
              <a:gd name="connsiteY7" fmla="*/ 336282 h 491771"/>
              <a:gd name="connsiteX8" fmla="*/ 383676 w 607568"/>
              <a:gd name="connsiteY8" fmla="*/ 279467 h 491771"/>
              <a:gd name="connsiteX9" fmla="*/ 376424 w 607568"/>
              <a:gd name="connsiteY9" fmla="*/ 263287 h 491771"/>
              <a:gd name="connsiteX10" fmla="*/ 357681 w 607568"/>
              <a:gd name="connsiteY10" fmla="*/ 250965 h 491771"/>
              <a:gd name="connsiteX11" fmla="*/ 355420 w 607568"/>
              <a:gd name="connsiteY11" fmla="*/ 250307 h 491771"/>
              <a:gd name="connsiteX12" fmla="*/ 258879 w 607568"/>
              <a:gd name="connsiteY12" fmla="*/ 250307 h 491771"/>
              <a:gd name="connsiteX13" fmla="*/ 256712 w 607568"/>
              <a:gd name="connsiteY13" fmla="*/ 250965 h 491771"/>
              <a:gd name="connsiteX14" fmla="*/ 237969 w 607568"/>
              <a:gd name="connsiteY14" fmla="*/ 263287 h 491771"/>
              <a:gd name="connsiteX15" fmla="*/ 230717 w 607568"/>
              <a:gd name="connsiteY15" fmla="*/ 279467 h 491771"/>
              <a:gd name="connsiteX16" fmla="*/ 239100 w 607568"/>
              <a:gd name="connsiteY16" fmla="*/ 336282 h 491771"/>
              <a:gd name="connsiteX17" fmla="*/ 241266 w 607568"/>
              <a:gd name="connsiteY17" fmla="*/ 338916 h 491771"/>
              <a:gd name="connsiteX18" fmla="*/ 242396 w 607568"/>
              <a:gd name="connsiteY18" fmla="*/ 339104 h 491771"/>
              <a:gd name="connsiteX19" fmla="*/ 244657 w 607568"/>
              <a:gd name="connsiteY19" fmla="*/ 338257 h 491771"/>
              <a:gd name="connsiteX20" fmla="*/ 292880 w 607568"/>
              <a:gd name="connsiteY20" fmla="*/ 295364 h 491771"/>
              <a:gd name="connsiteX21" fmla="*/ 293351 w 607568"/>
              <a:gd name="connsiteY21" fmla="*/ 289814 h 491771"/>
              <a:gd name="connsiteX22" fmla="*/ 261987 w 607568"/>
              <a:gd name="connsiteY22" fmla="*/ 251812 h 491771"/>
              <a:gd name="connsiteX23" fmla="*/ 258879 w 607568"/>
              <a:gd name="connsiteY23" fmla="*/ 250307 h 491771"/>
              <a:gd name="connsiteX24" fmla="*/ 500465 w 607568"/>
              <a:gd name="connsiteY24" fmla="*/ 66049 h 491771"/>
              <a:gd name="connsiteX25" fmla="*/ 565743 w 607568"/>
              <a:gd name="connsiteY25" fmla="*/ 130673 h 491771"/>
              <a:gd name="connsiteX26" fmla="*/ 566120 w 607568"/>
              <a:gd name="connsiteY26" fmla="*/ 130673 h 491771"/>
              <a:gd name="connsiteX27" fmla="*/ 580250 w 607568"/>
              <a:gd name="connsiteY27" fmla="*/ 160962 h 491771"/>
              <a:gd name="connsiteX28" fmla="*/ 560939 w 607568"/>
              <a:gd name="connsiteY28" fmla="*/ 182503 h 491771"/>
              <a:gd name="connsiteX29" fmla="*/ 531927 w 607568"/>
              <a:gd name="connsiteY29" fmla="*/ 223799 h 491771"/>
              <a:gd name="connsiteX30" fmla="*/ 528253 w 607568"/>
              <a:gd name="connsiteY30" fmla="*/ 234240 h 491771"/>
              <a:gd name="connsiteX31" fmla="*/ 530797 w 607568"/>
              <a:gd name="connsiteY31" fmla="*/ 246281 h 491771"/>
              <a:gd name="connsiteX32" fmla="*/ 545868 w 607568"/>
              <a:gd name="connsiteY32" fmla="*/ 261143 h 491771"/>
              <a:gd name="connsiteX33" fmla="*/ 558961 w 607568"/>
              <a:gd name="connsiteY33" fmla="*/ 263777 h 491771"/>
              <a:gd name="connsiteX34" fmla="*/ 597299 w 607568"/>
              <a:gd name="connsiteY34" fmla="*/ 301968 h 491771"/>
              <a:gd name="connsiteX35" fmla="*/ 607002 w 607568"/>
              <a:gd name="connsiteY35" fmla="*/ 350788 h 491771"/>
              <a:gd name="connsiteX36" fmla="*/ 601256 w 607568"/>
              <a:gd name="connsiteY36" fmla="*/ 373835 h 491771"/>
              <a:gd name="connsiteX37" fmla="*/ 579685 w 607568"/>
              <a:gd name="connsiteY37" fmla="*/ 384088 h 491771"/>
              <a:gd name="connsiteX38" fmla="*/ 490386 w 607568"/>
              <a:gd name="connsiteY38" fmla="*/ 384088 h 491771"/>
              <a:gd name="connsiteX39" fmla="*/ 467685 w 607568"/>
              <a:gd name="connsiteY39" fmla="*/ 310058 h 491771"/>
              <a:gd name="connsiteX40" fmla="*/ 431702 w 607568"/>
              <a:gd name="connsiteY40" fmla="*/ 267445 h 491771"/>
              <a:gd name="connsiteX41" fmla="*/ 441969 w 607568"/>
              <a:gd name="connsiteY41" fmla="*/ 263777 h 491771"/>
              <a:gd name="connsiteX42" fmla="*/ 455157 w 607568"/>
              <a:gd name="connsiteY42" fmla="*/ 261237 h 491771"/>
              <a:gd name="connsiteX43" fmla="*/ 470228 w 607568"/>
              <a:gd name="connsiteY43" fmla="*/ 246281 h 491771"/>
              <a:gd name="connsiteX44" fmla="*/ 472677 w 607568"/>
              <a:gd name="connsiteY44" fmla="*/ 234240 h 491771"/>
              <a:gd name="connsiteX45" fmla="*/ 469098 w 607568"/>
              <a:gd name="connsiteY45" fmla="*/ 223893 h 491771"/>
              <a:gd name="connsiteX46" fmla="*/ 439991 w 607568"/>
              <a:gd name="connsiteY46" fmla="*/ 182503 h 491771"/>
              <a:gd name="connsiteX47" fmla="*/ 426144 w 607568"/>
              <a:gd name="connsiteY47" fmla="*/ 172720 h 491771"/>
              <a:gd name="connsiteX48" fmla="*/ 441404 w 607568"/>
              <a:gd name="connsiteY48" fmla="*/ 143278 h 491771"/>
              <a:gd name="connsiteX49" fmla="*/ 439708 w 607568"/>
              <a:gd name="connsiteY49" fmla="*/ 107438 h 491771"/>
              <a:gd name="connsiteX50" fmla="*/ 500465 w 607568"/>
              <a:gd name="connsiteY50" fmla="*/ 66049 h 491771"/>
              <a:gd name="connsiteX51" fmla="*/ 107100 w 607568"/>
              <a:gd name="connsiteY51" fmla="*/ 66049 h 491771"/>
              <a:gd name="connsiteX52" fmla="*/ 171341 w 607568"/>
              <a:gd name="connsiteY52" fmla="*/ 123618 h 491771"/>
              <a:gd name="connsiteX53" fmla="*/ 172849 w 607568"/>
              <a:gd name="connsiteY53" fmla="*/ 143278 h 491771"/>
              <a:gd name="connsiteX54" fmla="*/ 184246 w 607568"/>
              <a:gd name="connsiteY54" fmla="*/ 168205 h 491771"/>
              <a:gd name="connsiteX55" fmla="*/ 167574 w 607568"/>
              <a:gd name="connsiteY55" fmla="*/ 182503 h 491771"/>
              <a:gd name="connsiteX56" fmla="*/ 138468 w 607568"/>
              <a:gd name="connsiteY56" fmla="*/ 223799 h 491771"/>
              <a:gd name="connsiteX57" fmla="*/ 134794 w 607568"/>
              <a:gd name="connsiteY57" fmla="*/ 234240 h 491771"/>
              <a:gd name="connsiteX58" fmla="*/ 137337 w 607568"/>
              <a:gd name="connsiteY58" fmla="*/ 246281 h 491771"/>
              <a:gd name="connsiteX59" fmla="*/ 152408 w 607568"/>
              <a:gd name="connsiteY59" fmla="*/ 261143 h 491771"/>
              <a:gd name="connsiteX60" fmla="*/ 165596 w 607568"/>
              <a:gd name="connsiteY60" fmla="*/ 263777 h 491771"/>
              <a:gd name="connsiteX61" fmla="*/ 179442 w 607568"/>
              <a:gd name="connsiteY61" fmla="*/ 268856 h 491771"/>
              <a:gd name="connsiteX62" fmla="*/ 146662 w 607568"/>
              <a:gd name="connsiteY62" fmla="*/ 310058 h 491771"/>
              <a:gd name="connsiteX63" fmla="*/ 123867 w 607568"/>
              <a:gd name="connsiteY63" fmla="*/ 384088 h 491771"/>
              <a:gd name="connsiteX64" fmla="*/ 27883 w 607568"/>
              <a:gd name="connsiteY64" fmla="*/ 384088 h 491771"/>
              <a:gd name="connsiteX65" fmla="*/ 6312 w 607568"/>
              <a:gd name="connsiteY65" fmla="*/ 373835 h 491771"/>
              <a:gd name="connsiteX66" fmla="*/ 566 w 607568"/>
              <a:gd name="connsiteY66" fmla="*/ 350788 h 491771"/>
              <a:gd name="connsiteX67" fmla="*/ 10268 w 607568"/>
              <a:gd name="connsiteY67" fmla="*/ 301968 h 491771"/>
              <a:gd name="connsiteX68" fmla="*/ 48606 w 607568"/>
              <a:gd name="connsiteY68" fmla="*/ 263777 h 491771"/>
              <a:gd name="connsiteX69" fmla="*/ 61699 w 607568"/>
              <a:gd name="connsiteY69" fmla="*/ 261237 h 491771"/>
              <a:gd name="connsiteX70" fmla="*/ 76770 w 607568"/>
              <a:gd name="connsiteY70" fmla="*/ 246281 h 491771"/>
              <a:gd name="connsiteX71" fmla="*/ 79313 w 607568"/>
              <a:gd name="connsiteY71" fmla="*/ 234240 h 491771"/>
              <a:gd name="connsiteX72" fmla="*/ 75639 w 607568"/>
              <a:gd name="connsiteY72" fmla="*/ 223893 h 491771"/>
              <a:gd name="connsiteX73" fmla="*/ 46628 w 607568"/>
              <a:gd name="connsiteY73" fmla="*/ 182503 h 491771"/>
              <a:gd name="connsiteX74" fmla="*/ 27318 w 607568"/>
              <a:gd name="connsiteY74" fmla="*/ 160962 h 491771"/>
              <a:gd name="connsiteX75" fmla="*/ 41447 w 607568"/>
              <a:gd name="connsiteY75" fmla="*/ 130673 h 491771"/>
              <a:gd name="connsiteX76" fmla="*/ 41824 w 607568"/>
              <a:gd name="connsiteY76" fmla="*/ 130673 h 491771"/>
              <a:gd name="connsiteX77" fmla="*/ 107100 w 607568"/>
              <a:gd name="connsiteY77" fmla="*/ 66049 h 491771"/>
              <a:gd name="connsiteX78" fmla="*/ 298626 w 607568"/>
              <a:gd name="connsiteY78" fmla="*/ 0 h 491771"/>
              <a:gd name="connsiteX79" fmla="*/ 315956 w 607568"/>
              <a:gd name="connsiteY79" fmla="*/ 0 h 491771"/>
              <a:gd name="connsiteX80" fmla="*/ 401854 w 607568"/>
              <a:gd name="connsiteY80" fmla="*/ 85787 h 491771"/>
              <a:gd name="connsiteX81" fmla="*/ 401854 w 607568"/>
              <a:gd name="connsiteY81" fmla="*/ 95476 h 491771"/>
              <a:gd name="connsiteX82" fmla="*/ 421633 w 607568"/>
              <a:gd name="connsiteY82" fmla="*/ 138840 h 491771"/>
              <a:gd name="connsiteX83" fmla="*/ 417960 w 607568"/>
              <a:gd name="connsiteY83" fmla="*/ 149281 h 491771"/>
              <a:gd name="connsiteX84" fmla="*/ 417112 w 607568"/>
              <a:gd name="connsiteY84" fmla="*/ 151068 h 491771"/>
              <a:gd name="connsiteX85" fmla="*/ 411273 w 607568"/>
              <a:gd name="connsiteY85" fmla="*/ 159534 h 491771"/>
              <a:gd name="connsiteX86" fmla="*/ 410896 w 607568"/>
              <a:gd name="connsiteY86" fmla="*/ 159910 h 491771"/>
              <a:gd name="connsiteX87" fmla="*/ 394037 w 607568"/>
              <a:gd name="connsiteY87" fmla="*/ 169787 h 491771"/>
              <a:gd name="connsiteX88" fmla="*/ 384900 w 607568"/>
              <a:gd name="connsiteY88" fmla="*/ 189541 h 491771"/>
              <a:gd name="connsiteX89" fmla="*/ 384712 w 607568"/>
              <a:gd name="connsiteY89" fmla="*/ 189823 h 491771"/>
              <a:gd name="connsiteX90" fmla="*/ 373316 w 607568"/>
              <a:gd name="connsiteY90" fmla="*/ 207131 h 491771"/>
              <a:gd name="connsiteX91" fmla="*/ 372750 w 607568"/>
              <a:gd name="connsiteY91" fmla="*/ 207789 h 491771"/>
              <a:gd name="connsiteX92" fmla="*/ 359847 w 607568"/>
              <a:gd name="connsiteY92" fmla="*/ 222275 h 491771"/>
              <a:gd name="connsiteX93" fmla="*/ 359188 w 607568"/>
              <a:gd name="connsiteY93" fmla="*/ 222934 h 491771"/>
              <a:gd name="connsiteX94" fmla="*/ 345154 w 607568"/>
              <a:gd name="connsiteY94" fmla="*/ 234598 h 491771"/>
              <a:gd name="connsiteX95" fmla="*/ 345625 w 607568"/>
              <a:gd name="connsiteY95" fmla="*/ 236855 h 491771"/>
              <a:gd name="connsiteX96" fmla="*/ 348639 w 607568"/>
              <a:gd name="connsiteY96" fmla="*/ 235538 h 491771"/>
              <a:gd name="connsiteX97" fmla="*/ 355514 w 607568"/>
              <a:gd name="connsiteY97" fmla="*/ 234033 h 491771"/>
              <a:gd name="connsiteX98" fmla="*/ 366628 w 607568"/>
              <a:gd name="connsiteY98" fmla="*/ 237326 h 491771"/>
              <a:gd name="connsiteX99" fmla="*/ 385371 w 607568"/>
              <a:gd name="connsiteY99" fmla="*/ 249648 h 491771"/>
              <a:gd name="connsiteX100" fmla="*/ 399876 w 607568"/>
              <a:gd name="connsiteY100" fmla="*/ 279373 h 491771"/>
              <a:gd name="connsiteX101" fmla="*/ 430016 w 607568"/>
              <a:gd name="connsiteY101" fmla="*/ 289814 h 491771"/>
              <a:gd name="connsiteX102" fmla="*/ 448382 w 607568"/>
              <a:gd name="connsiteY102" fmla="*/ 316058 h 491771"/>
              <a:gd name="connsiteX103" fmla="*/ 481630 w 607568"/>
              <a:gd name="connsiteY103" fmla="*/ 424515 h 491771"/>
              <a:gd name="connsiteX104" fmla="*/ 483891 w 607568"/>
              <a:gd name="connsiteY104" fmla="*/ 436461 h 491771"/>
              <a:gd name="connsiteX105" fmla="*/ 473718 w 607568"/>
              <a:gd name="connsiteY105" fmla="*/ 470700 h 491771"/>
              <a:gd name="connsiteX106" fmla="*/ 443956 w 607568"/>
              <a:gd name="connsiteY106" fmla="*/ 490360 h 491771"/>
              <a:gd name="connsiteX107" fmla="*/ 431805 w 607568"/>
              <a:gd name="connsiteY107" fmla="*/ 491771 h 491771"/>
              <a:gd name="connsiteX108" fmla="*/ 325375 w 607568"/>
              <a:gd name="connsiteY108" fmla="*/ 491771 h 491771"/>
              <a:gd name="connsiteX109" fmla="*/ 337430 w 607568"/>
              <a:gd name="connsiteY109" fmla="*/ 415296 h 491771"/>
              <a:gd name="connsiteX110" fmla="*/ 334605 w 607568"/>
              <a:gd name="connsiteY110" fmla="*/ 389052 h 491771"/>
              <a:gd name="connsiteX111" fmla="*/ 323962 w 607568"/>
              <a:gd name="connsiteY111" fmla="*/ 360927 h 491771"/>
              <a:gd name="connsiteX112" fmla="*/ 337430 w 607568"/>
              <a:gd name="connsiteY112" fmla="*/ 347476 h 491771"/>
              <a:gd name="connsiteX113" fmla="*/ 307196 w 607568"/>
              <a:gd name="connsiteY113" fmla="*/ 317281 h 491771"/>
              <a:gd name="connsiteX114" fmla="*/ 276868 w 607568"/>
              <a:gd name="connsiteY114" fmla="*/ 347476 h 491771"/>
              <a:gd name="connsiteX115" fmla="*/ 290337 w 607568"/>
              <a:gd name="connsiteY115" fmla="*/ 360927 h 491771"/>
              <a:gd name="connsiteX116" fmla="*/ 279694 w 607568"/>
              <a:gd name="connsiteY116" fmla="*/ 389052 h 491771"/>
              <a:gd name="connsiteX117" fmla="*/ 276963 w 607568"/>
              <a:gd name="connsiteY117" fmla="*/ 415296 h 491771"/>
              <a:gd name="connsiteX118" fmla="*/ 288736 w 607568"/>
              <a:gd name="connsiteY118" fmla="*/ 491771 h 491771"/>
              <a:gd name="connsiteX119" fmla="*/ 182493 w 607568"/>
              <a:gd name="connsiteY119" fmla="*/ 491771 h 491771"/>
              <a:gd name="connsiteX120" fmla="*/ 170437 w 607568"/>
              <a:gd name="connsiteY120" fmla="*/ 490360 h 491771"/>
              <a:gd name="connsiteX121" fmla="*/ 140675 w 607568"/>
              <a:gd name="connsiteY121" fmla="*/ 470700 h 491771"/>
              <a:gd name="connsiteX122" fmla="*/ 132669 w 607568"/>
              <a:gd name="connsiteY122" fmla="*/ 424515 h 491771"/>
              <a:gd name="connsiteX123" fmla="*/ 166011 w 607568"/>
              <a:gd name="connsiteY123" fmla="*/ 316058 h 491771"/>
              <a:gd name="connsiteX124" fmla="*/ 184377 w 607568"/>
              <a:gd name="connsiteY124" fmla="*/ 289814 h 491771"/>
              <a:gd name="connsiteX125" fmla="*/ 214517 w 607568"/>
              <a:gd name="connsiteY125" fmla="*/ 279373 h 491771"/>
              <a:gd name="connsiteX126" fmla="*/ 214517 w 607568"/>
              <a:gd name="connsiteY126" fmla="*/ 279279 h 491771"/>
              <a:gd name="connsiteX127" fmla="*/ 229022 w 607568"/>
              <a:gd name="connsiteY127" fmla="*/ 249648 h 491771"/>
              <a:gd name="connsiteX128" fmla="*/ 247765 w 607568"/>
              <a:gd name="connsiteY128" fmla="*/ 237326 h 491771"/>
              <a:gd name="connsiteX129" fmla="*/ 258879 w 607568"/>
              <a:gd name="connsiteY129" fmla="*/ 234033 h 491771"/>
              <a:gd name="connsiteX130" fmla="*/ 265754 w 607568"/>
              <a:gd name="connsiteY130" fmla="*/ 235538 h 491771"/>
              <a:gd name="connsiteX131" fmla="*/ 268768 w 607568"/>
              <a:gd name="connsiteY131" fmla="*/ 236855 h 491771"/>
              <a:gd name="connsiteX132" fmla="*/ 269239 w 607568"/>
              <a:gd name="connsiteY132" fmla="*/ 234598 h 491771"/>
              <a:gd name="connsiteX133" fmla="*/ 255205 w 607568"/>
              <a:gd name="connsiteY133" fmla="*/ 222934 h 491771"/>
              <a:gd name="connsiteX134" fmla="*/ 254546 w 607568"/>
              <a:gd name="connsiteY134" fmla="*/ 222275 h 491771"/>
              <a:gd name="connsiteX135" fmla="*/ 241548 w 607568"/>
              <a:gd name="connsiteY135" fmla="*/ 207789 h 491771"/>
              <a:gd name="connsiteX136" fmla="*/ 241077 w 607568"/>
              <a:gd name="connsiteY136" fmla="*/ 207225 h 491771"/>
              <a:gd name="connsiteX137" fmla="*/ 229681 w 607568"/>
              <a:gd name="connsiteY137" fmla="*/ 189823 h 491771"/>
              <a:gd name="connsiteX138" fmla="*/ 229493 w 607568"/>
              <a:gd name="connsiteY138" fmla="*/ 189635 h 491771"/>
              <a:gd name="connsiteX139" fmla="*/ 220356 w 607568"/>
              <a:gd name="connsiteY139" fmla="*/ 169787 h 491771"/>
              <a:gd name="connsiteX140" fmla="*/ 203497 w 607568"/>
              <a:gd name="connsiteY140" fmla="*/ 159910 h 491771"/>
              <a:gd name="connsiteX141" fmla="*/ 203120 w 607568"/>
              <a:gd name="connsiteY141" fmla="*/ 159534 h 491771"/>
              <a:gd name="connsiteX142" fmla="*/ 197281 w 607568"/>
              <a:gd name="connsiteY142" fmla="*/ 151068 h 491771"/>
              <a:gd name="connsiteX143" fmla="*/ 196433 w 607568"/>
              <a:gd name="connsiteY143" fmla="*/ 149281 h 491771"/>
              <a:gd name="connsiteX144" fmla="*/ 192666 w 607568"/>
              <a:gd name="connsiteY144" fmla="*/ 138840 h 491771"/>
              <a:gd name="connsiteX145" fmla="*/ 212727 w 607568"/>
              <a:gd name="connsiteY145" fmla="*/ 95476 h 491771"/>
              <a:gd name="connsiteX146" fmla="*/ 212727 w 607568"/>
              <a:gd name="connsiteY146" fmla="*/ 85787 h 491771"/>
              <a:gd name="connsiteX147" fmla="*/ 298626 w 607568"/>
              <a:gd name="connsiteY147" fmla="*/ 0 h 4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68" h="491771">
                <a:moveTo>
                  <a:pt x="355420" y="250307"/>
                </a:moveTo>
                <a:cubicBezTo>
                  <a:pt x="354290" y="250307"/>
                  <a:pt x="353160" y="250871"/>
                  <a:pt x="352312" y="251812"/>
                </a:cubicBezTo>
                <a:lnTo>
                  <a:pt x="321042" y="289814"/>
                </a:lnTo>
                <a:cubicBezTo>
                  <a:pt x="319723" y="291507"/>
                  <a:pt x="319912" y="293953"/>
                  <a:pt x="321513" y="295364"/>
                </a:cubicBezTo>
                <a:lnTo>
                  <a:pt x="369736" y="338257"/>
                </a:lnTo>
                <a:cubicBezTo>
                  <a:pt x="370396" y="338822"/>
                  <a:pt x="371149" y="339104"/>
                  <a:pt x="371997" y="339104"/>
                </a:cubicBezTo>
                <a:cubicBezTo>
                  <a:pt x="372374" y="339104"/>
                  <a:pt x="372750" y="339010"/>
                  <a:pt x="373127" y="338916"/>
                </a:cubicBezTo>
                <a:cubicBezTo>
                  <a:pt x="374257" y="338539"/>
                  <a:pt x="375105" y="337505"/>
                  <a:pt x="375293" y="336282"/>
                </a:cubicBezTo>
                <a:lnTo>
                  <a:pt x="383676" y="279467"/>
                </a:lnTo>
                <a:cubicBezTo>
                  <a:pt x="384618" y="273164"/>
                  <a:pt x="381792" y="266768"/>
                  <a:pt x="376424" y="263287"/>
                </a:cubicBezTo>
                <a:lnTo>
                  <a:pt x="357681" y="250965"/>
                </a:lnTo>
                <a:cubicBezTo>
                  <a:pt x="357021" y="250495"/>
                  <a:pt x="356174" y="250307"/>
                  <a:pt x="355420" y="250307"/>
                </a:cubicBezTo>
                <a:close/>
                <a:moveTo>
                  <a:pt x="258879" y="250307"/>
                </a:moveTo>
                <a:cubicBezTo>
                  <a:pt x="258125" y="250307"/>
                  <a:pt x="257372" y="250495"/>
                  <a:pt x="256712" y="250965"/>
                </a:cubicBezTo>
                <a:lnTo>
                  <a:pt x="237969" y="263287"/>
                </a:lnTo>
                <a:cubicBezTo>
                  <a:pt x="232601" y="266768"/>
                  <a:pt x="229775" y="273164"/>
                  <a:pt x="230717" y="279467"/>
                </a:cubicBezTo>
                <a:lnTo>
                  <a:pt x="239100" y="336282"/>
                </a:lnTo>
                <a:cubicBezTo>
                  <a:pt x="239288" y="337505"/>
                  <a:pt x="240136" y="338539"/>
                  <a:pt x="241266" y="338916"/>
                </a:cubicBezTo>
                <a:cubicBezTo>
                  <a:pt x="241643" y="339010"/>
                  <a:pt x="242019" y="339104"/>
                  <a:pt x="242396" y="339104"/>
                </a:cubicBezTo>
                <a:cubicBezTo>
                  <a:pt x="243244" y="339104"/>
                  <a:pt x="243997" y="338822"/>
                  <a:pt x="244657" y="338257"/>
                </a:cubicBezTo>
                <a:lnTo>
                  <a:pt x="292880" y="295364"/>
                </a:lnTo>
                <a:cubicBezTo>
                  <a:pt x="294481" y="293953"/>
                  <a:pt x="294670" y="291507"/>
                  <a:pt x="293351" y="289814"/>
                </a:cubicBezTo>
                <a:lnTo>
                  <a:pt x="261987" y="251812"/>
                </a:lnTo>
                <a:cubicBezTo>
                  <a:pt x="261233" y="250871"/>
                  <a:pt x="260103" y="250307"/>
                  <a:pt x="258879" y="250307"/>
                </a:cubicBezTo>
                <a:close/>
                <a:moveTo>
                  <a:pt x="500465" y="66049"/>
                </a:moveTo>
                <a:cubicBezTo>
                  <a:pt x="548129" y="66049"/>
                  <a:pt x="562447" y="93516"/>
                  <a:pt x="565743" y="130673"/>
                </a:cubicBezTo>
                <a:cubicBezTo>
                  <a:pt x="565932" y="130673"/>
                  <a:pt x="566026" y="130673"/>
                  <a:pt x="566120" y="130673"/>
                </a:cubicBezTo>
                <a:cubicBezTo>
                  <a:pt x="577141" y="133118"/>
                  <a:pt x="583358" y="146664"/>
                  <a:pt x="580250" y="160962"/>
                </a:cubicBezTo>
                <a:cubicBezTo>
                  <a:pt x="577706" y="172532"/>
                  <a:pt x="569700" y="180904"/>
                  <a:pt x="560939" y="182503"/>
                </a:cubicBezTo>
                <a:cubicBezTo>
                  <a:pt x="554628" y="199529"/>
                  <a:pt x="543796" y="214016"/>
                  <a:pt x="531927" y="223799"/>
                </a:cubicBezTo>
                <a:cubicBezTo>
                  <a:pt x="528913" y="226338"/>
                  <a:pt x="527500" y="230383"/>
                  <a:pt x="528253" y="234240"/>
                </a:cubicBezTo>
                <a:lnTo>
                  <a:pt x="530797" y="246281"/>
                </a:lnTo>
                <a:cubicBezTo>
                  <a:pt x="532304" y="253806"/>
                  <a:pt x="538238" y="259732"/>
                  <a:pt x="545868" y="261143"/>
                </a:cubicBezTo>
                <a:lnTo>
                  <a:pt x="558961" y="263777"/>
                </a:lnTo>
                <a:cubicBezTo>
                  <a:pt x="578366" y="267634"/>
                  <a:pt x="593437" y="282684"/>
                  <a:pt x="597299" y="301968"/>
                </a:cubicBezTo>
                <a:lnTo>
                  <a:pt x="607002" y="350788"/>
                </a:lnTo>
                <a:cubicBezTo>
                  <a:pt x="608697" y="358972"/>
                  <a:pt x="606531" y="367438"/>
                  <a:pt x="601256" y="373835"/>
                </a:cubicBezTo>
                <a:cubicBezTo>
                  <a:pt x="595981" y="380325"/>
                  <a:pt x="588068" y="384088"/>
                  <a:pt x="579685" y="384088"/>
                </a:cubicBezTo>
                <a:lnTo>
                  <a:pt x="490386" y="384088"/>
                </a:lnTo>
                <a:lnTo>
                  <a:pt x="467685" y="310058"/>
                </a:lnTo>
                <a:cubicBezTo>
                  <a:pt x="461845" y="291150"/>
                  <a:pt x="448563" y="276194"/>
                  <a:pt x="431702" y="267445"/>
                </a:cubicBezTo>
                <a:cubicBezTo>
                  <a:pt x="434999" y="265940"/>
                  <a:pt x="438295" y="264529"/>
                  <a:pt x="441969" y="263777"/>
                </a:cubicBezTo>
                <a:lnTo>
                  <a:pt x="455157" y="261237"/>
                </a:lnTo>
                <a:cubicBezTo>
                  <a:pt x="462692" y="259732"/>
                  <a:pt x="468627" y="253806"/>
                  <a:pt x="470228" y="246281"/>
                </a:cubicBezTo>
                <a:lnTo>
                  <a:pt x="472677" y="234240"/>
                </a:lnTo>
                <a:cubicBezTo>
                  <a:pt x="473525" y="230383"/>
                  <a:pt x="472112" y="226338"/>
                  <a:pt x="469098" y="223893"/>
                </a:cubicBezTo>
                <a:cubicBezTo>
                  <a:pt x="457229" y="214016"/>
                  <a:pt x="446302" y="199529"/>
                  <a:pt x="439991" y="182503"/>
                </a:cubicBezTo>
                <a:cubicBezTo>
                  <a:pt x="434716" y="181563"/>
                  <a:pt x="429818" y="177894"/>
                  <a:pt x="426144" y="172720"/>
                </a:cubicBezTo>
                <a:cubicBezTo>
                  <a:pt x="433303" y="164725"/>
                  <a:pt x="438861" y="154754"/>
                  <a:pt x="441404" y="143278"/>
                </a:cubicBezTo>
                <a:cubicBezTo>
                  <a:pt x="444324" y="130485"/>
                  <a:pt x="443476" y="118068"/>
                  <a:pt x="439708" y="107438"/>
                </a:cubicBezTo>
                <a:cubicBezTo>
                  <a:pt x="447244" y="82699"/>
                  <a:pt x="464200" y="66049"/>
                  <a:pt x="500465" y="66049"/>
                </a:cubicBezTo>
                <a:close/>
                <a:moveTo>
                  <a:pt x="107100" y="66049"/>
                </a:moveTo>
                <a:cubicBezTo>
                  <a:pt x="151561" y="66049"/>
                  <a:pt x="166820" y="90130"/>
                  <a:pt x="171341" y="123618"/>
                </a:cubicBezTo>
                <a:cubicBezTo>
                  <a:pt x="170965" y="129920"/>
                  <a:pt x="171436" y="136505"/>
                  <a:pt x="172849" y="143278"/>
                </a:cubicBezTo>
                <a:cubicBezTo>
                  <a:pt x="174921" y="152590"/>
                  <a:pt x="178971" y="161056"/>
                  <a:pt x="184246" y="168205"/>
                </a:cubicBezTo>
                <a:cubicBezTo>
                  <a:pt x="180573" y="175919"/>
                  <a:pt x="174356" y="181281"/>
                  <a:pt x="167574" y="182503"/>
                </a:cubicBezTo>
                <a:cubicBezTo>
                  <a:pt x="161263" y="199529"/>
                  <a:pt x="150336" y="214016"/>
                  <a:pt x="138468" y="223799"/>
                </a:cubicBezTo>
                <a:cubicBezTo>
                  <a:pt x="135453" y="226338"/>
                  <a:pt x="134040" y="230383"/>
                  <a:pt x="134794" y="234240"/>
                </a:cubicBezTo>
                <a:lnTo>
                  <a:pt x="137337" y="246281"/>
                </a:lnTo>
                <a:cubicBezTo>
                  <a:pt x="138939" y="253806"/>
                  <a:pt x="144873" y="259732"/>
                  <a:pt x="152408" y="261143"/>
                </a:cubicBezTo>
                <a:lnTo>
                  <a:pt x="165596" y="263777"/>
                </a:lnTo>
                <a:cubicBezTo>
                  <a:pt x="170494" y="264812"/>
                  <a:pt x="175203" y="266505"/>
                  <a:pt x="179442" y="268856"/>
                </a:cubicBezTo>
                <a:cubicBezTo>
                  <a:pt x="164088" y="277793"/>
                  <a:pt x="152126" y="292279"/>
                  <a:pt x="146662" y="310058"/>
                </a:cubicBezTo>
                <a:lnTo>
                  <a:pt x="123867" y="384088"/>
                </a:lnTo>
                <a:lnTo>
                  <a:pt x="27883" y="384088"/>
                </a:lnTo>
                <a:cubicBezTo>
                  <a:pt x="19499" y="384088"/>
                  <a:pt x="11587" y="380325"/>
                  <a:pt x="6312" y="373835"/>
                </a:cubicBezTo>
                <a:cubicBezTo>
                  <a:pt x="1037" y="367438"/>
                  <a:pt x="-1129" y="358972"/>
                  <a:pt x="566" y="350788"/>
                </a:cubicBezTo>
                <a:lnTo>
                  <a:pt x="10268" y="301968"/>
                </a:lnTo>
                <a:cubicBezTo>
                  <a:pt x="14130" y="282684"/>
                  <a:pt x="29202" y="267634"/>
                  <a:pt x="48606" y="263777"/>
                </a:cubicBezTo>
                <a:lnTo>
                  <a:pt x="61699" y="261237"/>
                </a:lnTo>
                <a:cubicBezTo>
                  <a:pt x="69328" y="259732"/>
                  <a:pt x="75263" y="253806"/>
                  <a:pt x="76770" y="246281"/>
                </a:cubicBezTo>
                <a:lnTo>
                  <a:pt x="79313" y="234240"/>
                </a:lnTo>
                <a:cubicBezTo>
                  <a:pt x="80067" y="230383"/>
                  <a:pt x="78654" y="226338"/>
                  <a:pt x="75639" y="223893"/>
                </a:cubicBezTo>
                <a:cubicBezTo>
                  <a:pt x="63771" y="214016"/>
                  <a:pt x="52939" y="199623"/>
                  <a:pt x="46628" y="182503"/>
                </a:cubicBezTo>
                <a:cubicBezTo>
                  <a:pt x="37867" y="180904"/>
                  <a:pt x="29861" y="172532"/>
                  <a:pt x="27318" y="160962"/>
                </a:cubicBezTo>
                <a:cubicBezTo>
                  <a:pt x="24115" y="146664"/>
                  <a:pt x="30426" y="133118"/>
                  <a:pt x="41447" y="130673"/>
                </a:cubicBezTo>
                <a:cubicBezTo>
                  <a:pt x="41541" y="130673"/>
                  <a:pt x="41729" y="130673"/>
                  <a:pt x="41824" y="130673"/>
                </a:cubicBezTo>
                <a:cubicBezTo>
                  <a:pt x="45403" y="93516"/>
                  <a:pt x="60192" y="66049"/>
                  <a:pt x="107100" y="66049"/>
                </a:cubicBezTo>
                <a:close/>
                <a:moveTo>
                  <a:pt x="298626" y="0"/>
                </a:moveTo>
                <a:lnTo>
                  <a:pt x="315956" y="0"/>
                </a:lnTo>
                <a:cubicBezTo>
                  <a:pt x="363426" y="0"/>
                  <a:pt x="401854" y="38378"/>
                  <a:pt x="401854" y="85787"/>
                </a:cubicBezTo>
                <a:lnTo>
                  <a:pt x="401854" y="95476"/>
                </a:lnTo>
                <a:cubicBezTo>
                  <a:pt x="417301" y="99238"/>
                  <a:pt x="426154" y="118522"/>
                  <a:pt x="421633" y="138840"/>
                </a:cubicBezTo>
                <a:cubicBezTo>
                  <a:pt x="420880" y="142602"/>
                  <a:pt x="419467" y="146083"/>
                  <a:pt x="417960" y="149281"/>
                </a:cubicBezTo>
                <a:cubicBezTo>
                  <a:pt x="417677" y="149939"/>
                  <a:pt x="417395" y="150504"/>
                  <a:pt x="417112" y="151068"/>
                </a:cubicBezTo>
                <a:cubicBezTo>
                  <a:pt x="415417" y="154172"/>
                  <a:pt x="413533" y="157088"/>
                  <a:pt x="411273" y="159534"/>
                </a:cubicBezTo>
                <a:cubicBezTo>
                  <a:pt x="411179" y="159628"/>
                  <a:pt x="410990" y="159816"/>
                  <a:pt x="410896" y="159910"/>
                </a:cubicBezTo>
                <a:cubicBezTo>
                  <a:pt x="406092" y="165084"/>
                  <a:pt x="400159" y="168658"/>
                  <a:pt x="394037" y="169787"/>
                </a:cubicBezTo>
                <a:cubicBezTo>
                  <a:pt x="391494" y="176654"/>
                  <a:pt x="388385" y="183332"/>
                  <a:pt x="384900" y="189541"/>
                </a:cubicBezTo>
                <a:cubicBezTo>
                  <a:pt x="384806" y="189635"/>
                  <a:pt x="384806" y="189729"/>
                  <a:pt x="384712" y="189823"/>
                </a:cubicBezTo>
                <a:cubicBezTo>
                  <a:pt x="381227" y="196031"/>
                  <a:pt x="377460" y="201769"/>
                  <a:pt x="373316" y="207131"/>
                </a:cubicBezTo>
                <a:cubicBezTo>
                  <a:pt x="373127" y="207413"/>
                  <a:pt x="372939" y="207601"/>
                  <a:pt x="372750" y="207789"/>
                </a:cubicBezTo>
                <a:cubicBezTo>
                  <a:pt x="368700" y="213057"/>
                  <a:pt x="364368" y="217948"/>
                  <a:pt x="359847" y="222275"/>
                </a:cubicBezTo>
                <a:cubicBezTo>
                  <a:pt x="359658" y="222463"/>
                  <a:pt x="359376" y="222651"/>
                  <a:pt x="359188" y="222934"/>
                </a:cubicBezTo>
                <a:cubicBezTo>
                  <a:pt x="354667" y="227261"/>
                  <a:pt x="349957" y="231211"/>
                  <a:pt x="345154" y="234598"/>
                </a:cubicBezTo>
                <a:lnTo>
                  <a:pt x="345625" y="236855"/>
                </a:lnTo>
                <a:cubicBezTo>
                  <a:pt x="346567" y="236385"/>
                  <a:pt x="347603" y="235915"/>
                  <a:pt x="348639" y="235538"/>
                </a:cubicBezTo>
                <a:cubicBezTo>
                  <a:pt x="350899" y="234786"/>
                  <a:pt x="353065" y="234033"/>
                  <a:pt x="355514" y="234033"/>
                </a:cubicBezTo>
                <a:cubicBezTo>
                  <a:pt x="359470" y="234033"/>
                  <a:pt x="363238" y="235162"/>
                  <a:pt x="366628" y="237326"/>
                </a:cubicBezTo>
                <a:cubicBezTo>
                  <a:pt x="366628" y="237326"/>
                  <a:pt x="380756" y="246450"/>
                  <a:pt x="385371" y="249648"/>
                </a:cubicBezTo>
                <a:cubicBezTo>
                  <a:pt x="401854" y="261030"/>
                  <a:pt x="399876" y="279373"/>
                  <a:pt x="399876" y="279373"/>
                </a:cubicBezTo>
                <a:cubicBezTo>
                  <a:pt x="410990" y="279655"/>
                  <a:pt x="421822" y="283041"/>
                  <a:pt x="430016" y="289814"/>
                </a:cubicBezTo>
                <a:cubicBezTo>
                  <a:pt x="445180" y="302324"/>
                  <a:pt x="447535" y="313330"/>
                  <a:pt x="448382" y="316058"/>
                </a:cubicBezTo>
                <a:lnTo>
                  <a:pt x="481630" y="424515"/>
                </a:lnTo>
                <a:cubicBezTo>
                  <a:pt x="482855" y="428371"/>
                  <a:pt x="483608" y="432416"/>
                  <a:pt x="483891" y="436461"/>
                </a:cubicBezTo>
                <a:cubicBezTo>
                  <a:pt x="484644" y="448595"/>
                  <a:pt x="481159" y="460730"/>
                  <a:pt x="473718" y="470700"/>
                </a:cubicBezTo>
                <a:cubicBezTo>
                  <a:pt x="466372" y="480671"/>
                  <a:pt x="455823" y="487538"/>
                  <a:pt x="443956" y="490360"/>
                </a:cubicBezTo>
                <a:cubicBezTo>
                  <a:pt x="440000" y="491301"/>
                  <a:pt x="435950" y="491771"/>
                  <a:pt x="431805" y="491771"/>
                </a:cubicBezTo>
                <a:lnTo>
                  <a:pt x="325375" y="491771"/>
                </a:lnTo>
                <a:lnTo>
                  <a:pt x="337430" y="415296"/>
                </a:lnTo>
                <a:cubicBezTo>
                  <a:pt x="338749" y="406454"/>
                  <a:pt x="337807" y="397424"/>
                  <a:pt x="334605" y="389052"/>
                </a:cubicBezTo>
                <a:lnTo>
                  <a:pt x="323962" y="360927"/>
                </a:lnTo>
                <a:lnTo>
                  <a:pt x="337430" y="347476"/>
                </a:lnTo>
                <a:lnTo>
                  <a:pt x="307196" y="317281"/>
                </a:lnTo>
                <a:lnTo>
                  <a:pt x="276868" y="347476"/>
                </a:lnTo>
                <a:lnTo>
                  <a:pt x="290337" y="360927"/>
                </a:lnTo>
                <a:lnTo>
                  <a:pt x="279694" y="389052"/>
                </a:lnTo>
                <a:cubicBezTo>
                  <a:pt x="276586" y="397424"/>
                  <a:pt x="275644" y="406454"/>
                  <a:pt x="276963" y="415296"/>
                </a:cubicBezTo>
                <a:lnTo>
                  <a:pt x="288736" y="491771"/>
                </a:lnTo>
                <a:lnTo>
                  <a:pt x="182493" y="491771"/>
                </a:lnTo>
                <a:cubicBezTo>
                  <a:pt x="178443" y="491771"/>
                  <a:pt x="174299" y="491301"/>
                  <a:pt x="170437" y="490360"/>
                </a:cubicBezTo>
                <a:cubicBezTo>
                  <a:pt x="158570" y="487538"/>
                  <a:pt x="148021" y="480671"/>
                  <a:pt x="140675" y="470700"/>
                </a:cubicBezTo>
                <a:cubicBezTo>
                  <a:pt x="130785" y="457343"/>
                  <a:pt x="127865" y="440223"/>
                  <a:pt x="132669" y="424515"/>
                </a:cubicBezTo>
                <a:lnTo>
                  <a:pt x="166011" y="316058"/>
                </a:lnTo>
                <a:cubicBezTo>
                  <a:pt x="166858" y="313330"/>
                  <a:pt x="170908" y="300631"/>
                  <a:pt x="184377" y="289814"/>
                </a:cubicBezTo>
                <a:cubicBezTo>
                  <a:pt x="192666" y="283229"/>
                  <a:pt x="203403" y="279655"/>
                  <a:pt x="214517" y="279373"/>
                </a:cubicBezTo>
                <a:lnTo>
                  <a:pt x="214517" y="279279"/>
                </a:lnTo>
                <a:cubicBezTo>
                  <a:pt x="214140" y="273447"/>
                  <a:pt x="211880" y="260654"/>
                  <a:pt x="229022" y="249648"/>
                </a:cubicBezTo>
                <a:cubicBezTo>
                  <a:pt x="233731" y="246638"/>
                  <a:pt x="247765" y="237326"/>
                  <a:pt x="247765" y="237326"/>
                </a:cubicBezTo>
                <a:cubicBezTo>
                  <a:pt x="251061" y="235162"/>
                  <a:pt x="254923" y="234033"/>
                  <a:pt x="258879" y="234033"/>
                </a:cubicBezTo>
                <a:cubicBezTo>
                  <a:pt x="261328" y="234033"/>
                  <a:pt x="263494" y="234786"/>
                  <a:pt x="265754" y="235538"/>
                </a:cubicBezTo>
                <a:cubicBezTo>
                  <a:pt x="266790" y="236009"/>
                  <a:pt x="267826" y="236385"/>
                  <a:pt x="268768" y="236855"/>
                </a:cubicBezTo>
                <a:lnTo>
                  <a:pt x="269239" y="234598"/>
                </a:lnTo>
                <a:cubicBezTo>
                  <a:pt x="264436" y="231211"/>
                  <a:pt x="259726" y="227261"/>
                  <a:pt x="255205" y="222934"/>
                </a:cubicBezTo>
                <a:cubicBezTo>
                  <a:pt x="254923" y="222651"/>
                  <a:pt x="254735" y="222463"/>
                  <a:pt x="254546" y="222275"/>
                </a:cubicBezTo>
                <a:cubicBezTo>
                  <a:pt x="250025" y="217948"/>
                  <a:pt x="245693" y="213057"/>
                  <a:pt x="241548" y="207789"/>
                </a:cubicBezTo>
                <a:cubicBezTo>
                  <a:pt x="241454" y="207601"/>
                  <a:pt x="241266" y="207413"/>
                  <a:pt x="241077" y="207225"/>
                </a:cubicBezTo>
                <a:cubicBezTo>
                  <a:pt x="236933" y="201769"/>
                  <a:pt x="233072" y="196031"/>
                  <a:pt x="229681" y="189823"/>
                </a:cubicBezTo>
                <a:cubicBezTo>
                  <a:pt x="229587" y="189729"/>
                  <a:pt x="229587" y="189635"/>
                  <a:pt x="229493" y="189635"/>
                </a:cubicBezTo>
                <a:cubicBezTo>
                  <a:pt x="226008" y="183332"/>
                  <a:pt x="222899" y="176654"/>
                  <a:pt x="220356" y="169787"/>
                </a:cubicBezTo>
                <a:cubicBezTo>
                  <a:pt x="214140" y="168658"/>
                  <a:pt x="208301" y="165084"/>
                  <a:pt x="203497" y="159910"/>
                </a:cubicBezTo>
                <a:cubicBezTo>
                  <a:pt x="203309" y="159722"/>
                  <a:pt x="203214" y="159628"/>
                  <a:pt x="203120" y="159534"/>
                </a:cubicBezTo>
                <a:cubicBezTo>
                  <a:pt x="200860" y="157088"/>
                  <a:pt x="198976" y="154172"/>
                  <a:pt x="197281" y="151068"/>
                </a:cubicBezTo>
                <a:cubicBezTo>
                  <a:pt x="196998" y="150504"/>
                  <a:pt x="196716" y="149939"/>
                  <a:pt x="196433" y="149281"/>
                </a:cubicBezTo>
                <a:cubicBezTo>
                  <a:pt x="194832" y="146083"/>
                  <a:pt x="193513" y="142602"/>
                  <a:pt x="192666" y="138840"/>
                </a:cubicBezTo>
                <a:cubicBezTo>
                  <a:pt x="188145" y="118428"/>
                  <a:pt x="197092" y="99050"/>
                  <a:pt x="212727" y="95476"/>
                </a:cubicBezTo>
                <a:lnTo>
                  <a:pt x="212727" y="85787"/>
                </a:lnTo>
                <a:cubicBezTo>
                  <a:pt x="212727" y="38378"/>
                  <a:pt x="251155" y="0"/>
                  <a:pt x="29862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21" name="íŝļíďe">
            <a:extLst>
              <a:ext uri="{FF2B5EF4-FFF2-40B4-BE49-F238E27FC236}">
                <a16:creationId xmlns="" xmlns:a16="http://schemas.microsoft.com/office/drawing/2014/main" id="{8133DCF0-700C-4599-A85E-296F9012B05A}"/>
              </a:ext>
            </a:extLst>
          </p:cNvPr>
          <p:cNvSpPr txBox="1"/>
          <p:nvPr/>
        </p:nvSpPr>
        <p:spPr>
          <a:xfrm>
            <a:off x="8481000" y="4213425"/>
            <a:ext cx="3168512" cy="588331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r>
              <a:rPr lang="en-US" altLang="zh-CN" b="1">
                <a:solidFill>
                  <a:schemeClr val="accent3"/>
                </a:solidFill>
              </a:rPr>
              <a:t>Text here</a:t>
            </a:r>
            <a:endParaRPr lang="en-US" altLang="zh-CN" b="1" dirty="0">
              <a:solidFill>
                <a:schemeClr val="accent3"/>
              </a:solidFill>
            </a:endParaRPr>
          </a:p>
        </p:txBody>
      </p:sp>
      <p:sp>
        <p:nvSpPr>
          <p:cNvPr id="22" name="ïṩļïḓè">
            <a:extLst>
              <a:ext uri="{FF2B5EF4-FFF2-40B4-BE49-F238E27FC236}">
                <a16:creationId xmlns="" xmlns:a16="http://schemas.microsoft.com/office/drawing/2014/main" id="{E1609663-2E13-4206-BF26-B25F96DC9F92}"/>
              </a:ext>
            </a:extLst>
          </p:cNvPr>
          <p:cNvSpPr txBox="1"/>
          <p:nvPr/>
        </p:nvSpPr>
        <p:spPr>
          <a:xfrm>
            <a:off x="8481000" y="4801757"/>
            <a:ext cx="3168511" cy="132288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000"/>
              <a:t>Theme color makes PPT more convenient to change.</a:t>
            </a:r>
          </a:p>
          <a:p>
            <a:pPr>
              <a:lnSpc>
                <a:spcPct val="150000"/>
              </a:lnSpc>
            </a:pPr>
            <a:endParaRPr lang="en-US" altLang="zh-CN" sz="1000"/>
          </a:p>
          <a:p>
            <a:pPr>
              <a:lnSpc>
                <a:spcPct val="150000"/>
              </a:lnSpc>
            </a:pPr>
            <a:r>
              <a:rPr lang="en-US" altLang="zh-CN" sz="1000"/>
              <a:t>Adjust the spacing to adapt to Chinese typesetting, use the reference line in PPT.</a:t>
            </a:r>
            <a:endParaRPr lang="en-US" altLang="zh-CN" sz="1000" dirty="0"/>
          </a:p>
        </p:txBody>
      </p:sp>
      <p:sp>
        <p:nvSpPr>
          <p:cNvPr id="23" name="îṥ1íḑé">
            <a:extLst>
              <a:ext uri="{FF2B5EF4-FFF2-40B4-BE49-F238E27FC236}">
                <a16:creationId xmlns="" xmlns:a16="http://schemas.microsoft.com/office/drawing/2014/main" id="{0914B92E-7F34-4F08-8815-A8B67EB92C55}"/>
              </a:ext>
            </a:extLst>
          </p:cNvPr>
          <p:cNvSpPr/>
          <p:nvPr/>
        </p:nvSpPr>
        <p:spPr bwMode="auto">
          <a:xfrm>
            <a:off x="8613490" y="3534251"/>
            <a:ext cx="609685" cy="493484"/>
          </a:xfrm>
          <a:custGeom>
            <a:avLst/>
            <a:gdLst>
              <a:gd name="connsiteX0" fmla="*/ 355420 w 607568"/>
              <a:gd name="connsiteY0" fmla="*/ 250307 h 491771"/>
              <a:gd name="connsiteX1" fmla="*/ 352312 w 607568"/>
              <a:gd name="connsiteY1" fmla="*/ 251812 h 491771"/>
              <a:gd name="connsiteX2" fmla="*/ 321042 w 607568"/>
              <a:gd name="connsiteY2" fmla="*/ 289814 h 491771"/>
              <a:gd name="connsiteX3" fmla="*/ 321513 w 607568"/>
              <a:gd name="connsiteY3" fmla="*/ 295364 h 491771"/>
              <a:gd name="connsiteX4" fmla="*/ 369736 w 607568"/>
              <a:gd name="connsiteY4" fmla="*/ 338257 h 491771"/>
              <a:gd name="connsiteX5" fmla="*/ 371997 w 607568"/>
              <a:gd name="connsiteY5" fmla="*/ 339104 h 491771"/>
              <a:gd name="connsiteX6" fmla="*/ 373127 w 607568"/>
              <a:gd name="connsiteY6" fmla="*/ 338916 h 491771"/>
              <a:gd name="connsiteX7" fmla="*/ 375293 w 607568"/>
              <a:gd name="connsiteY7" fmla="*/ 336282 h 491771"/>
              <a:gd name="connsiteX8" fmla="*/ 383676 w 607568"/>
              <a:gd name="connsiteY8" fmla="*/ 279467 h 491771"/>
              <a:gd name="connsiteX9" fmla="*/ 376424 w 607568"/>
              <a:gd name="connsiteY9" fmla="*/ 263287 h 491771"/>
              <a:gd name="connsiteX10" fmla="*/ 357681 w 607568"/>
              <a:gd name="connsiteY10" fmla="*/ 250965 h 491771"/>
              <a:gd name="connsiteX11" fmla="*/ 355420 w 607568"/>
              <a:gd name="connsiteY11" fmla="*/ 250307 h 491771"/>
              <a:gd name="connsiteX12" fmla="*/ 258879 w 607568"/>
              <a:gd name="connsiteY12" fmla="*/ 250307 h 491771"/>
              <a:gd name="connsiteX13" fmla="*/ 256712 w 607568"/>
              <a:gd name="connsiteY13" fmla="*/ 250965 h 491771"/>
              <a:gd name="connsiteX14" fmla="*/ 237969 w 607568"/>
              <a:gd name="connsiteY14" fmla="*/ 263287 h 491771"/>
              <a:gd name="connsiteX15" fmla="*/ 230717 w 607568"/>
              <a:gd name="connsiteY15" fmla="*/ 279467 h 491771"/>
              <a:gd name="connsiteX16" fmla="*/ 239100 w 607568"/>
              <a:gd name="connsiteY16" fmla="*/ 336282 h 491771"/>
              <a:gd name="connsiteX17" fmla="*/ 241266 w 607568"/>
              <a:gd name="connsiteY17" fmla="*/ 338916 h 491771"/>
              <a:gd name="connsiteX18" fmla="*/ 242396 w 607568"/>
              <a:gd name="connsiteY18" fmla="*/ 339104 h 491771"/>
              <a:gd name="connsiteX19" fmla="*/ 244657 w 607568"/>
              <a:gd name="connsiteY19" fmla="*/ 338257 h 491771"/>
              <a:gd name="connsiteX20" fmla="*/ 292880 w 607568"/>
              <a:gd name="connsiteY20" fmla="*/ 295364 h 491771"/>
              <a:gd name="connsiteX21" fmla="*/ 293351 w 607568"/>
              <a:gd name="connsiteY21" fmla="*/ 289814 h 491771"/>
              <a:gd name="connsiteX22" fmla="*/ 261987 w 607568"/>
              <a:gd name="connsiteY22" fmla="*/ 251812 h 491771"/>
              <a:gd name="connsiteX23" fmla="*/ 258879 w 607568"/>
              <a:gd name="connsiteY23" fmla="*/ 250307 h 491771"/>
              <a:gd name="connsiteX24" fmla="*/ 500465 w 607568"/>
              <a:gd name="connsiteY24" fmla="*/ 66049 h 491771"/>
              <a:gd name="connsiteX25" fmla="*/ 565743 w 607568"/>
              <a:gd name="connsiteY25" fmla="*/ 130673 h 491771"/>
              <a:gd name="connsiteX26" fmla="*/ 566120 w 607568"/>
              <a:gd name="connsiteY26" fmla="*/ 130673 h 491771"/>
              <a:gd name="connsiteX27" fmla="*/ 580250 w 607568"/>
              <a:gd name="connsiteY27" fmla="*/ 160962 h 491771"/>
              <a:gd name="connsiteX28" fmla="*/ 560939 w 607568"/>
              <a:gd name="connsiteY28" fmla="*/ 182503 h 491771"/>
              <a:gd name="connsiteX29" fmla="*/ 531927 w 607568"/>
              <a:gd name="connsiteY29" fmla="*/ 223799 h 491771"/>
              <a:gd name="connsiteX30" fmla="*/ 528253 w 607568"/>
              <a:gd name="connsiteY30" fmla="*/ 234240 h 491771"/>
              <a:gd name="connsiteX31" fmla="*/ 530797 w 607568"/>
              <a:gd name="connsiteY31" fmla="*/ 246281 h 491771"/>
              <a:gd name="connsiteX32" fmla="*/ 545868 w 607568"/>
              <a:gd name="connsiteY32" fmla="*/ 261143 h 491771"/>
              <a:gd name="connsiteX33" fmla="*/ 558961 w 607568"/>
              <a:gd name="connsiteY33" fmla="*/ 263777 h 491771"/>
              <a:gd name="connsiteX34" fmla="*/ 597299 w 607568"/>
              <a:gd name="connsiteY34" fmla="*/ 301968 h 491771"/>
              <a:gd name="connsiteX35" fmla="*/ 607002 w 607568"/>
              <a:gd name="connsiteY35" fmla="*/ 350788 h 491771"/>
              <a:gd name="connsiteX36" fmla="*/ 601256 w 607568"/>
              <a:gd name="connsiteY36" fmla="*/ 373835 h 491771"/>
              <a:gd name="connsiteX37" fmla="*/ 579685 w 607568"/>
              <a:gd name="connsiteY37" fmla="*/ 384088 h 491771"/>
              <a:gd name="connsiteX38" fmla="*/ 490386 w 607568"/>
              <a:gd name="connsiteY38" fmla="*/ 384088 h 491771"/>
              <a:gd name="connsiteX39" fmla="*/ 467685 w 607568"/>
              <a:gd name="connsiteY39" fmla="*/ 310058 h 491771"/>
              <a:gd name="connsiteX40" fmla="*/ 431702 w 607568"/>
              <a:gd name="connsiteY40" fmla="*/ 267445 h 491771"/>
              <a:gd name="connsiteX41" fmla="*/ 441969 w 607568"/>
              <a:gd name="connsiteY41" fmla="*/ 263777 h 491771"/>
              <a:gd name="connsiteX42" fmla="*/ 455157 w 607568"/>
              <a:gd name="connsiteY42" fmla="*/ 261237 h 491771"/>
              <a:gd name="connsiteX43" fmla="*/ 470228 w 607568"/>
              <a:gd name="connsiteY43" fmla="*/ 246281 h 491771"/>
              <a:gd name="connsiteX44" fmla="*/ 472677 w 607568"/>
              <a:gd name="connsiteY44" fmla="*/ 234240 h 491771"/>
              <a:gd name="connsiteX45" fmla="*/ 469098 w 607568"/>
              <a:gd name="connsiteY45" fmla="*/ 223893 h 491771"/>
              <a:gd name="connsiteX46" fmla="*/ 439991 w 607568"/>
              <a:gd name="connsiteY46" fmla="*/ 182503 h 491771"/>
              <a:gd name="connsiteX47" fmla="*/ 426144 w 607568"/>
              <a:gd name="connsiteY47" fmla="*/ 172720 h 491771"/>
              <a:gd name="connsiteX48" fmla="*/ 441404 w 607568"/>
              <a:gd name="connsiteY48" fmla="*/ 143278 h 491771"/>
              <a:gd name="connsiteX49" fmla="*/ 439708 w 607568"/>
              <a:gd name="connsiteY49" fmla="*/ 107438 h 491771"/>
              <a:gd name="connsiteX50" fmla="*/ 500465 w 607568"/>
              <a:gd name="connsiteY50" fmla="*/ 66049 h 491771"/>
              <a:gd name="connsiteX51" fmla="*/ 107100 w 607568"/>
              <a:gd name="connsiteY51" fmla="*/ 66049 h 491771"/>
              <a:gd name="connsiteX52" fmla="*/ 171341 w 607568"/>
              <a:gd name="connsiteY52" fmla="*/ 123618 h 491771"/>
              <a:gd name="connsiteX53" fmla="*/ 172849 w 607568"/>
              <a:gd name="connsiteY53" fmla="*/ 143278 h 491771"/>
              <a:gd name="connsiteX54" fmla="*/ 184246 w 607568"/>
              <a:gd name="connsiteY54" fmla="*/ 168205 h 491771"/>
              <a:gd name="connsiteX55" fmla="*/ 167574 w 607568"/>
              <a:gd name="connsiteY55" fmla="*/ 182503 h 491771"/>
              <a:gd name="connsiteX56" fmla="*/ 138468 w 607568"/>
              <a:gd name="connsiteY56" fmla="*/ 223799 h 491771"/>
              <a:gd name="connsiteX57" fmla="*/ 134794 w 607568"/>
              <a:gd name="connsiteY57" fmla="*/ 234240 h 491771"/>
              <a:gd name="connsiteX58" fmla="*/ 137337 w 607568"/>
              <a:gd name="connsiteY58" fmla="*/ 246281 h 491771"/>
              <a:gd name="connsiteX59" fmla="*/ 152408 w 607568"/>
              <a:gd name="connsiteY59" fmla="*/ 261143 h 491771"/>
              <a:gd name="connsiteX60" fmla="*/ 165596 w 607568"/>
              <a:gd name="connsiteY60" fmla="*/ 263777 h 491771"/>
              <a:gd name="connsiteX61" fmla="*/ 179442 w 607568"/>
              <a:gd name="connsiteY61" fmla="*/ 268856 h 491771"/>
              <a:gd name="connsiteX62" fmla="*/ 146662 w 607568"/>
              <a:gd name="connsiteY62" fmla="*/ 310058 h 491771"/>
              <a:gd name="connsiteX63" fmla="*/ 123867 w 607568"/>
              <a:gd name="connsiteY63" fmla="*/ 384088 h 491771"/>
              <a:gd name="connsiteX64" fmla="*/ 27883 w 607568"/>
              <a:gd name="connsiteY64" fmla="*/ 384088 h 491771"/>
              <a:gd name="connsiteX65" fmla="*/ 6312 w 607568"/>
              <a:gd name="connsiteY65" fmla="*/ 373835 h 491771"/>
              <a:gd name="connsiteX66" fmla="*/ 566 w 607568"/>
              <a:gd name="connsiteY66" fmla="*/ 350788 h 491771"/>
              <a:gd name="connsiteX67" fmla="*/ 10268 w 607568"/>
              <a:gd name="connsiteY67" fmla="*/ 301968 h 491771"/>
              <a:gd name="connsiteX68" fmla="*/ 48606 w 607568"/>
              <a:gd name="connsiteY68" fmla="*/ 263777 h 491771"/>
              <a:gd name="connsiteX69" fmla="*/ 61699 w 607568"/>
              <a:gd name="connsiteY69" fmla="*/ 261237 h 491771"/>
              <a:gd name="connsiteX70" fmla="*/ 76770 w 607568"/>
              <a:gd name="connsiteY70" fmla="*/ 246281 h 491771"/>
              <a:gd name="connsiteX71" fmla="*/ 79313 w 607568"/>
              <a:gd name="connsiteY71" fmla="*/ 234240 h 491771"/>
              <a:gd name="connsiteX72" fmla="*/ 75639 w 607568"/>
              <a:gd name="connsiteY72" fmla="*/ 223893 h 491771"/>
              <a:gd name="connsiteX73" fmla="*/ 46628 w 607568"/>
              <a:gd name="connsiteY73" fmla="*/ 182503 h 491771"/>
              <a:gd name="connsiteX74" fmla="*/ 27318 w 607568"/>
              <a:gd name="connsiteY74" fmla="*/ 160962 h 491771"/>
              <a:gd name="connsiteX75" fmla="*/ 41447 w 607568"/>
              <a:gd name="connsiteY75" fmla="*/ 130673 h 491771"/>
              <a:gd name="connsiteX76" fmla="*/ 41824 w 607568"/>
              <a:gd name="connsiteY76" fmla="*/ 130673 h 491771"/>
              <a:gd name="connsiteX77" fmla="*/ 107100 w 607568"/>
              <a:gd name="connsiteY77" fmla="*/ 66049 h 491771"/>
              <a:gd name="connsiteX78" fmla="*/ 298626 w 607568"/>
              <a:gd name="connsiteY78" fmla="*/ 0 h 491771"/>
              <a:gd name="connsiteX79" fmla="*/ 315956 w 607568"/>
              <a:gd name="connsiteY79" fmla="*/ 0 h 491771"/>
              <a:gd name="connsiteX80" fmla="*/ 401854 w 607568"/>
              <a:gd name="connsiteY80" fmla="*/ 85787 h 491771"/>
              <a:gd name="connsiteX81" fmla="*/ 401854 w 607568"/>
              <a:gd name="connsiteY81" fmla="*/ 95476 h 491771"/>
              <a:gd name="connsiteX82" fmla="*/ 421633 w 607568"/>
              <a:gd name="connsiteY82" fmla="*/ 138840 h 491771"/>
              <a:gd name="connsiteX83" fmla="*/ 417960 w 607568"/>
              <a:gd name="connsiteY83" fmla="*/ 149281 h 491771"/>
              <a:gd name="connsiteX84" fmla="*/ 417112 w 607568"/>
              <a:gd name="connsiteY84" fmla="*/ 151068 h 491771"/>
              <a:gd name="connsiteX85" fmla="*/ 411273 w 607568"/>
              <a:gd name="connsiteY85" fmla="*/ 159534 h 491771"/>
              <a:gd name="connsiteX86" fmla="*/ 410896 w 607568"/>
              <a:gd name="connsiteY86" fmla="*/ 159910 h 491771"/>
              <a:gd name="connsiteX87" fmla="*/ 394037 w 607568"/>
              <a:gd name="connsiteY87" fmla="*/ 169787 h 491771"/>
              <a:gd name="connsiteX88" fmla="*/ 384900 w 607568"/>
              <a:gd name="connsiteY88" fmla="*/ 189541 h 491771"/>
              <a:gd name="connsiteX89" fmla="*/ 384712 w 607568"/>
              <a:gd name="connsiteY89" fmla="*/ 189823 h 491771"/>
              <a:gd name="connsiteX90" fmla="*/ 373316 w 607568"/>
              <a:gd name="connsiteY90" fmla="*/ 207131 h 491771"/>
              <a:gd name="connsiteX91" fmla="*/ 372750 w 607568"/>
              <a:gd name="connsiteY91" fmla="*/ 207789 h 491771"/>
              <a:gd name="connsiteX92" fmla="*/ 359847 w 607568"/>
              <a:gd name="connsiteY92" fmla="*/ 222275 h 491771"/>
              <a:gd name="connsiteX93" fmla="*/ 359188 w 607568"/>
              <a:gd name="connsiteY93" fmla="*/ 222934 h 491771"/>
              <a:gd name="connsiteX94" fmla="*/ 345154 w 607568"/>
              <a:gd name="connsiteY94" fmla="*/ 234598 h 491771"/>
              <a:gd name="connsiteX95" fmla="*/ 345625 w 607568"/>
              <a:gd name="connsiteY95" fmla="*/ 236855 h 491771"/>
              <a:gd name="connsiteX96" fmla="*/ 348639 w 607568"/>
              <a:gd name="connsiteY96" fmla="*/ 235538 h 491771"/>
              <a:gd name="connsiteX97" fmla="*/ 355514 w 607568"/>
              <a:gd name="connsiteY97" fmla="*/ 234033 h 491771"/>
              <a:gd name="connsiteX98" fmla="*/ 366628 w 607568"/>
              <a:gd name="connsiteY98" fmla="*/ 237326 h 491771"/>
              <a:gd name="connsiteX99" fmla="*/ 385371 w 607568"/>
              <a:gd name="connsiteY99" fmla="*/ 249648 h 491771"/>
              <a:gd name="connsiteX100" fmla="*/ 399876 w 607568"/>
              <a:gd name="connsiteY100" fmla="*/ 279373 h 491771"/>
              <a:gd name="connsiteX101" fmla="*/ 430016 w 607568"/>
              <a:gd name="connsiteY101" fmla="*/ 289814 h 491771"/>
              <a:gd name="connsiteX102" fmla="*/ 448382 w 607568"/>
              <a:gd name="connsiteY102" fmla="*/ 316058 h 491771"/>
              <a:gd name="connsiteX103" fmla="*/ 481630 w 607568"/>
              <a:gd name="connsiteY103" fmla="*/ 424515 h 491771"/>
              <a:gd name="connsiteX104" fmla="*/ 483891 w 607568"/>
              <a:gd name="connsiteY104" fmla="*/ 436461 h 491771"/>
              <a:gd name="connsiteX105" fmla="*/ 473718 w 607568"/>
              <a:gd name="connsiteY105" fmla="*/ 470700 h 491771"/>
              <a:gd name="connsiteX106" fmla="*/ 443956 w 607568"/>
              <a:gd name="connsiteY106" fmla="*/ 490360 h 491771"/>
              <a:gd name="connsiteX107" fmla="*/ 431805 w 607568"/>
              <a:gd name="connsiteY107" fmla="*/ 491771 h 491771"/>
              <a:gd name="connsiteX108" fmla="*/ 325375 w 607568"/>
              <a:gd name="connsiteY108" fmla="*/ 491771 h 491771"/>
              <a:gd name="connsiteX109" fmla="*/ 337430 w 607568"/>
              <a:gd name="connsiteY109" fmla="*/ 415296 h 491771"/>
              <a:gd name="connsiteX110" fmla="*/ 334605 w 607568"/>
              <a:gd name="connsiteY110" fmla="*/ 389052 h 491771"/>
              <a:gd name="connsiteX111" fmla="*/ 323962 w 607568"/>
              <a:gd name="connsiteY111" fmla="*/ 360927 h 491771"/>
              <a:gd name="connsiteX112" fmla="*/ 337430 w 607568"/>
              <a:gd name="connsiteY112" fmla="*/ 347476 h 491771"/>
              <a:gd name="connsiteX113" fmla="*/ 307196 w 607568"/>
              <a:gd name="connsiteY113" fmla="*/ 317281 h 491771"/>
              <a:gd name="connsiteX114" fmla="*/ 276868 w 607568"/>
              <a:gd name="connsiteY114" fmla="*/ 347476 h 491771"/>
              <a:gd name="connsiteX115" fmla="*/ 290337 w 607568"/>
              <a:gd name="connsiteY115" fmla="*/ 360927 h 491771"/>
              <a:gd name="connsiteX116" fmla="*/ 279694 w 607568"/>
              <a:gd name="connsiteY116" fmla="*/ 389052 h 491771"/>
              <a:gd name="connsiteX117" fmla="*/ 276963 w 607568"/>
              <a:gd name="connsiteY117" fmla="*/ 415296 h 491771"/>
              <a:gd name="connsiteX118" fmla="*/ 288736 w 607568"/>
              <a:gd name="connsiteY118" fmla="*/ 491771 h 491771"/>
              <a:gd name="connsiteX119" fmla="*/ 182493 w 607568"/>
              <a:gd name="connsiteY119" fmla="*/ 491771 h 491771"/>
              <a:gd name="connsiteX120" fmla="*/ 170437 w 607568"/>
              <a:gd name="connsiteY120" fmla="*/ 490360 h 491771"/>
              <a:gd name="connsiteX121" fmla="*/ 140675 w 607568"/>
              <a:gd name="connsiteY121" fmla="*/ 470700 h 491771"/>
              <a:gd name="connsiteX122" fmla="*/ 132669 w 607568"/>
              <a:gd name="connsiteY122" fmla="*/ 424515 h 491771"/>
              <a:gd name="connsiteX123" fmla="*/ 166011 w 607568"/>
              <a:gd name="connsiteY123" fmla="*/ 316058 h 491771"/>
              <a:gd name="connsiteX124" fmla="*/ 184377 w 607568"/>
              <a:gd name="connsiteY124" fmla="*/ 289814 h 491771"/>
              <a:gd name="connsiteX125" fmla="*/ 214517 w 607568"/>
              <a:gd name="connsiteY125" fmla="*/ 279373 h 491771"/>
              <a:gd name="connsiteX126" fmla="*/ 214517 w 607568"/>
              <a:gd name="connsiteY126" fmla="*/ 279279 h 491771"/>
              <a:gd name="connsiteX127" fmla="*/ 229022 w 607568"/>
              <a:gd name="connsiteY127" fmla="*/ 249648 h 491771"/>
              <a:gd name="connsiteX128" fmla="*/ 247765 w 607568"/>
              <a:gd name="connsiteY128" fmla="*/ 237326 h 491771"/>
              <a:gd name="connsiteX129" fmla="*/ 258879 w 607568"/>
              <a:gd name="connsiteY129" fmla="*/ 234033 h 491771"/>
              <a:gd name="connsiteX130" fmla="*/ 265754 w 607568"/>
              <a:gd name="connsiteY130" fmla="*/ 235538 h 491771"/>
              <a:gd name="connsiteX131" fmla="*/ 268768 w 607568"/>
              <a:gd name="connsiteY131" fmla="*/ 236855 h 491771"/>
              <a:gd name="connsiteX132" fmla="*/ 269239 w 607568"/>
              <a:gd name="connsiteY132" fmla="*/ 234598 h 491771"/>
              <a:gd name="connsiteX133" fmla="*/ 255205 w 607568"/>
              <a:gd name="connsiteY133" fmla="*/ 222934 h 491771"/>
              <a:gd name="connsiteX134" fmla="*/ 254546 w 607568"/>
              <a:gd name="connsiteY134" fmla="*/ 222275 h 491771"/>
              <a:gd name="connsiteX135" fmla="*/ 241548 w 607568"/>
              <a:gd name="connsiteY135" fmla="*/ 207789 h 491771"/>
              <a:gd name="connsiteX136" fmla="*/ 241077 w 607568"/>
              <a:gd name="connsiteY136" fmla="*/ 207225 h 491771"/>
              <a:gd name="connsiteX137" fmla="*/ 229681 w 607568"/>
              <a:gd name="connsiteY137" fmla="*/ 189823 h 491771"/>
              <a:gd name="connsiteX138" fmla="*/ 229493 w 607568"/>
              <a:gd name="connsiteY138" fmla="*/ 189635 h 491771"/>
              <a:gd name="connsiteX139" fmla="*/ 220356 w 607568"/>
              <a:gd name="connsiteY139" fmla="*/ 169787 h 491771"/>
              <a:gd name="connsiteX140" fmla="*/ 203497 w 607568"/>
              <a:gd name="connsiteY140" fmla="*/ 159910 h 491771"/>
              <a:gd name="connsiteX141" fmla="*/ 203120 w 607568"/>
              <a:gd name="connsiteY141" fmla="*/ 159534 h 491771"/>
              <a:gd name="connsiteX142" fmla="*/ 197281 w 607568"/>
              <a:gd name="connsiteY142" fmla="*/ 151068 h 491771"/>
              <a:gd name="connsiteX143" fmla="*/ 196433 w 607568"/>
              <a:gd name="connsiteY143" fmla="*/ 149281 h 491771"/>
              <a:gd name="connsiteX144" fmla="*/ 192666 w 607568"/>
              <a:gd name="connsiteY144" fmla="*/ 138840 h 491771"/>
              <a:gd name="connsiteX145" fmla="*/ 212727 w 607568"/>
              <a:gd name="connsiteY145" fmla="*/ 95476 h 491771"/>
              <a:gd name="connsiteX146" fmla="*/ 212727 w 607568"/>
              <a:gd name="connsiteY146" fmla="*/ 85787 h 491771"/>
              <a:gd name="connsiteX147" fmla="*/ 298626 w 607568"/>
              <a:gd name="connsiteY147" fmla="*/ 0 h 4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68" h="491771">
                <a:moveTo>
                  <a:pt x="355420" y="250307"/>
                </a:moveTo>
                <a:cubicBezTo>
                  <a:pt x="354290" y="250307"/>
                  <a:pt x="353160" y="250871"/>
                  <a:pt x="352312" y="251812"/>
                </a:cubicBezTo>
                <a:lnTo>
                  <a:pt x="321042" y="289814"/>
                </a:lnTo>
                <a:cubicBezTo>
                  <a:pt x="319723" y="291507"/>
                  <a:pt x="319912" y="293953"/>
                  <a:pt x="321513" y="295364"/>
                </a:cubicBezTo>
                <a:lnTo>
                  <a:pt x="369736" y="338257"/>
                </a:lnTo>
                <a:cubicBezTo>
                  <a:pt x="370396" y="338822"/>
                  <a:pt x="371149" y="339104"/>
                  <a:pt x="371997" y="339104"/>
                </a:cubicBezTo>
                <a:cubicBezTo>
                  <a:pt x="372374" y="339104"/>
                  <a:pt x="372750" y="339010"/>
                  <a:pt x="373127" y="338916"/>
                </a:cubicBezTo>
                <a:cubicBezTo>
                  <a:pt x="374257" y="338539"/>
                  <a:pt x="375105" y="337505"/>
                  <a:pt x="375293" y="336282"/>
                </a:cubicBezTo>
                <a:lnTo>
                  <a:pt x="383676" y="279467"/>
                </a:lnTo>
                <a:cubicBezTo>
                  <a:pt x="384618" y="273164"/>
                  <a:pt x="381792" y="266768"/>
                  <a:pt x="376424" y="263287"/>
                </a:cubicBezTo>
                <a:lnTo>
                  <a:pt x="357681" y="250965"/>
                </a:lnTo>
                <a:cubicBezTo>
                  <a:pt x="357021" y="250495"/>
                  <a:pt x="356174" y="250307"/>
                  <a:pt x="355420" y="250307"/>
                </a:cubicBezTo>
                <a:close/>
                <a:moveTo>
                  <a:pt x="258879" y="250307"/>
                </a:moveTo>
                <a:cubicBezTo>
                  <a:pt x="258125" y="250307"/>
                  <a:pt x="257372" y="250495"/>
                  <a:pt x="256712" y="250965"/>
                </a:cubicBezTo>
                <a:lnTo>
                  <a:pt x="237969" y="263287"/>
                </a:lnTo>
                <a:cubicBezTo>
                  <a:pt x="232601" y="266768"/>
                  <a:pt x="229775" y="273164"/>
                  <a:pt x="230717" y="279467"/>
                </a:cubicBezTo>
                <a:lnTo>
                  <a:pt x="239100" y="336282"/>
                </a:lnTo>
                <a:cubicBezTo>
                  <a:pt x="239288" y="337505"/>
                  <a:pt x="240136" y="338539"/>
                  <a:pt x="241266" y="338916"/>
                </a:cubicBezTo>
                <a:cubicBezTo>
                  <a:pt x="241643" y="339010"/>
                  <a:pt x="242019" y="339104"/>
                  <a:pt x="242396" y="339104"/>
                </a:cubicBezTo>
                <a:cubicBezTo>
                  <a:pt x="243244" y="339104"/>
                  <a:pt x="243997" y="338822"/>
                  <a:pt x="244657" y="338257"/>
                </a:cubicBezTo>
                <a:lnTo>
                  <a:pt x="292880" y="295364"/>
                </a:lnTo>
                <a:cubicBezTo>
                  <a:pt x="294481" y="293953"/>
                  <a:pt x="294670" y="291507"/>
                  <a:pt x="293351" y="289814"/>
                </a:cubicBezTo>
                <a:lnTo>
                  <a:pt x="261987" y="251812"/>
                </a:lnTo>
                <a:cubicBezTo>
                  <a:pt x="261233" y="250871"/>
                  <a:pt x="260103" y="250307"/>
                  <a:pt x="258879" y="250307"/>
                </a:cubicBezTo>
                <a:close/>
                <a:moveTo>
                  <a:pt x="500465" y="66049"/>
                </a:moveTo>
                <a:cubicBezTo>
                  <a:pt x="548129" y="66049"/>
                  <a:pt x="562447" y="93516"/>
                  <a:pt x="565743" y="130673"/>
                </a:cubicBezTo>
                <a:cubicBezTo>
                  <a:pt x="565932" y="130673"/>
                  <a:pt x="566026" y="130673"/>
                  <a:pt x="566120" y="130673"/>
                </a:cubicBezTo>
                <a:cubicBezTo>
                  <a:pt x="577141" y="133118"/>
                  <a:pt x="583358" y="146664"/>
                  <a:pt x="580250" y="160962"/>
                </a:cubicBezTo>
                <a:cubicBezTo>
                  <a:pt x="577706" y="172532"/>
                  <a:pt x="569700" y="180904"/>
                  <a:pt x="560939" y="182503"/>
                </a:cubicBezTo>
                <a:cubicBezTo>
                  <a:pt x="554628" y="199529"/>
                  <a:pt x="543796" y="214016"/>
                  <a:pt x="531927" y="223799"/>
                </a:cubicBezTo>
                <a:cubicBezTo>
                  <a:pt x="528913" y="226338"/>
                  <a:pt x="527500" y="230383"/>
                  <a:pt x="528253" y="234240"/>
                </a:cubicBezTo>
                <a:lnTo>
                  <a:pt x="530797" y="246281"/>
                </a:lnTo>
                <a:cubicBezTo>
                  <a:pt x="532304" y="253806"/>
                  <a:pt x="538238" y="259732"/>
                  <a:pt x="545868" y="261143"/>
                </a:cubicBezTo>
                <a:lnTo>
                  <a:pt x="558961" y="263777"/>
                </a:lnTo>
                <a:cubicBezTo>
                  <a:pt x="578366" y="267634"/>
                  <a:pt x="593437" y="282684"/>
                  <a:pt x="597299" y="301968"/>
                </a:cubicBezTo>
                <a:lnTo>
                  <a:pt x="607002" y="350788"/>
                </a:lnTo>
                <a:cubicBezTo>
                  <a:pt x="608697" y="358972"/>
                  <a:pt x="606531" y="367438"/>
                  <a:pt x="601256" y="373835"/>
                </a:cubicBezTo>
                <a:cubicBezTo>
                  <a:pt x="595981" y="380325"/>
                  <a:pt x="588068" y="384088"/>
                  <a:pt x="579685" y="384088"/>
                </a:cubicBezTo>
                <a:lnTo>
                  <a:pt x="490386" y="384088"/>
                </a:lnTo>
                <a:lnTo>
                  <a:pt x="467685" y="310058"/>
                </a:lnTo>
                <a:cubicBezTo>
                  <a:pt x="461845" y="291150"/>
                  <a:pt x="448563" y="276194"/>
                  <a:pt x="431702" y="267445"/>
                </a:cubicBezTo>
                <a:cubicBezTo>
                  <a:pt x="434999" y="265940"/>
                  <a:pt x="438295" y="264529"/>
                  <a:pt x="441969" y="263777"/>
                </a:cubicBezTo>
                <a:lnTo>
                  <a:pt x="455157" y="261237"/>
                </a:lnTo>
                <a:cubicBezTo>
                  <a:pt x="462692" y="259732"/>
                  <a:pt x="468627" y="253806"/>
                  <a:pt x="470228" y="246281"/>
                </a:cubicBezTo>
                <a:lnTo>
                  <a:pt x="472677" y="234240"/>
                </a:lnTo>
                <a:cubicBezTo>
                  <a:pt x="473525" y="230383"/>
                  <a:pt x="472112" y="226338"/>
                  <a:pt x="469098" y="223893"/>
                </a:cubicBezTo>
                <a:cubicBezTo>
                  <a:pt x="457229" y="214016"/>
                  <a:pt x="446302" y="199529"/>
                  <a:pt x="439991" y="182503"/>
                </a:cubicBezTo>
                <a:cubicBezTo>
                  <a:pt x="434716" y="181563"/>
                  <a:pt x="429818" y="177894"/>
                  <a:pt x="426144" y="172720"/>
                </a:cubicBezTo>
                <a:cubicBezTo>
                  <a:pt x="433303" y="164725"/>
                  <a:pt x="438861" y="154754"/>
                  <a:pt x="441404" y="143278"/>
                </a:cubicBezTo>
                <a:cubicBezTo>
                  <a:pt x="444324" y="130485"/>
                  <a:pt x="443476" y="118068"/>
                  <a:pt x="439708" y="107438"/>
                </a:cubicBezTo>
                <a:cubicBezTo>
                  <a:pt x="447244" y="82699"/>
                  <a:pt x="464200" y="66049"/>
                  <a:pt x="500465" y="66049"/>
                </a:cubicBezTo>
                <a:close/>
                <a:moveTo>
                  <a:pt x="107100" y="66049"/>
                </a:moveTo>
                <a:cubicBezTo>
                  <a:pt x="151561" y="66049"/>
                  <a:pt x="166820" y="90130"/>
                  <a:pt x="171341" y="123618"/>
                </a:cubicBezTo>
                <a:cubicBezTo>
                  <a:pt x="170965" y="129920"/>
                  <a:pt x="171436" y="136505"/>
                  <a:pt x="172849" y="143278"/>
                </a:cubicBezTo>
                <a:cubicBezTo>
                  <a:pt x="174921" y="152590"/>
                  <a:pt x="178971" y="161056"/>
                  <a:pt x="184246" y="168205"/>
                </a:cubicBezTo>
                <a:cubicBezTo>
                  <a:pt x="180573" y="175919"/>
                  <a:pt x="174356" y="181281"/>
                  <a:pt x="167574" y="182503"/>
                </a:cubicBezTo>
                <a:cubicBezTo>
                  <a:pt x="161263" y="199529"/>
                  <a:pt x="150336" y="214016"/>
                  <a:pt x="138468" y="223799"/>
                </a:cubicBezTo>
                <a:cubicBezTo>
                  <a:pt x="135453" y="226338"/>
                  <a:pt x="134040" y="230383"/>
                  <a:pt x="134794" y="234240"/>
                </a:cubicBezTo>
                <a:lnTo>
                  <a:pt x="137337" y="246281"/>
                </a:lnTo>
                <a:cubicBezTo>
                  <a:pt x="138939" y="253806"/>
                  <a:pt x="144873" y="259732"/>
                  <a:pt x="152408" y="261143"/>
                </a:cubicBezTo>
                <a:lnTo>
                  <a:pt x="165596" y="263777"/>
                </a:lnTo>
                <a:cubicBezTo>
                  <a:pt x="170494" y="264812"/>
                  <a:pt x="175203" y="266505"/>
                  <a:pt x="179442" y="268856"/>
                </a:cubicBezTo>
                <a:cubicBezTo>
                  <a:pt x="164088" y="277793"/>
                  <a:pt x="152126" y="292279"/>
                  <a:pt x="146662" y="310058"/>
                </a:cubicBezTo>
                <a:lnTo>
                  <a:pt x="123867" y="384088"/>
                </a:lnTo>
                <a:lnTo>
                  <a:pt x="27883" y="384088"/>
                </a:lnTo>
                <a:cubicBezTo>
                  <a:pt x="19499" y="384088"/>
                  <a:pt x="11587" y="380325"/>
                  <a:pt x="6312" y="373835"/>
                </a:cubicBezTo>
                <a:cubicBezTo>
                  <a:pt x="1037" y="367438"/>
                  <a:pt x="-1129" y="358972"/>
                  <a:pt x="566" y="350788"/>
                </a:cubicBezTo>
                <a:lnTo>
                  <a:pt x="10268" y="301968"/>
                </a:lnTo>
                <a:cubicBezTo>
                  <a:pt x="14130" y="282684"/>
                  <a:pt x="29202" y="267634"/>
                  <a:pt x="48606" y="263777"/>
                </a:cubicBezTo>
                <a:lnTo>
                  <a:pt x="61699" y="261237"/>
                </a:lnTo>
                <a:cubicBezTo>
                  <a:pt x="69328" y="259732"/>
                  <a:pt x="75263" y="253806"/>
                  <a:pt x="76770" y="246281"/>
                </a:cubicBezTo>
                <a:lnTo>
                  <a:pt x="79313" y="234240"/>
                </a:lnTo>
                <a:cubicBezTo>
                  <a:pt x="80067" y="230383"/>
                  <a:pt x="78654" y="226338"/>
                  <a:pt x="75639" y="223893"/>
                </a:cubicBezTo>
                <a:cubicBezTo>
                  <a:pt x="63771" y="214016"/>
                  <a:pt x="52939" y="199623"/>
                  <a:pt x="46628" y="182503"/>
                </a:cubicBezTo>
                <a:cubicBezTo>
                  <a:pt x="37867" y="180904"/>
                  <a:pt x="29861" y="172532"/>
                  <a:pt x="27318" y="160962"/>
                </a:cubicBezTo>
                <a:cubicBezTo>
                  <a:pt x="24115" y="146664"/>
                  <a:pt x="30426" y="133118"/>
                  <a:pt x="41447" y="130673"/>
                </a:cubicBezTo>
                <a:cubicBezTo>
                  <a:pt x="41541" y="130673"/>
                  <a:pt x="41729" y="130673"/>
                  <a:pt x="41824" y="130673"/>
                </a:cubicBezTo>
                <a:cubicBezTo>
                  <a:pt x="45403" y="93516"/>
                  <a:pt x="60192" y="66049"/>
                  <a:pt x="107100" y="66049"/>
                </a:cubicBezTo>
                <a:close/>
                <a:moveTo>
                  <a:pt x="298626" y="0"/>
                </a:moveTo>
                <a:lnTo>
                  <a:pt x="315956" y="0"/>
                </a:lnTo>
                <a:cubicBezTo>
                  <a:pt x="363426" y="0"/>
                  <a:pt x="401854" y="38378"/>
                  <a:pt x="401854" y="85787"/>
                </a:cubicBezTo>
                <a:lnTo>
                  <a:pt x="401854" y="95476"/>
                </a:lnTo>
                <a:cubicBezTo>
                  <a:pt x="417301" y="99238"/>
                  <a:pt x="426154" y="118522"/>
                  <a:pt x="421633" y="138840"/>
                </a:cubicBezTo>
                <a:cubicBezTo>
                  <a:pt x="420880" y="142602"/>
                  <a:pt x="419467" y="146083"/>
                  <a:pt x="417960" y="149281"/>
                </a:cubicBezTo>
                <a:cubicBezTo>
                  <a:pt x="417677" y="149939"/>
                  <a:pt x="417395" y="150504"/>
                  <a:pt x="417112" y="151068"/>
                </a:cubicBezTo>
                <a:cubicBezTo>
                  <a:pt x="415417" y="154172"/>
                  <a:pt x="413533" y="157088"/>
                  <a:pt x="411273" y="159534"/>
                </a:cubicBezTo>
                <a:cubicBezTo>
                  <a:pt x="411179" y="159628"/>
                  <a:pt x="410990" y="159816"/>
                  <a:pt x="410896" y="159910"/>
                </a:cubicBezTo>
                <a:cubicBezTo>
                  <a:pt x="406092" y="165084"/>
                  <a:pt x="400159" y="168658"/>
                  <a:pt x="394037" y="169787"/>
                </a:cubicBezTo>
                <a:cubicBezTo>
                  <a:pt x="391494" y="176654"/>
                  <a:pt x="388385" y="183332"/>
                  <a:pt x="384900" y="189541"/>
                </a:cubicBezTo>
                <a:cubicBezTo>
                  <a:pt x="384806" y="189635"/>
                  <a:pt x="384806" y="189729"/>
                  <a:pt x="384712" y="189823"/>
                </a:cubicBezTo>
                <a:cubicBezTo>
                  <a:pt x="381227" y="196031"/>
                  <a:pt x="377460" y="201769"/>
                  <a:pt x="373316" y="207131"/>
                </a:cubicBezTo>
                <a:cubicBezTo>
                  <a:pt x="373127" y="207413"/>
                  <a:pt x="372939" y="207601"/>
                  <a:pt x="372750" y="207789"/>
                </a:cubicBezTo>
                <a:cubicBezTo>
                  <a:pt x="368700" y="213057"/>
                  <a:pt x="364368" y="217948"/>
                  <a:pt x="359847" y="222275"/>
                </a:cubicBezTo>
                <a:cubicBezTo>
                  <a:pt x="359658" y="222463"/>
                  <a:pt x="359376" y="222651"/>
                  <a:pt x="359188" y="222934"/>
                </a:cubicBezTo>
                <a:cubicBezTo>
                  <a:pt x="354667" y="227261"/>
                  <a:pt x="349957" y="231211"/>
                  <a:pt x="345154" y="234598"/>
                </a:cubicBezTo>
                <a:lnTo>
                  <a:pt x="345625" y="236855"/>
                </a:lnTo>
                <a:cubicBezTo>
                  <a:pt x="346567" y="236385"/>
                  <a:pt x="347603" y="235915"/>
                  <a:pt x="348639" y="235538"/>
                </a:cubicBezTo>
                <a:cubicBezTo>
                  <a:pt x="350899" y="234786"/>
                  <a:pt x="353065" y="234033"/>
                  <a:pt x="355514" y="234033"/>
                </a:cubicBezTo>
                <a:cubicBezTo>
                  <a:pt x="359470" y="234033"/>
                  <a:pt x="363238" y="235162"/>
                  <a:pt x="366628" y="237326"/>
                </a:cubicBezTo>
                <a:cubicBezTo>
                  <a:pt x="366628" y="237326"/>
                  <a:pt x="380756" y="246450"/>
                  <a:pt x="385371" y="249648"/>
                </a:cubicBezTo>
                <a:cubicBezTo>
                  <a:pt x="401854" y="261030"/>
                  <a:pt x="399876" y="279373"/>
                  <a:pt x="399876" y="279373"/>
                </a:cubicBezTo>
                <a:cubicBezTo>
                  <a:pt x="410990" y="279655"/>
                  <a:pt x="421822" y="283041"/>
                  <a:pt x="430016" y="289814"/>
                </a:cubicBezTo>
                <a:cubicBezTo>
                  <a:pt x="445180" y="302324"/>
                  <a:pt x="447535" y="313330"/>
                  <a:pt x="448382" y="316058"/>
                </a:cubicBezTo>
                <a:lnTo>
                  <a:pt x="481630" y="424515"/>
                </a:lnTo>
                <a:cubicBezTo>
                  <a:pt x="482855" y="428371"/>
                  <a:pt x="483608" y="432416"/>
                  <a:pt x="483891" y="436461"/>
                </a:cubicBezTo>
                <a:cubicBezTo>
                  <a:pt x="484644" y="448595"/>
                  <a:pt x="481159" y="460730"/>
                  <a:pt x="473718" y="470700"/>
                </a:cubicBezTo>
                <a:cubicBezTo>
                  <a:pt x="466372" y="480671"/>
                  <a:pt x="455823" y="487538"/>
                  <a:pt x="443956" y="490360"/>
                </a:cubicBezTo>
                <a:cubicBezTo>
                  <a:pt x="440000" y="491301"/>
                  <a:pt x="435950" y="491771"/>
                  <a:pt x="431805" y="491771"/>
                </a:cubicBezTo>
                <a:lnTo>
                  <a:pt x="325375" y="491771"/>
                </a:lnTo>
                <a:lnTo>
                  <a:pt x="337430" y="415296"/>
                </a:lnTo>
                <a:cubicBezTo>
                  <a:pt x="338749" y="406454"/>
                  <a:pt x="337807" y="397424"/>
                  <a:pt x="334605" y="389052"/>
                </a:cubicBezTo>
                <a:lnTo>
                  <a:pt x="323962" y="360927"/>
                </a:lnTo>
                <a:lnTo>
                  <a:pt x="337430" y="347476"/>
                </a:lnTo>
                <a:lnTo>
                  <a:pt x="307196" y="317281"/>
                </a:lnTo>
                <a:lnTo>
                  <a:pt x="276868" y="347476"/>
                </a:lnTo>
                <a:lnTo>
                  <a:pt x="290337" y="360927"/>
                </a:lnTo>
                <a:lnTo>
                  <a:pt x="279694" y="389052"/>
                </a:lnTo>
                <a:cubicBezTo>
                  <a:pt x="276586" y="397424"/>
                  <a:pt x="275644" y="406454"/>
                  <a:pt x="276963" y="415296"/>
                </a:cubicBezTo>
                <a:lnTo>
                  <a:pt x="288736" y="491771"/>
                </a:lnTo>
                <a:lnTo>
                  <a:pt x="182493" y="491771"/>
                </a:lnTo>
                <a:cubicBezTo>
                  <a:pt x="178443" y="491771"/>
                  <a:pt x="174299" y="491301"/>
                  <a:pt x="170437" y="490360"/>
                </a:cubicBezTo>
                <a:cubicBezTo>
                  <a:pt x="158570" y="487538"/>
                  <a:pt x="148021" y="480671"/>
                  <a:pt x="140675" y="470700"/>
                </a:cubicBezTo>
                <a:cubicBezTo>
                  <a:pt x="130785" y="457343"/>
                  <a:pt x="127865" y="440223"/>
                  <a:pt x="132669" y="424515"/>
                </a:cubicBezTo>
                <a:lnTo>
                  <a:pt x="166011" y="316058"/>
                </a:lnTo>
                <a:cubicBezTo>
                  <a:pt x="166858" y="313330"/>
                  <a:pt x="170908" y="300631"/>
                  <a:pt x="184377" y="289814"/>
                </a:cubicBezTo>
                <a:cubicBezTo>
                  <a:pt x="192666" y="283229"/>
                  <a:pt x="203403" y="279655"/>
                  <a:pt x="214517" y="279373"/>
                </a:cubicBezTo>
                <a:lnTo>
                  <a:pt x="214517" y="279279"/>
                </a:lnTo>
                <a:cubicBezTo>
                  <a:pt x="214140" y="273447"/>
                  <a:pt x="211880" y="260654"/>
                  <a:pt x="229022" y="249648"/>
                </a:cubicBezTo>
                <a:cubicBezTo>
                  <a:pt x="233731" y="246638"/>
                  <a:pt x="247765" y="237326"/>
                  <a:pt x="247765" y="237326"/>
                </a:cubicBezTo>
                <a:cubicBezTo>
                  <a:pt x="251061" y="235162"/>
                  <a:pt x="254923" y="234033"/>
                  <a:pt x="258879" y="234033"/>
                </a:cubicBezTo>
                <a:cubicBezTo>
                  <a:pt x="261328" y="234033"/>
                  <a:pt x="263494" y="234786"/>
                  <a:pt x="265754" y="235538"/>
                </a:cubicBezTo>
                <a:cubicBezTo>
                  <a:pt x="266790" y="236009"/>
                  <a:pt x="267826" y="236385"/>
                  <a:pt x="268768" y="236855"/>
                </a:cubicBezTo>
                <a:lnTo>
                  <a:pt x="269239" y="234598"/>
                </a:lnTo>
                <a:cubicBezTo>
                  <a:pt x="264436" y="231211"/>
                  <a:pt x="259726" y="227261"/>
                  <a:pt x="255205" y="222934"/>
                </a:cubicBezTo>
                <a:cubicBezTo>
                  <a:pt x="254923" y="222651"/>
                  <a:pt x="254735" y="222463"/>
                  <a:pt x="254546" y="222275"/>
                </a:cubicBezTo>
                <a:cubicBezTo>
                  <a:pt x="250025" y="217948"/>
                  <a:pt x="245693" y="213057"/>
                  <a:pt x="241548" y="207789"/>
                </a:cubicBezTo>
                <a:cubicBezTo>
                  <a:pt x="241454" y="207601"/>
                  <a:pt x="241266" y="207413"/>
                  <a:pt x="241077" y="207225"/>
                </a:cubicBezTo>
                <a:cubicBezTo>
                  <a:pt x="236933" y="201769"/>
                  <a:pt x="233072" y="196031"/>
                  <a:pt x="229681" y="189823"/>
                </a:cubicBezTo>
                <a:cubicBezTo>
                  <a:pt x="229587" y="189729"/>
                  <a:pt x="229587" y="189635"/>
                  <a:pt x="229493" y="189635"/>
                </a:cubicBezTo>
                <a:cubicBezTo>
                  <a:pt x="226008" y="183332"/>
                  <a:pt x="222899" y="176654"/>
                  <a:pt x="220356" y="169787"/>
                </a:cubicBezTo>
                <a:cubicBezTo>
                  <a:pt x="214140" y="168658"/>
                  <a:pt x="208301" y="165084"/>
                  <a:pt x="203497" y="159910"/>
                </a:cubicBezTo>
                <a:cubicBezTo>
                  <a:pt x="203309" y="159722"/>
                  <a:pt x="203214" y="159628"/>
                  <a:pt x="203120" y="159534"/>
                </a:cubicBezTo>
                <a:cubicBezTo>
                  <a:pt x="200860" y="157088"/>
                  <a:pt x="198976" y="154172"/>
                  <a:pt x="197281" y="151068"/>
                </a:cubicBezTo>
                <a:cubicBezTo>
                  <a:pt x="196998" y="150504"/>
                  <a:pt x="196716" y="149939"/>
                  <a:pt x="196433" y="149281"/>
                </a:cubicBezTo>
                <a:cubicBezTo>
                  <a:pt x="194832" y="146083"/>
                  <a:pt x="193513" y="142602"/>
                  <a:pt x="192666" y="138840"/>
                </a:cubicBezTo>
                <a:cubicBezTo>
                  <a:pt x="188145" y="118428"/>
                  <a:pt x="197092" y="99050"/>
                  <a:pt x="212727" y="95476"/>
                </a:cubicBezTo>
                <a:lnTo>
                  <a:pt x="212727" y="85787"/>
                </a:lnTo>
                <a:cubicBezTo>
                  <a:pt x="212727" y="38378"/>
                  <a:pt x="251155" y="0"/>
                  <a:pt x="29862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3169D9F9-9522-48E7-AF7C-A485E846823B}"/>
              </a:ext>
            </a:extLst>
          </p:cNvPr>
          <p:cNvCxnSpPr>
            <a:cxnSpLocks/>
          </p:cNvCxnSpPr>
          <p:nvPr/>
        </p:nvCxnSpPr>
        <p:spPr>
          <a:xfrm>
            <a:off x="4103850" y="4397375"/>
            <a:ext cx="0" cy="1727263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AE354517-9284-4DC2-B1B2-960C2726D20B}"/>
              </a:ext>
            </a:extLst>
          </p:cNvPr>
          <p:cNvCxnSpPr>
            <a:cxnSpLocks/>
          </p:cNvCxnSpPr>
          <p:nvPr/>
        </p:nvCxnSpPr>
        <p:spPr>
          <a:xfrm>
            <a:off x="8076000" y="4397375"/>
            <a:ext cx="0" cy="174625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1293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6" name="iśḻiḍê">
            <a:extLst>
              <a:ext uri="{FF2B5EF4-FFF2-40B4-BE49-F238E27FC236}">
                <a16:creationId xmlns="" xmlns:a16="http://schemas.microsoft.com/office/drawing/2014/main" id="{99821550-40EC-4591-9F6E-B1AADBB53409}"/>
              </a:ext>
            </a:extLst>
          </p:cNvPr>
          <p:cNvSpPr/>
          <p:nvPr/>
        </p:nvSpPr>
        <p:spPr>
          <a:xfrm>
            <a:off x="3751584" y="1125538"/>
            <a:ext cx="2305146" cy="5018087"/>
          </a:xfrm>
          <a:prstGeom prst="rect">
            <a:avLst/>
          </a:prstGeom>
          <a:blipFill>
            <a:blip r:embed="rId3"/>
            <a:srcRect/>
            <a:stretch>
              <a:fillRect l="-118007" t="57" r="-118497" b="-57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îṧļîḋé">
            <a:extLst>
              <a:ext uri="{FF2B5EF4-FFF2-40B4-BE49-F238E27FC236}">
                <a16:creationId xmlns="" xmlns:a16="http://schemas.microsoft.com/office/drawing/2014/main" id="{6C890A7A-E93B-4EC2-8573-248347CC0E38}"/>
              </a:ext>
            </a:extLst>
          </p:cNvPr>
          <p:cNvSpPr/>
          <p:nvPr/>
        </p:nvSpPr>
        <p:spPr>
          <a:xfrm>
            <a:off x="6135270" y="1125538"/>
            <a:ext cx="2305146" cy="4103462"/>
          </a:xfrm>
          <a:prstGeom prst="rect">
            <a:avLst/>
          </a:prstGeom>
          <a:blipFill>
            <a:blip r:embed="rId4"/>
            <a:srcRect/>
            <a:stretch>
              <a:fillRect l="-86601" t="85" r="-88569" b="-85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iŝ1íďè">
            <a:extLst>
              <a:ext uri="{FF2B5EF4-FFF2-40B4-BE49-F238E27FC236}">
                <a16:creationId xmlns="" xmlns:a16="http://schemas.microsoft.com/office/drawing/2014/main" id="{3395368D-1B3C-4734-8630-08BFCDDECF6C}"/>
              </a:ext>
            </a:extLst>
          </p:cNvPr>
          <p:cNvSpPr/>
          <p:nvPr/>
        </p:nvSpPr>
        <p:spPr>
          <a:xfrm>
            <a:off x="0" y="1125538"/>
            <a:ext cx="12191999" cy="504056"/>
          </a:xfrm>
          <a:prstGeom prst="rect">
            <a:avLst/>
          </a:prstGeom>
          <a:solidFill>
            <a:schemeClr val="tx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0" name="íŝ1íḍé">
            <a:extLst>
              <a:ext uri="{FF2B5EF4-FFF2-40B4-BE49-F238E27FC236}">
                <a16:creationId xmlns="" xmlns:a16="http://schemas.microsoft.com/office/drawing/2014/main" id="{2F9F7A8C-EE86-495D-BA88-A55FEB52146C}"/>
              </a:ext>
            </a:extLst>
          </p:cNvPr>
          <p:cNvSpPr/>
          <p:nvPr/>
        </p:nvSpPr>
        <p:spPr>
          <a:xfrm>
            <a:off x="1921828" y="1340668"/>
            <a:ext cx="577851" cy="577851"/>
          </a:xfrm>
          <a:prstGeom prst="roundRect">
            <a:avLst>
              <a:gd name="adj" fmla="val 15000"/>
            </a:avLst>
          </a:prstGeom>
          <a:solidFill>
            <a:schemeClr val="accent1"/>
          </a:solidFill>
          <a:ln w="28575" cap="flat">
            <a:solidFill>
              <a:schemeClr val="bg1"/>
            </a:solidFill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íşļïḋê">
            <a:extLst>
              <a:ext uri="{FF2B5EF4-FFF2-40B4-BE49-F238E27FC236}">
                <a16:creationId xmlns="" xmlns:a16="http://schemas.microsoft.com/office/drawing/2014/main" id="{C286A43C-8478-493D-8F44-32760EE6E20E}"/>
              </a:ext>
            </a:extLst>
          </p:cNvPr>
          <p:cNvSpPr/>
          <p:nvPr/>
        </p:nvSpPr>
        <p:spPr>
          <a:xfrm>
            <a:off x="2017674" y="1443847"/>
            <a:ext cx="386158" cy="371492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10" name="ïṩḻïḍè">
            <a:extLst>
              <a:ext uri="{FF2B5EF4-FFF2-40B4-BE49-F238E27FC236}">
                <a16:creationId xmlns="" xmlns:a16="http://schemas.microsoft.com/office/drawing/2014/main" id="{0F03BF1F-B063-484E-83FB-A0E99287E08F}"/>
              </a:ext>
            </a:extLst>
          </p:cNvPr>
          <p:cNvSpPr txBox="1"/>
          <p:nvPr/>
        </p:nvSpPr>
        <p:spPr>
          <a:xfrm>
            <a:off x="3751584" y="1125539"/>
            <a:ext cx="2305146" cy="504056"/>
          </a:xfrm>
          <a:prstGeom prst="rect">
            <a:avLst/>
          </a:prstGeom>
          <a:noFill/>
        </p:spPr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11" name="íŝ1iḑé">
            <a:extLst>
              <a:ext uri="{FF2B5EF4-FFF2-40B4-BE49-F238E27FC236}">
                <a16:creationId xmlns="" xmlns:a16="http://schemas.microsoft.com/office/drawing/2014/main" id="{3D272115-83F0-4DAF-BFCE-42C52E53CF4A}"/>
              </a:ext>
            </a:extLst>
          </p:cNvPr>
          <p:cNvSpPr txBox="1"/>
          <p:nvPr/>
        </p:nvSpPr>
        <p:spPr>
          <a:xfrm>
            <a:off x="6135270" y="1125539"/>
            <a:ext cx="2305146" cy="504056"/>
          </a:xfrm>
          <a:prstGeom prst="rect">
            <a:avLst/>
          </a:prstGeom>
          <a:noFill/>
        </p:spPr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12" name="iṥliďé">
            <a:extLst>
              <a:ext uri="{FF2B5EF4-FFF2-40B4-BE49-F238E27FC236}">
                <a16:creationId xmlns="" xmlns:a16="http://schemas.microsoft.com/office/drawing/2014/main" id="{0C43C82D-4E0D-4E76-BBFA-A88D03A5C8DF}"/>
              </a:ext>
            </a:extLst>
          </p:cNvPr>
          <p:cNvSpPr txBox="1"/>
          <p:nvPr/>
        </p:nvSpPr>
        <p:spPr>
          <a:xfrm>
            <a:off x="669924" y="2021698"/>
            <a:ext cx="3081659" cy="419234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3" name="ïşḻiḑè">
            <a:extLst>
              <a:ext uri="{FF2B5EF4-FFF2-40B4-BE49-F238E27FC236}">
                <a16:creationId xmlns="" xmlns:a16="http://schemas.microsoft.com/office/drawing/2014/main" id="{8DCB21EB-3C23-4CB9-AA6F-9FDCB78DA5FC}"/>
              </a:ext>
            </a:extLst>
          </p:cNvPr>
          <p:cNvSpPr txBox="1"/>
          <p:nvPr/>
        </p:nvSpPr>
        <p:spPr>
          <a:xfrm>
            <a:off x="669924" y="2440933"/>
            <a:ext cx="3081659" cy="71806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9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900" dirty="0"/>
              <a:t>Copy paste fonts. Choose the only option to retain text.</a:t>
            </a:r>
          </a:p>
        </p:txBody>
      </p:sp>
      <p:sp>
        <p:nvSpPr>
          <p:cNvPr id="14" name="ïṣḻíḑè">
            <a:extLst>
              <a:ext uri="{FF2B5EF4-FFF2-40B4-BE49-F238E27FC236}">
                <a16:creationId xmlns="" xmlns:a16="http://schemas.microsoft.com/office/drawing/2014/main" id="{88B45D09-A39A-413A-84FE-4E44406032AB}"/>
              </a:ext>
            </a:extLst>
          </p:cNvPr>
          <p:cNvSpPr txBox="1"/>
          <p:nvPr/>
        </p:nvSpPr>
        <p:spPr>
          <a:xfrm>
            <a:off x="669924" y="3432006"/>
            <a:ext cx="3081659" cy="71806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9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900" dirty="0"/>
              <a:t>Copy paste fonts. Choose the only option to retain text.</a:t>
            </a:r>
          </a:p>
        </p:txBody>
      </p:sp>
      <p:sp>
        <p:nvSpPr>
          <p:cNvPr id="15" name="íṥļîḓé">
            <a:extLst>
              <a:ext uri="{FF2B5EF4-FFF2-40B4-BE49-F238E27FC236}">
                <a16:creationId xmlns="" xmlns:a16="http://schemas.microsoft.com/office/drawing/2014/main" id="{472D2667-E85C-449C-8467-10CA055F81F0}"/>
              </a:ext>
            </a:extLst>
          </p:cNvPr>
          <p:cNvSpPr txBox="1"/>
          <p:nvPr/>
        </p:nvSpPr>
        <p:spPr>
          <a:xfrm>
            <a:off x="669924" y="4423079"/>
            <a:ext cx="3081659" cy="71806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9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900" dirty="0"/>
              <a:t>Copy paste fonts. Choose the only option to retain text.</a:t>
            </a:r>
          </a:p>
        </p:txBody>
      </p:sp>
      <p:sp>
        <p:nvSpPr>
          <p:cNvPr id="16" name="îślîde">
            <a:extLst>
              <a:ext uri="{FF2B5EF4-FFF2-40B4-BE49-F238E27FC236}">
                <a16:creationId xmlns="" xmlns:a16="http://schemas.microsoft.com/office/drawing/2014/main" id="{C00CADDF-A23F-4E31-B31B-63099EAC5C90}"/>
              </a:ext>
            </a:extLst>
          </p:cNvPr>
          <p:cNvSpPr txBox="1"/>
          <p:nvPr/>
        </p:nvSpPr>
        <p:spPr>
          <a:xfrm>
            <a:off x="669924" y="5414153"/>
            <a:ext cx="3081659" cy="71806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9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900" dirty="0"/>
              <a:t>Copy paste fonts. Choose the only option to retain text.</a:t>
            </a:r>
          </a:p>
        </p:txBody>
      </p:sp>
      <p:sp>
        <p:nvSpPr>
          <p:cNvPr id="28" name="iś1îḋê">
            <a:extLst>
              <a:ext uri="{FF2B5EF4-FFF2-40B4-BE49-F238E27FC236}">
                <a16:creationId xmlns="" xmlns:a16="http://schemas.microsoft.com/office/drawing/2014/main" id="{0249808B-50D3-4DB9-AC68-9507FF9BF36A}"/>
              </a:ext>
            </a:extLst>
          </p:cNvPr>
          <p:cNvSpPr/>
          <p:nvPr/>
        </p:nvSpPr>
        <p:spPr>
          <a:xfrm>
            <a:off x="9694228" y="1340668"/>
            <a:ext cx="577851" cy="577851"/>
          </a:xfrm>
          <a:prstGeom prst="roundRect">
            <a:avLst>
              <a:gd name="adj" fmla="val 15000"/>
            </a:avLst>
          </a:prstGeom>
          <a:solidFill>
            <a:schemeClr val="accent3"/>
          </a:solidFill>
          <a:ln w="28575" cap="flat">
            <a:solidFill>
              <a:schemeClr val="bg1"/>
            </a:solidFill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íś1idè">
            <a:extLst>
              <a:ext uri="{FF2B5EF4-FFF2-40B4-BE49-F238E27FC236}">
                <a16:creationId xmlns="" xmlns:a16="http://schemas.microsoft.com/office/drawing/2014/main" id="{F79705DA-7170-41DA-B6FB-532B3F1899D8}"/>
              </a:ext>
            </a:extLst>
          </p:cNvPr>
          <p:cNvSpPr/>
          <p:nvPr/>
        </p:nvSpPr>
        <p:spPr>
          <a:xfrm>
            <a:off x="9790074" y="1443847"/>
            <a:ext cx="386158" cy="371492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18" name="ïṣḻíďê">
            <a:extLst>
              <a:ext uri="{FF2B5EF4-FFF2-40B4-BE49-F238E27FC236}">
                <a16:creationId xmlns="" xmlns:a16="http://schemas.microsoft.com/office/drawing/2014/main" id="{E1475F76-274F-4006-B1B4-A33BA822EA77}"/>
              </a:ext>
            </a:extLst>
          </p:cNvPr>
          <p:cNvSpPr txBox="1"/>
          <p:nvPr/>
        </p:nvSpPr>
        <p:spPr>
          <a:xfrm>
            <a:off x="8442324" y="2021698"/>
            <a:ext cx="3081659" cy="419234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19" name="îs1îḓe">
            <a:extLst>
              <a:ext uri="{FF2B5EF4-FFF2-40B4-BE49-F238E27FC236}">
                <a16:creationId xmlns="" xmlns:a16="http://schemas.microsoft.com/office/drawing/2014/main" id="{D7DB8289-35B9-4199-A7D8-61FE1D65C926}"/>
              </a:ext>
            </a:extLst>
          </p:cNvPr>
          <p:cNvSpPr txBox="1"/>
          <p:nvPr/>
        </p:nvSpPr>
        <p:spPr>
          <a:xfrm>
            <a:off x="8442324" y="2440933"/>
            <a:ext cx="3081659" cy="71806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9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900" dirty="0"/>
              <a:t>Copy paste fonts. Choose the only option to retain text.</a:t>
            </a:r>
          </a:p>
        </p:txBody>
      </p:sp>
      <p:sp>
        <p:nvSpPr>
          <p:cNvPr id="20" name="ïṩḷíḑé">
            <a:extLst>
              <a:ext uri="{FF2B5EF4-FFF2-40B4-BE49-F238E27FC236}">
                <a16:creationId xmlns="" xmlns:a16="http://schemas.microsoft.com/office/drawing/2014/main" id="{DC1183D8-00EA-44CC-BBED-A8CDD6EB4D74}"/>
              </a:ext>
            </a:extLst>
          </p:cNvPr>
          <p:cNvSpPr txBox="1"/>
          <p:nvPr/>
        </p:nvSpPr>
        <p:spPr>
          <a:xfrm>
            <a:off x="8442324" y="3432006"/>
            <a:ext cx="3081659" cy="71806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9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900" dirty="0"/>
              <a:t>Copy paste fonts. Choose the only option to retain text.</a:t>
            </a:r>
          </a:p>
        </p:txBody>
      </p:sp>
      <p:sp>
        <p:nvSpPr>
          <p:cNvPr id="21" name="ísḻïďe">
            <a:extLst>
              <a:ext uri="{FF2B5EF4-FFF2-40B4-BE49-F238E27FC236}">
                <a16:creationId xmlns="" xmlns:a16="http://schemas.microsoft.com/office/drawing/2014/main" id="{59C7812E-3F38-4D38-A20F-C4D7466CC94E}"/>
              </a:ext>
            </a:extLst>
          </p:cNvPr>
          <p:cNvSpPr txBox="1"/>
          <p:nvPr/>
        </p:nvSpPr>
        <p:spPr>
          <a:xfrm>
            <a:off x="8442324" y="4423079"/>
            <a:ext cx="3081659" cy="71806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9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900" dirty="0"/>
              <a:t>Copy paste fonts. Choose the only option to retain text.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F0004FDE-2824-4254-89F5-438662C4824B}"/>
              </a:ext>
            </a:extLst>
          </p:cNvPr>
          <p:cNvCxnSpPr/>
          <p:nvPr/>
        </p:nvCxnSpPr>
        <p:spPr>
          <a:xfrm>
            <a:off x="669925" y="3186432"/>
            <a:ext cx="308165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5BD352DB-2ADF-4E8C-BD74-CDF238C486FD}"/>
              </a:ext>
            </a:extLst>
          </p:cNvPr>
          <p:cNvCxnSpPr/>
          <p:nvPr/>
        </p:nvCxnSpPr>
        <p:spPr>
          <a:xfrm>
            <a:off x="669925" y="4210560"/>
            <a:ext cx="308165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E372F35B-7858-439B-A65C-F323DA5562CA}"/>
              </a:ext>
            </a:extLst>
          </p:cNvPr>
          <p:cNvCxnSpPr/>
          <p:nvPr/>
        </p:nvCxnSpPr>
        <p:spPr>
          <a:xfrm>
            <a:off x="669925" y="5225544"/>
            <a:ext cx="308165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F652EF05-EA00-46AE-8268-958A2916DDD6}"/>
              </a:ext>
            </a:extLst>
          </p:cNvPr>
          <p:cNvCxnSpPr/>
          <p:nvPr/>
        </p:nvCxnSpPr>
        <p:spPr>
          <a:xfrm>
            <a:off x="8438830" y="3186432"/>
            <a:ext cx="308165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B48DAD02-6F86-452F-BBA6-04B2AD68EEFF}"/>
              </a:ext>
            </a:extLst>
          </p:cNvPr>
          <p:cNvCxnSpPr/>
          <p:nvPr/>
        </p:nvCxnSpPr>
        <p:spPr>
          <a:xfrm>
            <a:off x="8438830" y="4210560"/>
            <a:ext cx="308165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088353AB-FCBB-4FEB-90BE-A989A47E651D}"/>
              </a:ext>
            </a:extLst>
          </p:cNvPr>
          <p:cNvCxnSpPr/>
          <p:nvPr/>
        </p:nvCxnSpPr>
        <p:spPr>
          <a:xfrm>
            <a:off x="8438830" y="5225544"/>
            <a:ext cx="308165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43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1801349d-b638-42fc-8cb1-86f648a206b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1AA7D6"/>
      </a:accent1>
      <a:accent2>
        <a:srgbClr val="534CB2"/>
      </a:accent2>
      <a:accent3>
        <a:srgbClr val="EE7600"/>
      </a:accent3>
      <a:accent4>
        <a:srgbClr val="45ABAB"/>
      </a:accent4>
      <a:accent5>
        <a:srgbClr val="83954B"/>
      </a:accent5>
      <a:accent6>
        <a:srgbClr val="68618D"/>
      </a:accent6>
      <a:hlink>
        <a:srgbClr val="4472C4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AA7D6"/>
    </a:accent1>
    <a:accent2>
      <a:srgbClr val="534CB2"/>
    </a:accent2>
    <a:accent3>
      <a:srgbClr val="EE7600"/>
    </a:accent3>
    <a:accent4>
      <a:srgbClr val="45ABAB"/>
    </a:accent4>
    <a:accent5>
      <a:srgbClr val="83954B"/>
    </a:accent5>
    <a:accent6>
      <a:srgbClr val="68618D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AA7D6"/>
    </a:accent1>
    <a:accent2>
      <a:srgbClr val="534CB2"/>
    </a:accent2>
    <a:accent3>
      <a:srgbClr val="EE7600"/>
    </a:accent3>
    <a:accent4>
      <a:srgbClr val="45ABAB"/>
    </a:accent4>
    <a:accent5>
      <a:srgbClr val="83954B"/>
    </a:accent5>
    <a:accent6>
      <a:srgbClr val="68618D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AA7D6"/>
    </a:accent1>
    <a:accent2>
      <a:srgbClr val="534CB2"/>
    </a:accent2>
    <a:accent3>
      <a:srgbClr val="EE7600"/>
    </a:accent3>
    <a:accent4>
      <a:srgbClr val="45ABAB"/>
    </a:accent4>
    <a:accent5>
      <a:srgbClr val="83954B"/>
    </a:accent5>
    <a:accent6>
      <a:srgbClr val="68618D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AA7D6"/>
    </a:accent1>
    <a:accent2>
      <a:srgbClr val="534CB2"/>
    </a:accent2>
    <a:accent3>
      <a:srgbClr val="EE7600"/>
    </a:accent3>
    <a:accent4>
      <a:srgbClr val="45ABAB"/>
    </a:accent4>
    <a:accent5>
      <a:srgbClr val="83954B"/>
    </a:accent5>
    <a:accent6>
      <a:srgbClr val="68618D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AA7D6"/>
    </a:accent1>
    <a:accent2>
      <a:srgbClr val="534CB2"/>
    </a:accent2>
    <a:accent3>
      <a:srgbClr val="EE7600"/>
    </a:accent3>
    <a:accent4>
      <a:srgbClr val="45ABAB"/>
    </a:accent4>
    <a:accent5>
      <a:srgbClr val="83954B"/>
    </a:accent5>
    <a:accent6>
      <a:srgbClr val="68618D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AA7D6"/>
    </a:accent1>
    <a:accent2>
      <a:srgbClr val="534CB2"/>
    </a:accent2>
    <a:accent3>
      <a:srgbClr val="EE7600"/>
    </a:accent3>
    <a:accent4>
      <a:srgbClr val="45ABAB"/>
    </a:accent4>
    <a:accent5>
      <a:srgbClr val="83954B"/>
    </a:accent5>
    <a:accent6>
      <a:srgbClr val="68618D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AA7D6"/>
    </a:accent1>
    <a:accent2>
      <a:srgbClr val="534CB2"/>
    </a:accent2>
    <a:accent3>
      <a:srgbClr val="EE7600"/>
    </a:accent3>
    <a:accent4>
      <a:srgbClr val="45ABAB"/>
    </a:accent4>
    <a:accent5>
      <a:srgbClr val="83954B"/>
    </a:accent5>
    <a:accent6>
      <a:srgbClr val="68618D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18</TotalTime>
  <Words>2937</Words>
  <Application>Microsoft Office PowerPoint</Application>
  <PresentationFormat>宽屏</PresentationFormat>
  <Paragraphs>406</Paragraphs>
  <Slides>25</Slides>
  <Notes>24</Notes>
  <HiddenSlides>3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template. 毕业论文答辩PPT模板</vt:lpstr>
      <vt:lpstr>PowerPoint 演示文稿</vt:lpstr>
      <vt:lpstr>选题背景和研究意义</vt:lpstr>
      <vt:lpstr>Click to edit Master title style</vt:lpstr>
      <vt:lpstr>Click to edit Master title style</vt:lpstr>
      <vt:lpstr>研究思路与研究方法</vt:lpstr>
      <vt:lpstr>Click to edit Master title style</vt:lpstr>
      <vt:lpstr>Click to edit Master title style</vt:lpstr>
      <vt:lpstr>Click to edit Master title style</vt:lpstr>
      <vt:lpstr>关键技术与实践难点</vt:lpstr>
      <vt:lpstr>Click to edit Master title style</vt:lpstr>
      <vt:lpstr>Click to edit Master title style</vt:lpstr>
      <vt:lpstr>Click to edit Master title style</vt:lpstr>
      <vt:lpstr>研究成果与应用前景</vt:lpstr>
      <vt:lpstr>Click to edit Master title style</vt:lpstr>
      <vt:lpstr>Click to edit Master title style</vt:lpstr>
      <vt:lpstr>Click to edit Master title style</vt:lpstr>
      <vt:lpstr>论文总结与展望</vt:lpstr>
      <vt:lpstr>Click to edit Master title style</vt:lpstr>
      <vt:lpstr>Click to edit Master title style</vt:lpstr>
      <vt:lpstr>Thanks. And Your Slogan Here.</vt:lpstr>
      <vt:lpstr>PowerPoint 演示文稿</vt:lpstr>
      <vt:lpstr>快速设计页面  Quick design slides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12</cp:revision>
  <cp:lastPrinted>2018-03-08T16:00:00Z</cp:lastPrinted>
  <dcterms:created xsi:type="dcterms:W3CDTF">2018-03-08T16:00:00Z</dcterms:created>
  <dcterms:modified xsi:type="dcterms:W3CDTF">2018-06-03T14:57:09Z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