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2" r:id="rId2"/>
  </p:sldMasterIdLst>
  <p:notesMasterIdLst>
    <p:notesMasterId r:id="rId17"/>
  </p:notesMasterIdLst>
  <p:handoutMasterIdLst>
    <p:handoutMasterId r:id="rId18"/>
  </p:handoutMasterIdLst>
  <p:sldIdLst>
    <p:sldId id="1053" r:id="rId3"/>
    <p:sldId id="1156" r:id="rId4"/>
    <p:sldId id="1157" r:id="rId5"/>
    <p:sldId id="1104" r:id="rId6"/>
    <p:sldId id="1056" r:id="rId7"/>
    <p:sldId id="1131" r:id="rId8"/>
    <p:sldId id="1132" r:id="rId9"/>
    <p:sldId id="1061" r:id="rId10"/>
    <p:sldId id="1133" r:id="rId11"/>
    <p:sldId id="1142" r:id="rId12"/>
    <p:sldId id="1146" r:id="rId13"/>
    <p:sldId id="1154" r:id="rId14"/>
    <p:sldId id="1159" r:id="rId15"/>
    <p:sldId id="1160" r:id="rId16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528">
          <p15:clr>
            <a:srgbClr val="A4A3A4"/>
          </p15:clr>
        </p15:guide>
        <p15:guide id="4" pos="7152">
          <p15:clr>
            <a:srgbClr val="A4A3A4"/>
          </p15:clr>
        </p15:guide>
        <p15:guide id="5" orient="horz" pos="1620">
          <p15:clr>
            <a:srgbClr val="A4A3A4"/>
          </p15:clr>
        </p15:guide>
        <p15:guide id="6" pos="2880">
          <p15:clr>
            <a:srgbClr val="A4A3A4"/>
          </p15:clr>
        </p15:guide>
        <p15:guide id="7" pos="396">
          <p15:clr>
            <a:srgbClr val="A4A3A4"/>
          </p15:clr>
        </p15:guide>
        <p15:guide id="8" pos="536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7A71"/>
    <a:srgbClr val="4A66AC"/>
    <a:srgbClr val="788BA9"/>
    <a:srgbClr val="111217"/>
    <a:srgbClr val="B7B5BD"/>
    <a:srgbClr val="B1AEB5"/>
    <a:srgbClr val="93929C"/>
    <a:srgbClr val="A6A5AD"/>
    <a:srgbClr val="F9F8FA"/>
    <a:srgbClr val="A18A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434" autoAdjust="0"/>
  </p:normalViewPr>
  <p:slideViewPr>
    <p:cSldViewPr snapToGrid="0">
      <p:cViewPr>
        <p:scale>
          <a:sx n="75" d="100"/>
          <a:sy n="75" d="100"/>
        </p:scale>
        <p:origin x="1782" y="1218"/>
      </p:cViewPr>
      <p:guideLst>
        <p:guide orient="horz" pos="2160"/>
        <p:guide pos="3840"/>
        <p:guide pos="528"/>
        <p:guide pos="7152"/>
        <p:guide orient="horz" pos="1620"/>
        <p:guide pos="2880"/>
        <p:guide pos="396"/>
        <p:guide pos="53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2808" y="42"/>
      </p:cViewPr>
      <p:guideLst/>
    </p:cSldViewPr>
  </p:notesViewPr>
  <p:gridSpacing cx="457200" cy="457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2253F-1DC1-44AB-85F9-14DB9D873A39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8A4E4-7001-4196-8720-A0FCB0AEBF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0462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64D076-05C0-4F10-BAEB-F2DA581BE89B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E7B7F8-81FA-46DC-8926-8D6B124E5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403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8020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0166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3186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855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7359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4375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370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1579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7530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3097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371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4221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9567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640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186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69"/>
          <a:stretch>
            <a:fillRect/>
          </a:stretch>
        </p:blipFill>
        <p:spPr>
          <a:xfrm>
            <a:off x="0" y="0"/>
            <a:ext cx="9139939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70" r:id="rId2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69"/>
          <a:stretch>
            <a:fillRect/>
          </a:stretch>
        </p:blipFill>
        <p:spPr>
          <a:xfrm>
            <a:off x="1" y="0"/>
            <a:ext cx="913993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157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hf hdr="0" ft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5143500"/>
          </a:xfrm>
          <a:prstGeom prst="rect">
            <a:avLst/>
          </a:prstGeom>
        </p:spPr>
      </p:pic>
      <p:sp>
        <p:nvSpPr>
          <p:cNvPr id="15" name="TextBox 28"/>
          <p:cNvSpPr txBox="1"/>
          <p:nvPr/>
        </p:nvSpPr>
        <p:spPr>
          <a:xfrm>
            <a:off x="6890693" y="1224110"/>
            <a:ext cx="1569660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600" dirty="0">
                <a:gradFill>
                  <a:gsLst>
                    <a:gs pos="0">
                      <a:srgbClr val="788BA9"/>
                    </a:gs>
                    <a:gs pos="74000">
                      <a:schemeClr val="accent3">
                        <a:alpha val="65000"/>
                      </a:schemeClr>
                    </a:gs>
                  </a:gsLst>
                  <a:lin ang="0" scaled="0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2018</a:t>
            </a:r>
            <a:endParaRPr lang="zh-CN" altLang="en-US" sz="4600" dirty="0">
              <a:gradFill>
                <a:gsLst>
                  <a:gs pos="0">
                    <a:srgbClr val="788BA9"/>
                  </a:gs>
                  <a:gs pos="74000">
                    <a:schemeClr val="accent3">
                      <a:alpha val="65000"/>
                    </a:schemeClr>
                  </a:gs>
                </a:gsLst>
                <a:lin ang="0" scaled="0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6" name="_3"/>
          <p:cNvSpPr/>
          <p:nvPr/>
        </p:nvSpPr>
        <p:spPr>
          <a:xfrm>
            <a:off x="4462016" y="2030764"/>
            <a:ext cx="4083169" cy="67710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3800" dirty="0">
                <a:gradFill>
                  <a:gsLst>
                    <a:gs pos="0">
                      <a:srgbClr val="788BA9"/>
                    </a:gs>
                    <a:gs pos="74000">
                      <a:schemeClr val="accent3">
                        <a:alpha val="72000"/>
                      </a:schemeClr>
                    </a:gs>
                  </a:gsLst>
                  <a:lin ang="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工作总结汇报模板</a:t>
            </a:r>
          </a:p>
        </p:txBody>
      </p:sp>
      <p:sp>
        <p:nvSpPr>
          <p:cNvPr id="18" name="TextBox 35"/>
          <p:cNvSpPr txBox="1"/>
          <p:nvPr/>
        </p:nvSpPr>
        <p:spPr>
          <a:xfrm>
            <a:off x="7253867" y="3604990"/>
            <a:ext cx="11528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accent3">
                    <a:alpha val="7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1200">
                <a:solidFill>
                  <a:schemeClr val="accent3">
                    <a:alpha val="7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人：小 白</a:t>
            </a:r>
            <a:endParaRPr lang="zh-CN" altLang="en-US" sz="1200" dirty="0">
              <a:solidFill>
                <a:schemeClr val="accent3">
                  <a:alpha val="7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36"/>
          <p:cNvSpPr txBox="1"/>
          <p:nvPr/>
        </p:nvSpPr>
        <p:spPr>
          <a:xfrm>
            <a:off x="4875726" y="2953012"/>
            <a:ext cx="3584627" cy="349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  <a:spcAft>
                <a:spcPts val="600"/>
              </a:spcAft>
            </a:pPr>
            <a:r>
              <a:rPr lang="en-US" altLang="zh-CN" sz="700" dirty="0">
                <a:solidFill>
                  <a:schemeClr val="accent3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It looks even better with you using this text. Whoever evaluates your </a:t>
            </a:r>
            <a:r>
              <a:rPr lang="en-US" altLang="zh-CN" sz="700">
                <a:solidFill>
                  <a:schemeClr val="accent3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cannot</a:t>
            </a:r>
            <a:endParaRPr lang="zh-CN" altLang="en-US" sz="700" dirty="0">
              <a:solidFill>
                <a:schemeClr val="accent3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9A3DFEF2-CB2D-4575-B9F8-4EBDA6058D60}"/>
              </a:ext>
            </a:extLst>
          </p:cNvPr>
          <p:cNvCxnSpPr/>
          <p:nvPr/>
        </p:nvCxnSpPr>
        <p:spPr>
          <a:xfrm>
            <a:off x="7321617" y="2788171"/>
            <a:ext cx="1082348" cy="0"/>
          </a:xfrm>
          <a:prstGeom prst="line">
            <a:avLst/>
          </a:prstGeom>
          <a:ln w="190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/>
          <p:bldP spid="18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/>
          <p:bldP spid="17" grpId="0" build="p"/>
          <p:bldP spid="18" grpId="0"/>
          <p:bldP spid="19" grpId="0"/>
          <p:bldP spid="20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/>
        </p:nvSpPr>
        <p:spPr>
          <a:xfrm>
            <a:off x="3818973" y="158344"/>
            <a:ext cx="1470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项目成功展示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4906109" y="0"/>
            <a:ext cx="0" cy="1556147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277708" y="0"/>
            <a:ext cx="0" cy="2700997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659858" y="0"/>
            <a:ext cx="0" cy="190968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同心圆 18"/>
          <p:cNvSpPr/>
          <p:nvPr/>
        </p:nvSpPr>
        <p:spPr>
          <a:xfrm>
            <a:off x="4230860" y="1556147"/>
            <a:ext cx="1350498" cy="1350498"/>
          </a:xfrm>
          <a:prstGeom prst="donut">
            <a:avLst>
              <a:gd name="adj" fmla="val 125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同心圆 19"/>
          <p:cNvSpPr/>
          <p:nvPr/>
        </p:nvSpPr>
        <p:spPr>
          <a:xfrm>
            <a:off x="5602459" y="2700997"/>
            <a:ext cx="1350498" cy="1350498"/>
          </a:xfrm>
          <a:prstGeom prst="donut">
            <a:avLst>
              <a:gd name="adj" fmla="val 125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同心圆 20"/>
          <p:cNvSpPr/>
          <p:nvPr/>
        </p:nvSpPr>
        <p:spPr>
          <a:xfrm>
            <a:off x="6984609" y="1909689"/>
            <a:ext cx="1350498" cy="1350498"/>
          </a:xfrm>
          <a:prstGeom prst="donut">
            <a:avLst>
              <a:gd name="adj" fmla="val 125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空心弧 21"/>
          <p:cNvSpPr/>
          <p:nvPr/>
        </p:nvSpPr>
        <p:spPr>
          <a:xfrm>
            <a:off x="4230860" y="1556147"/>
            <a:ext cx="1350498" cy="1350498"/>
          </a:xfrm>
          <a:prstGeom prst="blockArc">
            <a:avLst>
              <a:gd name="adj1" fmla="val 10795232"/>
              <a:gd name="adj2" fmla="val 512995"/>
              <a:gd name="adj3" fmla="val 1246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空心弧 22"/>
          <p:cNvSpPr/>
          <p:nvPr/>
        </p:nvSpPr>
        <p:spPr>
          <a:xfrm rot="12289424">
            <a:off x="6984608" y="1909689"/>
            <a:ext cx="1350498" cy="1350498"/>
          </a:xfrm>
          <a:prstGeom prst="blockArc">
            <a:avLst>
              <a:gd name="adj1" fmla="val 10795232"/>
              <a:gd name="adj2" fmla="val 16106589"/>
              <a:gd name="adj3" fmla="val 1259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空心弧 23"/>
          <p:cNvSpPr/>
          <p:nvPr/>
        </p:nvSpPr>
        <p:spPr>
          <a:xfrm rot="3433786">
            <a:off x="5602459" y="2700997"/>
            <a:ext cx="1350498" cy="1350498"/>
          </a:xfrm>
          <a:prstGeom prst="blockArc">
            <a:avLst>
              <a:gd name="adj1" fmla="val 10795232"/>
              <a:gd name="adj2" fmla="val 20381218"/>
              <a:gd name="adj3" fmla="val 1237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KSO_Shape"/>
          <p:cNvSpPr/>
          <p:nvPr/>
        </p:nvSpPr>
        <p:spPr bwMode="auto">
          <a:xfrm>
            <a:off x="7423360" y="2441833"/>
            <a:ext cx="472995" cy="313622"/>
          </a:xfrm>
          <a:custGeom>
            <a:avLst/>
            <a:gdLst>
              <a:gd name="T0" fmla="*/ 292563706 w 6176"/>
              <a:gd name="T1" fmla="*/ 94836 h 4867"/>
              <a:gd name="T2" fmla="*/ 308833011 w 6176"/>
              <a:gd name="T3" fmla="*/ 10908958 h 4867"/>
              <a:gd name="T4" fmla="*/ 311211793 w 6176"/>
              <a:gd name="T5" fmla="*/ 392245233 h 4867"/>
              <a:gd name="T6" fmla="*/ 296655015 w 6176"/>
              <a:gd name="T7" fmla="*/ 408181752 h 4867"/>
              <a:gd name="T8" fmla="*/ 276960350 w 6176"/>
              <a:gd name="T9" fmla="*/ 404387372 h 4867"/>
              <a:gd name="T10" fmla="*/ 41862807 w 6176"/>
              <a:gd name="T11" fmla="*/ 298239259 h 4867"/>
              <a:gd name="T12" fmla="*/ 16649934 w 6176"/>
              <a:gd name="T13" fmla="*/ 281164395 h 4867"/>
              <a:gd name="T14" fmla="*/ 1236893 w 6176"/>
              <a:gd name="T15" fmla="*/ 251188700 h 4867"/>
              <a:gd name="T16" fmla="*/ 1902841 w 6176"/>
              <a:gd name="T17" fmla="*/ 155475362 h 4867"/>
              <a:gd name="T18" fmla="*/ 18648087 w 6176"/>
              <a:gd name="T19" fmla="*/ 126258359 h 4867"/>
              <a:gd name="T20" fmla="*/ 39959966 w 6176"/>
              <a:gd name="T21" fmla="*/ 112314020 h 4867"/>
              <a:gd name="T22" fmla="*/ 473334819 w 6176"/>
              <a:gd name="T23" fmla="*/ 233639653 h 4867"/>
              <a:gd name="T24" fmla="*/ 501877740 w 6176"/>
              <a:gd name="T25" fmla="*/ 237339197 h 4867"/>
              <a:gd name="T26" fmla="*/ 530230038 w 6176"/>
              <a:gd name="T27" fmla="*/ 248817174 h 4867"/>
              <a:gd name="T28" fmla="*/ 554111014 w 6176"/>
              <a:gd name="T29" fmla="*/ 267125219 h 4867"/>
              <a:gd name="T30" fmla="*/ 571046267 w 6176"/>
              <a:gd name="T31" fmla="*/ 288563482 h 4867"/>
              <a:gd name="T32" fmla="*/ 583319883 w 6176"/>
              <a:gd name="T33" fmla="*/ 316547304 h 4867"/>
              <a:gd name="T34" fmla="*/ 587601198 w 6176"/>
              <a:gd name="T35" fmla="*/ 347756180 h 4867"/>
              <a:gd name="T36" fmla="*/ 583985831 w 6176"/>
              <a:gd name="T37" fmla="*/ 376214185 h 4867"/>
              <a:gd name="T38" fmla="*/ 572473475 w 6176"/>
              <a:gd name="T39" fmla="*/ 404482209 h 4867"/>
              <a:gd name="T40" fmla="*/ 554111014 w 6176"/>
              <a:gd name="T41" fmla="*/ 428386834 h 4867"/>
              <a:gd name="T42" fmla="*/ 532513509 w 6176"/>
              <a:gd name="T43" fmla="*/ 445177189 h 4867"/>
              <a:gd name="T44" fmla="*/ 504636844 w 6176"/>
              <a:gd name="T45" fmla="*/ 457414165 h 4867"/>
              <a:gd name="T46" fmla="*/ 473334819 w 6176"/>
              <a:gd name="T47" fmla="*/ 461682727 h 4867"/>
              <a:gd name="T48" fmla="*/ 444601892 w 6176"/>
              <a:gd name="T49" fmla="*/ 458172856 h 4867"/>
              <a:gd name="T50" fmla="*/ 416439601 w 6176"/>
              <a:gd name="T51" fmla="*/ 446600043 h 4867"/>
              <a:gd name="T52" fmla="*/ 392463621 w 6176"/>
              <a:gd name="T53" fmla="*/ 428386834 h 4867"/>
              <a:gd name="T54" fmla="*/ 375528060 w 6176"/>
              <a:gd name="T55" fmla="*/ 406758898 h 4867"/>
              <a:gd name="T56" fmla="*/ 363254752 w 6176"/>
              <a:gd name="T57" fmla="*/ 378965057 h 4867"/>
              <a:gd name="T58" fmla="*/ 358878126 w 6176"/>
              <a:gd name="T59" fmla="*/ 347756180 h 4867"/>
              <a:gd name="T60" fmla="*/ 362588804 w 6176"/>
              <a:gd name="T61" fmla="*/ 319298176 h 4867"/>
              <a:gd name="T62" fmla="*/ 374101161 w 6176"/>
              <a:gd name="T63" fmla="*/ 291029844 h 4867"/>
              <a:gd name="T64" fmla="*/ 392463621 w 6176"/>
              <a:gd name="T65" fmla="*/ 267125219 h 4867"/>
              <a:gd name="T66" fmla="*/ 413965815 w 6176"/>
              <a:gd name="T67" fmla="*/ 250240336 h 4867"/>
              <a:gd name="T68" fmla="*/ 442032795 w 6176"/>
              <a:gd name="T69" fmla="*/ 238003360 h 4867"/>
              <a:gd name="T70" fmla="*/ 473334819 w 6176"/>
              <a:gd name="T71" fmla="*/ 233639653 h 4867"/>
              <a:gd name="T72" fmla="*/ 470195086 w 6176"/>
              <a:gd name="T73" fmla="*/ 424877271 h 4867"/>
              <a:gd name="T74" fmla="*/ 506825003 w 6176"/>
              <a:gd name="T75" fmla="*/ 417288203 h 4867"/>
              <a:gd name="T76" fmla="*/ 535272613 w 6176"/>
              <a:gd name="T77" fmla="*/ 393858068 h 4867"/>
              <a:gd name="T78" fmla="*/ 550305333 w 6176"/>
              <a:gd name="T79" fmla="*/ 355534613 h 4867"/>
              <a:gd name="T80" fmla="*/ 544596810 w 6176"/>
              <a:gd name="T81" fmla="*/ 317590813 h 4867"/>
              <a:gd name="T82" fmla="*/ 418437445 w 6176"/>
              <a:gd name="T83" fmla="*/ 402110683 h 4867"/>
              <a:gd name="T84" fmla="*/ 473334819 w 6176"/>
              <a:gd name="T85" fmla="*/ 270540254 h 4867"/>
              <a:gd name="T86" fmla="*/ 433089535 w 6176"/>
              <a:gd name="T87" fmla="*/ 281638884 h 4867"/>
              <a:gd name="T88" fmla="*/ 407020400 w 6176"/>
              <a:gd name="T89" fmla="*/ 307630527 h 4867"/>
              <a:gd name="T90" fmla="*/ 395888673 w 6176"/>
              <a:gd name="T91" fmla="*/ 347756180 h 4867"/>
              <a:gd name="T92" fmla="*/ 405212562 w 6176"/>
              <a:gd name="T93" fmla="*/ 384466800 h 4867"/>
              <a:gd name="T94" fmla="*/ 320155053 w 6176"/>
              <a:gd name="T95" fmla="*/ 349084198 h 4867"/>
              <a:gd name="T96" fmla="*/ 288567710 w 6176"/>
              <a:gd name="T97" fmla="*/ 91349939 h 4867"/>
              <a:gd name="T98" fmla="*/ 285237661 w 6176"/>
              <a:gd name="T99" fmla="*/ 71809020 h 4867"/>
              <a:gd name="T100" fmla="*/ 265067363 w 6176"/>
              <a:gd name="T101" fmla="*/ 63935443 h 4867"/>
              <a:gd name="T102" fmla="*/ 168783123 w 6176"/>
              <a:gd name="T103" fmla="*/ 137167317 h 4867"/>
              <a:gd name="T104" fmla="*/ 169163753 w 6176"/>
              <a:gd name="T105" fmla="*/ 158605580 h 4867"/>
              <a:gd name="T106" fmla="*/ 186479636 w 6176"/>
              <a:gd name="T107" fmla="*/ 168565866 h 4867"/>
              <a:gd name="T108" fmla="*/ 63935946 w 6176"/>
              <a:gd name="T109" fmla="*/ 149878475 h 4867"/>
              <a:gd name="T110" fmla="*/ 48617907 w 6176"/>
              <a:gd name="T111" fmla="*/ 156234054 h 4867"/>
              <a:gd name="T112" fmla="*/ 42338440 w 6176"/>
              <a:gd name="T113" fmla="*/ 238287869 h 4867"/>
              <a:gd name="T114" fmla="*/ 51852644 w 6176"/>
              <a:gd name="T115" fmla="*/ 256121424 h 4867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6176" h="4867">
                <a:moveTo>
                  <a:pt x="1587" y="1134"/>
                </a:moveTo>
                <a:lnTo>
                  <a:pt x="2912" y="51"/>
                </a:lnTo>
                <a:lnTo>
                  <a:pt x="2930" y="38"/>
                </a:lnTo>
                <a:lnTo>
                  <a:pt x="2949" y="26"/>
                </a:lnTo>
                <a:lnTo>
                  <a:pt x="2968" y="17"/>
                </a:lnTo>
                <a:lnTo>
                  <a:pt x="2989" y="10"/>
                </a:lnTo>
                <a:lnTo>
                  <a:pt x="3010" y="5"/>
                </a:lnTo>
                <a:lnTo>
                  <a:pt x="3032" y="1"/>
                </a:lnTo>
                <a:lnTo>
                  <a:pt x="3053" y="0"/>
                </a:lnTo>
                <a:lnTo>
                  <a:pt x="3075" y="1"/>
                </a:lnTo>
                <a:lnTo>
                  <a:pt x="3095" y="5"/>
                </a:lnTo>
                <a:lnTo>
                  <a:pt x="3116" y="10"/>
                </a:lnTo>
                <a:lnTo>
                  <a:pt x="3137" y="17"/>
                </a:lnTo>
                <a:lnTo>
                  <a:pt x="3156" y="26"/>
                </a:lnTo>
                <a:lnTo>
                  <a:pt x="3174" y="38"/>
                </a:lnTo>
                <a:lnTo>
                  <a:pt x="3192" y="51"/>
                </a:lnTo>
                <a:lnTo>
                  <a:pt x="3208" y="66"/>
                </a:lnTo>
                <a:lnTo>
                  <a:pt x="3225" y="83"/>
                </a:lnTo>
                <a:lnTo>
                  <a:pt x="3236" y="98"/>
                </a:lnTo>
                <a:lnTo>
                  <a:pt x="3246" y="115"/>
                </a:lnTo>
                <a:lnTo>
                  <a:pt x="3255" y="132"/>
                </a:lnTo>
                <a:lnTo>
                  <a:pt x="3262" y="149"/>
                </a:lnTo>
                <a:lnTo>
                  <a:pt x="3267" y="168"/>
                </a:lnTo>
                <a:lnTo>
                  <a:pt x="3272" y="186"/>
                </a:lnTo>
                <a:lnTo>
                  <a:pt x="3274" y="205"/>
                </a:lnTo>
                <a:lnTo>
                  <a:pt x="3275" y="223"/>
                </a:lnTo>
                <a:lnTo>
                  <a:pt x="3275" y="4090"/>
                </a:lnTo>
                <a:lnTo>
                  <a:pt x="3274" y="4113"/>
                </a:lnTo>
                <a:lnTo>
                  <a:pt x="3271" y="4135"/>
                </a:lnTo>
                <a:lnTo>
                  <a:pt x="3264" y="4157"/>
                </a:lnTo>
                <a:lnTo>
                  <a:pt x="3257" y="4177"/>
                </a:lnTo>
                <a:lnTo>
                  <a:pt x="3248" y="4196"/>
                </a:lnTo>
                <a:lnTo>
                  <a:pt x="3236" y="4214"/>
                </a:lnTo>
                <a:lnTo>
                  <a:pt x="3223" y="4232"/>
                </a:lnTo>
                <a:lnTo>
                  <a:pt x="3210" y="4248"/>
                </a:lnTo>
                <a:lnTo>
                  <a:pt x="3193" y="4263"/>
                </a:lnTo>
                <a:lnTo>
                  <a:pt x="3176" y="4274"/>
                </a:lnTo>
                <a:lnTo>
                  <a:pt x="3158" y="4286"/>
                </a:lnTo>
                <a:lnTo>
                  <a:pt x="3139" y="4296"/>
                </a:lnTo>
                <a:lnTo>
                  <a:pt x="3118" y="4303"/>
                </a:lnTo>
                <a:lnTo>
                  <a:pt x="3097" y="4309"/>
                </a:lnTo>
                <a:lnTo>
                  <a:pt x="3075" y="4312"/>
                </a:lnTo>
                <a:lnTo>
                  <a:pt x="3052" y="4313"/>
                </a:lnTo>
                <a:lnTo>
                  <a:pt x="3029" y="4312"/>
                </a:lnTo>
                <a:lnTo>
                  <a:pt x="3007" y="4309"/>
                </a:lnTo>
                <a:lnTo>
                  <a:pt x="2986" y="4303"/>
                </a:lnTo>
                <a:lnTo>
                  <a:pt x="2965" y="4296"/>
                </a:lnTo>
                <a:lnTo>
                  <a:pt x="2946" y="4286"/>
                </a:lnTo>
                <a:lnTo>
                  <a:pt x="2928" y="4275"/>
                </a:lnTo>
                <a:lnTo>
                  <a:pt x="2911" y="4263"/>
                </a:lnTo>
                <a:lnTo>
                  <a:pt x="2894" y="4248"/>
                </a:lnTo>
                <a:lnTo>
                  <a:pt x="1613" y="3184"/>
                </a:lnTo>
                <a:lnTo>
                  <a:pt x="672" y="3184"/>
                </a:lnTo>
                <a:lnTo>
                  <a:pt x="636" y="3183"/>
                </a:lnTo>
                <a:lnTo>
                  <a:pt x="603" y="3181"/>
                </a:lnTo>
                <a:lnTo>
                  <a:pt x="569" y="3177"/>
                </a:lnTo>
                <a:lnTo>
                  <a:pt x="536" y="3171"/>
                </a:lnTo>
                <a:lnTo>
                  <a:pt x="504" y="3163"/>
                </a:lnTo>
                <a:lnTo>
                  <a:pt x="471" y="3154"/>
                </a:lnTo>
                <a:lnTo>
                  <a:pt x="440" y="3144"/>
                </a:lnTo>
                <a:lnTo>
                  <a:pt x="410" y="3131"/>
                </a:lnTo>
                <a:lnTo>
                  <a:pt x="380" y="3118"/>
                </a:lnTo>
                <a:lnTo>
                  <a:pt x="351" y="3103"/>
                </a:lnTo>
                <a:lnTo>
                  <a:pt x="324" y="3087"/>
                </a:lnTo>
                <a:lnTo>
                  <a:pt x="296" y="3069"/>
                </a:lnTo>
                <a:lnTo>
                  <a:pt x="270" y="3050"/>
                </a:lnTo>
                <a:lnTo>
                  <a:pt x="244" y="3030"/>
                </a:lnTo>
                <a:lnTo>
                  <a:pt x="220" y="3009"/>
                </a:lnTo>
                <a:lnTo>
                  <a:pt x="196" y="2987"/>
                </a:lnTo>
                <a:lnTo>
                  <a:pt x="175" y="2964"/>
                </a:lnTo>
                <a:lnTo>
                  <a:pt x="153" y="2939"/>
                </a:lnTo>
                <a:lnTo>
                  <a:pt x="133" y="2913"/>
                </a:lnTo>
                <a:lnTo>
                  <a:pt x="115" y="2888"/>
                </a:lnTo>
                <a:lnTo>
                  <a:pt x="97" y="2860"/>
                </a:lnTo>
                <a:lnTo>
                  <a:pt x="80" y="2832"/>
                </a:lnTo>
                <a:lnTo>
                  <a:pt x="66" y="2803"/>
                </a:lnTo>
                <a:lnTo>
                  <a:pt x="52" y="2773"/>
                </a:lnTo>
                <a:lnTo>
                  <a:pt x="41" y="2743"/>
                </a:lnTo>
                <a:lnTo>
                  <a:pt x="30" y="2712"/>
                </a:lnTo>
                <a:lnTo>
                  <a:pt x="20" y="2680"/>
                </a:lnTo>
                <a:lnTo>
                  <a:pt x="13" y="2648"/>
                </a:lnTo>
                <a:lnTo>
                  <a:pt x="7" y="2614"/>
                </a:lnTo>
                <a:lnTo>
                  <a:pt x="3" y="2581"/>
                </a:lnTo>
                <a:lnTo>
                  <a:pt x="0" y="2547"/>
                </a:lnTo>
                <a:lnTo>
                  <a:pt x="0" y="2512"/>
                </a:lnTo>
                <a:lnTo>
                  <a:pt x="0" y="1806"/>
                </a:lnTo>
                <a:lnTo>
                  <a:pt x="0" y="1772"/>
                </a:lnTo>
                <a:lnTo>
                  <a:pt x="3" y="1738"/>
                </a:lnTo>
                <a:lnTo>
                  <a:pt x="7" y="1704"/>
                </a:lnTo>
                <a:lnTo>
                  <a:pt x="13" y="1671"/>
                </a:lnTo>
                <a:lnTo>
                  <a:pt x="20" y="1639"/>
                </a:lnTo>
                <a:lnTo>
                  <a:pt x="30" y="1607"/>
                </a:lnTo>
                <a:lnTo>
                  <a:pt x="41" y="1576"/>
                </a:lnTo>
                <a:lnTo>
                  <a:pt x="52" y="1545"/>
                </a:lnTo>
                <a:lnTo>
                  <a:pt x="66" y="1516"/>
                </a:lnTo>
                <a:lnTo>
                  <a:pt x="80" y="1487"/>
                </a:lnTo>
                <a:lnTo>
                  <a:pt x="97" y="1458"/>
                </a:lnTo>
                <a:lnTo>
                  <a:pt x="115" y="1431"/>
                </a:lnTo>
                <a:lnTo>
                  <a:pt x="133" y="1404"/>
                </a:lnTo>
                <a:lnTo>
                  <a:pt x="153" y="1380"/>
                </a:lnTo>
                <a:lnTo>
                  <a:pt x="175" y="1355"/>
                </a:lnTo>
                <a:lnTo>
                  <a:pt x="196" y="1331"/>
                </a:lnTo>
                <a:lnTo>
                  <a:pt x="212" y="1318"/>
                </a:lnTo>
                <a:lnTo>
                  <a:pt x="235" y="1297"/>
                </a:lnTo>
                <a:lnTo>
                  <a:pt x="259" y="1277"/>
                </a:lnTo>
                <a:lnTo>
                  <a:pt x="284" y="1259"/>
                </a:lnTo>
                <a:lnTo>
                  <a:pt x="310" y="1241"/>
                </a:lnTo>
                <a:lnTo>
                  <a:pt x="336" y="1225"/>
                </a:lnTo>
                <a:lnTo>
                  <a:pt x="363" y="1210"/>
                </a:lnTo>
                <a:lnTo>
                  <a:pt x="391" y="1196"/>
                </a:lnTo>
                <a:lnTo>
                  <a:pt x="420" y="1184"/>
                </a:lnTo>
                <a:lnTo>
                  <a:pt x="450" y="1172"/>
                </a:lnTo>
                <a:lnTo>
                  <a:pt x="480" y="1162"/>
                </a:lnTo>
                <a:lnTo>
                  <a:pt x="510" y="1154"/>
                </a:lnTo>
                <a:lnTo>
                  <a:pt x="542" y="1147"/>
                </a:lnTo>
                <a:lnTo>
                  <a:pt x="573" y="1142"/>
                </a:lnTo>
                <a:lnTo>
                  <a:pt x="605" y="1137"/>
                </a:lnTo>
                <a:lnTo>
                  <a:pt x="639" y="1135"/>
                </a:lnTo>
                <a:lnTo>
                  <a:pt x="672" y="1134"/>
                </a:lnTo>
                <a:lnTo>
                  <a:pt x="1587" y="1134"/>
                </a:lnTo>
                <a:close/>
                <a:moveTo>
                  <a:pt x="4975" y="2463"/>
                </a:moveTo>
                <a:lnTo>
                  <a:pt x="4975" y="2463"/>
                </a:lnTo>
                <a:lnTo>
                  <a:pt x="5006" y="2464"/>
                </a:lnTo>
                <a:lnTo>
                  <a:pt x="5036" y="2465"/>
                </a:lnTo>
                <a:lnTo>
                  <a:pt x="5067" y="2467"/>
                </a:lnTo>
                <a:lnTo>
                  <a:pt x="5097" y="2470"/>
                </a:lnTo>
                <a:lnTo>
                  <a:pt x="5128" y="2473"/>
                </a:lnTo>
                <a:lnTo>
                  <a:pt x="5158" y="2477"/>
                </a:lnTo>
                <a:lnTo>
                  <a:pt x="5187" y="2482"/>
                </a:lnTo>
                <a:lnTo>
                  <a:pt x="5217" y="2488"/>
                </a:lnTo>
                <a:lnTo>
                  <a:pt x="5246" y="2494"/>
                </a:lnTo>
                <a:lnTo>
                  <a:pt x="5275" y="2502"/>
                </a:lnTo>
                <a:lnTo>
                  <a:pt x="5304" y="2509"/>
                </a:lnTo>
                <a:lnTo>
                  <a:pt x="5331" y="2518"/>
                </a:lnTo>
                <a:lnTo>
                  <a:pt x="5360" y="2526"/>
                </a:lnTo>
                <a:lnTo>
                  <a:pt x="5387" y="2536"/>
                </a:lnTo>
                <a:lnTo>
                  <a:pt x="5415" y="2547"/>
                </a:lnTo>
                <a:lnTo>
                  <a:pt x="5442" y="2558"/>
                </a:lnTo>
                <a:lnTo>
                  <a:pt x="5469" y="2569"/>
                </a:lnTo>
                <a:lnTo>
                  <a:pt x="5495" y="2582"/>
                </a:lnTo>
                <a:lnTo>
                  <a:pt x="5521" y="2595"/>
                </a:lnTo>
                <a:lnTo>
                  <a:pt x="5547" y="2609"/>
                </a:lnTo>
                <a:lnTo>
                  <a:pt x="5573" y="2623"/>
                </a:lnTo>
                <a:lnTo>
                  <a:pt x="5597" y="2638"/>
                </a:lnTo>
                <a:lnTo>
                  <a:pt x="5622" y="2653"/>
                </a:lnTo>
                <a:lnTo>
                  <a:pt x="5647" y="2669"/>
                </a:lnTo>
                <a:lnTo>
                  <a:pt x="5670" y="2685"/>
                </a:lnTo>
                <a:lnTo>
                  <a:pt x="5694" y="2702"/>
                </a:lnTo>
                <a:lnTo>
                  <a:pt x="5716" y="2720"/>
                </a:lnTo>
                <a:lnTo>
                  <a:pt x="5739" y="2738"/>
                </a:lnTo>
                <a:lnTo>
                  <a:pt x="5761" y="2757"/>
                </a:lnTo>
                <a:lnTo>
                  <a:pt x="5783" y="2776"/>
                </a:lnTo>
                <a:lnTo>
                  <a:pt x="5804" y="2795"/>
                </a:lnTo>
                <a:lnTo>
                  <a:pt x="5824" y="2816"/>
                </a:lnTo>
                <a:lnTo>
                  <a:pt x="5845" y="2836"/>
                </a:lnTo>
                <a:lnTo>
                  <a:pt x="5864" y="2858"/>
                </a:lnTo>
                <a:lnTo>
                  <a:pt x="5883" y="2879"/>
                </a:lnTo>
                <a:lnTo>
                  <a:pt x="5902" y="2900"/>
                </a:lnTo>
                <a:lnTo>
                  <a:pt x="5920" y="2923"/>
                </a:lnTo>
                <a:lnTo>
                  <a:pt x="5938" y="2947"/>
                </a:lnTo>
                <a:lnTo>
                  <a:pt x="5954" y="2970"/>
                </a:lnTo>
                <a:lnTo>
                  <a:pt x="5971" y="2994"/>
                </a:lnTo>
                <a:lnTo>
                  <a:pt x="5987" y="3017"/>
                </a:lnTo>
                <a:lnTo>
                  <a:pt x="6002" y="3042"/>
                </a:lnTo>
                <a:lnTo>
                  <a:pt x="6017" y="3068"/>
                </a:lnTo>
                <a:lnTo>
                  <a:pt x="6031" y="3092"/>
                </a:lnTo>
                <a:lnTo>
                  <a:pt x="6045" y="3118"/>
                </a:lnTo>
                <a:lnTo>
                  <a:pt x="6058" y="3145"/>
                </a:lnTo>
                <a:lnTo>
                  <a:pt x="6070" y="3171"/>
                </a:lnTo>
                <a:lnTo>
                  <a:pt x="6082" y="3197"/>
                </a:lnTo>
                <a:lnTo>
                  <a:pt x="6093" y="3225"/>
                </a:lnTo>
                <a:lnTo>
                  <a:pt x="6103" y="3252"/>
                </a:lnTo>
                <a:lnTo>
                  <a:pt x="6113" y="3280"/>
                </a:lnTo>
                <a:lnTo>
                  <a:pt x="6122" y="3308"/>
                </a:lnTo>
                <a:lnTo>
                  <a:pt x="6131" y="3337"/>
                </a:lnTo>
                <a:lnTo>
                  <a:pt x="6138" y="3366"/>
                </a:lnTo>
                <a:lnTo>
                  <a:pt x="6146" y="3395"/>
                </a:lnTo>
                <a:lnTo>
                  <a:pt x="6152" y="3423"/>
                </a:lnTo>
                <a:lnTo>
                  <a:pt x="6158" y="3452"/>
                </a:lnTo>
                <a:lnTo>
                  <a:pt x="6163" y="3482"/>
                </a:lnTo>
                <a:lnTo>
                  <a:pt x="6166" y="3512"/>
                </a:lnTo>
                <a:lnTo>
                  <a:pt x="6171" y="3542"/>
                </a:lnTo>
                <a:lnTo>
                  <a:pt x="6173" y="3574"/>
                </a:lnTo>
                <a:lnTo>
                  <a:pt x="6175" y="3604"/>
                </a:lnTo>
                <a:lnTo>
                  <a:pt x="6176" y="3635"/>
                </a:lnTo>
                <a:lnTo>
                  <a:pt x="6176" y="3666"/>
                </a:lnTo>
                <a:lnTo>
                  <a:pt x="6176" y="3697"/>
                </a:lnTo>
                <a:lnTo>
                  <a:pt x="6175" y="3727"/>
                </a:lnTo>
                <a:lnTo>
                  <a:pt x="6173" y="3758"/>
                </a:lnTo>
                <a:lnTo>
                  <a:pt x="6171" y="3788"/>
                </a:lnTo>
                <a:lnTo>
                  <a:pt x="6166" y="3819"/>
                </a:lnTo>
                <a:lnTo>
                  <a:pt x="6163" y="3849"/>
                </a:lnTo>
                <a:lnTo>
                  <a:pt x="6158" y="3878"/>
                </a:lnTo>
                <a:lnTo>
                  <a:pt x="6152" y="3908"/>
                </a:lnTo>
                <a:lnTo>
                  <a:pt x="6146" y="3937"/>
                </a:lnTo>
                <a:lnTo>
                  <a:pt x="6138" y="3966"/>
                </a:lnTo>
                <a:lnTo>
                  <a:pt x="6131" y="3995"/>
                </a:lnTo>
                <a:lnTo>
                  <a:pt x="6122" y="4023"/>
                </a:lnTo>
                <a:lnTo>
                  <a:pt x="6113" y="4051"/>
                </a:lnTo>
                <a:lnTo>
                  <a:pt x="6103" y="4078"/>
                </a:lnTo>
                <a:lnTo>
                  <a:pt x="6093" y="4106"/>
                </a:lnTo>
                <a:lnTo>
                  <a:pt x="6082" y="4133"/>
                </a:lnTo>
                <a:lnTo>
                  <a:pt x="6070" y="4160"/>
                </a:lnTo>
                <a:lnTo>
                  <a:pt x="6058" y="4187"/>
                </a:lnTo>
                <a:lnTo>
                  <a:pt x="6045" y="4212"/>
                </a:lnTo>
                <a:lnTo>
                  <a:pt x="6031" y="4238"/>
                </a:lnTo>
                <a:lnTo>
                  <a:pt x="6017" y="4264"/>
                </a:lnTo>
                <a:lnTo>
                  <a:pt x="6002" y="4288"/>
                </a:lnTo>
                <a:lnTo>
                  <a:pt x="5987" y="4313"/>
                </a:lnTo>
                <a:lnTo>
                  <a:pt x="5971" y="4338"/>
                </a:lnTo>
                <a:lnTo>
                  <a:pt x="5954" y="4361"/>
                </a:lnTo>
                <a:lnTo>
                  <a:pt x="5938" y="4385"/>
                </a:lnTo>
                <a:lnTo>
                  <a:pt x="5920" y="4407"/>
                </a:lnTo>
                <a:lnTo>
                  <a:pt x="5902" y="4430"/>
                </a:lnTo>
                <a:lnTo>
                  <a:pt x="5883" y="4452"/>
                </a:lnTo>
                <a:lnTo>
                  <a:pt x="5864" y="4474"/>
                </a:lnTo>
                <a:lnTo>
                  <a:pt x="5845" y="4495"/>
                </a:lnTo>
                <a:lnTo>
                  <a:pt x="5824" y="4516"/>
                </a:lnTo>
                <a:lnTo>
                  <a:pt x="5804" y="4536"/>
                </a:lnTo>
                <a:lnTo>
                  <a:pt x="5783" y="4555"/>
                </a:lnTo>
                <a:lnTo>
                  <a:pt x="5761" y="4575"/>
                </a:lnTo>
                <a:lnTo>
                  <a:pt x="5739" y="4593"/>
                </a:lnTo>
                <a:lnTo>
                  <a:pt x="5716" y="4611"/>
                </a:lnTo>
                <a:lnTo>
                  <a:pt x="5694" y="4629"/>
                </a:lnTo>
                <a:lnTo>
                  <a:pt x="5670" y="4645"/>
                </a:lnTo>
                <a:lnTo>
                  <a:pt x="5647" y="4662"/>
                </a:lnTo>
                <a:lnTo>
                  <a:pt x="5622" y="4678"/>
                </a:lnTo>
                <a:lnTo>
                  <a:pt x="5597" y="4693"/>
                </a:lnTo>
                <a:lnTo>
                  <a:pt x="5573" y="4708"/>
                </a:lnTo>
                <a:lnTo>
                  <a:pt x="5547" y="4722"/>
                </a:lnTo>
                <a:lnTo>
                  <a:pt x="5521" y="4736"/>
                </a:lnTo>
                <a:lnTo>
                  <a:pt x="5495" y="4749"/>
                </a:lnTo>
                <a:lnTo>
                  <a:pt x="5469" y="4761"/>
                </a:lnTo>
                <a:lnTo>
                  <a:pt x="5442" y="4773"/>
                </a:lnTo>
                <a:lnTo>
                  <a:pt x="5415" y="4785"/>
                </a:lnTo>
                <a:lnTo>
                  <a:pt x="5387" y="4794"/>
                </a:lnTo>
                <a:lnTo>
                  <a:pt x="5360" y="4804"/>
                </a:lnTo>
                <a:lnTo>
                  <a:pt x="5331" y="4813"/>
                </a:lnTo>
                <a:lnTo>
                  <a:pt x="5304" y="4822"/>
                </a:lnTo>
                <a:lnTo>
                  <a:pt x="5275" y="4830"/>
                </a:lnTo>
                <a:lnTo>
                  <a:pt x="5246" y="4837"/>
                </a:lnTo>
                <a:lnTo>
                  <a:pt x="5217" y="4844"/>
                </a:lnTo>
                <a:lnTo>
                  <a:pt x="5187" y="4849"/>
                </a:lnTo>
                <a:lnTo>
                  <a:pt x="5158" y="4853"/>
                </a:lnTo>
                <a:lnTo>
                  <a:pt x="5128" y="4857"/>
                </a:lnTo>
                <a:lnTo>
                  <a:pt x="5097" y="4862"/>
                </a:lnTo>
                <a:lnTo>
                  <a:pt x="5067" y="4864"/>
                </a:lnTo>
                <a:lnTo>
                  <a:pt x="5036" y="4866"/>
                </a:lnTo>
                <a:lnTo>
                  <a:pt x="5006" y="4867"/>
                </a:lnTo>
                <a:lnTo>
                  <a:pt x="4975" y="4867"/>
                </a:lnTo>
                <a:lnTo>
                  <a:pt x="4943" y="4867"/>
                </a:lnTo>
                <a:lnTo>
                  <a:pt x="4912" y="4866"/>
                </a:lnTo>
                <a:lnTo>
                  <a:pt x="4881" y="4864"/>
                </a:lnTo>
                <a:lnTo>
                  <a:pt x="4851" y="4862"/>
                </a:lnTo>
                <a:lnTo>
                  <a:pt x="4821" y="4857"/>
                </a:lnTo>
                <a:lnTo>
                  <a:pt x="4791" y="4853"/>
                </a:lnTo>
                <a:lnTo>
                  <a:pt x="4761" y="4849"/>
                </a:lnTo>
                <a:lnTo>
                  <a:pt x="4732" y="4844"/>
                </a:lnTo>
                <a:lnTo>
                  <a:pt x="4702" y="4837"/>
                </a:lnTo>
                <a:lnTo>
                  <a:pt x="4673" y="4830"/>
                </a:lnTo>
                <a:lnTo>
                  <a:pt x="4646" y="4822"/>
                </a:lnTo>
                <a:lnTo>
                  <a:pt x="4617" y="4813"/>
                </a:lnTo>
                <a:lnTo>
                  <a:pt x="4589" y="4804"/>
                </a:lnTo>
                <a:lnTo>
                  <a:pt x="4561" y="4794"/>
                </a:lnTo>
                <a:lnTo>
                  <a:pt x="4534" y="4785"/>
                </a:lnTo>
                <a:lnTo>
                  <a:pt x="4506" y="4773"/>
                </a:lnTo>
                <a:lnTo>
                  <a:pt x="4479" y="4761"/>
                </a:lnTo>
                <a:lnTo>
                  <a:pt x="4454" y="4749"/>
                </a:lnTo>
                <a:lnTo>
                  <a:pt x="4427" y="4736"/>
                </a:lnTo>
                <a:lnTo>
                  <a:pt x="4401" y="4722"/>
                </a:lnTo>
                <a:lnTo>
                  <a:pt x="4377" y="4708"/>
                </a:lnTo>
                <a:lnTo>
                  <a:pt x="4351" y="4693"/>
                </a:lnTo>
                <a:lnTo>
                  <a:pt x="4326" y="4678"/>
                </a:lnTo>
                <a:lnTo>
                  <a:pt x="4303" y="4662"/>
                </a:lnTo>
                <a:lnTo>
                  <a:pt x="4279" y="4645"/>
                </a:lnTo>
                <a:lnTo>
                  <a:pt x="4255" y="4629"/>
                </a:lnTo>
                <a:lnTo>
                  <a:pt x="4232" y="4611"/>
                </a:lnTo>
                <a:lnTo>
                  <a:pt x="4209" y="4593"/>
                </a:lnTo>
                <a:lnTo>
                  <a:pt x="4188" y="4575"/>
                </a:lnTo>
                <a:lnTo>
                  <a:pt x="4167" y="4555"/>
                </a:lnTo>
                <a:lnTo>
                  <a:pt x="4145" y="4536"/>
                </a:lnTo>
                <a:lnTo>
                  <a:pt x="4125" y="4516"/>
                </a:lnTo>
                <a:lnTo>
                  <a:pt x="4104" y="4495"/>
                </a:lnTo>
                <a:lnTo>
                  <a:pt x="4085" y="4474"/>
                </a:lnTo>
                <a:lnTo>
                  <a:pt x="4066" y="4452"/>
                </a:lnTo>
                <a:lnTo>
                  <a:pt x="4047" y="4430"/>
                </a:lnTo>
                <a:lnTo>
                  <a:pt x="4029" y="4407"/>
                </a:lnTo>
                <a:lnTo>
                  <a:pt x="4011" y="4385"/>
                </a:lnTo>
                <a:lnTo>
                  <a:pt x="3994" y="4361"/>
                </a:lnTo>
                <a:lnTo>
                  <a:pt x="3978" y="4338"/>
                </a:lnTo>
                <a:lnTo>
                  <a:pt x="3962" y="4313"/>
                </a:lnTo>
                <a:lnTo>
                  <a:pt x="3947" y="4288"/>
                </a:lnTo>
                <a:lnTo>
                  <a:pt x="3932" y="4264"/>
                </a:lnTo>
                <a:lnTo>
                  <a:pt x="3918" y="4238"/>
                </a:lnTo>
                <a:lnTo>
                  <a:pt x="3904" y="4212"/>
                </a:lnTo>
                <a:lnTo>
                  <a:pt x="3891" y="4187"/>
                </a:lnTo>
                <a:lnTo>
                  <a:pt x="3878" y="4160"/>
                </a:lnTo>
                <a:lnTo>
                  <a:pt x="3866" y="4133"/>
                </a:lnTo>
                <a:lnTo>
                  <a:pt x="3856" y="4106"/>
                </a:lnTo>
                <a:lnTo>
                  <a:pt x="3845" y="4078"/>
                </a:lnTo>
                <a:lnTo>
                  <a:pt x="3835" y="4051"/>
                </a:lnTo>
                <a:lnTo>
                  <a:pt x="3827" y="4023"/>
                </a:lnTo>
                <a:lnTo>
                  <a:pt x="3818" y="3995"/>
                </a:lnTo>
                <a:lnTo>
                  <a:pt x="3811" y="3966"/>
                </a:lnTo>
                <a:lnTo>
                  <a:pt x="3803" y="3937"/>
                </a:lnTo>
                <a:lnTo>
                  <a:pt x="3797" y="3908"/>
                </a:lnTo>
                <a:lnTo>
                  <a:pt x="3791" y="3878"/>
                </a:lnTo>
                <a:lnTo>
                  <a:pt x="3786" y="3849"/>
                </a:lnTo>
                <a:lnTo>
                  <a:pt x="3782" y="3819"/>
                </a:lnTo>
                <a:lnTo>
                  <a:pt x="3779" y="3788"/>
                </a:lnTo>
                <a:lnTo>
                  <a:pt x="3775" y="3758"/>
                </a:lnTo>
                <a:lnTo>
                  <a:pt x="3774" y="3727"/>
                </a:lnTo>
                <a:lnTo>
                  <a:pt x="3773" y="3697"/>
                </a:lnTo>
                <a:lnTo>
                  <a:pt x="3772" y="3666"/>
                </a:lnTo>
                <a:lnTo>
                  <a:pt x="3773" y="3635"/>
                </a:lnTo>
                <a:lnTo>
                  <a:pt x="3774" y="3604"/>
                </a:lnTo>
                <a:lnTo>
                  <a:pt x="3775" y="3574"/>
                </a:lnTo>
                <a:lnTo>
                  <a:pt x="3779" y="3542"/>
                </a:lnTo>
                <a:lnTo>
                  <a:pt x="3782" y="3512"/>
                </a:lnTo>
                <a:lnTo>
                  <a:pt x="3786" y="3482"/>
                </a:lnTo>
                <a:lnTo>
                  <a:pt x="3791" y="3452"/>
                </a:lnTo>
                <a:lnTo>
                  <a:pt x="3797" y="3423"/>
                </a:lnTo>
                <a:lnTo>
                  <a:pt x="3803" y="3395"/>
                </a:lnTo>
                <a:lnTo>
                  <a:pt x="3811" y="3366"/>
                </a:lnTo>
                <a:lnTo>
                  <a:pt x="3818" y="3337"/>
                </a:lnTo>
                <a:lnTo>
                  <a:pt x="3827" y="3308"/>
                </a:lnTo>
                <a:lnTo>
                  <a:pt x="3835" y="3280"/>
                </a:lnTo>
                <a:lnTo>
                  <a:pt x="3845" y="3252"/>
                </a:lnTo>
                <a:lnTo>
                  <a:pt x="3856" y="3225"/>
                </a:lnTo>
                <a:lnTo>
                  <a:pt x="3866" y="3197"/>
                </a:lnTo>
                <a:lnTo>
                  <a:pt x="3878" y="3171"/>
                </a:lnTo>
                <a:lnTo>
                  <a:pt x="3891" y="3145"/>
                </a:lnTo>
                <a:lnTo>
                  <a:pt x="3904" y="3118"/>
                </a:lnTo>
                <a:lnTo>
                  <a:pt x="3918" y="3092"/>
                </a:lnTo>
                <a:lnTo>
                  <a:pt x="3932" y="3068"/>
                </a:lnTo>
                <a:lnTo>
                  <a:pt x="3947" y="3042"/>
                </a:lnTo>
                <a:lnTo>
                  <a:pt x="3962" y="3017"/>
                </a:lnTo>
                <a:lnTo>
                  <a:pt x="3978" y="2994"/>
                </a:lnTo>
                <a:lnTo>
                  <a:pt x="3994" y="2970"/>
                </a:lnTo>
                <a:lnTo>
                  <a:pt x="4011" y="2947"/>
                </a:lnTo>
                <a:lnTo>
                  <a:pt x="4029" y="2923"/>
                </a:lnTo>
                <a:lnTo>
                  <a:pt x="4047" y="2900"/>
                </a:lnTo>
                <a:lnTo>
                  <a:pt x="4066" y="2879"/>
                </a:lnTo>
                <a:lnTo>
                  <a:pt x="4085" y="2858"/>
                </a:lnTo>
                <a:lnTo>
                  <a:pt x="4104" y="2836"/>
                </a:lnTo>
                <a:lnTo>
                  <a:pt x="4125" y="2816"/>
                </a:lnTo>
                <a:lnTo>
                  <a:pt x="4145" y="2795"/>
                </a:lnTo>
                <a:lnTo>
                  <a:pt x="4167" y="2776"/>
                </a:lnTo>
                <a:lnTo>
                  <a:pt x="4188" y="2757"/>
                </a:lnTo>
                <a:lnTo>
                  <a:pt x="4209" y="2738"/>
                </a:lnTo>
                <a:lnTo>
                  <a:pt x="4232" y="2720"/>
                </a:lnTo>
                <a:lnTo>
                  <a:pt x="4255" y="2702"/>
                </a:lnTo>
                <a:lnTo>
                  <a:pt x="4279" y="2685"/>
                </a:lnTo>
                <a:lnTo>
                  <a:pt x="4303" y="2669"/>
                </a:lnTo>
                <a:lnTo>
                  <a:pt x="4326" y="2653"/>
                </a:lnTo>
                <a:lnTo>
                  <a:pt x="4351" y="2638"/>
                </a:lnTo>
                <a:lnTo>
                  <a:pt x="4377" y="2623"/>
                </a:lnTo>
                <a:lnTo>
                  <a:pt x="4401" y="2609"/>
                </a:lnTo>
                <a:lnTo>
                  <a:pt x="4427" y="2595"/>
                </a:lnTo>
                <a:lnTo>
                  <a:pt x="4454" y="2582"/>
                </a:lnTo>
                <a:lnTo>
                  <a:pt x="4479" y="2569"/>
                </a:lnTo>
                <a:lnTo>
                  <a:pt x="4506" y="2558"/>
                </a:lnTo>
                <a:lnTo>
                  <a:pt x="4534" y="2547"/>
                </a:lnTo>
                <a:lnTo>
                  <a:pt x="4561" y="2536"/>
                </a:lnTo>
                <a:lnTo>
                  <a:pt x="4589" y="2526"/>
                </a:lnTo>
                <a:lnTo>
                  <a:pt x="4617" y="2518"/>
                </a:lnTo>
                <a:lnTo>
                  <a:pt x="4646" y="2509"/>
                </a:lnTo>
                <a:lnTo>
                  <a:pt x="4673" y="2502"/>
                </a:lnTo>
                <a:lnTo>
                  <a:pt x="4702" y="2494"/>
                </a:lnTo>
                <a:lnTo>
                  <a:pt x="4732" y="2488"/>
                </a:lnTo>
                <a:lnTo>
                  <a:pt x="4761" y="2482"/>
                </a:lnTo>
                <a:lnTo>
                  <a:pt x="4791" y="2477"/>
                </a:lnTo>
                <a:lnTo>
                  <a:pt x="4821" y="2473"/>
                </a:lnTo>
                <a:lnTo>
                  <a:pt x="4851" y="2470"/>
                </a:lnTo>
                <a:lnTo>
                  <a:pt x="4881" y="2467"/>
                </a:lnTo>
                <a:lnTo>
                  <a:pt x="4912" y="2465"/>
                </a:lnTo>
                <a:lnTo>
                  <a:pt x="4943" y="2464"/>
                </a:lnTo>
                <a:lnTo>
                  <a:pt x="4975" y="2463"/>
                </a:lnTo>
                <a:close/>
                <a:moveTo>
                  <a:pt x="5548" y="3088"/>
                </a:moveTo>
                <a:lnTo>
                  <a:pt x="4727" y="4441"/>
                </a:lnTo>
                <a:lnTo>
                  <a:pt x="4757" y="4450"/>
                </a:lnTo>
                <a:lnTo>
                  <a:pt x="4787" y="4458"/>
                </a:lnTo>
                <a:lnTo>
                  <a:pt x="4817" y="4464"/>
                </a:lnTo>
                <a:lnTo>
                  <a:pt x="4848" y="4469"/>
                </a:lnTo>
                <a:lnTo>
                  <a:pt x="4879" y="4474"/>
                </a:lnTo>
                <a:lnTo>
                  <a:pt x="4910" y="4477"/>
                </a:lnTo>
                <a:lnTo>
                  <a:pt x="4942" y="4479"/>
                </a:lnTo>
                <a:lnTo>
                  <a:pt x="4975" y="4479"/>
                </a:lnTo>
                <a:lnTo>
                  <a:pt x="5016" y="4478"/>
                </a:lnTo>
                <a:lnTo>
                  <a:pt x="5057" y="4475"/>
                </a:lnTo>
                <a:lnTo>
                  <a:pt x="5098" y="4469"/>
                </a:lnTo>
                <a:lnTo>
                  <a:pt x="5139" y="4463"/>
                </a:lnTo>
                <a:lnTo>
                  <a:pt x="5178" y="4453"/>
                </a:lnTo>
                <a:lnTo>
                  <a:pt x="5217" y="4443"/>
                </a:lnTo>
                <a:lnTo>
                  <a:pt x="5254" y="4430"/>
                </a:lnTo>
                <a:lnTo>
                  <a:pt x="5291" y="4415"/>
                </a:lnTo>
                <a:lnTo>
                  <a:pt x="5327" y="4399"/>
                </a:lnTo>
                <a:lnTo>
                  <a:pt x="5363" y="4381"/>
                </a:lnTo>
                <a:lnTo>
                  <a:pt x="5397" y="4361"/>
                </a:lnTo>
                <a:lnTo>
                  <a:pt x="5429" y="4340"/>
                </a:lnTo>
                <a:lnTo>
                  <a:pt x="5461" y="4317"/>
                </a:lnTo>
                <a:lnTo>
                  <a:pt x="5492" y="4294"/>
                </a:lnTo>
                <a:lnTo>
                  <a:pt x="5521" y="4268"/>
                </a:lnTo>
                <a:lnTo>
                  <a:pt x="5550" y="4241"/>
                </a:lnTo>
                <a:lnTo>
                  <a:pt x="5577" y="4212"/>
                </a:lnTo>
                <a:lnTo>
                  <a:pt x="5603" y="4183"/>
                </a:lnTo>
                <a:lnTo>
                  <a:pt x="5626" y="4152"/>
                </a:lnTo>
                <a:lnTo>
                  <a:pt x="5649" y="4120"/>
                </a:lnTo>
                <a:lnTo>
                  <a:pt x="5670" y="4088"/>
                </a:lnTo>
                <a:lnTo>
                  <a:pt x="5689" y="4054"/>
                </a:lnTo>
                <a:lnTo>
                  <a:pt x="5708" y="4018"/>
                </a:lnTo>
                <a:lnTo>
                  <a:pt x="5724" y="3982"/>
                </a:lnTo>
                <a:lnTo>
                  <a:pt x="5739" y="3945"/>
                </a:lnTo>
                <a:lnTo>
                  <a:pt x="5752" y="3908"/>
                </a:lnTo>
                <a:lnTo>
                  <a:pt x="5762" y="3869"/>
                </a:lnTo>
                <a:lnTo>
                  <a:pt x="5772" y="3830"/>
                </a:lnTo>
                <a:lnTo>
                  <a:pt x="5778" y="3789"/>
                </a:lnTo>
                <a:lnTo>
                  <a:pt x="5784" y="3748"/>
                </a:lnTo>
                <a:lnTo>
                  <a:pt x="5787" y="3707"/>
                </a:lnTo>
                <a:lnTo>
                  <a:pt x="5788" y="3666"/>
                </a:lnTo>
                <a:lnTo>
                  <a:pt x="5787" y="3624"/>
                </a:lnTo>
                <a:lnTo>
                  <a:pt x="5784" y="3582"/>
                </a:lnTo>
                <a:lnTo>
                  <a:pt x="5778" y="3541"/>
                </a:lnTo>
                <a:lnTo>
                  <a:pt x="5772" y="3502"/>
                </a:lnTo>
                <a:lnTo>
                  <a:pt x="5762" y="3462"/>
                </a:lnTo>
                <a:lnTo>
                  <a:pt x="5752" y="3423"/>
                </a:lnTo>
                <a:lnTo>
                  <a:pt x="5739" y="3386"/>
                </a:lnTo>
                <a:lnTo>
                  <a:pt x="5724" y="3348"/>
                </a:lnTo>
                <a:lnTo>
                  <a:pt x="5708" y="3313"/>
                </a:lnTo>
                <a:lnTo>
                  <a:pt x="5689" y="3278"/>
                </a:lnTo>
                <a:lnTo>
                  <a:pt x="5670" y="3243"/>
                </a:lnTo>
                <a:lnTo>
                  <a:pt x="5649" y="3210"/>
                </a:lnTo>
                <a:lnTo>
                  <a:pt x="5626" y="3179"/>
                </a:lnTo>
                <a:lnTo>
                  <a:pt x="5603" y="3148"/>
                </a:lnTo>
                <a:lnTo>
                  <a:pt x="5577" y="3118"/>
                </a:lnTo>
                <a:lnTo>
                  <a:pt x="5550" y="3090"/>
                </a:lnTo>
                <a:lnTo>
                  <a:pt x="5548" y="3088"/>
                </a:lnTo>
                <a:close/>
                <a:moveTo>
                  <a:pt x="4398" y="4239"/>
                </a:moveTo>
                <a:lnTo>
                  <a:pt x="5217" y="2889"/>
                </a:lnTo>
                <a:lnTo>
                  <a:pt x="5188" y="2880"/>
                </a:lnTo>
                <a:lnTo>
                  <a:pt x="5159" y="2873"/>
                </a:lnTo>
                <a:lnTo>
                  <a:pt x="5129" y="2866"/>
                </a:lnTo>
                <a:lnTo>
                  <a:pt x="5099" y="2861"/>
                </a:lnTo>
                <a:lnTo>
                  <a:pt x="5068" y="2858"/>
                </a:lnTo>
                <a:lnTo>
                  <a:pt x="5037" y="2854"/>
                </a:lnTo>
                <a:lnTo>
                  <a:pt x="5006" y="2852"/>
                </a:lnTo>
                <a:lnTo>
                  <a:pt x="4975" y="2852"/>
                </a:lnTo>
                <a:lnTo>
                  <a:pt x="4933" y="2853"/>
                </a:lnTo>
                <a:lnTo>
                  <a:pt x="4891" y="2855"/>
                </a:lnTo>
                <a:lnTo>
                  <a:pt x="4850" y="2861"/>
                </a:lnTo>
                <a:lnTo>
                  <a:pt x="4811" y="2868"/>
                </a:lnTo>
                <a:lnTo>
                  <a:pt x="4771" y="2877"/>
                </a:lnTo>
                <a:lnTo>
                  <a:pt x="4732" y="2889"/>
                </a:lnTo>
                <a:lnTo>
                  <a:pt x="4695" y="2902"/>
                </a:lnTo>
                <a:lnTo>
                  <a:pt x="4657" y="2915"/>
                </a:lnTo>
                <a:lnTo>
                  <a:pt x="4622" y="2932"/>
                </a:lnTo>
                <a:lnTo>
                  <a:pt x="4587" y="2950"/>
                </a:lnTo>
                <a:lnTo>
                  <a:pt x="4552" y="2969"/>
                </a:lnTo>
                <a:lnTo>
                  <a:pt x="4519" y="2990"/>
                </a:lnTo>
                <a:lnTo>
                  <a:pt x="4487" y="3013"/>
                </a:lnTo>
                <a:lnTo>
                  <a:pt x="4457" y="3038"/>
                </a:lnTo>
                <a:lnTo>
                  <a:pt x="4427" y="3063"/>
                </a:lnTo>
                <a:lnTo>
                  <a:pt x="4399" y="3090"/>
                </a:lnTo>
                <a:lnTo>
                  <a:pt x="4372" y="3118"/>
                </a:lnTo>
                <a:lnTo>
                  <a:pt x="4347" y="3148"/>
                </a:lnTo>
                <a:lnTo>
                  <a:pt x="4322" y="3179"/>
                </a:lnTo>
                <a:lnTo>
                  <a:pt x="4299" y="3210"/>
                </a:lnTo>
                <a:lnTo>
                  <a:pt x="4278" y="3243"/>
                </a:lnTo>
                <a:lnTo>
                  <a:pt x="4259" y="3278"/>
                </a:lnTo>
                <a:lnTo>
                  <a:pt x="4240" y="3313"/>
                </a:lnTo>
                <a:lnTo>
                  <a:pt x="4224" y="3348"/>
                </a:lnTo>
                <a:lnTo>
                  <a:pt x="4210" y="3386"/>
                </a:lnTo>
                <a:lnTo>
                  <a:pt x="4198" y="3423"/>
                </a:lnTo>
                <a:lnTo>
                  <a:pt x="4186" y="3462"/>
                </a:lnTo>
                <a:lnTo>
                  <a:pt x="4177" y="3502"/>
                </a:lnTo>
                <a:lnTo>
                  <a:pt x="4170" y="3541"/>
                </a:lnTo>
                <a:lnTo>
                  <a:pt x="4164" y="3582"/>
                </a:lnTo>
                <a:lnTo>
                  <a:pt x="4162" y="3624"/>
                </a:lnTo>
                <a:lnTo>
                  <a:pt x="4161" y="3666"/>
                </a:lnTo>
                <a:lnTo>
                  <a:pt x="4162" y="3707"/>
                </a:lnTo>
                <a:lnTo>
                  <a:pt x="4164" y="3748"/>
                </a:lnTo>
                <a:lnTo>
                  <a:pt x="4170" y="3789"/>
                </a:lnTo>
                <a:lnTo>
                  <a:pt x="4177" y="3829"/>
                </a:lnTo>
                <a:lnTo>
                  <a:pt x="4186" y="3868"/>
                </a:lnTo>
                <a:lnTo>
                  <a:pt x="4197" y="3907"/>
                </a:lnTo>
                <a:lnTo>
                  <a:pt x="4209" y="3944"/>
                </a:lnTo>
                <a:lnTo>
                  <a:pt x="4224" y="3982"/>
                </a:lnTo>
                <a:lnTo>
                  <a:pt x="4240" y="4017"/>
                </a:lnTo>
                <a:lnTo>
                  <a:pt x="4259" y="4053"/>
                </a:lnTo>
                <a:lnTo>
                  <a:pt x="4278" y="4087"/>
                </a:lnTo>
                <a:lnTo>
                  <a:pt x="4298" y="4119"/>
                </a:lnTo>
                <a:lnTo>
                  <a:pt x="4321" y="4151"/>
                </a:lnTo>
                <a:lnTo>
                  <a:pt x="4346" y="4182"/>
                </a:lnTo>
                <a:lnTo>
                  <a:pt x="4371" y="4211"/>
                </a:lnTo>
                <a:lnTo>
                  <a:pt x="4398" y="4239"/>
                </a:lnTo>
                <a:close/>
                <a:moveTo>
                  <a:pt x="3365" y="684"/>
                </a:moveTo>
                <a:lnTo>
                  <a:pt x="3603" y="684"/>
                </a:lnTo>
                <a:lnTo>
                  <a:pt x="3603" y="3680"/>
                </a:lnTo>
                <a:lnTo>
                  <a:pt x="3365" y="3680"/>
                </a:lnTo>
                <a:lnTo>
                  <a:pt x="3365" y="684"/>
                </a:lnTo>
                <a:close/>
                <a:moveTo>
                  <a:pt x="2103" y="1731"/>
                </a:moveTo>
                <a:lnTo>
                  <a:pt x="2958" y="1069"/>
                </a:lnTo>
                <a:lnTo>
                  <a:pt x="2975" y="1054"/>
                </a:lnTo>
                <a:lnTo>
                  <a:pt x="2991" y="1038"/>
                </a:lnTo>
                <a:lnTo>
                  <a:pt x="3004" y="1021"/>
                </a:lnTo>
                <a:lnTo>
                  <a:pt x="3016" y="1002"/>
                </a:lnTo>
                <a:lnTo>
                  <a:pt x="3025" y="983"/>
                </a:lnTo>
                <a:lnTo>
                  <a:pt x="3033" y="963"/>
                </a:lnTo>
                <a:lnTo>
                  <a:pt x="3039" y="942"/>
                </a:lnTo>
                <a:lnTo>
                  <a:pt x="3042" y="921"/>
                </a:lnTo>
                <a:lnTo>
                  <a:pt x="3044" y="901"/>
                </a:lnTo>
                <a:lnTo>
                  <a:pt x="3043" y="879"/>
                </a:lnTo>
                <a:lnTo>
                  <a:pt x="3041" y="858"/>
                </a:lnTo>
                <a:lnTo>
                  <a:pt x="3037" y="836"/>
                </a:lnTo>
                <a:lnTo>
                  <a:pt x="3031" y="816"/>
                </a:lnTo>
                <a:lnTo>
                  <a:pt x="3022" y="796"/>
                </a:lnTo>
                <a:lnTo>
                  <a:pt x="3011" y="776"/>
                </a:lnTo>
                <a:lnTo>
                  <a:pt x="2998" y="757"/>
                </a:lnTo>
                <a:lnTo>
                  <a:pt x="2983" y="740"/>
                </a:lnTo>
                <a:lnTo>
                  <a:pt x="2967" y="725"/>
                </a:lnTo>
                <a:lnTo>
                  <a:pt x="2950" y="711"/>
                </a:lnTo>
                <a:lnTo>
                  <a:pt x="2931" y="700"/>
                </a:lnTo>
                <a:lnTo>
                  <a:pt x="2912" y="691"/>
                </a:lnTo>
                <a:lnTo>
                  <a:pt x="2892" y="683"/>
                </a:lnTo>
                <a:lnTo>
                  <a:pt x="2872" y="677"/>
                </a:lnTo>
                <a:lnTo>
                  <a:pt x="2851" y="673"/>
                </a:lnTo>
                <a:lnTo>
                  <a:pt x="2829" y="671"/>
                </a:lnTo>
                <a:lnTo>
                  <a:pt x="2808" y="671"/>
                </a:lnTo>
                <a:lnTo>
                  <a:pt x="2786" y="674"/>
                </a:lnTo>
                <a:lnTo>
                  <a:pt x="2766" y="679"/>
                </a:lnTo>
                <a:lnTo>
                  <a:pt x="2744" y="685"/>
                </a:lnTo>
                <a:lnTo>
                  <a:pt x="2725" y="694"/>
                </a:lnTo>
                <a:lnTo>
                  <a:pt x="2705" y="704"/>
                </a:lnTo>
                <a:lnTo>
                  <a:pt x="2687" y="717"/>
                </a:lnTo>
                <a:lnTo>
                  <a:pt x="1831" y="1380"/>
                </a:lnTo>
                <a:lnTo>
                  <a:pt x="1813" y="1395"/>
                </a:lnTo>
                <a:lnTo>
                  <a:pt x="1798" y="1411"/>
                </a:lnTo>
                <a:lnTo>
                  <a:pt x="1785" y="1428"/>
                </a:lnTo>
                <a:lnTo>
                  <a:pt x="1774" y="1446"/>
                </a:lnTo>
                <a:lnTo>
                  <a:pt x="1764" y="1465"/>
                </a:lnTo>
                <a:lnTo>
                  <a:pt x="1756" y="1486"/>
                </a:lnTo>
                <a:lnTo>
                  <a:pt x="1750" y="1506"/>
                </a:lnTo>
                <a:lnTo>
                  <a:pt x="1747" y="1526"/>
                </a:lnTo>
                <a:lnTo>
                  <a:pt x="1745" y="1548"/>
                </a:lnTo>
                <a:lnTo>
                  <a:pt x="1745" y="1569"/>
                </a:lnTo>
                <a:lnTo>
                  <a:pt x="1748" y="1591"/>
                </a:lnTo>
                <a:lnTo>
                  <a:pt x="1752" y="1612"/>
                </a:lnTo>
                <a:lnTo>
                  <a:pt x="1758" y="1633"/>
                </a:lnTo>
                <a:lnTo>
                  <a:pt x="1767" y="1653"/>
                </a:lnTo>
                <a:lnTo>
                  <a:pt x="1778" y="1672"/>
                </a:lnTo>
                <a:lnTo>
                  <a:pt x="1791" y="1690"/>
                </a:lnTo>
                <a:lnTo>
                  <a:pt x="1806" y="1709"/>
                </a:lnTo>
                <a:lnTo>
                  <a:pt x="1822" y="1724"/>
                </a:lnTo>
                <a:lnTo>
                  <a:pt x="1839" y="1737"/>
                </a:lnTo>
                <a:lnTo>
                  <a:pt x="1857" y="1748"/>
                </a:lnTo>
                <a:lnTo>
                  <a:pt x="1876" y="1758"/>
                </a:lnTo>
                <a:lnTo>
                  <a:pt x="1897" y="1765"/>
                </a:lnTo>
                <a:lnTo>
                  <a:pt x="1917" y="1772"/>
                </a:lnTo>
                <a:lnTo>
                  <a:pt x="1939" y="1775"/>
                </a:lnTo>
                <a:lnTo>
                  <a:pt x="1960" y="1777"/>
                </a:lnTo>
                <a:lnTo>
                  <a:pt x="1981" y="1776"/>
                </a:lnTo>
                <a:lnTo>
                  <a:pt x="2002" y="1774"/>
                </a:lnTo>
                <a:lnTo>
                  <a:pt x="2023" y="1770"/>
                </a:lnTo>
                <a:lnTo>
                  <a:pt x="2044" y="1763"/>
                </a:lnTo>
                <a:lnTo>
                  <a:pt x="2064" y="1755"/>
                </a:lnTo>
                <a:lnTo>
                  <a:pt x="2083" y="1744"/>
                </a:lnTo>
                <a:lnTo>
                  <a:pt x="2103" y="1731"/>
                </a:lnTo>
                <a:close/>
                <a:moveTo>
                  <a:pt x="1456" y="2739"/>
                </a:moveTo>
                <a:lnTo>
                  <a:pt x="1456" y="1580"/>
                </a:lnTo>
                <a:lnTo>
                  <a:pt x="672" y="1580"/>
                </a:lnTo>
                <a:lnTo>
                  <a:pt x="649" y="1581"/>
                </a:lnTo>
                <a:lnTo>
                  <a:pt x="629" y="1583"/>
                </a:lnTo>
                <a:lnTo>
                  <a:pt x="609" y="1589"/>
                </a:lnTo>
                <a:lnTo>
                  <a:pt x="588" y="1595"/>
                </a:lnTo>
                <a:lnTo>
                  <a:pt x="570" y="1604"/>
                </a:lnTo>
                <a:lnTo>
                  <a:pt x="552" y="1613"/>
                </a:lnTo>
                <a:lnTo>
                  <a:pt x="536" y="1625"/>
                </a:lnTo>
                <a:lnTo>
                  <a:pt x="520" y="1638"/>
                </a:lnTo>
                <a:lnTo>
                  <a:pt x="511" y="1647"/>
                </a:lnTo>
                <a:lnTo>
                  <a:pt x="497" y="1663"/>
                </a:lnTo>
                <a:lnTo>
                  <a:pt x="483" y="1680"/>
                </a:lnTo>
                <a:lnTo>
                  <a:pt x="472" y="1699"/>
                </a:lnTo>
                <a:lnTo>
                  <a:pt x="463" y="1718"/>
                </a:lnTo>
                <a:lnTo>
                  <a:pt x="455" y="1739"/>
                </a:lnTo>
                <a:lnTo>
                  <a:pt x="449" y="1761"/>
                </a:lnTo>
                <a:lnTo>
                  <a:pt x="446" y="1784"/>
                </a:lnTo>
                <a:lnTo>
                  <a:pt x="445" y="1806"/>
                </a:lnTo>
                <a:lnTo>
                  <a:pt x="445" y="2512"/>
                </a:lnTo>
                <a:lnTo>
                  <a:pt x="446" y="2535"/>
                </a:lnTo>
                <a:lnTo>
                  <a:pt x="449" y="2558"/>
                </a:lnTo>
                <a:lnTo>
                  <a:pt x="455" y="2579"/>
                </a:lnTo>
                <a:lnTo>
                  <a:pt x="463" y="2600"/>
                </a:lnTo>
                <a:lnTo>
                  <a:pt x="472" y="2620"/>
                </a:lnTo>
                <a:lnTo>
                  <a:pt x="483" y="2639"/>
                </a:lnTo>
                <a:lnTo>
                  <a:pt x="497" y="2656"/>
                </a:lnTo>
                <a:lnTo>
                  <a:pt x="511" y="2672"/>
                </a:lnTo>
                <a:lnTo>
                  <a:pt x="527" y="2687"/>
                </a:lnTo>
                <a:lnTo>
                  <a:pt x="545" y="2700"/>
                </a:lnTo>
                <a:lnTo>
                  <a:pt x="564" y="2712"/>
                </a:lnTo>
                <a:lnTo>
                  <a:pt x="584" y="2721"/>
                </a:lnTo>
                <a:lnTo>
                  <a:pt x="604" y="2729"/>
                </a:lnTo>
                <a:lnTo>
                  <a:pt x="626" y="2734"/>
                </a:lnTo>
                <a:lnTo>
                  <a:pt x="648" y="2738"/>
                </a:lnTo>
                <a:lnTo>
                  <a:pt x="672" y="2739"/>
                </a:lnTo>
                <a:lnTo>
                  <a:pt x="1456" y="273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KSO_Shape"/>
          <p:cNvSpPr/>
          <p:nvPr/>
        </p:nvSpPr>
        <p:spPr bwMode="auto">
          <a:xfrm>
            <a:off x="6079641" y="3249453"/>
            <a:ext cx="393723" cy="246680"/>
          </a:xfrm>
          <a:custGeom>
            <a:avLst/>
            <a:gdLst>
              <a:gd name="T0" fmla="*/ 2147483646 w 257"/>
              <a:gd name="T1" fmla="*/ 2147483646 h 191"/>
              <a:gd name="T2" fmla="*/ 2147483646 w 257"/>
              <a:gd name="T3" fmla="*/ 2147483646 h 191"/>
              <a:gd name="T4" fmla="*/ 2147483646 w 257"/>
              <a:gd name="T5" fmla="*/ 2147483646 h 191"/>
              <a:gd name="T6" fmla="*/ 2147483646 w 257"/>
              <a:gd name="T7" fmla="*/ 2147483646 h 191"/>
              <a:gd name="T8" fmla="*/ 2147483646 w 257"/>
              <a:gd name="T9" fmla="*/ 2147483646 h 191"/>
              <a:gd name="T10" fmla="*/ 2147483646 w 257"/>
              <a:gd name="T11" fmla="*/ 2147483646 h 191"/>
              <a:gd name="T12" fmla="*/ 2147483646 w 257"/>
              <a:gd name="T13" fmla="*/ 2147483646 h 191"/>
              <a:gd name="T14" fmla="*/ 2147483646 w 257"/>
              <a:gd name="T15" fmla="*/ 2147483646 h 191"/>
              <a:gd name="T16" fmla="*/ 2147483646 w 257"/>
              <a:gd name="T17" fmla="*/ 2147483646 h 191"/>
              <a:gd name="T18" fmla="*/ 2147483646 w 257"/>
              <a:gd name="T19" fmla="*/ 2147483646 h 191"/>
              <a:gd name="T20" fmla="*/ 2147483646 w 257"/>
              <a:gd name="T21" fmla="*/ 2147483646 h 191"/>
              <a:gd name="T22" fmla="*/ 2147483646 w 257"/>
              <a:gd name="T23" fmla="*/ 2147483646 h 191"/>
              <a:gd name="T24" fmla="*/ 2147483646 w 257"/>
              <a:gd name="T25" fmla="*/ 2147483646 h 191"/>
              <a:gd name="T26" fmla="*/ 2147483646 w 257"/>
              <a:gd name="T27" fmla="*/ 2147483646 h 191"/>
              <a:gd name="T28" fmla="*/ 2147483646 w 257"/>
              <a:gd name="T29" fmla="*/ 2147483646 h 191"/>
              <a:gd name="T30" fmla="*/ 2147483646 w 257"/>
              <a:gd name="T31" fmla="*/ 2147483646 h 191"/>
              <a:gd name="T32" fmla="*/ 2147483646 w 257"/>
              <a:gd name="T33" fmla="*/ 2147483646 h 191"/>
              <a:gd name="T34" fmla="*/ 2147483646 w 257"/>
              <a:gd name="T35" fmla="*/ 2147483646 h 191"/>
              <a:gd name="T36" fmla="*/ 2147483646 w 257"/>
              <a:gd name="T37" fmla="*/ 2147483646 h 191"/>
              <a:gd name="T38" fmla="*/ 2147483646 w 257"/>
              <a:gd name="T39" fmla="*/ 2147483646 h 191"/>
              <a:gd name="T40" fmla="*/ 2147483646 w 257"/>
              <a:gd name="T41" fmla="*/ 2147483646 h 191"/>
              <a:gd name="T42" fmla="*/ 2147483646 w 257"/>
              <a:gd name="T43" fmla="*/ 2147483646 h 191"/>
              <a:gd name="T44" fmla="*/ 2147483646 w 257"/>
              <a:gd name="T45" fmla="*/ 2147483646 h 191"/>
              <a:gd name="T46" fmla="*/ 2147483646 w 257"/>
              <a:gd name="T47" fmla="*/ 2147483646 h 191"/>
              <a:gd name="T48" fmla="*/ 2147483646 w 257"/>
              <a:gd name="T49" fmla="*/ 2147483646 h 191"/>
              <a:gd name="T50" fmla="*/ 2147483646 w 257"/>
              <a:gd name="T51" fmla="*/ 2147483646 h 191"/>
              <a:gd name="T52" fmla="*/ 2147483646 w 257"/>
              <a:gd name="T53" fmla="*/ 2147483646 h 191"/>
              <a:gd name="T54" fmla="*/ 2147483646 w 257"/>
              <a:gd name="T55" fmla="*/ 2147483646 h 191"/>
              <a:gd name="T56" fmla="*/ 2147483646 w 257"/>
              <a:gd name="T57" fmla="*/ 2147483646 h 191"/>
              <a:gd name="T58" fmla="*/ 2147483646 w 257"/>
              <a:gd name="T59" fmla="*/ 2147483646 h 191"/>
              <a:gd name="T60" fmla="*/ 2147483646 w 257"/>
              <a:gd name="T61" fmla="*/ 2147483646 h 191"/>
              <a:gd name="T62" fmla="*/ 2147483646 w 257"/>
              <a:gd name="T63" fmla="*/ 2147483646 h 191"/>
              <a:gd name="T64" fmla="*/ 2147483646 w 257"/>
              <a:gd name="T65" fmla="*/ 2147483646 h 191"/>
              <a:gd name="T66" fmla="*/ 2147483646 w 257"/>
              <a:gd name="T67" fmla="*/ 2147483646 h 191"/>
              <a:gd name="T68" fmla="*/ 2147483646 w 257"/>
              <a:gd name="T69" fmla="*/ 2147483646 h 191"/>
              <a:gd name="T70" fmla="*/ 2147483646 w 257"/>
              <a:gd name="T71" fmla="*/ 2147483646 h 191"/>
              <a:gd name="T72" fmla="*/ 2147483646 w 257"/>
              <a:gd name="T73" fmla="*/ 2147483646 h 191"/>
              <a:gd name="T74" fmla="*/ 2147483646 w 257"/>
              <a:gd name="T75" fmla="*/ 2147483646 h 191"/>
              <a:gd name="T76" fmla="*/ 2147483646 w 257"/>
              <a:gd name="T77" fmla="*/ 2147483646 h 191"/>
              <a:gd name="T78" fmla="*/ 2147483646 w 257"/>
              <a:gd name="T79" fmla="*/ 2147483646 h 191"/>
              <a:gd name="T80" fmla="*/ 2147483646 w 257"/>
              <a:gd name="T81" fmla="*/ 2147483646 h 191"/>
              <a:gd name="T82" fmla="*/ 2147483646 w 257"/>
              <a:gd name="T83" fmla="*/ 2147483646 h 191"/>
              <a:gd name="T84" fmla="*/ 2147483646 w 257"/>
              <a:gd name="T85" fmla="*/ 2147483646 h 191"/>
              <a:gd name="T86" fmla="*/ 2147483646 w 257"/>
              <a:gd name="T87" fmla="*/ 2147483646 h 191"/>
              <a:gd name="T88" fmla="*/ 2147483646 w 257"/>
              <a:gd name="T89" fmla="*/ 2147483646 h 191"/>
              <a:gd name="T90" fmla="*/ 2147483646 w 257"/>
              <a:gd name="T91" fmla="*/ 2147483646 h 191"/>
              <a:gd name="T92" fmla="*/ 2147483646 w 257"/>
              <a:gd name="T93" fmla="*/ 2147483646 h 191"/>
              <a:gd name="T94" fmla="*/ 2147483646 w 257"/>
              <a:gd name="T95" fmla="*/ 2147483646 h 191"/>
              <a:gd name="T96" fmla="*/ 2147483646 w 257"/>
              <a:gd name="T97" fmla="*/ 2147483646 h 191"/>
              <a:gd name="T98" fmla="*/ 2147483646 w 257"/>
              <a:gd name="T99" fmla="*/ 2147483646 h 1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51435" tIns="25718" rIns="51435" bIns="405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KSO_Shape"/>
          <p:cNvSpPr/>
          <p:nvPr/>
        </p:nvSpPr>
        <p:spPr>
          <a:xfrm>
            <a:off x="4731112" y="2121694"/>
            <a:ext cx="328892" cy="272828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54206" y="2255435"/>
            <a:ext cx="3044824" cy="898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-140313" y="1844695"/>
            <a:ext cx="2720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关注公众号</a:t>
            </a:r>
            <a:endParaRPr lang="zh-CN" altLang="en-US" sz="1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1A8964D-A2E3-46C6-AA3D-6FCFE4E78A52}"/>
              </a:ext>
            </a:extLst>
          </p:cNvPr>
          <p:cNvGrpSpPr/>
          <p:nvPr/>
        </p:nvGrpSpPr>
        <p:grpSpPr>
          <a:xfrm>
            <a:off x="-3572" y="0"/>
            <a:ext cx="9147572" cy="466897"/>
            <a:chOff x="-3572" y="0"/>
            <a:chExt cx="9147572" cy="466897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773BD93B-001D-4652-90C1-8F8CF67DE3FD}"/>
                </a:ext>
              </a:extLst>
            </p:cNvPr>
            <p:cNvSpPr/>
            <p:nvPr/>
          </p:nvSpPr>
          <p:spPr>
            <a:xfrm>
              <a:off x="-3572" y="0"/>
              <a:ext cx="9147572" cy="466897"/>
            </a:xfrm>
            <a:prstGeom prst="rect">
              <a:avLst/>
            </a:prstGeom>
            <a:solidFill>
              <a:srgbClr val="4A66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5">
              <a:extLst>
                <a:ext uri="{FF2B5EF4-FFF2-40B4-BE49-F238E27FC236}">
                  <a16:creationId xmlns:a16="http://schemas.microsoft.com/office/drawing/2014/main" id="{90B91451-20CE-4FE1-8DD7-FFE54F4E4A6D}"/>
                </a:ext>
              </a:extLst>
            </p:cNvPr>
            <p:cNvSpPr txBox="1"/>
            <p:nvPr/>
          </p:nvSpPr>
          <p:spPr>
            <a:xfrm>
              <a:off x="3647489" y="64171"/>
              <a:ext cx="18454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r>
                <a:rPr lang="en-US" altLang="zh-CN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项目成功展示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/>
        </p:nvSpPr>
        <p:spPr>
          <a:xfrm>
            <a:off x="3818973" y="158344"/>
            <a:ext cx="1470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319338" y="1090612"/>
            <a:ext cx="142875" cy="4052888"/>
            <a:chOff x="3536950" y="1454150"/>
            <a:chExt cx="190500" cy="540385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3632200" y="1549400"/>
              <a:ext cx="0" cy="530860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3536950" y="1454150"/>
              <a:ext cx="190500" cy="1905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536950" y="2597120"/>
              <a:ext cx="190500" cy="1905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536950" y="4041715"/>
              <a:ext cx="190500" cy="1905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536950" y="5311746"/>
              <a:ext cx="190500" cy="1905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716370" y="3898084"/>
            <a:ext cx="63868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15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16370" y="2921805"/>
            <a:ext cx="63868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15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16370" y="1869237"/>
            <a:ext cx="63868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zh-CN" altLang="en-US" sz="15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390775" y="1728765"/>
            <a:ext cx="923925" cy="581025"/>
            <a:chOff x="3632200" y="2305020"/>
            <a:chExt cx="1231900" cy="7747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632200" y="2692370"/>
              <a:ext cx="4572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圆角矩形 14"/>
            <p:cNvSpPr/>
            <p:nvPr/>
          </p:nvSpPr>
          <p:spPr>
            <a:xfrm>
              <a:off x="4089400" y="2305020"/>
              <a:ext cx="774700" cy="774700"/>
            </a:xfrm>
            <a:prstGeom prst="roundRect">
              <a:avLst>
                <a:gd name="adj" fmla="val 79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51"/>
            <p:cNvSpPr>
              <a:spLocks noEditPoints="1"/>
            </p:cNvSpPr>
            <p:nvPr/>
          </p:nvSpPr>
          <p:spPr bwMode="auto">
            <a:xfrm>
              <a:off x="4240836" y="2498482"/>
              <a:ext cx="421028" cy="393943"/>
            </a:xfrm>
            <a:custGeom>
              <a:avLst/>
              <a:gdLst>
                <a:gd name="T0" fmla="*/ 266 w 301"/>
                <a:gd name="T1" fmla="*/ 192 h 282"/>
                <a:gd name="T2" fmla="*/ 234 w 301"/>
                <a:gd name="T3" fmla="*/ 69 h 282"/>
                <a:gd name="T4" fmla="*/ 81 w 301"/>
                <a:gd name="T5" fmla="*/ 36 h 282"/>
                <a:gd name="T6" fmla="*/ 32 w 301"/>
                <a:gd name="T7" fmla="*/ 3 h 282"/>
                <a:gd name="T8" fmla="*/ 12 w 301"/>
                <a:gd name="T9" fmla="*/ 13 h 282"/>
                <a:gd name="T10" fmla="*/ 61 w 301"/>
                <a:gd name="T11" fmla="*/ 57 h 282"/>
                <a:gd name="T12" fmla="*/ 132 w 301"/>
                <a:gd name="T13" fmla="*/ 249 h 282"/>
                <a:gd name="T14" fmla="*/ 301 w 301"/>
                <a:gd name="T15" fmla="*/ 260 h 282"/>
                <a:gd name="T16" fmla="*/ 266 w 301"/>
                <a:gd name="T17" fmla="*/ 192 h 282"/>
                <a:gd name="T18" fmla="*/ 242 w 301"/>
                <a:gd name="T19" fmla="*/ 232 h 282"/>
                <a:gd name="T20" fmla="*/ 240 w 301"/>
                <a:gd name="T21" fmla="*/ 233 h 282"/>
                <a:gd name="T22" fmla="*/ 238 w 301"/>
                <a:gd name="T23" fmla="*/ 232 h 282"/>
                <a:gd name="T24" fmla="*/ 159 w 301"/>
                <a:gd name="T25" fmla="*/ 138 h 282"/>
                <a:gd name="T26" fmla="*/ 106 w 301"/>
                <a:gd name="T27" fmla="*/ 75 h 282"/>
                <a:gd name="T28" fmla="*/ 106 w 301"/>
                <a:gd name="T29" fmla="*/ 71 h 282"/>
                <a:gd name="T30" fmla="*/ 109 w 301"/>
                <a:gd name="T31" fmla="*/ 71 h 282"/>
                <a:gd name="T32" fmla="*/ 178 w 301"/>
                <a:gd name="T33" fmla="*/ 122 h 282"/>
                <a:gd name="T34" fmla="*/ 243 w 301"/>
                <a:gd name="T35" fmla="*/ 229 h 282"/>
                <a:gd name="T36" fmla="*/ 242 w 301"/>
                <a:gd name="T37" fmla="*/ 23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90775" y="2778908"/>
            <a:ext cx="923925" cy="581025"/>
            <a:chOff x="3632200" y="3705210"/>
            <a:chExt cx="1231900" cy="774700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3632200" y="4095795"/>
              <a:ext cx="4572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圆角矩形 18"/>
            <p:cNvSpPr/>
            <p:nvPr/>
          </p:nvSpPr>
          <p:spPr>
            <a:xfrm>
              <a:off x="4089400" y="3705210"/>
              <a:ext cx="774700" cy="774700"/>
            </a:xfrm>
            <a:prstGeom prst="roundRect">
              <a:avLst>
                <a:gd name="adj" fmla="val 797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251"/>
            <p:cNvSpPr>
              <a:spLocks noEditPoints="1"/>
            </p:cNvSpPr>
            <p:nvPr/>
          </p:nvSpPr>
          <p:spPr bwMode="auto">
            <a:xfrm>
              <a:off x="4240836" y="3895588"/>
              <a:ext cx="421028" cy="393943"/>
            </a:xfrm>
            <a:custGeom>
              <a:avLst/>
              <a:gdLst>
                <a:gd name="T0" fmla="*/ 266 w 301"/>
                <a:gd name="T1" fmla="*/ 192 h 282"/>
                <a:gd name="T2" fmla="*/ 234 w 301"/>
                <a:gd name="T3" fmla="*/ 69 h 282"/>
                <a:gd name="T4" fmla="*/ 81 w 301"/>
                <a:gd name="T5" fmla="*/ 36 h 282"/>
                <a:gd name="T6" fmla="*/ 32 w 301"/>
                <a:gd name="T7" fmla="*/ 3 h 282"/>
                <a:gd name="T8" fmla="*/ 12 w 301"/>
                <a:gd name="T9" fmla="*/ 13 h 282"/>
                <a:gd name="T10" fmla="*/ 61 w 301"/>
                <a:gd name="T11" fmla="*/ 57 h 282"/>
                <a:gd name="T12" fmla="*/ 132 w 301"/>
                <a:gd name="T13" fmla="*/ 249 h 282"/>
                <a:gd name="T14" fmla="*/ 301 w 301"/>
                <a:gd name="T15" fmla="*/ 260 h 282"/>
                <a:gd name="T16" fmla="*/ 266 w 301"/>
                <a:gd name="T17" fmla="*/ 192 h 282"/>
                <a:gd name="T18" fmla="*/ 242 w 301"/>
                <a:gd name="T19" fmla="*/ 232 h 282"/>
                <a:gd name="T20" fmla="*/ 240 w 301"/>
                <a:gd name="T21" fmla="*/ 233 h 282"/>
                <a:gd name="T22" fmla="*/ 238 w 301"/>
                <a:gd name="T23" fmla="*/ 232 h 282"/>
                <a:gd name="T24" fmla="*/ 159 w 301"/>
                <a:gd name="T25" fmla="*/ 138 h 282"/>
                <a:gd name="T26" fmla="*/ 106 w 301"/>
                <a:gd name="T27" fmla="*/ 75 h 282"/>
                <a:gd name="T28" fmla="*/ 106 w 301"/>
                <a:gd name="T29" fmla="*/ 71 h 282"/>
                <a:gd name="T30" fmla="*/ 109 w 301"/>
                <a:gd name="T31" fmla="*/ 71 h 282"/>
                <a:gd name="T32" fmla="*/ 178 w 301"/>
                <a:gd name="T33" fmla="*/ 122 h 282"/>
                <a:gd name="T34" fmla="*/ 243 w 301"/>
                <a:gd name="T35" fmla="*/ 229 h 282"/>
                <a:gd name="T36" fmla="*/ 242 w 301"/>
                <a:gd name="T37" fmla="*/ 23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390775" y="3767048"/>
            <a:ext cx="923925" cy="581025"/>
            <a:chOff x="3632200" y="5022730"/>
            <a:chExt cx="1231900" cy="774700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3632200" y="5397500"/>
              <a:ext cx="4572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圆角矩形 22"/>
            <p:cNvSpPr/>
            <p:nvPr/>
          </p:nvSpPr>
          <p:spPr>
            <a:xfrm>
              <a:off x="4089400" y="5022730"/>
              <a:ext cx="774700" cy="774700"/>
            </a:xfrm>
            <a:prstGeom prst="roundRect">
              <a:avLst>
                <a:gd name="adj" fmla="val 797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251"/>
            <p:cNvSpPr>
              <a:spLocks noEditPoints="1"/>
            </p:cNvSpPr>
            <p:nvPr/>
          </p:nvSpPr>
          <p:spPr bwMode="auto">
            <a:xfrm>
              <a:off x="4240836" y="5210024"/>
              <a:ext cx="421028" cy="393943"/>
            </a:xfrm>
            <a:custGeom>
              <a:avLst/>
              <a:gdLst>
                <a:gd name="T0" fmla="*/ 266 w 301"/>
                <a:gd name="T1" fmla="*/ 192 h 282"/>
                <a:gd name="T2" fmla="*/ 234 w 301"/>
                <a:gd name="T3" fmla="*/ 69 h 282"/>
                <a:gd name="T4" fmla="*/ 81 w 301"/>
                <a:gd name="T5" fmla="*/ 36 h 282"/>
                <a:gd name="T6" fmla="*/ 32 w 301"/>
                <a:gd name="T7" fmla="*/ 3 h 282"/>
                <a:gd name="T8" fmla="*/ 12 w 301"/>
                <a:gd name="T9" fmla="*/ 13 h 282"/>
                <a:gd name="T10" fmla="*/ 61 w 301"/>
                <a:gd name="T11" fmla="*/ 57 h 282"/>
                <a:gd name="T12" fmla="*/ 132 w 301"/>
                <a:gd name="T13" fmla="*/ 249 h 282"/>
                <a:gd name="T14" fmla="*/ 301 w 301"/>
                <a:gd name="T15" fmla="*/ 260 h 282"/>
                <a:gd name="T16" fmla="*/ 266 w 301"/>
                <a:gd name="T17" fmla="*/ 192 h 282"/>
                <a:gd name="T18" fmla="*/ 242 w 301"/>
                <a:gd name="T19" fmla="*/ 232 h 282"/>
                <a:gd name="T20" fmla="*/ 240 w 301"/>
                <a:gd name="T21" fmla="*/ 233 h 282"/>
                <a:gd name="T22" fmla="*/ 238 w 301"/>
                <a:gd name="T23" fmla="*/ 232 h 282"/>
                <a:gd name="T24" fmla="*/ 159 w 301"/>
                <a:gd name="T25" fmla="*/ 138 h 282"/>
                <a:gd name="T26" fmla="*/ 106 w 301"/>
                <a:gd name="T27" fmla="*/ 75 h 282"/>
                <a:gd name="T28" fmla="*/ 106 w 301"/>
                <a:gd name="T29" fmla="*/ 71 h 282"/>
                <a:gd name="T30" fmla="*/ 109 w 301"/>
                <a:gd name="T31" fmla="*/ 71 h 282"/>
                <a:gd name="T32" fmla="*/ 178 w 301"/>
                <a:gd name="T33" fmla="*/ 122 h 282"/>
                <a:gd name="T34" fmla="*/ 243 w 301"/>
                <a:gd name="T35" fmla="*/ 229 h 282"/>
                <a:gd name="T36" fmla="*/ 242 w 301"/>
                <a:gd name="T37" fmla="*/ 23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3586162" y="1728765"/>
            <a:ext cx="413861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586162" y="2769051"/>
            <a:ext cx="413861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586162" y="3754878"/>
            <a:ext cx="413861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AB8F565-A3E2-4B61-9872-DD387275B1D6}"/>
              </a:ext>
            </a:extLst>
          </p:cNvPr>
          <p:cNvGrpSpPr/>
          <p:nvPr/>
        </p:nvGrpSpPr>
        <p:grpSpPr>
          <a:xfrm>
            <a:off x="-3572" y="0"/>
            <a:ext cx="9147572" cy="466897"/>
            <a:chOff x="-3572" y="0"/>
            <a:chExt cx="9147572" cy="466897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653F742A-3AD7-4DA2-8AA7-DBCE2054E2A4}"/>
                </a:ext>
              </a:extLst>
            </p:cNvPr>
            <p:cNvSpPr/>
            <p:nvPr/>
          </p:nvSpPr>
          <p:spPr>
            <a:xfrm>
              <a:off x="-3572" y="0"/>
              <a:ext cx="9147572" cy="466897"/>
            </a:xfrm>
            <a:prstGeom prst="rect">
              <a:avLst/>
            </a:prstGeom>
            <a:solidFill>
              <a:srgbClr val="4A66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5">
              <a:extLst>
                <a:ext uri="{FF2B5EF4-FFF2-40B4-BE49-F238E27FC236}">
                  <a16:creationId xmlns:a16="http://schemas.microsoft.com/office/drawing/2014/main" id="{ED91DACA-A9EA-4265-8E3E-E2F678B37F7C}"/>
                </a:ext>
              </a:extLst>
            </p:cNvPr>
            <p:cNvSpPr txBox="1"/>
            <p:nvPr/>
          </p:nvSpPr>
          <p:spPr>
            <a:xfrm>
              <a:off x="3647489" y="64171"/>
              <a:ext cx="18454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r>
                <a:rPr lang="en-US" altLang="zh-CN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明年工作计划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5143500"/>
          </a:xfrm>
          <a:prstGeom prst="rect">
            <a:avLst/>
          </a:prstGeom>
        </p:spPr>
      </p:pic>
      <p:sp>
        <p:nvSpPr>
          <p:cNvPr id="15" name="TextBox 28"/>
          <p:cNvSpPr txBox="1"/>
          <p:nvPr/>
        </p:nvSpPr>
        <p:spPr>
          <a:xfrm>
            <a:off x="6890693" y="1224110"/>
            <a:ext cx="1569660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600" dirty="0">
                <a:gradFill>
                  <a:gsLst>
                    <a:gs pos="0">
                      <a:srgbClr val="788BA9"/>
                    </a:gs>
                    <a:gs pos="74000">
                      <a:schemeClr val="accent3">
                        <a:alpha val="65000"/>
                      </a:schemeClr>
                    </a:gs>
                  </a:gsLst>
                  <a:lin ang="0" scaled="0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2018</a:t>
            </a:r>
            <a:endParaRPr lang="zh-CN" altLang="en-US" sz="4600" dirty="0">
              <a:gradFill>
                <a:gsLst>
                  <a:gs pos="0">
                    <a:srgbClr val="788BA9"/>
                  </a:gs>
                  <a:gs pos="74000">
                    <a:schemeClr val="accent3">
                      <a:alpha val="65000"/>
                    </a:schemeClr>
                  </a:gs>
                </a:gsLst>
                <a:lin ang="0" scaled="0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6" name="_3"/>
          <p:cNvSpPr/>
          <p:nvPr/>
        </p:nvSpPr>
        <p:spPr>
          <a:xfrm>
            <a:off x="5351810" y="2030764"/>
            <a:ext cx="3108543" cy="67710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3800">
                <a:gradFill>
                  <a:gsLst>
                    <a:gs pos="0">
                      <a:srgbClr val="788BA9"/>
                    </a:gs>
                    <a:gs pos="74000">
                      <a:schemeClr val="accent3">
                        <a:alpha val="72000"/>
                      </a:schemeClr>
                    </a:gs>
                  </a:gsLst>
                  <a:lin ang="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感谢你的下载</a:t>
            </a:r>
            <a:endParaRPr lang="zh-CN" altLang="en-US" sz="3800" dirty="0">
              <a:gradFill>
                <a:gsLst>
                  <a:gs pos="0">
                    <a:srgbClr val="788BA9"/>
                  </a:gs>
                  <a:gs pos="74000">
                    <a:schemeClr val="accent3">
                      <a:alpha val="72000"/>
                    </a:schemeClr>
                  </a:gs>
                </a:gsLst>
                <a:lin ang="0" scaled="0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8" name="TextBox 35"/>
          <p:cNvSpPr txBox="1"/>
          <p:nvPr/>
        </p:nvSpPr>
        <p:spPr>
          <a:xfrm>
            <a:off x="7253867" y="3604990"/>
            <a:ext cx="11528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accent3">
                    <a:alpha val="7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1200">
                <a:solidFill>
                  <a:schemeClr val="accent3">
                    <a:alpha val="7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人：小 白</a:t>
            </a:r>
            <a:endParaRPr lang="zh-CN" altLang="en-US" sz="1200" dirty="0">
              <a:solidFill>
                <a:schemeClr val="accent3">
                  <a:alpha val="7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36"/>
          <p:cNvSpPr txBox="1"/>
          <p:nvPr/>
        </p:nvSpPr>
        <p:spPr>
          <a:xfrm>
            <a:off x="4875726" y="2953012"/>
            <a:ext cx="3584627" cy="349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  <a:spcAft>
                <a:spcPts val="600"/>
              </a:spcAft>
            </a:pPr>
            <a:r>
              <a:rPr lang="en-US" altLang="zh-CN" sz="700" dirty="0">
                <a:solidFill>
                  <a:schemeClr val="accent3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It looks even better with you using this text. Whoever evaluates your </a:t>
            </a:r>
            <a:r>
              <a:rPr lang="en-US" altLang="zh-CN" sz="700">
                <a:solidFill>
                  <a:schemeClr val="accent3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cannot</a:t>
            </a:r>
            <a:endParaRPr lang="zh-CN" altLang="en-US" sz="700" dirty="0">
              <a:solidFill>
                <a:schemeClr val="accent3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9A3DFEF2-CB2D-4575-B9F8-4EBDA6058D60}"/>
              </a:ext>
            </a:extLst>
          </p:cNvPr>
          <p:cNvCxnSpPr/>
          <p:nvPr/>
        </p:nvCxnSpPr>
        <p:spPr>
          <a:xfrm>
            <a:off x="7321617" y="2788171"/>
            <a:ext cx="1082348" cy="0"/>
          </a:xfrm>
          <a:prstGeom prst="line">
            <a:avLst/>
          </a:prstGeom>
          <a:ln w="190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526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/>
          <p:bldP spid="18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/>
          <p:bldP spid="18" grpId="0"/>
          <p:bldP spid="20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E43C2B8-6265-4C6F-A601-B1687DC893D7}"/>
              </a:ext>
            </a:extLst>
          </p:cNvPr>
          <p:cNvSpPr/>
          <p:nvPr/>
        </p:nvSpPr>
        <p:spPr>
          <a:xfrm>
            <a:off x="1" y="0"/>
            <a:ext cx="9143999" cy="51435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1000">
                <a:schemeClr val="tx1">
                  <a:lumMod val="75000"/>
                  <a:lumOff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zh-CN" altLang="en-US">
              <a:solidFill>
                <a:prstClr val="white"/>
              </a:solidFill>
              <a:latin typeface="Lato Ligh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B16B914-8E27-4E5B-91A3-D6E14FB51542}"/>
              </a:ext>
            </a:extLst>
          </p:cNvPr>
          <p:cNvGrpSpPr/>
          <p:nvPr/>
        </p:nvGrpSpPr>
        <p:grpSpPr>
          <a:xfrm>
            <a:off x="1440426" y="827193"/>
            <a:ext cx="6263149" cy="3489114"/>
            <a:chOff x="1920568" y="1167449"/>
            <a:chExt cx="8350865" cy="4652152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67EDC2C8-4A77-437E-80BE-81351156FFCB}"/>
                </a:ext>
              </a:extLst>
            </p:cNvPr>
            <p:cNvSpPr/>
            <p:nvPr/>
          </p:nvSpPr>
          <p:spPr>
            <a:xfrm>
              <a:off x="1920568" y="2083344"/>
              <a:ext cx="8350865" cy="3736257"/>
            </a:xfrm>
            <a:prstGeom prst="rect">
              <a:avLst/>
            </a:prstGeom>
            <a:noFill/>
            <a:ln w="254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>
                <a:solidFill>
                  <a:prstClr val="white"/>
                </a:solidFill>
                <a:latin typeface="Lato Light"/>
              </a:endParaRPr>
            </a:p>
          </p:txBody>
        </p:sp>
        <p:pic>
          <p:nvPicPr>
            <p:cNvPr id="4" name="图片 3" descr="图片包含 纵横字谜, 文字&#10;&#10;已生成极高可信度的说明">
              <a:extLst>
                <a:ext uri="{FF2B5EF4-FFF2-40B4-BE49-F238E27FC236}">
                  <a16:creationId xmlns:a16="http://schemas.microsoft.com/office/drawing/2014/main" id="{DB99EFE4-088E-406E-A9EE-4125DD55E3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3433" y="1167449"/>
              <a:ext cx="1825134" cy="1825134"/>
            </a:xfrm>
            <a:prstGeom prst="rect">
              <a:avLst/>
            </a:prstGeom>
            <a:effectLst>
              <a:outerShdw blurRad="266700" algn="ctr" rotWithShape="0">
                <a:schemeClr val="bg1">
                  <a:alpha val="68000"/>
                </a:schemeClr>
              </a:outerShdw>
            </a:effectLst>
          </p:spPr>
        </p:pic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712A742E-4ADB-4146-B8A3-673AB846C73F}"/>
                </a:ext>
              </a:extLst>
            </p:cNvPr>
            <p:cNvGrpSpPr/>
            <p:nvPr/>
          </p:nvGrpSpPr>
          <p:grpSpPr>
            <a:xfrm>
              <a:off x="3326528" y="3275646"/>
              <a:ext cx="5538944" cy="1958204"/>
              <a:chOff x="3326528" y="3041374"/>
              <a:chExt cx="5538944" cy="1958204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E363FBE-928E-4009-8463-F23E0CEA95B1}"/>
                  </a:ext>
                </a:extLst>
              </p:cNvPr>
              <p:cNvSpPr txBox="1"/>
              <p:nvPr/>
            </p:nvSpPr>
            <p:spPr>
              <a:xfrm>
                <a:off x="3326528" y="4002039"/>
                <a:ext cx="5538944" cy="9975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783">
                  <a:lnSpc>
                    <a:spcPct val="150000"/>
                  </a:lnSpc>
                </a:pPr>
                <a:r>
                  <a:rPr lang="zh-CN" altLang="en-US" spc="120">
                    <a:solidFill>
                      <a:prstClr val="white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本模板总共 </a:t>
                </a:r>
                <a:r>
                  <a:rPr lang="en-US" altLang="zh-CN" sz="1500" b="1" spc="120">
                    <a:solidFill>
                      <a:srgbClr val="FFFF00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24</a:t>
                </a:r>
                <a:r>
                  <a:rPr lang="en-US" altLang="zh-CN" spc="120">
                    <a:solidFill>
                      <a:prstClr val="white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 </a:t>
                </a:r>
                <a:r>
                  <a:rPr lang="zh-CN" altLang="en-US" spc="120">
                    <a:solidFill>
                      <a:prstClr val="white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页，公众号后台回复：</a:t>
                </a:r>
                <a:r>
                  <a:rPr lang="zh-CN" altLang="en-US" sz="1500" b="1" u="sng" spc="120">
                    <a:solidFill>
                      <a:srgbClr val="FFFF00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工作</a:t>
                </a:r>
                <a:r>
                  <a:rPr lang="en-US" altLang="zh-CN" sz="1500" b="1" u="sng" spc="120">
                    <a:solidFill>
                      <a:srgbClr val="FFFF00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02 </a:t>
                </a:r>
                <a:r>
                  <a:rPr lang="zh-CN" altLang="en-US" spc="120">
                    <a:solidFill>
                      <a:prstClr val="white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，即可获得完整模板！</a:t>
                </a:r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6961D53B-8490-4055-9605-CD756E9477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96628" y="3854726"/>
                <a:ext cx="598745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FA065ED-BBA1-4210-9970-EDAF23FE2276}"/>
                  </a:ext>
                </a:extLst>
              </p:cNvPr>
              <p:cNvSpPr txBox="1"/>
              <p:nvPr/>
            </p:nvSpPr>
            <p:spPr>
              <a:xfrm>
                <a:off x="4244009" y="3041374"/>
                <a:ext cx="383650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 defTabSz="342900"/>
                <a:r>
                  <a:rPr lang="zh-CN" altLang="en-US" sz="2700" b="1" spc="225">
                    <a:gradFill flip="none" rotWithShape="1">
                      <a:gsLst>
                        <a:gs pos="0">
                          <a:srgbClr val="4A66AC">
                            <a:lumMod val="5000"/>
                            <a:lumOff val="95000"/>
                          </a:srgbClr>
                        </a:gs>
                        <a:gs pos="95930">
                          <a:prstClr val="white"/>
                        </a:gs>
                        <a:gs pos="50000">
                          <a:srgbClr val="FFC000"/>
                        </a:gs>
                      </a:gsLst>
                      <a:lin ang="18900000" scaled="1"/>
                      <a:tileRect/>
                    </a:gradFill>
                    <a:effectLst>
                      <a:outerShdw blurRad="406400" dist="38100" dir="2700000" sx="101000" sy="101000" algn="tl">
                        <a:srgbClr val="92D050">
                          <a:alpha val="20000"/>
                        </a:srgbClr>
                      </a:outerShdw>
                    </a:effectLst>
                    <a:latin typeface="北魏楷书(翅膀整理)" panose="02000000000000000000" pitchFamily="2" charset="-122"/>
                    <a:ea typeface="北魏楷书(翅膀整理)" panose="02000000000000000000" pitchFamily="2" charset="-122"/>
                  </a:rPr>
                  <a:t>扫描关注公众号</a:t>
                </a:r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815BA20-8D03-4EBF-B7FB-B33799D92AFC}"/>
              </a:ext>
            </a:extLst>
          </p:cNvPr>
          <p:cNvGrpSpPr/>
          <p:nvPr/>
        </p:nvGrpSpPr>
        <p:grpSpPr>
          <a:xfrm>
            <a:off x="1239632" y="4394835"/>
            <a:ext cx="6739384" cy="354330"/>
            <a:chOff x="1331596" y="4394835"/>
            <a:chExt cx="6739384" cy="354330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85AFC570-364B-4691-A0A0-9F0C156B3743}"/>
                </a:ext>
              </a:extLst>
            </p:cNvPr>
            <p:cNvSpPr/>
            <p:nvPr/>
          </p:nvSpPr>
          <p:spPr>
            <a:xfrm>
              <a:off x="5841206" y="4394835"/>
              <a:ext cx="1484711" cy="354330"/>
            </a:xfrm>
            <a:prstGeom prst="roundRect">
              <a:avLst>
                <a:gd name="adj" fmla="val 5914"/>
              </a:avLst>
            </a:prstGeom>
            <a:solidFill>
              <a:srgbClr val="FF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/>
              <a:endParaRPr lang="zh-CN" altLang="en-US" sz="1350">
                <a:solidFill>
                  <a:srgbClr val="FF0000"/>
                </a:solidFill>
                <a:latin typeface="Lato Ligh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8540D81A-001E-4C20-9B04-913CA3BEC249}"/>
                </a:ext>
              </a:extLst>
            </p:cNvPr>
            <p:cNvSpPr>
              <a:spLocks/>
            </p:cNvSpPr>
            <p:nvPr/>
          </p:nvSpPr>
          <p:spPr>
            <a:xfrm>
              <a:off x="5872163" y="4421387"/>
              <a:ext cx="27000" cy="27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/>
              <a:endParaRPr lang="zh-CN" altLang="en-US" sz="1350">
                <a:solidFill>
                  <a:prstClr val="white"/>
                </a:solidFill>
                <a:latin typeface="Lato Light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AA8F630F-BF22-4E56-991A-335C94630E4F}"/>
                </a:ext>
              </a:extLst>
            </p:cNvPr>
            <p:cNvSpPr>
              <a:spLocks/>
            </p:cNvSpPr>
            <p:nvPr/>
          </p:nvSpPr>
          <p:spPr>
            <a:xfrm>
              <a:off x="5872163" y="4693447"/>
              <a:ext cx="27000" cy="27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/>
              <a:endParaRPr lang="zh-CN" altLang="en-US" sz="1350">
                <a:solidFill>
                  <a:prstClr val="white"/>
                </a:solidFill>
                <a:latin typeface="Lato Light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68D9D26-F99F-4301-8CF0-FDEB4FC489A6}"/>
                </a:ext>
              </a:extLst>
            </p:cNvPr>
            <p:cNvSpPr txBox="1"/>
            <p:nvPr/>
          </p:nvSpPr>
          <p:spPr>
            <a:xfrm>
              <a:off x="1331596" y="4446802"/>
              <a:ext cx="67393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342900"/>
              <a:r>
                <a:rPr lang="zh-CN" altLang="en-US" sz="900" b="1" spc="98">
                  <a:solidFill>
                    <a:prstClr val="white"/>
                  </a:solidFill>
                  <a:latin typeface="Lato Light"/>
                </a:rPr>
                <a:t>除此之外！</a:t>
              </a:r>
              <a:r>
                <a:rPr lang="zh-CN" altLang="en-US" sz="900" spc="98">
                  <a:solidFill>
                    <a:prstClr val="white"/>
                  </a:solidFill>
                  <a:latin typeface="Lato Light"/>
                </a:rPr>
                <a:t>我还给大家准备了一份</a:t>
              </a:r>
              <a:r>
                <a:rPr lang="zh-CN" altLang="en-US" sz="900" b="1" spc="98">
                  <a:solidFill>
                    <a:srgbClr val="FFFF00"/>
                  </a:solidFill>
                  <a:latin typeface="Lato Light"/>
                </a:rPr>
                <a:t>超级大礼包</a:t>
              </a:r>
              <a:r>
                <a:rPr lang="zh-CN" altLang="en-US" sz="900" spc="98">
                  <a:solidFill>
                    <a:prstClr val="white"/>
                  </a:solidFill>
                  <a:latin typeface="Lato Light"/>
                </a:rPr>
                <a:t>，后台回复“</a:t>
              </a:r>
              <a:r>
                <a:rPr lang="zh-CN" altLang="en-US" sz="900" b="1" spc="98">
                  <a:solidFill>
                    <a:srgbClr val="FFFF00"/>
                  </a:solidFill>
                  <a:latin typeface="Lato Light"/>
                </a:rPr>
                <a:t>大礼包</a:t>
              </a:r>
              <a:r>
                <a:rPr lang="zh-CN" altLang="en-US" sz="900" spc="98">
                  <a:solidFill>
                    <a:prstClr val="white"/>
                  </a:solidFill>
                  <a:latin typeface="Lato Light"/>
                </a:rPr>
                <a:t>”，可免费获得 </a:t>
              </a:r>
              <a:r>
                <a:rPr lang="zh-CN" altLang="en-US" sz="1200" b="1" spc="98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ato Light"/>
                </a:rPr>
                <a:t>价值</a:t>
              </a:r>
              <a:r>
                <a:rPr lang="en-US" altLang="zh-CN" sz="1200" b="1" spc="98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ato Light"/>
                </a:rPr>
                <a:t>499</a:t>
              </a:r>
              <a:r>
                <a:rPr lang="zh-CN" altLang="en-US" sz="1200" b="1" spc="98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ato Light"/>
                </a:rPr>
                <a:t>元</a:t>
              </a:r>
              <a:r>
                <a:rPr lang="en-US" altLang="zh-CN" sz="1200" b="1" spc="98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ato Light"/>
                </a:rPr>
                <a:t>PPT</a:t>
              </a:r>
              <a:r>
                <a:rPr lang="zh-CN" altLang="en-US" sz="1200" b="1" spc="98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ato Light"/>
                </a:rPr>
                <a:t>模板 </a:t>
              </a:r>
              <a:r>
                <a:rPr lang="zh-CN" altLang="en-US" sz="900" spc="98">
                  <a:solidFill>
                    <a:prstClr val="white"/>
                  </a:solidFill>
                  <a:latin typeface="Lato Light"/>
                </a:rPr>
                <a:t>超强合集</a:t>
              </a:r>
              <a:r>
                <a:rPr lang="en-US" altLang="zh-CN" sz="900" spc="98">
                  <a:solidFill>
                    <a:prstClr val="white"/>
                  </a:solidFill>
                  <a:latin typeface="Lato Light"/>
                </a:rPr>
                <a:t>!</a:t>
              </a:r>
              <a:endParaRPr lang="zh-CN" altLang="en-US" sz="900" spc="98">
                <a:solidFill>
                  <a:prstClr val="white"/>
                </a:solidFill>
                <a:latin typeface="Lato Ligh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37AE10D9-EF14-488B-896C-9AC555E9F1E0}"/>
                </a:ext>
              </a:extLst>
            </p:cNvPr>
            <p:cNvSpPr>
              <a:spLocks/>
            </p:cNvSpPr>
            <p:nvPr/>
          </p:nvSpPr>
          <p:spPr>
            <a:xfrm>
              <a:off x="7272338" y="4421387"/>
              <a:ext cx="27000" cy="27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/>
              <a:endParaRPr lang="zh-CN" altLang="en-US" sz="1350">
                <a:solidFill>
                  <a:prstClr val="white"/>
                </a:solidFill>
                <a:latin typeface="Lato Ligh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C8A1C352-D406-4A53-A107-CF6F3F2A420C}"/>
                </a:ext>
              </a:extLst>
            </p:cNvPr>
            <p:cNvSpPr>
              <a:spLocks/>
            </p:cNvSpPr>
            <p:nvPr/>
          </p:nvSpPr>
          <p:spPr>
            <a:xfrm>
              <a:off x="7272338" y="4693447"/>
              <a:ext cx="27000" cy="27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/>
              <a:endParaRPr lang="zh-CN" altLang="en-US" sz="1350">
                <a:solidFill>
                  <a:prstClr val="white"/>
                </a:solidFill>
                <a:latin typeface="Lato Light"/>
              </a:endParaRPr>
            </a:p>
          </p:txBody>
        </p: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F331FC30-882F-411E-B60C-8EBC9CBE234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309"/>
          <a:stretch>
            <a:fillRect/>
          </a:stretch>
        </p:blipFill>
        <p:spPr>
          <a:xfrm>
            <a:off x="3887575" y="429390"/>
            <a:ext cx="1368851" cy="397803"/>
          </a:xfrm>
          <a:custGeom>
            <a:avLst/>
            <a:gdLst>
              <a:gd name="connsiteX0" fmla="*/ 0 w 4152900"/>
              <a:gd name="connsiteY0" fmla="*/ 0 h 1076325"/>
              <a:gd name="connsiteX1" fmla="*/ 4152900 w 4152900"/>
              <a:gd name="connsiteY1" fmla="*/ 0 h 1076325"/>
              <a:gd name="connsiteX2" fmla="*/ 4152900 w 4152900"/>
              <a:gd name="connsiteY2" fmla="*/ 1076325 h 1076325"/>
              <a:gd name="connsiteX3" fmla="*/ 0 w 4152900"/>
              <a:gd name="connsiteY3" fmla="*/ 1076325 h 107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2900" h="1076325">
                <a:moveTo>
                  <a:pt x="0" y="0"/>
                </a:moveTo>
                <a:lnTo>
                  <a:pt x="4152900" y="0"/>
                </a:lnTo>
                <a:lnTo>
                  <a:pt x="4152900" y="1076325"/>
                </a:lnTo>
                <a:lnTo>
                  <a:pt x="0" y="1076325"/>
                </a:lnTo>
                <a:close/>
              </a:path>
            </a:pathLst>
          </a:cu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222BB8E2-A290-492B-845C-3A5346CC6E5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390" y="4377283"/>
            <a:ext cx="405201" cy="371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4481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12851" y="1828800"/>
            <a:ext cx="404469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小白 原创作品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9862991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屏幕截图&#10;&#10;已生成极高可信度的说明">
            <a:extLst>
              <a:ext uri="{FF2B5EF4-FFF2-40B4-BE49-F238E27FC236}">
                <a16:creationId xmlns:a16="http://schemas.microsoft.com/office/drawing/2014/main" id="{1B67791E-CDFA-4007-BE2C-854E4B22AF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033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屏幕截图&#10;&#10;已生成极高可信度的说明">
            <a:extLst>
              <a:ext uri="{FF2B5EF4-FFF2-40B4-BE49-F238E27FC236}">
                <a16:creationId xmlns:a16="http://schemas.microsoft.com/office/drawing/2014/main" id="{3CDC2CB8-B56C-4F0D-A625-FE5FA2BE77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767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50"/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60" name="Title 2"/>
          <p:cNvSpPr txBox="1"/>
          <p:nvPr/>
        </p:nvSpPr>
        <p:spPr>
          <a:xfrm>
            <a:off x="3167410" y="909311"/>
            <a:ext cx="2727868" cy="4570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目录 </a:t>
            </a:r>
            <a:r>
              <a:rPr lang="en-US" altLang="zh-CN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CONTENTS</a:t>
            </a:r>
            <a:endParaRPr lang="en-US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 rot="2713401">
            <a:off x="1215499" y="2194895"/>
            <a:ext cx="272258" cy="266919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 rot="2713401">
            <a:off x="909680" y="1986949"/>
            <a:ext cx="446946" cy="438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1013408" y="2065391"/>
            <a:ext cx="2904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542247" y="187150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3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年度工作概述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1542248" y="2234051"/>
            <a:ext cx="2941262" cy="334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790" dirty="0">
                <a:solidFill>
                  <a:schemeClr val="accent2">
                    <a:lumMod val="75000"/>
                    <a:alpha val="69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Report, is to a certain period of time have done work, a comprehensive system of general</a:t>
            </a:r>
            <a:endParaRPr lang="zh-CN" altLang="en-US" sz="790" dirty="0">
              <a:solidFill>
                <a:schemeClr val="accent2">
                  <a:lumMod val="75000"/>
                  <a:alpha val="69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1542247" y="2206040"/>
            <a:ext cx="283802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 66"/>
          <p:cNvSpPr/>
          <p:nvPr/>
        </p:nvSpPr>
        <p:spPr>
          <a:xfrm rot="2713401">
            <a:off x="5160693" y="2204985"/>
            <a:ext cx="272258" cy="266919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68" name="矩形 67"/>
          <p:cNvSpPr/>
          <p:nvPr/>
        </p:nvSpPr>
        <p:spPr>
          <a:xfrm rot="2713401">
            <a:off x="4854873" y="1997039"/>
            <a:ext cx="446946" cy="43818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4958602" y="2075481"/>
            <a:ext cx="2904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5487441" y="188159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3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工作完成情况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5487442" y="2244140"/>
            <a:ext cx="2941262" cy="334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790" dirty="0">
                <a:solidFill>
                  <a:schemeClr val="accent2">
                    <a:lumMod val="75000"/>
                    <a:alpha val="69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Report, is to a certain period of time have done work, a comprehensive system of general</a:t>
            </a:r>
            <a:endParaRPr lang="zh-CN" altLang="en-US" sz="790" dirty="0">
              <a:solidFill>
                <a:schemeClr val="accent2">
                  <a:lumMod val="75000"/>
                  <a:alpha val="69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5487442" y="2216130"/>
            <a:ext cx="2838023" cy="625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/>
          <p:cNvSpPr/>
          <p:nvPr/>
        </p:nvSpPr>
        <p:spPr>
          <a:xfrm rot="2713401">
            <a:off x="5160693" y="3520664"/>
            <a:ext cx="272258" cy="266919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74" name="矩形 73"/>
          <p:cNvSpPr/>
          <p:nvPr/>
        </p:nvSpPr>
        <p:spPr>
          <a:xfrm rot="2713401">
            <a:off x="4854873" y="3312718"/>
            <a:ext cx="446946" cy="4381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75" name="文本框 74"/>
          <p:cNvSpPr txBox="1"/>
          <p:nvPr/>
        </p:nvSpPr>
        <p:spPr>
          <a:xfrm>
            <a:off x="4958602" y="3372110"/>
            <a:ext cx="2904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5487441" y="319726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3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明年工作计划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5487442" y="3559820"/>
            <a:ext cx="2941262" cy="334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790" dirty="0">
                <a:solidFill>
                  <a:schemeClr val="accent2">
                    <a:lumMod val="75000"/>
                    <a:alpha val="69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Report, is to a certain period of time have done work, a comprehensive system of general</a:t>
            </a:r>
            <a:endParaRPr lang="zh-CN" altLang="en-US" sz="790" dirty="0">
              <a:solidFill>
                <a:schemeClr val="accent2">
                  <a:lumMod val="75000"/>
                  <a:alpha val="69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5487442" y="3531809"/>
            <a:ext cx="283802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矩形 78"/>
          <p:cNvSpPr/>
          <p:nvPr/>
        </p:nvSpPr>
        <p:spPr>
          <a:xfrm rot="2713401">
            <a:off x="1215499" y="3512479"/>
            <a:ext cx="272258" cy="266919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80" name="矩形 79"/>
          <p:cNvSpPr/>
          <p:nvPr/>
        </p:nvSpPr>
        <p:spPr>
          <a:xfrm rot="2713401">
            <a:off x="909679" y="3304533"/>
            <a:ext cx="446946" cy="4381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1013407" y="3363925"/>
            <a:ext cx="2904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542247" y="317638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3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项目成功展示</a:t>
            </a:r>
          </a:p>
        </p:txBody>
      </p:sp>
      <p:sp>
        <p:nvSpPr>
          <p:cNvPr id="83" name="文本框 82"/>
          <p:cNvSpPr txBox="1"/>
          <p:nvPr/>
        </p:nvSpPr>
        <p:spPr>
          <a:xfrm>
            <a:off x="1542247" y="3551635"/>
            <a:ext cx="2941262" cy="334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790" dirty="0">
                <a:solidFill>
                  <a:schemeClr val="accent2">
                    <a:lumMod val="75000"/>
                    <a:alpha val="69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Report, is to a certain period of time have done work, a comprehensive system of general</a:t>
            </a:r>
            <a:endParaRPr lang="zh-CN" altLang="en-US" sz="790" dirty="0">
              <a:solidFill>
                <a:schemeClr val="accent2">
                  <a:lumMod val="75000"/>
                  <a:alpha val="69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4" name="直接连接符 83"/>
          <p:cNvCxnSpPr/>
          <p:nvPr/>
        </p:nvCxnSpPr>
        <p:spPr>
          <a:xfrm>
            <a:off x="1542247" y="3523625"/>
            <a:ext cx="2789723" cy="17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矩形 84"/>
          <p:cNvSpPr/>
          <p:nvPr/>
        </p:nvSpPr>
        <p:spPr>
          <a:xfrm>
            <a:off x="6002577" y="915330"/>
            <a:ext cx="243333" cy="238562"/>
          </a:xfrm>
          <a:prstGeom prst="rect">
            <a:avLst/>
          </a:prstGeom>
          <a:noFill/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86" name="矩形 85"/>
          <p:cNvSpPr/>
          <p:nvPr/>
        </p:nvSpPr>
        <p:spPr>
          <a:xfrm>
            <a:off x="6217175" y="1086218"/>
            <a:ext cx="97597" cy="95684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 animBg="1"/>
      <p:bldP spid="62" grpId="0" animBg="1"/>
      <p:bldP spid="63" grpId="0"/>
      <p:bldP spid="64" grpId="0"/>
      <p:bldP spid="65" grpId="0"/>
      <p:bldP spid="67" grpId="0" animBg="1"/>
      <p:bldP spid="68" grpId="0" animBg="1"/>
      <p:bldP spid="69" grpId="0"/>
      <p:bldP spid="70" grpId="0"/>
      <p:bldP spid="71" grpId="0"/>
      <p:bldP spid="73" grpId="0" animBg="1"/>
      <p:bldP spid="74" grpId="0" animBg="1"/>
      <p:bldP spid="75" grpId="0"/>
      <p:bldP spid="76" grpId="0"/>
      <p:bldP spid="77" grpId="0"/>
      <p:bldP spid="79" grpId="0" animBg="1"/>
      <p:bldP spid="80" grpId="0" animBg="1"/>
      <p:bldP spid="81" grpId="0"/>
      <p:bldP spid="82" grpId="0"/>
      <p:bldP spid="83" grpId="0"/>
      <p:bldP spid="85" grpId="0" animBg="1"/>
      <p:bldP spid="8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/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243157" y="2240325"/>
            <a:ext cx="861133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500">
                <a:gradFill>
                  <a:gsLst>
                    <a:gs pos="0">
                      <a:srgbClr val="788BA9"/>
                    </a:gs>
                    <a:gs pos="74000">
                      <a:schemeClr val="accent3">
                        <a:alpha val="72000"/>
                      </a:schemeClr>
                    </a:gs>
                  </a:gsLst>
                  <a:lin ang="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500" dirty="0">
              <a:gradFill>
                <a:gsLst>
                  <a:gs pos="0">
                    <a:srgbClr val="788BA9"/>
                  </a:gs>
                  <a:gs pos="74000">
                    <a:schemeClr val="accent3">
                      <a:alpha val="72000"/>
                    </a:schemeClr>
                  </a:gs>
                </a:gsLst>
                <a:lin ang="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65521" y="2128389"/>
            <a:ext cx="249299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000" dirty="0">
                <a:gradFill>
                  <a:gsLst>
                    <a:gs pos="0">
                      <a:srgbClr val="788BA9"/>
                    </a:gs>
                    <a:gs pos="74000">
                      <a:schemeClr val="accent3">
                        <a:alpha val="77000"/>
                      </a:schemeClr>
                    </a:gs>
                  </a:gsLst>
                  <a:lin ang="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165521" y="2682387"/>
            <a:ext cx="3596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900" dirty="0">
                <a:solidFill>
                  <a:schemeClr val="accent2">
                    <a:lumMod val="75000"/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 </a:t>
            </a:r>
            <a:r>
              <a:rPr lang="en-US" altLang="zh-CN" sz="900" dirty="0" err="1">
                <a:solidFill>
                  <a:schemeClr val="accent2">
                    <a:lumMod val="75000"/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onething</a:t>
            </a:r>
            <a:r>
              <a:rPr lang="en-US" altLang="zh-CN" sz="900" dirty="0">
                <a:solidFill>
                  <a:schemeClr val="accent2">
                    <a:lumMod val="75000"/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at a time, and do well. Never forget to say thanks”. Keep on going never give up. Whatever</a:t>
            </a:r>
            <a:endParaRPr lang="zh-CN" altLang="en-US" sz="1015" b="1" dirty="0">
              <a:solidFill>
                <a:schemeClr val="accent2">
                  <a:lumMod val="75000"/>
                  <a:alpha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2129599" y="2098075"/>
            <a:ext cx="0" cy="1069331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3FCBC1D0-7F50-418F-9EFE-D2FAA1780B2C}"/>
              </a:ext>
            </a:extLst>
          </p:cNvPr>
          <p:cNvGrpSpPr/>
          <p:nvPr/>
        </p:nvGrpSpPr>
        <p:grpSpPr>
          <a:xfrm>
            <a:off x="-3572" y="0"/>
            <a:ext cx="9147572" cy="466897"/>
            <a:chOff x="-3572" y="0"/>
            <a:chExt cx="9147572" cy="466897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90C52AD4-DF91-4725-AEE5-DF93BDC94F93}"/>
                </a:ext>
              </a:extLst>
            </p:cNvPr>
            <p:cNvSpPr/>
            <p:nvPr/>
          </p:nvSpPr>
          <p:spPr>
            <a:xfrm>
              <a:off x="-3572" y="0"/>
              <a:ext cx="9147572" cy="466897"/>
            </a:xfrm>
            <a:prstGeom prst="rect">
              <a:avLst/>
            </a:prstGeom>
            <a:solidFill>
              <a:srgbClr val="4A66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5"/>
            <p:cNvSpPr txBox="1"/>
            <p:nvPr/>
          </p:nvSpPr>
          <p:spPr>
            <a:xfrm>
              <a:off x="3647489" y="64171"/>
              <a:ext cx="18454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r>
                <a:rPr lang="en-US" altLang="zh-CN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工作概述</a:t>
              </a:r>
            </a:p>
          </p:txBody>
        </p:sp>
      </p:grpSp>
      <p:sp>
        <p:nvSpPr>
          <p:cNvPr id="3" name="副标题 2"/>
          <p:cNvSpPr txBox="1"/>
          <p:nvPr/>
        </p:nvSpPr>
        <p:spPr>
          <a:xfrm>
            <a:off x="1040606" y="3828030"/>
            <a:ext cx="7062788" cy="2667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5" name="Straight Connector 16"/>
          <p:cNvCxnSpPr/>
          <p:nvPr/>
        </p:nvCxnSpPr>
        <p:spPr>
          <a:xfrm>
            <a:off x="-3572" y="2916011"/>
            <a:ext cx="9147572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22"/>
          <p:cNvSpPr/>
          <p:nvPr/>
        </p:nvSpPr>
        <p:spPr>
          <a:xfrm>
            <a:off x="5680473" y="2618355"/>
            <a:ext cx="596503" cy="5965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24"/>
          <p:cNvSpPr/>
          <p:nvPr/>
        </p:nvSpPr>
        <p:spPr>
          <a:xfrm>
            <a:off x="2868216" y="2618355"/>
            <a:ext cx="596503" cy="59650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2200275" y="1378915"/>
            <a:ext cx="1932385" cy="1143000"/>
            <a:chOff x="2933939" y="2535731"/>
            <a:chExt cx="2575514" cy="1523892"/>
          </a:xfrm>
        </p:grpSpPr>
        <p:sp>
          <p:nvSpPr>
            <p:cNvPr id="9" name="等腰三角形 8"/>
            <p:cNvSpPr/>
            <p:nvPr/>
          </p:nvSpPr>
          <p:spPr>
            <a:xfrm rot="10800000">
              <a:off x="3967001" y="3621504"/>
              <a:ext cx="509389" cy="438119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2933939" y="2535731"/>
              <a:ext cx="2575514" cy="112704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5012532" y="1378915"/>
            <a:ext cx="1932385" cy="1143000"/>
            <a:chOff x="6683748" y="2535731"/>
            <a:chExt cx="2575514" cy="1523892"/>
          </a:xfrm>
          <a:solidFill>
            <a:schemeClr val="accent2"/>
          </a:solidFill>
        </p:grpSpPr>
        <p:sp>
          <p:nvSpPr>
            <p:cNvPr id="12" name="等腰三角形 11"/>
            <p:cNvSpPr/>
            <p:nvPr/>
          </p:nvSpPr>
          <p:spPr>
            <a:xfrm rot="10800000">
              <a:off x="7716810" y="3621504"/>
              <a:ext cx="509389" cy="43811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6683748" y="2535731"/>
              <a:ext cx="2575514" cy="112704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/>
        </p:nvSpPr>
        <p:spPr>
          <a:xfrm>
            <a:off x="3818973" y="158344"/>
            <a:ext cx="1470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C9E96A8-D3B2-44F7-BE3D-68D2C3D40FB7}"/>
              </a:ext>
            </a:extLst>
          </p:cNvPr>
          <p:cNvGrpSpPr/>
          <p:nvPr/>
        </p:nvGrpSpPr>
        <p:grpSpPr>
          <a:xfrm>
            <a:off x="1182729" y="1038220"/>
            <a:ext cx="6838502" cy="3300953"/>
            <a:chOff x="1108301" y="1038220"/>
            <a:chExt cx="6838502" cy="3300953"/>
          </a:xfrm>
        </p:grpSpPr>
        <p:grpSp>
          <p:nvGrpSpPr>
            <p:cNvPr id="3" name="组合 2"/>
            <p:cNvGrpSpPr/>
            <p:nvPr/>
          </p:nvGrpSpPr>
          <p:grpSpPr>
            <a:xfrm>
              <a:off x="3734036" y="1715233"/>
              <a:ext cx="1405618" cy="1291058"/>
              <a:chOff x="5062383" y="2668986"/>
              <a:chExt cx="1830927" cy="1681704"/>
            </a:xfrm>
            <a:solidFill>
              <a:schemeClr val="accent1"/>
            </a:solidFill>
          </p:grpSpPr>
          <p:sp>
            <p:nvSpPr>
              <p:cNvPr id="5" name="Freeform 5"/>
              <p:cNvSpPr/>
              <p:nvPr/>
            </p:nvSpPr>
            <p:spPr bwMode="auto">
              <a:xfrm>
                <a:off x="5062383" y="2668986"/>
                <a:ext cx="1830927" cy="1681704"/>
              </a:xfrm>
              <a:custGeom>
                <a:avLst/>
                <a:gdLst>
                  <a:gd name="T0" fmla="*/ 0 w 410"/>
                  <a:gd name="T1" fmla="*/ 317 h 377"/>
                  <a:gd name="T2" fmla="*/ 2 w 410"/>
                  <a:gd name="T3" fmla="*/ 308 h 377"/>
                  <a:gd name="T4" fmla="*/ 72 w 410"/>
                  <a:gd name="T5" fmla="*/ 132 h 377"/>
                  <a:gd name="T6" fmla="*/ 188 w 410"/>
                  <a:gd name="T7" fmla="*/ 27 h 377"/>
                  <a:gd name="T8" fmla="*/ 403 w 410"/>
                  <a:gd name="T9" fmla="*/ 204 h 377"/>
                  <a:gd name="T10" fmla="*/ 309 w 410"/>
                  <a:gd name="T11" fmla="*/ 117 h 377"/>
                  <a:gd name="T12" fmla="*/ 135 w 410"/>
                  <a:gd name="T13" fmla="*/ 195 h 377"/>
                  <a:gd name="T14" fmla="*/ 114 w 410"/>
                  <a:gd name="T15" fmla="*/ 249 h 377"/>
                  <a:gd name="T16" fmla="*/ 121 w 410"/>
                  <a:gd name="T17" fmla="*/ 265 h 377"/>
                  <a:gd name="T18" fmla="*/ 220 w 410"/>
                  <a:gd name="T19" fmla="*/ 286 h 377"/>
                  <a:gd name="T20" fmla="*/ 301 w 410"/>
                  <a:gd name="T21" fmla="*/ 176 h 377"/>
                  <a:gd name="T22" fmla="*/ 295 w 410"/>
                  <a:gd name="T23" fmla="*/ 159 h 377"/>
                  <a:gd name="T24" fmla="*/ 383 w 410"/>
                  <a:gd name="T25" fmla="*/ 231 h 377"/>
                  <a:gd name="T26" fmla="*/ 341 w 410"/>
                  <a:gd name="T27" fmla="*/ 336 h 377"/>
                  <a:gd name="T28" fmla="*/ 215 w 410"/>
                  <a:gd name="T29" fmla="*/ 369 h 377"/>
                  <a:gd name="T30" fmla="*/ 3 w 410"/>
                  <a:gd name="T31" fmla="*/ 320 h 377"/>
                  <a:gd name="T32" fmla="*/ 0 w 410"/>
                  <a:gd name="T33" fmla="*/ 317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10" h="377">
                    <a:moveTo>
                      <a:pt x="0" y="317"/>
                    </a:moveTo>
                    <a:cubicBezTo>
                      <a:pt x="0" y="314"/>
                      <a:pt x="1" y="311"/>
                      <a:pt x="2" y="308"/>
                    </a:cubicBezTo>
                    <a:cubicBezTo>
                      <a:pt x="25" y="249"/>
                      <a:pt x="47" y="190"/>
                      <a:pt x="72" y="132"/>
                    </a:cubicBezTo>
                    <a:cubicBezTo>
                      <a:pt x="95" y="81"/>
                      <a:pt x="131" y="42"/>
                      <a:pt x="188" y="27"/>
                    </a:cubicBezTo>
                    <a:cubicBezTo>
                      <a:pt x="298" y="0"/>
                      <a:pt x="410" y="91"/>
                      <a:pt x="403" y="204"/>
                    </a:cubicBezTo>
                    <a:cubicBezTo>
                      <a:pt x="381" y="162"/>
                      <a:pt x="351" y="133"/>
                      <a:pt x="309" y="117"/>
                    </a:cubicBezTo>
                    <a:cubicBezTo>
                      <a:pt x="233" y="87"/>
                      <a:pt x="163" y="118"/>
                      <a:pt x="135" y="195"/>
                    </a:cubicBezTo>
                    <a:cubicBezTo>
                      <a:pt x="128" y="213"/>
                      <a:pt x="120" y="230"/>
                      <a:pt x="114" y="249"/>
                    </a:cubicBezTo>
                    <a:cubicBezTo>
                      <a:pt x="113" y="253"/>
                      <a:pt x="117" y="264"/>
                      <a:pt x="121" y="265"/>
                    </a:cubicBezTo>
                    <a:cubicBezTo>
                      <a:pt x="154" y="273"/>
                      <a:pt x="187" y="284"/>
                      <a:pt x="220" y="286"/>
                    </a:cubicBezTo>
                    <a:cubicBezTo>
                      <a:pt x="285" y="290"/>
                      <a:pt x="322" y="238"/>
                      <a:pt x="301" y="176"/>
                    </a:cubicBezTo>
                    <a:cubicBezTo>
                      <a:pt x="299" y="170"/>
                      <a:pt x="297" y="165"/>
                      <a:pt x="295" y="159"/>
                    </a:cubicBezTo>
                    <a:cubicBezTo>
                      <a:pt x="331" y="156"/>
                      <a:pt x="373" y="190"/>
                      <a:pt x="383" y="231"/>
                    </a:cubicBezTo>
                    <a:cubicBezTo>
                      <a:pt x="394" y="275"/>
                      <a:pt x="374" y="309"/>
                      <a:pt x="341" y="336"/>
                    </a:cubicBezTo>
                    <a:cubicBezTo>
                      <a:pt x="305" y="365"/>
                      <a:pt x="260" y="377"/>
                      <a:pt x="215" y="369"/>
                    </a:cubicBezTo>
                    <a:cubicBezTo>
                      <a:pt x="144" y="356"/>
                      <a:pt x="74" y="337"/>
                      <a:pt x="3" y="320"/>
                    </a:cubicBezTo>
                    <a:cubicBezTo>
                      <a:pt x="2" y="320"/>
                      <a:pt x="2" y="319"/>
                      <a:pt x="0" y="317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3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Freeform 157"/>
              <p:cNvSpPr>
                <a:spLocks noChangeAspect="1" noEditPoints="1"/>
              </p:cNvSpPr>
              <p:nvPr/>
            </p:nvSpPr>
            <p:spPr bwMode="auto">
              <a:xfrm>
                <a:off x="5929858" y="3410769"/>
                <a:ext cx="270757" cy="298723"/>
              </a:xfrm>
              <a:custGeom>
                <a:avLst/>
                <a:gdLst>
                  <a:gd name="T0" fmla="*/ 25 w 99"/>
                  <a:gd name="T1" fmla="*/ 58 h 109"/>
                  <a:gd name="T2" fmla="*/ 15 w 99"/>
                  <a:gd name="T3" fmla="*/ 61 h 109"/>
                  <a:gd name="T4" fmla="*/ 51 w 99"/>
                  <a:gd name="T5" fmla="*/ 55 h 109"/>
                  <a:gd name="T6" fmla="*/ 63 w 99"/>
                  <a:gd name="T7" fmla="*/ 46 h 109"/>
                  <a:gd name="T8" fmla="*/ 56 w 99"/>
                  <a:gd name="T9" fmla="*/ 59 h 109"/>
                  <a:gd name="T10" fmla="*/ 51 w 99"/>
                  <a:gd name="T11" fmla="*/ 67 h 109"/>
                  <a:gd name="T12" fmla="*/ 46 w 99"/>
                  <a:gd name="T13" fmla="*/ 57 h 109"/>
                  <a:gd name="T14" fmla="*/ 38 w 99"/>
                  <a:gd name="T15" fmla="*/ 37 h 109"/>
                  <a:gd name="T16" fmla="*/ 51 w 99"/>
                  <a:gd name="T17" fmla="*/ 55 h 109"/>
                  <a:gd name="T18" fmla="*/ 42 w 99"/>
                  <a:gd name="T19" fmla="*/ 33 h 109"/>
                  <a:gd name="T20" fmla="*/ 42 w 99"/>
                  <a:gd name="T21" fmla="*/ 0 h 109"/>
                  <a:gd name="T22" fmla="*/ 15 w 99"/>
                  <a:gd name="T23" fmla="*/ 25 h 109"/>
                  <a:gd name="T24" fmla="*/ 15 w 99"/>
                  <a:gd name="T25" fmla="*/ 94 h 109"/>
                  <a:gd name="T26" fmla="*/ 84 w 99"/>
                  <a:gd name="T27" fmla="*/ 94 h 109"/>
                  <a:gd name="T28" fmla="*/ 97 w 99"/>
                  <a:gd name="T29" fmla="*/ 73 h 109"/>
                  <a:gd name="T30" fmla="*/ 85 w 99"/>
                  <a:gd name="T31" fmla="*/ 71 h 109"/>
                  <a:gd name="T32" fmla="*/ 49 w 99"/>
                  <a:gd name="T33" fmla="*/ 97 h 109"/>
                  <a:gd name="T34" fmla="*/ 12 w 99"/>
                  <a:gd name="T35" fmla="*/ 60 h 109"/>
                  <a:gd name="T36" fmla="*/ 42 w 99"/>
                  <a:gd name="T37" fmla="*/ 22 h 109"/>
                  <a:gd name="T38" fmla="*/ 85 w 99"/>
                  <a:gd name="T39" fmla="*/ 47 h 109"/>
                  <a:gd name="T40" fmla="*/ 95 w 99"/>
                  <a:gd name="T41" fmla="*/ 41 h 109"/>
                  <a:gd name="T42" fmla="*/ 98 w 99"/>
                  <a:gd name="T43" fmla="*/ 53 h 109"/>
                  <a:gd name="T44" fmla="*/ 87 w 99"/>
                  <a:gd name="T45" fmla="*/ 56 h 109"/>
                  <a:gd name="T46" fmla="*/ 87 w 99"/>
                  <a:gd name="T47" fmla="*/ 67 h 109"/>
                  <a:gd name="T48" fmla="*/ 87 w 99"/>
                  <a:gd name="T49" fmla="*/ 59 h 109"/>
                  <a:gd name="T50" fmla="*/ 99 w 99"/>
                  <a:gd name="T51" fmla="*/ 57 h 109"/>
                  <a:gd name="T52" fmla="*/ 99 w 99"/>
                  <a:gd name="T53" fmla="*/ 60 h 109"/>
                  <a:gd name="T54" fmla="*/ 97 w 99"/>
                  <a:gd name="T55" fmla="*/ 71 h 109"/>
                  <a:gd name="T56" fmla="*/ 87 w 99"/>
                  <a:gd name="T57" fmla="*/ 67 h 109"/>
                  <a:gd name="T58" fmla="*/ 80 w 99"/>
                  <a:gd name="T59" fmla="*/ 37 h 109"/>
                  <a:gd name="T60" fmla="*/ 88 w 99"/>
                  <a:gd name="T61" fmla="*/ 28 h 109"/>
                  <a:gd name="T62" fmla="*/ 94 w 99"/>
                  <a:gd name="T63" fmla="*/ 38 h 109"/>
                  <a:gd name="T64" fmla="*/ 84 w 99"/>
                  <a:gd name="T65" fmla="*/ 44 h 109"/>
                  <a:gd name="T66" fmla="*/ 77 w 99"/>
                  <a:gd name="T67" fmla="*/ 34 h 109"/>
                  <a:gd name="T68" fmla="*/ 71 w 99"/>
                  <a:gd name="T69" fmla="*/ 28 h 109"/>
                  <a:gd name="T70" fmla="*/ 76 w 99"/>
                  <a:gd name="T71" fmla="*/ 18 h 109"/>
                  <a:gd name="T72" fmla="*/ 84 w 99"/>
                  <a:gd name="T73" fmla="*/ 25 h 109"/>
                  <a:gd name="T74" fmla="*/ 86 w 99"/>
                  <a:gd name="T75" fmla="*/ 27 h 109"/>
                  <a:gd name="T76" fmla="*/ 50 w 99"/>
                  <a:gd name="T77" fmla="*/ 93 h 109"/>
                  <a:gd name="T78" fmla="*/ 53 w 99"/>
                  <a:gd name="T79" fmla="*/ 83 h 109"/>
                  <a:gd name="T80" fmla="*/ 50 w 99"/>
                  <a:gd name="T81" fmla="*/ 93 h 109"/>
                  <a:gd name="T82" fmla="*/ 67 w 99"/>
                  <a:gd name="T83" fmla="*/ 76 h 109"/>
                  <a:gd name="T84" fmla="*/ 77 w 99"/>
                  <a:gd name="T85" fmla="*/ 81 h 109"/>
                  <a:gd name="T86" fmla="*/ 25 w 99"/>
                  <a:gd name="T87" fmla="*/ 83 h 109"/>
                  <a:gd name="T88" fmla="*/ 34 w 99"/>
                  <a:gd name="T89" fmla="*/ 78 h 109"/>
                  <a:gd name="T90" fmla="*/ 25 w 99"/>
                  <a:gd name="T91" fmla="*/ 83 h 109"/>
                  <a:gd name="T92" fmla="*/ 33 w 99"/>
                  <a:gd name="T93" fmla="*/ 40 h 109"/>
                  <a:gd name="T94" fmla="*/ 23 w 99"/>
                  <a:gd name="T95" fmla="*/ 36 h 109"/>
                  <a:gd name="T96" fmla="*/ 75 w 99"/>
                  <a:gd name="T97" fmla="*/ 34 h 109"/>
                  <a:gd name="T98" fmla="*/ 66 w 99"/>
                  <a:gd name="T99" fmla="*/ 39 h 109"/>
                  <a:gd name="T100" fmla="*/ 75 w 99"/>
                  <a:gd name="T101" fmla="*/ 34 h 109"/>
                  <a:gd name="T102" fmla="*/ 75 w 99"/>
                  <a:gd name="T103" fmla="*/ 59 h 109"/>
                  <a:gd name="T104" fmla="*/ 85 w 99"/>
                  <a:gd name="T105" fmla="*/ 5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9" h="109">
                    <a:moveTo>
                      <a:pt x="15" y="58"/>
                    </a:move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5" y="58"/>
                      <a:pt x="15" y="58"/>
                      <a:pt x="15" y="58"/>
                    </a:cubicBezTo>
                    <a:close/>
                    <a:moveTo>
                      <a:pt x="51" y="55"/>
                    </a:moveTo>
                    <a:cubicBezTo>
                      <a:pt x="52" y="55"/>
                      <a:pt x="52" y="55"/>
                      <a:pt x="53" y="55"/>
                    </a:cubicBezTo>
                    <a:cubicBezTo>
                      <a:pt x="56" y="52"/>
                      <a:pt x="60" y="48"/>
                      <a:pt x="63" y="46"/>
                    </a:cubicBezTo>
                    <a:cubicBezTo>
                      <a:pt x="64" y="46"/>
                      <a:pt x="65" y="47"/>
                      <a:pt x="66" y="48"/>
                    </a:cubicBezTo>
                    <a:cubicBezTo>
                      <a:pt x="63" y="53"/>
                      <a:pt x="60" y="56"/>
                      <a:pt x="56" y="59"/>
                    </a:cubicBezTo>
                    <a:cubicBezTo>
                      <a:pt x="57" y="60"/>
                      <a:pt x="57" y="60"/>
                      <a:pt x="57" y="61"/>
                    </a:cubicBezTo>
                    <a:cubicBezTo>
                      <a:pt x="57" y="64"/>
                      <a:pt x="54" y="67"/>
                      <a:pt x="51" y="67"/>
                    </a:cubicBezTo>
                    <a:cubicBezTo>
                      <a:pt x="47" y="67"/>
                      <a:pt x="45" y="64"/>
                      <a:pt x="45" y="61"/>
                    </a:cubicBezTo>
                    <a:cubicBezTo>
                      <a:pt x="45" y="59"/>
                      <a:pt x="45" y="58"/>
                      <a:pt x="46" y="57"/>
                    </a:cubicBezTo>
                    <a:cubicBezTo>
                      <a:pt x="41" y="51"/>
                      <a:pt x="38" y="45"/>
                      <a:pt x="35" y="38"/>
                    </a:cubicBezTo>
                    <a:cubicBezTo>
                      <a:pt x="36" y="38"/>
                      <a:pt x="37" y="37"/>
                      <a:pt x="38" y="37"/>
                    </a:cubicBezTo>
                    <a:cubicBezTo>
                      <a:pt x="42" y="42"/>
                      <a:pt x="46" y="49"/>
                      <a:pt x="49" y="55"/>
                    </a:cubicBezTo>
                    <a:cubicBezTo>
                      <a:pt x="49" y="55"/>
                      <a:pt x="50" y="55"/>
                      <a:pt x="51" y="55"/>
                    </a:cubicBezTo>
                    <a:close/>
                    <a:moveTo>
                      <a:pt x="42" y="22"/>
                    </a:moveTo>
                    <a:cubicBezTo>
                      <a:pt x="42" y="33"/>
                      <a:pt x="42" y="33"/>
                      <a:pt x="42" y="33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32" y="12"/>
                      <a:pt x="22" y="17"/>
                      <a:pt x="15" y="25"/>
                    </a:cubicBezTo>
                    <a:cubicBezTo>
                      <a:pt x="5" y="34"/>
                      <a:pt x="0" y="46"/>
                      <a:pt x="0" y="60"/>
                    </a:cubicBezTo>
                    <a:cubicBezTo>
                      <a:pt x="0" y="73"/>
                      <a:pt x="5" y="85"/>
                      <a:pt x="15" y="94"/>
                    </a:cubicBezTo>
                    <a:cubicBezTo>
                      <a:pt x="24" y="104"/>
                      <a:pt x="36" y="109"/>
                      <a:pt x="49" y="109"/>
                    </a:cubicBezTo>
                    <a:cubicBezTo>
                      <a:pt x="63" y="109"/>
                      <a:pt x="75" y="104"/>
                      <a:pt x="84" y="94"/>
                    </a:cubicBezTo>
                    <a:cubicBezTo>
                      <a:pt x="90" y="89"/>
                      <a:pt x="94" y="82"/>
                      <a:pt x="96" y="75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86" y="70"/>
                      <a:pt x="86" y="70"/>
                      <a:pt x="86" y="70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4" y="77"/>
                      <a:pt x="80" y="82"/>
                      <a:pt x="76" y="86"/>
                    </a:cubicBezTo>
                    <a:cubicBezTo>
                      <a:pt x="69" y="93"/>
                      <a:pt x="60" y="97"/>
                      <a:pt x="49" y="97"/>
                    </a:cubicBezTo>
                    <a:cubicBezTo>
                      <a:pt x="39" y="97"/>
                      <a:pt x="30" y="93"/>
                      <a:pt x="23" y="86"/>
                    </a:cubicBezTo>
                    <a:cubicBezTo>
                      <a:pt x="16" y="79"/>
                      <a:pt x="12" y="70"/>
                      <a:pt x="12" y="60"/>
                    </a:cubicBezTo>
                    <a:cubicBezTo>
                      <a:pt x="12" y="50"/>
                      <a:pt x="16" y="40"/>
                      <a:pt x="23" y="33"/>
                    </a:cubicBezTo>
                    <a:cubicBezTo>
                      <a:pt x="28" y="28"/>
                      <a:pt x="35" y="24"/>
                      <a:pt x="42" y="22"/>
                    </a:cubicBezTo>
                    <a:close/>
                    <a:moveTo>
                      <a:pt x="87" y="54"/>
                    </a:moveTo>
                    <a:cubicBezTo>
                      <a:pt x="87" y="52"/>
                      <a:pt x="86" y="49"/>
                      <a:pt x="85" y="47"/>
                    </a:cubicBezTo>
                    <a:cubicBezTo>
                      <a:pt x="84" y="45"/>
                      <a:pt x="84" y="45"/>
                      <a:pt x="84" y="45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6" y="43"/>
                      <a:pt x="96" y="43"/>
                      <a:pt x="96" y="43"/>
                    </a:cubicBezTo>
                    <a:cubicBezTo>
                      <a:pt x="97" y="46"/>
                      <a:pt x="98" y="50"/>
                      <a:pt x="98" y="53"/>
                    </a:cubicBezTo>
                    <a:cubicBezTo>
                      <a:pt x="99" y="55"/>
                      <a:pt x="99" y="55"/>
                      <a:pt x="99" y="55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4"/>
                      <a:pt x="87" y="54"/>
                      <a:pt x="87" y="54"/>
                    </a:cubicBezTo>
                    <a:close/>
                    <a:moveTo>
                      <a:pt x="87" y="67"/>
                    </a:moveTo>
                    <a:cubicBezTo>
                      <a:pt x="87" y="64"/>
                      <a:pt x="87" y="62"/>
                      <a:pt x="87" y="60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7" y="57"/>
                      <a:pt x="87" y="57"/>
                      <a:pt x="87" y="57"/>
                    </a:cubicBezTo>
                    <a:cubicBezTo>
                      <a:pt x="99" y="57"/>
                      <a:pt x="99" y="57"/>
                      <a:pt x="99" y="57"/>
                    </a:cubicBezTo>
                    <a:cubicBezTo>
                      <a:pt x="99" y="59"/>
                      <a:pt x="99" y="59"/>
                      <a:pt x="99" y="59"/>
                    </a:cubicBezTo>
                    <a:cubicBezTo>
                      <a:pt x="99" y="59"/>
                      <a:pt x="99" y="59"/>
                      <a:pt x="99" y="60"/>
                    </a:cubicBezTo>
                    <a:cubicBezTo>
                      <a:pt x="99" y="63"/>
                      <a:pt x="99" y="66"/>
                      <a:pt x="98" y="69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86" y="68"/>
                      <a:pt x="86" y="68"/>
                      <a:pt x="86" y="68"/>
                    </a:cubicBezTo>
                    <a:cubicBezTo>
                      <a:pt x="87" y="67"/>
                      <a:pt x="87" y="67"/>
                      <a:pt x="87" y="67"/>
                    </a:cubicBezTo>
                    <a:close/>
                    <a:moveTo>
                      <a:pt x="83" y="42"/>
                    </a:moveTo>
                    <a:cubicBezTo>
                      <a:pt x="82" y="40"/>
                      <a:pt x="81" y="38"/>
                      <a:pt x="80" y="37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91" y="32"/>
                      <a:pt x="92" y="35"/>
                      <a:pt x="94" y="38"/>
                    </a:cubicBezTo>
                    <a:cubicBezTo>
                      <a:pt x="95" y="40"/>
                      <a:pt x="95" y="40"/>
                      <a:pt x="95" y="40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3" y="42"/>
                      <a:pt x="83" y="42"/>
                      <a:pt x="83" y="42"/>
                    </a:cubicBezTo>
                    <a:close/>
                    <a:moveTo>
                      <a:pt x="77" y="34"/>
                    </a:moveTo>
                    <a:cubicBezTo>
                      <a:pt x="76" y="33"/>
                      <a:pt x="76" y="33"/>
                      <a:pt x="76" y="33"/>
                    </a:cubicBezTo>
                    <a:cubicBezTo>
                      <a:pt x="75" y="31"/>
                      <a:pt x="73" y="30"/>
                      <a:pt x="71" y="28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80" y="21"/>
                      <a:pt x="82" y="23"/>
                      <a:pt x="84" y="25"/>
                    </a:cubicBezTo>
                    <a:cubicBezTo>
                      <a:pt x="85" y="25"/>
                      <a:pt x="85" y="25"/>
                      <a:pt x="85" y="25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77" y="34"/>
                      <a:pt x="77" y="34"/>
                      <a:pt x="77" y="34"/>
                    </a:cubicBezTo>
                    <a:close/>
                    <a:moveTo>
                      <a:pt x="50" y="93"/>
                    </a:moveTo>
                    <a:cubicBezTo>
                      <a:pt x="50" y="83"/>
                      <a:pt x="50" y="83"/>
                      <a:pt x="50" y="83"/>
                    </a:cubicBezTo>
                    <a:cubicBezTo>
                      <a:pt x="53" y="83"/>
                      <a:pt x="53" y="83"/>
                      <a:pt x="53" y="8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0" y="93"/>
                      <a:pt x="50" y="93"/>
                      <a:pt x="50" y="93"/>
                    </a:cubicBezTo>
                    <a:close/>
                    <a:moveTo>
                      <a:pt x="74" y="83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0" y="74"/>
                      <a:pt x="70" y="74"/>
                      <a:pt x="70" y="74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4" y="83"/>
                      <a:pt x="74" y="83"/>
                      <a:pt x="74" y="83"/>
                    </a:cubicBezTo>
                    <a:close/>
                    <a:moveTo>
                      <a:pt x="25" y="83"/>
                    </a:moveTo>
                    <a:cubicBezTo>
                      <a:pt x="32" y="76"/>
                      <a:pt x="32" y="76"/>
                      <a:pt x="32" y="76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5" y="83"/>
                      <a:pt x="25" y="83"/>
                      <a:pt x="25" y="83"/>
                    </a:cubicBezTo>
                    <a:close/>
                    <a:moveTo>
                      <a:pt x="26" y="33"/>
                    </a:moveTo>
                    <a:cubicBezTo>
                      <a:pt x="33" y="40"/>
                      <a:pt x="33" y="40"/>
                      <a:pt x="33" y="40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6" y="33"/>
                      <a:pt x="26" y="33"/>
                      <a:pt x="26" y="33"/>
                    </a:cubicBezTo>
                    <a:close/>
                    <a:moveTo>
                      <a:pt x="75" y="34"/>
                    </a:moveTo>
                    <a:cubicBezTo>
                      <a:pt x="73" y="32"/>
                      <a:pt x="73" y="32"/>
                      <a:pt x="73" y="32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8" y="41"/>
                      <a:pt x="68" y="41"/>
                      <a:pt x="68" y="41"/>
                    </a:cubicBezTo>
                    <a:cubicBezTo>
                      <a:pt x="75" y="34"/>
                      <a:pt x="75" y="34"/>
                      <a:pt x="75" y="34"/>
                    </a:cubicBezTo>
                    <a:close/>
                    <a:moveTo>
                      <a:pt x="85" y="59"/>
                    </a:move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85" y="56"/>
                      <a:pt x="85" y="56"/>
                      <a:pt x="85" y="56"/>
                    </a:cubicBezTo>
                    <a:lnTo>
                      <a:pt x="85" y="59"/>
                    </a:lnTo>
                    <a:close/>
                  </a:path>
                </a:pathLst>
              </a:custGeom>
              <a:grpFill/>
              <a:ln w="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3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632321" y="2735351"/>
              <a:ext cx="1258328" cy="1603822"/>
              <a:chOff x="6232470" y="3997769"/>
              <a:chExt cx="1639070" cy="2089103"/>
            </a:xfrm>
            <a:solidFill>
              <a:schemeClr val="accent3"/>
            </a:solidFill>
          </p:grpSpPr>
          <p:sp>
            <p:nvSpPr>
              <p:cNvPr id="8" name="Freeform 6"/>
              <p:cNvSpPr/>
              <p:nvPr/>
            </p:nvSpPr>
            <p:spPr bwMode="auto">
              <a:xfrm>
                <a:off x="6232470" y="3997769"/>
                <a:ext cx="1639070" cy="2089103"/>
              </a:xfrm>
              <a:custGeom>
                <a:avLst/>
                <a:gdLst>
                  <a:gd name="T0" fmla="*/ 184 w 367"/>
                  <a:gd name="T1" fmla="*/ 0 h 468"/>
                  <a:gd name="T2" fmla="*/ 191 w 367"/>
                  <a:gd name="T3" fmla="*/ 5 h 468"/>
                  <a:gd name="T4" fmla="*/ 315 w 367"/>
                  <a:gd name="T5" fmla="*/ 149 h 468"/>
                  <a:gd name="T6" fmla="*/ 353 w 367"/>
                  <a:gd name="T7" fmla="*/ 301 h 468"/>
                  <a:gd name="T8" fmla="*/ 97 w 367"/>
                  <a:gd name="T9" fmla="*/ 408 h 468"/>
                  <a:gd name="T10" fmla="*/ 218 w 367"/>
                  <a:gd name="T11" fmla="*/ 366 h 468"/>
                  <a:gd name="T12" fmla="*/ 230 w 367"/>
                  <a:gd name="T13" fmla="*/ 176 h 468"/>
                  <a:gd name="T14" fmla="*/ 192 w 367"/>
                  <a:gd name="T15" fmla="*/ 133 h 468"/>
                  <a:gd name="T16" fmla="*/ 174 w 367"/>
                  <a:gd name="T17" fmla="*/ 131 h 468"/>
                  <a:gd name="T18" fmla="*/ 110 w 367"/>
                  <a:gd name="T19" fmla="*/ 209 h 468"/>
                  <a:gd name="T20" fmla="*/ 170 w 367"/>
                  <a:gd name="T21" fmla="*/ 331 h 468"/>
                  <a:gd name="T22" fmla="*/ 187 w 367"/>
                  <a:gd name="T23" fmla="*/ 334 h 468"/>
                  <a:gd name="T24" fmla="*/ 83 w 367"/>
                  <a:gd name="T25" fmla="*/ 379 h 468"/>
                  <a:gd name="T26" fmla="*/ 9 w 367"/>
                  <a:gd name="T27" fmla="*/ 293 h 468"/>
                  <a:gd name="T28" fmla="*/ 38 w 367"/>
                  <a:gd name="T29" fmla="*/ 166 h 468"/>
                  <a:gd name="T30" fmla="*/ 179 w 367"/>
                  <a:gd name="T31" fmla="*/ 1 h 468"/>
                  <a:gd name="T32" fmla="*/ 184 w 367"/>
                  <a:gd name="T3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7" h="468">
                    <a:moveTo>
                      <a:pt x="184" y="0"/>
                    </a:moveTo>
                    <a:cubicBezTo>
                      <a:pt x="186" y="1"/>
                      <a:pt x="189" y="3"/>
                      <a:pt x="191" y="5"/>
                    </a:cubicBezTo>
                    <a:cubicBezTo>
                      <a:pt x="233" y="53"/>
                      <a:pt x="275" y="100"/>
                      <a:pt x="315" y="149"/>
                    </a:cubicBezTo>
                    <a:cubicBezTo>
                      <a:pt x="349" y="193"/>
                      <a:pt x="367" y="243"/>
                      <a:pt x="353" y="301"/>
                    </a:cubicBezTo>
                    <a:cubicBezTo>
                      <a:pt x="326" y="411"/>
                      <a:pt x="194" y="468"/>
                      <a:pt x="97" y="408"/>
                    </a:cubicBezTo>
                    <a:cubicBezTo>
                      <a:pt x="145" y="409"/>
                      <a:pt x="184" y="396"/>
                      <a:pt x="218" y="366"/>
                    </a:cubicBezTo>
                    <a:cubicBezTo>
                      <a:pt x="280" y="312"/>
                      <a:pt x="285" y="236"/>
                      <a:pt x="230" y="176"/>
                    </a:cubicBezTo>
                    <a:cubicBezTo>
                      <a:pt x="217" y="161"/>
                      <a:pt x="205" y="146"/>
                      <a:pt x="192" y="133"/>
                    </a:cubicBezTo>
                    <a:cubicBezTo>
                      <a:pt x="188" y="129"/>
                      <a:pt x="177" y="128"/>
                      <a:pt x="174" y="131"/>
                    </a:cubicBezTo>
                    <a:cubicBezTo>
                      <a:pt x="152" y="156"/>
                      <a:pt x="127" y="180"/>
                      <a:pt x="110" y="209"/>
                    </a:cubicBezTo>
                    <a:cubicBezTo>
                      <a:pt x="76" y="265"/>
                      <a:pt x="105" y="322"/>
                      <a:pt x="170" y="331"/>
                    </a:cubicBezTo>
                    <a:cubicBezTo>
                      <a:pt x="176" y="332"/>
                      <a:pt x="181" y="333"/>
                      <a:pt x="187" y="334"/>
                    </a:cubicBezTo>
                    <a:cubicBezTo>
                      <a:pt x="173" y="368"/>
                      <a:pt x="124" y="389"/>
                      <a:pt x="83" y="379"/>
                    </a:cubicBezTo>
                    <a:cubicBezTo>
                      <a:pt x="39" y="368"/>
                      <a:pt x="18" y="335"/>
                      <a:pt x="9" y="293"/>
                    </a:cubicBezTo>
                    <a:cubicBezTo>
                      <a:pt x="0" y="247"/>
                      <a:pt x="10" y="203"/>
                      <a:pt x="38" y="166"/>
                    </a:cubicBezTo>
                    <a:cubicBezTo>
                      <a:pt x="83" y="109"/>
                      <a:pt x="132" y="56"/>
                      <a:pt x="179" y="1"/>
                    </a:cubicBezTo>
                    <a:cubicBezTo>
                      <a:pt x="180" y="0"/>
                      <a:pt x="182" y="0"/>
                      <a:pt x="184" y="0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3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9" name="组合 8"/>
              <p:cNvGrpSpPr>
                <a:grpSpLocks noChangeAspect="1"/>
              </p:cNvGrpSpPr>
              <p:nvPr/>
            </p:nvGrpSpPr>
            <p:grpSpPr>
              <a:xfrm>
                <a:off x="6954893" y="4964268"/>
                <a:ext cx="240570" cy="324277"/>
                <a:chOff x="3722033" y="3714538"/>
                <a:chExt cx="500321" cy="674410"/>
              </a:xfrm>
              <a:grpFill/>
            </p:grpSpPr>
            <p:sp>
              <p:nvSpPr>
                <p:cNvPr id="10" name="Freeform 27"/>
                <p:cNvSpPr>
                  <a:spLocks noEditPoints="1"/>
                </p:cNvSpPr>
                <p:nvPr/>
              </p:nvSpPr>
              <p:spPr bwMode="auto">
                <a:xfrm>
                  <a:off x="3818586" y="4203888"/>
                  <a:ext cx="306118" cy="185060"/>
                </a:xfrm>
                <a:custGeom>
                  <a:avLst/>
                  <a:gdLst>
                    <a:gd name="T0" fmla="*/ 317 w 354"/>
                    <a:gd name="T1" fmla="*/ 5 h 214"/>
                    <a:gd name="T2" fmla="*/ 354 w 354"/>
                    <a:gd name="T3" fmla="*/ 186 h 214"/>
                    <a:gd name="T4" fmla="*/ 294 w 354"/>
                    <a:gd name="T5" fmla="*/ 171 h 214"/>
                    <a:gd name="T6" fmla="*/ 250 w 354"/>
                    <a:gd name="T7" fmla="*/ 214 h 214"/>
                    <a:gd name="T8" fmla="*/ 215 w 354"/>
                    <a:gd name="T9" fmla="*/ 44 h 214"/>
                    <a:gd name="T10" fmla="*/ 230 w 354"/>
                    <a:gd name="T11" fmla="*/ 46 h 214"/>
                    <a:gd name="T12" fmla="*/ 241 w 354"/>
                    <a:gd name="T13" fmla="*/ 45 h 214"/>
                    <a:gd name="T14" fmla="*/ 287 w 354"/>
                    <a:gd name="T15" fmla="*/ 7 h 214"/>
                    <a:gd name="T16" fmla="*/ 292 w 354"/>
                    <a:gd name="T17" fmla="*/ 0 h 214"/>
                    <a:gd name="T18" fmla="*/ 300 w 354"/>
                    <a:gd name="T19" fmla="*/ 2 h 214"/>
                    <a:gd name="T20" fmla="*/ 317 w 354"/>
                    <a:gd name="T21" fmla="*/ 5 h 214"/>
                    <a:gd name="T22" fmla="*/ 140 w 354"/>
                    <a:gd name="T23" fmla="*/ 44 h 214"/>
                    <a:gd name="T24" fmla="*/ 105 w 354"/>
                    <a:gd name="T25" fmla="*/ 214 h 214"/>
                    <a:gd name="T26" fmla="*/ 60 w 354"/>
                    <a:gd name="T27" fmla="*/ 171 h 214"/>
                    <a:gd name="T28" fmla="*/ 0 w 354"/>
                    <a:gd name="T29" fmla="*/ 186 h 214"/>
                    <a:gd name="T30" fmla="*/ 38 w 354"/>
                    <a:gd name="T31" fmla="*/ 5 h 214"/>
                    <a:gd name="T32" fmla="*/ 55 w 354"/>
                    <a:gd name="T33" fmla="*/ 2 h 214"/>
                    <a:gd name="T34" fmla="*/ 63 w 354"/>
                    <a:gd name="T35" fmla="*/ 0 h 214"/>
                    <a:gd name="T36" fmla="*/ 67 w 354"/>
                    <a:gd name="T37" fmla="*/ 7 h 214"/>
                    <a:gd name="T38" fmla="*/ 103 w 354"/>
                    <a:gd name="T39" fmla="*/ 42 h 214"/>
                    <a:gd name="T40" fmla="*/ 114 w 354"/>
                    <a:gd name="T41" fmla="*/ 45 h 214"/>
                    <a:gd name="T42" fmla="*/ 140 w 354"/>
                    <a:gd name="T43" fmla="*/ 44 h 2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54" h="214">
                      <a:moveTo>
                        <a:pt x="317" y="5"/>
                      </a:moveTo>
                      <a:cubicBezTo>
                        <a:pt x="354" y="186"/>
                        <a:pt x="354" y="186"/>
                        <a:pt x="354" y="186"/>
                      </a:cubicBezTo>
                      <a:cubicBezTo>
                        <a:pt x="294" y="171"/>
                        <a:pt x="294" y="171"/>
                        <a:pt x="294" y="171"/>
                      </a:cubicBezTo>
                      <a:cubicBezTo>
                        <a:pt x="250" y="214"/>
                        <a:pt x="250" y="214"/>
                        <a:pt x="250" y="214"/>
                      </a:cubicBezTo>
                      <a:cubicBezTo>
                        <a:pt x="215" y="44"/>
                        <a:pt x="215" y="44"/>
                        <a:pt x="215" y="44"/>
                      </a:cubicBezTo>
                      <a:cubicBezTo>
                        <a:pt x="220" y="45"/>
                        <a:pt x="225" y="46"/>
                        <a:pt x="230" y="46"/>
                      </a:cubicBezTo>
                      <a:cubicBezTo>
                        <a:pt x="234" y="46"/>
                        <a:pt x="238" y="46"/>
                        <a:pt x="241" y="45"/>
                      </a:cubicBezTo>
                      <a:cubicBezTo>
                        <a:pt x="264" y="40"/>
                        <a:pt x="276" y="25"/>
                        <a:pt x="287" y="7"/>
                      </a:cubicBezTo>
                      <a:cubicBezTo>
                        <a:pt x="289" y="5"/>
                        <a:pt x="290" y="2"/>
                        <a:pt x="292" y="0"/>
                      </a:cubicBezTo>
                      <a:cubicBezTo>
                        <a:pt x="295" y="0"/>
                        <a:pt x="298" y="1"/>
                        <a:pt x="300" y="2"/>
                      </a:cubicBezTo>
                      <a:cubicBezTo>
                        <a:pt x="306" y="3"/>
                        <a:pt x="311" y="4"/>
                        <a:pt x="317" y="5"/>
                      </a:cubicBezTo>
                      <a:close/>
                      <a:moveTo>
                        <a:pt x="140" y="44"/>
                      </a:moveTo>
                      <a:cubicBezTo>
                        <a:pt x="105" y="214"/>
                        <a:pt x="105" y="214"/>
                        <a:pt x="105" y="214"/>
                      </a:cubicBezTo>
                      <a:cubicBezTo>
                        <a:pt x="60" y="171"/>
                        <a:pt x="60" y="171"/>
                        <a:pt x="60" y="171"/>
                      </a:cubicBezTo>
                      <a:cubicBezTo>
                        <a:pt x="0" y="186"/>
                        <a:pt x="0" y="186"/>
                        <a:pt x="0" y="186"/>
                      </a:cubicBezTo>
                      <a:cubicBezTo>
                        <a:pt x="38" y="5"/>
                        <a:pt x="38" y="5"/>
                        <a:pt x="38" y="5"/>
                      </a:cubicBezTo>
                      <a:cubicBezTo>
                        <a:pt x="43" y="4"/>
                        <a:pt x="49" y="3"/>
                        <a:pt x="55" y="2"/>
                      </a:cubicBezTo>
                      <a:cubicBezTo>
                        <a:pt x="57" y="1"/>
                        <a:pt x="60" y="1"/>
                        <a:pt x="63" y="0"/>
                      </a:cubicBezTo>
                      <a:cubicBezTo>
                        <a:pt x="65" y="2"/>
                        <a:pt x="66" y="5"/>
                        <a:pt x="67" y="7"/>
                      </a:cubicBezTo>
                      <a:cubicBezTo>
                        <a:pt x="77" y="21"/>
                        <a:pt x="86" y="35"/>
                        <a:pt x="103" y="42"/>
                      </a:cubicBezTo>
                      <a:cubicBezTo>
                        <a:pt x="106" y="43"/>
                        <a:pt x="110" y="44"/>
                        <a:pt x="114" y="45"/>
                      </a:cubicBezTo>
                      <a:cubicBezTo>
                        <a:pt x="123" y="47"/>
                        <a:pt x="131" y="46"/>
                        <a:pt x="140" y="44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35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Freeform 28"/>
                <p:cNvSpPr>
                  <a:spLocks noEditPoints="1"/>
                </p:cNvSpPr>
                <p:nvPr/>
              </p:nvSpPr>
              <p:spPr bwMode="auto">
                <a:xfrm>
                  <a:off x="3722033" y="3714538"/>
                  <a:ext cx="500321" cy="500687"/>
                </a:xfrm>
                <a:custGeom>
                  <a:avLst/>
                  <a:gdLst>
                    <a:gd name="T0" fmla="*/ 289 w 579"/>
                    <a:gd name="T1" fmla="*/ 28 h 579"/>
                    <a:gd name="T2" fmla="*/ 346 w 579"/>
                    <a:gd name="T3" fmla="*/ 4 h 579"/>
                    <a:gd name="T4" fmla="*/ 390 w 579"/>
                    <a:gd name="T5" fmla="*/ 48 h 579"/>
                    <a:gd name="T6" fmla="*/ 451 w 579"/>
                    <a:gd name="T7" fmla="*/ 48 h 579"/>
                    <a:gd name="T8" fmla="*/ 475 w 579"/>
                    <a:gd name="T9" fmla="*/ 105 h 579"/>
                    <a:gd name="T10" fmla="*/ 532 w 579"/>
                    <a:gd name="T11" fmla="*/ 128 h 579"/>
                    <a:gd name="T12" fmla="*/ 531 w 579"/>
                    <a:gd name="T13" fmla="*/ 190 h 579"/>
                    <a:gd name="T14" fmla="*/ 575 w 579"/>
                    <a:gd name="T15" fmla="*/ 233 h 579"/>
                    <a:gd name="T16" fmla="*/ 551 w 579"/>
                    <a:gd name="T17" fmla="*/ 290 h 579"/>
                    <a:gd name="T18" fmla="*/ 575 w 579"/>
                    <a:gd name="T19" fmla="*/ 347 h 579"/>
                    <a:gd name="T20" fmla="*/ 531 w 579"/>
                    <a:gd name="T21" fmla="*/ 390 h 579"/>
                    <a:gd name="T22" fmla="*/ 532 w 579"/>
                    <a:gd name="T23" fmla="*/ 452 h 579"/>
                    <a:gd name="T24" fmla="*/ 475 w 579"/>
                    <a:gd name="T25" fmla="*/ 475 h 579"/>
                    <a:gd name="T26" fmla="*/ 451 w 579"/>
                    <a:gd name="T27" fmla="*/ 532 h 579"/>
                    <a:gd name="T28" fmla="*/ 390 w 579"/>
                    <a:gd name="T29" fmla="*/ 532 h 579"/>
                    <a:gd name="T30" fmla="*/ 346 w 579"/>
                    <a:gd name="T31" fmla="*/ 575 h 579"/>
                    <a:gd name="T32" fmla="*/ 289 w 579"/>
                    <a:gd name="T33" fmla="*/ 552 h 579"/>
                    <a:gd name="T34" fmla="*/ 233 w 579"/>
                    <a:gd name="T35" fmla="*/ 575 h 579"/>
                    <a:gd name="T36" fmla="*/ 189 w 579"/>
                    <a:gd name="T37" fmla="*/ 532 h 579"/>
                    <a:gd name="T38" fmla="*/ 128 w 579"/>
                    <a:gd name="T39" fmla="*/ 532 h 579"/>
                    <a:gd name="T40" fmla="*/ 104 w 579"/>
                    <a:gd name="T41" fmla="*/ 475 h 579"/>
                    <a:gd name="T42" fmla="*/ 47 w 579"/>
                    <a:gd name="T43" fmla="*/ 452 h 579"/>
                    <a:gd name="T44" fmla="*/ 47 w 579"/>
                    <a:gd name="T45" fmla="*/ 390 h 579"/>
                    <a:gd name="T46" fmla="*/ 4 w 579"/>
                    <a:gd name="T47" fmla="*/ 347 h 579"/>
                    <a:gd name="T48" fmla="*/ 27 w 579"/>
                    <a:gd name="T49" fmla="*/ 290 h 579"/>
                    <a:gd name="T50" fmla="*/ 4 w 579"/>
                    <a:gd name="T51" fmla="*/ 233 h 579"/>
                    <a:gd name="T52" fmla="*/ 47 w 579"/>
                    <a:gd name="T53" fmla="*/ 190 h 579"/>
                    <a:gd name="T54" fmla="*/ 47 w 579"/>
                    <a:gd name="T55" fmla="*/ 128 h 579"/>
                    <a:gd name="T56" fmla="*/ 104 w 579"/>
                    <a:gd name="T57" fmla="*/ 105 h 579"/>
                    <a:gd name="T58" fmla="*/ 128 w 579"/>
                    <a:gd name="T59" fmla="*/ 48 h 579"/>
                    <a:gd name="T60" fmla="*/ 189 w 579"/>
                    <a:gd name="T61" fmla="*/ 48 h 579"/>
                    <a:gd name="T62" fmla="*/ 233 w 579"/>
                    <a:gd name="T63" fmla="*/ 4 h 579"/>
                    <a:gd name="T64" fmla="*/ 289 w 579"/>
                    <a:gd name="T65" fmla="*/ 28 h 579"/>
                    <a:gd name="T66" fmla="*/ 367 w 579"/>
                    <a:gd name="T67" fmla="*/ 103 h 579"/>
                    <a:gd name="T68" fmla="*/ 87 w 579"/>
                    <a:gd name="T69" fmla="*/ 288 h 579"/>
                    <a:gd name="T70" fmla="*/ 367 w 579"/>
                    <a:gd name="T71" fmla="*/ 477 h 579"/>
                    <a:gd name="T72" fmla="*/ 431 w 579"/>
                    <a:gd name="T73" fmla="*/ 146 h 579"/>
                    <a:gd name="T74" fmla="*/ 367 w 579"/>
                    <a:gd name="T75" fmla="*/ 103 h 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579" h="579">
                      <a:moveTo>
                        <a:pt x="289" y="28"/>
                      </a:moveTo>
                      <a:cubicBezTo>
                        <a:pt x="308" y="29"/>
                        <a:pt x="327" y="0"/>
                        <a:pt x="346" y="4"/>
                      </a:cubicBezTo>
                      <a:cubicBezTo>
                        <a:pt x="365" y="8"/>
                        <a:pt x="371" y="42"/>
                        <a:pt x="390" y="48"/>
                      </a:cubicBezTo>
                      <a:cubicBezTo>
                        <a:pt x="407" y="56"/>
                        <a:pt x="435" y="37"/>
                        <a:pt x="451" y="48"/>
                      </a:cubicBezTo>
                      <a:cubicBezTo>
                        <a:pt x="467" y="58"/>
                        <a:pt x="460" y="92"/>
                        <a:pt x="475" y="105"/>
                      </a:cubicBezTo>
                      <a:cubicBezTo>
                        <a:pt x="487" y="119"/>
                        <a:pt x="521" y="112"/>
                        <a:pt x="532" y="128"/>
                      </a:cubicBezTo>
                      <a:cubicBezTo>
                        <a:pt x="542" y="144"/>
                        <a:pt x="523" y="172"/>
                        <a:pt x="531" y="190"/>
                      </a:cubicBezTo>
                      <a:cubicBezTo>
                        <a:pt x="537" y="208"/>
                        <a:pt x="571" y="214"/>
                        <a:pt x="575" y="233"/>
                      </a:cubicBezTo>
                      <a:cubicBezTo>
                        <a:pt x="579" y="252"/>
                        <a:pt x="550" y="271"/>
                        <a:pt x="551" y="290"/>
                      </a:cubicBezTo>
                      <a:cubicBezTo>
                        <a:pt x="550" y="309"/>
                        <a:pt x="579" y="328"/>
                        <a:pt x="575" y="347"/>
                      </a:cubicBezTo>
                      <a:cubicBezTo>
                        <a:pt x="571" y="366"/>
                        <a:pt x="538" y="372"/>
                        <a:pt x="531" y="390"/>
                      </a:cubicBezTo>
                      <a:cubicBezTo>
                        <a:pt x="523" y="407"/>
                        <a:pt x="542" y="436"/>
                        <a:pt x="532" y="452"/>
                      </a:cubicBezTo>
                      <a:cubicBezTo>
                        <a:pt x="521" y="468"/>
                        <a:pt x="487" y="461"/>
                        <a:pt x="475" y="475"/>
                      </a:cubicBezTo>
                      <a:cubicBezTo>
                        <a:pt x="460" y="488"/>
                        <a:pt x="467" y="521"/>
                        <a:pt x="451" y="532"/>
                      </a:cubicBezTo>
                      <a:cubicBezTo>
                        <a:pt x="435" y="543"/>
                        <a:pt x="407" y="523"/>
                        <a:pt x="390" y="532"/>
                      </a:cubicBezTo>
                      <a:cubicBezTo>
                        <a:pt x="372" y="538"/>
                        <a:pt x="365" y="572"/>
                        <a:pt x="346" y="575"/>
                      </a:cubicBezTo>
                      <a:cubicBezTo>
                        <a:pt x="327" y="579"/>
                        <a:pt x="309" y="550"/>
                        <a:pt x="289" y="552"/>
                      </a:cubicBezTo>
                      <a:cubicBezTo>
                        <a:pt x="270" y="550"/>
                        <a:pt x="252" y="579"/>
                        <a:pt x="233" y="575"/>
                      </a:cubicBezTo>
                      <a:cubicBezTo>
                        <a:pt x="214" y="572"/>
                        <a:pt x="207" y="538"/>
                        <a:pt x="189" y="532"/>
                      </a:cubicBezTo>
                      <a:cubicBezTo>
                        <a:pt x="172" y="523"/>
                        <a:pt x="144" y="543"/>
                        <a:pt x="128" y="532"/>
                      </a:cubicBezTo>
                      <a:cubicBezTo>
                        <a:pt x="112" y="521"/>
                        <a:pt x="119" y="488"/>
                        <a:pt x="104" y="475"/>
                      </a:cubicBezTo>
                      <a:cubicBezTo>
                        <a:pt x="92" y="461"/>
                        <a:pt x="58" y="468"/>
                        <a:pt x="47" y="452"/>
                      </a:cubicBezTo>
                      <a:cubicBezTo>
                        <a:pt x="36" y="436"/>
                        <a:pt x="56" y="407"/>
                        <a:pt x="47" y="390"/>
                      </a:cubicBezTo>
                      <a:cubicBezTo>
                        <a:pt x="41" y="372"/>
                        <a:pt x="8" y="366"/>
                        <a:pt x="4" y="347"/>
                      </a:cubicBezTo>
                      <a:cubicBezTo>
                        <a:pt x="0" y="328"/>
                        <a:pt x="29" y="309"/>
                        <a:pt x="27" y="290"/>
                      </a:cubicBezTo>
                      <a:cubicBezTo>
                        <a:pt x="29" y="271"/>
                        <a:pt x="0" y="252"/>
                        <a:pt x="4" y="233"/>
                      </a:cubicBezTo>
                      <a:cubicBezTo>
                        <a:pt x="8" y="214"/>
                        <a:pt x="41" y="208"/>
                        <a:pt x="47" y="190"/>
                      </a:cubicBezTo>
                      <a:cubicBezTo>
                        <a:pt x="56" y="172"/>
                        <a:pt x="36" y="144"/>
                        <a:pt x="47" y="128"/>
                      </a:cubicBezTo>
                      <a:cubicBezTo>
                        <a:pt x="58" y="112"/>
                        <a:pt x="92" y="119"/>
                        <a:pt x="104" y="105"/>
                      </a:cubicBezTo>
                      <a:cubicBezTo>
                        <a:pt x="119" y="92"/>
                        <a:pt x="112" y="58"/>
                        <a:pt x="128" y="48"/>
                      </a:cubicBezTo>
                      <a:cubicBezTo>
                        <a:pt x="144" y="37"/>
                        <a:pt x="172" y="56"/>
                        <a:pt x="189" y="48"/>
                      </a:cubicBezTo>
                      <a:cubicBezTo>
                        <a:pt x="207" y="42"/>
                        <a:pt x="214" y="8"/>
                        <a:pt x="233" y="4"/>
                      </a:cubicBezTo>
                      <a:cubicBezTo>
                        <a:pt x="252" y="0"/>
                        <a:pt x="270" y="29"/>
                        <a:pt x="289" y="28"/>
                      </a:cubicBezTo>
                      <a:close/>
                      <a:moveTo>
                        <a:pt x="367" y="103"/>
                      </a:moveTo>
                      <a:cubicBezTo>
                        <a:pt x="234" y="48"/>
                        <a:pt x="88" y="145"/>
                        <a:pt x="87" y="288"/>
                      </a:cubicBezTo>
                      <a:cubicBezTo>
                        <a:pt x="86" y="433"/>
                        <a:pt x="233" y="532"/>
                        <a:pt x="367" y="477"/>
                      </a:cubicBezTo>
                      <a:cubicBezTo>
                        <a:pt x="501" y="421"/>
                        <a:pt x="534" y="247"/>
                        <a:pt x="431" y="146"/>
                      </a:cubicBezTo>
                      <a:cubicBezTo>
                        <a:pt x="413" y="127"/>
                        <a:pt x="391" y="113"/>
                        <a:pt x="367" y="103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35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" name="Freeform 29"/>
                <p:cNvSpPr>
                  <a:spLocks noEditPoints="1"/>
                </p:cNvSpPr>
                <p:nvPr/>
              </p:nvSpPr>
              <p:spPr bwMode="auto">
                <a:xfrm>
                  <a:off x="3829192" y="3821698"/>
                  <a:ext cx="286002" cy="287100"/>
                </a:xfrm>
                <a:custGeom>
                  <a:avLst/>
                  <a:gdLst>
                    <a:gd name="T0" fmla="*/ 165 w 331"/>
                    <a:gd name="T1" fmla="*/ 0 h 332"/>
                    <a:gd name="T2" fmla="*/ 331 w 331"/>
                    <a:gd name="T3" fmla="*/ 166 h 332"/>
                    <a:gd name="T4" fmla="*/ 165 w 331"/>
                    <a:gd name="T5" fmla="*/ 332 h 332"/>
                    <a:gd name="T6" fmla="*/ 0 w 331"/>
                    <a:gd name="T7" fmla="*/ 166 h 332"/>
                    <a:gd name="T8" fmla="*/ 165 w 331"/>
                    <a:gd name="T9" fmla="*/ 0 h 332"/>
                    <a:gd name="T10" fmla="*/ 176 w 331"/>
                    <a:gd name="T11" fmla="*/ 50 h 332"/>
                    <a:gd name="T12" fmla="*/ 205 w 331"/>
                    <a:gd name="T13" fmla="*/ 111 h 332"/>
                    <a:gd name="T14" fmla="*/ 272 w 331"/>
                    <a:gd name="T15" fmla="*/ 119 h 332"/>
                    <a:gd name="T16" fmla="*/ 282 w 331"/>
                    <a:gd name="T17" fmla="*/ 127 h 332"/>
                    <a:gd name="T18" fmla="*/ 279 w 331"/>
                    <a:gd name="T19" fmla="*/ 140 h 332"/>
                    <a:gd name="T20" fmla="*/ 229 w 331"/>
                    <a:gd name="T21" fmla="*/ 186 h 332"/>
                    <a:gd name="T22" fmla="*/ 242 w 331"/>
                    <a:gd name="T23" fmla="*/ 252 h 332"/>
                    <a:gd name="T24" fmla="*/ 237 w 331"/>
                    <a:gd name="T25" fmla="*/ 265 h 332"/>
                    <a:gd name="T26" fmla="*/ 224 w 331"/>
                    <a:gd name="T27" fmla="*/ 265 h 332"/>
                    <a:gd name="T28" fmla="*/ 165 w 331"/>
                    <a:gd name="T29" fmla="*/ 232 h 332"/>
                    <a:gd name="T30" fmla="*/ 106 w 331"/>
                    <a:gd name="T31" fmla="*/ 265 h 332"/>
                    <a:gd name="T32" fmla="*/ 93 w 331"/>
                    <a:gd name="T33" fmla="*/ 265 h 332"/>
                    <a:gd name="T34" fmla="*/ 89 w 331"/>
                    <a:gd name="T35" fmla="*/ 252 h 332"/>
                    <a:gd name="T36" fmla="*/ 102 w 331"/>
                    <a:gd name="T37" fmla="*/ 186 h 332"/>
                    <a:gd name="T38" fmla="*/ 52 w 331"/>
                    <a:gd name="T39" fmla="*/ 140 h 332"/>
                    <a:gd name="T40" fmla="*/ 49 w 331"/>
                    <a:gd name="T41" fmla="*/ 127 h 332"/>
                    <a:gd name="T42" fmla="*/ 59 w 331"/>
                    <a:gd name="T43" fmla="*/ 119 h 332"/>
                    <a:gd name="T44" fmla="*/ 126 w 331"/>
                    <a:gd name="T45" fmla="*/ 111 h 332"/>
                    <a:gd name="T46" fmla="*/ 154 w 331"/>
                    <a:gd name="T47" fmla="*/ 50 h 332"/>
                    <a:gd name="T48" fmla="*/ 165 w 331"/>
                    <a:gd name="T49" fmla="*/ 43 h 332"/>
                    <a:gd name="T50" fmla="*/ 176 w 331"/>
                    <a:gd name="T51" fmla="*/ 50 h 3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31" h="332">
                      <a:moveTo>
                        <a:pt x="165" y="0"/>
                      </a:moveTo>
                      <a:cubicBezTo>
                        <a:pt x="257" y="0"/>
                        <a:pt x="331" y="74"/>
                        <a:pt x="331" y="166"/>
                      </a:cubicBezTo>
                      <a:cubicBezTo>
                        <a:pt x="331" y="257"/>
                        <a:pt x="257" y="332"/>
                        <a:pt x="165" y="332"/>
                      </a:cubicBezTo>
                      <a:cubicBezTo>
                        <a:pt x="74" y="332"/>
                        <a:pt x="0" y="257"/>
                        <a:pt x="0" y="166"/>
                      </a:cubicBezTo>
                      <a:cubicBezTo>
                        <a:pt x="0" y="74"/>
                        <a:pt x="74" y="0"/>
                        <a:pt x="165" y="0"/>
                      </a:cubicBezTo>
                      <a:close/>
                      <a:moveTo>
                        <a:pt x="176" y="50"/>
                      </a:moveTo>
                      <a:cubicBezTo>
                        <a:pt x="205" y="111"/>
                        <a:pt x="205" y="111"/>
                        <a:pt x="205" y="111"/>
                      </a:cubicBezTo>
                      <a:cubicBezTo>
                        <a:pt x="272" y="119"/>
                        <a:pt x="272" y="119"/>
                        <a:pt x="272" y="119"/>
                      </a:cubicBezTo>
                      <a:cubicBezTo>
                        <a:pt x="277" y="120"/>
                        <a:pt x="281" y="123"/>
                        <a:pt x="282" y="127"/>
                      </a:cubicBezTo>
                      <a:cubicBezTo>
                        <a:pt x="284" y="132"/>
                        <a:pt x="282" y="137"/>
                        <a:pt x="279" y="140"/>
                      </a:cubicBezTo>
                      <a:cubicBezTo>
                        <a:pt x="229" y="186"/>
                        <a:pt x="229" y="186"/>
                        <a:pt x="229" y="186"/>
                      </a:cubicBezTo>
                      <a:cubicBezTo>
                        <a:pt x="242" y="252"/>
                        <a:pt x="242" y="252"/>
                        <a:pt x="242" y="252"/>
                      </a:cubicBezTo>
                      <a:cubicBezTo>
                        <a:pt x="243" y="257"/>
                        <a:pt x="241" y="262"/>
                        <a:pt x="237" y="265"/>
                      </a:cubicBezTo>
                      <a:cubicBezTo>
                        <a:pt x="234" y="267"/>
                        <a:pt x="229" y="268"/>
                        <a:pt x="224" y="265"/>
                      </a:cubicBezTo>
                      <a:cubicBezTo>
                        <a:pt x="165" y="232"/>
                        <a:pt x="165" y="232"/>
                        <a:pt x="165" y="232"/>
                      </a:cubicBezTo>
                      <a:cubicBezTo>
                        <a:pt x="106" y="265"/>
                        <a:pt x="106" y="265"/>
                        <a:pt x="106" y="265"/>
                      </a:cubicBezTo>
                      <a:cubicBezTo>
                        <a:pt x="102" y="268"/>
                        <a:pt x="97" y="267"/>
                        <a:pt x="93" y="265"/>
                      </a:cubicBezTo>
                      <a:cubicBezTo>
                        <a:pt x="89" y="262"/>
                        <a:pt x="88" y="257"/>
                        <a:pt x="89" y="252"/>
                      </a:cubicBezTo>
                      <a:cubicBezTo>
                        <a:pt x="102" y="186"/>
                        <a:pt x="102" y="186"/>
                        <a:pt x="102" y="186"/>
                      </a:cubicBezTo>
                      <a:cubicBezTo>
                        <a:pt x="52" y="140"/>
                        <a:pt x="52" y="140"/>
                        <a:pt x="52" y="140"/>
                      </a:cubicBezTo>
                      <a:cubicBezTo>
                        <a:pt x="48" y="137"/>
                        <a:pt x="47" y="132"/>
                        <a:pt x="49" y="127"/>
                      </a:cubicBezTo>
                      <a:cubicBezTo>
                        <a:pt x="50" y="123"/>
                        <a:pt x="54" y="120"/>
                        <a:pt x="59" y="119"/>
                      </a:cubicBezTo>
                      <a:cubicBezTo>
                        <a:pt x="126" y="111"/>
                        <a:pt x="126" y="111"/>
                        <a:pt x="126" y="111"/>
                      </a:cubicBezTo>
                      <a:cubicBezTo>
                        <a:pt x="154" y="50"/>
                        <a:pt x="154" y="50"/>
                        <a:pt x="154" y="50"/>
                      </a:cubicBezTo>
                      <a:cubicBezTo>
                        <a:pt x="156" y="45"/>
                        <a:pt x="161" y="43"/>
                        <a:pt x="165" y="43"/>
                      </a:cubicBezTo>
                      <a:cubicBezTo>
                        <a:pt x="170" y="43"/>
                        <a:pt x="174" y="45"/>
                        <a:pt x="176" y="50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35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13" name="组合 12"/>
            <p:cNvGrpSpPr/>
            <p:nvPr/>
          </p:nvGrpSpPr>
          <p:grpSpPr>
            <a:xfrm>
              <a:off x="3124872" y="2991743"/>
              <a:ext cx="1452896" cy="1220143"/>
              <a:chOff x="4268902" y="4331742"/>
              <a:chExt cx="1892510" cy="1589330"/>
            </a:xfrm>
            <a:solidFill>
              <a:schemeClr val="accent2"/>
            </a:solidFill>
          </p:grpSpPr>
          <p:sp>
            <p:nvSpPr>
              <p:cNvPr id="14" name="Freeform 7"/>
              <p:cNvSpPr/>
              <p:nvPr/>
            </p:nvSpPr>
            <p:spPr bwMode="auto">
              <a:xfrm>
                <a:off x="4268902" y="4331742"/>
                <a:ext cx="1892510" cy="1589330"/>
              </a:xfrm>
              <a:custGeom>
                <a:avLst/>
                <a:gdLst>
                  <a:gd name="T0" fmla="*/ 423 w 424"/>
                  <a:gd name="T1" fmla="*/ 322 h 356"/>
                  <a:gd name="T2" fmla="*/ 414 w 424"/>
                  <a:gd name="T3" fmla="*/ 325 h 356"/>
                  <a:gd name="T4" fmla="*/ 226 w 424"/>
                  <a:gd name="T5" fmla="*/ 351 h 356"/>
                  <a:gd name="T6" fmla="*/ 78 w 424"/>
                  <a:gd name="T7" fmla="*/ 302 h 356"/>
                  <a:gd name="T8" fmla="*/ 126 w 424"/>
                  <a:gd name="T9" fmla="*/ 28 h 356"/>
                  <a:gd name="T10" fmla="*/ 96 w 424"/>
                  <a:gd name="T11" fmla="*/ 153 h 356"/>
                  <a:gd name="T12" fmla="*/ 250 w 424"/>
                  <a:gd name="T13" fmla="*/ 266 h 356"/>
                  <a:gd name="T14" fmla="*/ 307 w 424"/>
                  <a:gd name="T15" fmla="*/ 256 h 356"/>
                  <a:gd name="T16" fmla="*/ 318 w 424"/>
                  <a:gd name="T17" fmla="*/ 243 h 356"/>
                  <a:gd name="T18" fmla="*/ 287 w 424"/>
                  <a:gd name="T19" fmla="*/ 146 h 356"/>
                  <a:gd name="T20" fmla="*/ 151 w 424"/>
                  <a:gd name="T21" fmla="*/ 131 h 356"/>
                  <a:gd name="T22" fmla="*/ 140 w 424"/>
                  <a:gd name="T23" fmla="*/ 144 h 356"/>
                  <a:gd name="T24" fmla="*/ 158 w 424"/>
                  <a:gd name="T25" fmla="*/ 32 h 356"/>
                  <a:gd name="T26" fmla="*/ 270 w 424"/>
                  <a:gd name="T27" fmla="*/ 16 h 356"/>
                  <a:gd name="T28" fmla="*/ 361 w 424"/>
                  <a:gd name="T29" fmla="*/ 109 h 356"/>
                  <a:gd name="T30" fmla="*/ 424 w 424"/>
                  <a:gd name="T31" fmla="*/ 317 h 356"/>
                  <a:gd name="T32" fmla="*/ 423 w 424"/>
                  <a:gd name="T33" fmla="*/ 322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24" h="356">
                    <a:moveTo>
                      <a:pt x="423" y="322"/>
                    </a:moveTo>
                    <a:cubicBezTo>
                      <a:pt x="420" y="323"/>
                      <a:pt x="417" y="324"/>
                      <a:pt x="414" y="325"/>
                    </a:cubicBezTo>
                    <a:cubicBezTo>
                      <a:pt x="352" y="334"/>
                      <a:pt x="289" y="345"/>
                      <a:pt x="226" y="351"/>
                    </a:cubicBezTo>
                    <a:cubicBezTo>
                      <a:pt x="171" y="356"/>
                      <a:pt x="119" y="345"/>
                      <a:pt x="78" y="302"/>
                    </a:cubicBezTo>
                    <a:cubicBezTo>
                      <a:pt x="0" y="220"/>
                      <a:pt x="23" y="78"/>
                      <a:pt x="126" y="28"/>
                    </a:cubicBezTo>
                    <a:cubicBezTo>
                      <a:pt x="100" y="68"/>
                      <a:pt x="90" y="108"/>
                      <a:pt x="96" y="153"/>
                    </a:cubicBezTo>
                    <a:cubicBezTo>
                      <a:pt x="108" y="234"/>
                      <a:pt x="169" y="279"/>
                      <a:pt x="250" y="266"/>
                    </a:cubicBezTo>
                    <a:cubicBezTo>
                      <a:pt x="269" y="263"/>
                      <a:pt x="288" y="261"/>
                      <a:pt x="307" y="256"/>
                    </a:cubicBezTo>
                    <a:cubicBezTo>
                      <a:pt x="312" y="255"/>
                      <a:pt x="319" y="246"/>
                      <a:pt x="318" y="243"/>
                    </a:cubicBezTo>
                    <a:cubicBezTo>
                      <a:pt x="309" y="210"/>
                      <a:pt x="301" y="176"/>
                      <a:pt x="287" y="146"/>
                    </a:cubicBezTo>
                    <a:cubicBezTo>
                      <a:pt x="258" y="88"/>
                      <a:pt x="195" y="82"/>
                      <a:pt x="151" y="131"/>
                    </a:cubicBezTo>
                    <a:cubicBezTo>
                      <a:pt x="148" y="135"/>
                      <a:pt x="144" y="139"/>
                      <a:pt x="140" y="144"/>
                    </a:cubicBezTo>
                    <a:cubicBezTo>
                      <a:pt x="119" y="114"/>
                      <a:pt x="128" y="61"/>
                      <a:pt x="158" y="32"/>
                    </a:cubicBezTo>
                    <a:cubicBezTo>
                      <a:pt x="191" y="0"/>
                      <a:pt x="231" y="1"/>
                      <a:pt x="270" y="16"/>
                    </a:cubicBezTo>
                    <a:cubicBezTo>
                      <a:pt x="314" y="33"/>
                      <a:pt x="346" y="66"/>
                      <a:pt x="361" y="109"/>
                    </a:cubicBezTo>
                    <a:cubicBezTo>
                      <a:pt x="385" y="178"/>
                      <a:pt x="404" y="248"/>
                      <a:pt x="424" y="317"/>
                    </a:cubicBezTo>
                    <a:cubicBezTo>
                      <a:pt x="424" y="318"/>
                      <a:pt x="423" y="320"/>
                      <a:pt x="423" y="322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35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5062383" y="4973742"/>
                <a:ext cx="295624" cy="295912"/>
                <a:chOff x="5240338" y="2657475"/>
                <a:chExt cx="1630363" cy="1631951"/>
              </a:xfrm>
              <a:grpFill/>
            </p:grpSpPr>
            <p:sp>
              <p:nvSpPr>
                <p:cNvPr id="16" name="Freeform 5"/>
                <p:cNvSpPr/>
                <p:nvPr/>
              </p:nvSpPr>
              <p:spPr bwMode="auto">
                <a:xfrm>
                  <a:off x="5240338" y="2735263"/>
                  <a:ext cx="1552575" cy="1554163"/>
                </a:xfrm>
                <a:custGeom>
                  <a:avLst/>
                  <a:gdLst>
                    <a:gd name="T0" fmla="*/ 391 w 517"/>
                    <a:gd name="T1" fmla="*/ 73 h 519"/>
                    <a:gd name="T2" fmla="*/ 346 w 517"/>
                    <a:gd name="T3" fmla="*/ 101 h 519"/>
                    <a:gd name="T4" fmla="*/ 325 w 517"/>
                    <a:gd name="T5" fmla="*/ 98 h 519"/>
                    <a:gd name="T6" fmla="*/ 122 w 517"/>
                    <a:gd name="T7" fmla="*/ 151 h 519"/>
                    <a:gd name="T8" fmla="*/ 125 w 517"/>
                    <a:gd name="T9" fmla="*/ 369 h 519"/>
                    <a:gd name="T10" fmla="*/ 332 w 517"/>
                    <a:gd name="T11" fmla="*/ 416 h 519"/>
                    <a:gd name="T12" fmla="*/ 421 w 517"/>
                    <a:gd name="T13" fmla="*/ 197 h 519"/>
                    <a:gd name="T14" fmla="*/ 425 w 517"/>
                    <a:gd name="T15" fmla="*/ 155 h 519"/>
                    <a:gd name="T16" fmla="*/ 443 w 517"/>
                    <a:gd name="T17" fmla="*/ 127 h 519"/>
                    <a:gd name="T18" fmla="*/ 444 w 517"/>
                    <a:gd name="T19" fmla="*/ 398 h 519"/>
                    <a:gd name="T20" fmla="*/ 113 w 517"/>
                    <a:gd name="T21" fmla="*/ 438 h 519"/>
                    <a:gd name="T22" fmla="*/ 88 w 517"/>
                    <a:gd name="T23" fmla="*/ 101 h 519"/>
                    <a:gd name="T24" fmla="*/ 391 w 517"/>
                    <a:gd name="T25" fmla="*/ 73 h 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17" h="519">
                      <a:moveTo>
                        <a:pt x="391" y="73"/>
                      </a:moveTo>
                      <a:cubicBezTo>
                        <a:pt x="376" y="83"/>
                        <a:pt x="361" y="93"/>
                        <a:pt x="346" y="101"/>
                      </a:cubicBezTo>
                      <a:cubicBezTo>
                        <a:pt x="340" y="103"/>
                        <a:pt x="331" y="100"/>
                        <a:pt x="325" y="98"/>
                      </a:cubicBezTo>
                      <a:cubicBezTo>
                        <a:pt x="252" y="68"/>
                        <a:pt x="166" y="91"/>
                        <a:pt x="122" y="151"/>
                      </a:cubicBezTo>
                      <a:cubicBezTo>
                        <a:pt x="72" y="219"/>
                        <a:pt x="73" y="305"/>
                        <a:pt x="125" y="369"/>
                      </a:cubicBezTo>
                      <a:cubicBezTo>
                        <a:pt x="174" y="429"/>
                        <a:pt x="261" y="449"/>
                        <a:pt x="332" y="416"/>
                      </a:cubicBezTo>
                      <a:cubicBezTo>
                        <a:pt x="413" y="379"/>
                        <a:pt x="454" y="279"/>
                        <a:pt x="421" y="197"/>
                      </a:cubicBezTo>
                      <a:cubicBezTo>
                        <a:pt x="414" y="181"/>
                        <a:pt x="415" y="169"/>
                        <a:pt x="425" y="155"/>
                      </a:cubicBezTo>
                      <a:cubicBezTo>
                        <a:pt x="432" y="146"/>
                        <a:pt x="437" y="136"/>
                        <a:pt x="443" y="127"/>
                      </a:cubicBezTo>
                      <a:cubicBezTo>
                        <a:pt x="491" y="165"/>
                        <a:pt x="517" y="302"/>
                        <a:pt x="444" y="398"/>
                      </a:cubicBezTo>
                      <a:cubicBezTo>
                        <a:pt x="366" y="501"/>
                        <a:pt x="209" y="519"/>
                        <a:pt x="113" y="438"/>
                      </a:cubicBezTo>
                      <a:cubicBezTo>
                        <a:pt x="0" y="343"/>
                        <a:pt x="9" y="187"/>
                        <a:pt x="88" y="101"/>
                      </a:cubicBezTo>
                      <a:cubicBezTo>
                        <a:pt x="181" y="0"/>
                        <a:pt x="336" y="17"/>
                        <a:pt x="391" y="73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35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" name="Freeform 6"/>
                <p:cNvSpPr/>
                <p:nvPr/>
              </p:nvSpPr>
              <p:spPr bwMode="auto">
                <a:xfrm>
                  <a:off x="5618163" y="3103563"/>
                  <a:ext cx="793750" cy="793750"/>
                </a:xfrm>
                <a:custGeom>
                  <a:avLst/>
                  <a:gdLst>
                    <a:gd name="T0" fmla="*/ 132 w 264"/>
                    <a:gd name="T1" fmla="*/ 265 h 265"/>
                    <a:gd name="T2" fmla="*/ 3 w 264"/>
                    <a:gd name="T3" fmla="*/ 128 h 265"/>
                    <a:gd name="T4" fmla="*/ 141 w 264"/>
                    <a:gd name="T5" fmla="*/ 5 h 265"/>
                    <a:gd name="T6" fmla="*/ 161 w 264"/>
                    <a:gd name="T7" fmla="*/ 8 h 265"/>
                    <a:gd name="T8" fmla="*/ 168 w 264"/>
                    <a:gd name="T9" fmla="*/ 27 h 265"/>
                    <a:gd name="T10" fmla="*/ 156 w 264"/>
                    <a:gd name="T11" fmla="*/ 50 h 265"/>
                    <a:gd name="T12" fmla="*/ 135 w 264"/>
                    <a:gd name="T13" fmla="*/ 63 h 265"/>
                    <a:gd name="T14" fmla="*/ 60 w 264"/>
                    <a:gd name="T15" fmla="*/ 131 h 265"/>
                    <a:gd name="T16" fmla="*/ 124 w 264"/>
                    <a:gd name="T17" fmla="*/ 207 h 265"/>
                    <a:gd name="T18" fmla="*/ 205 w 264"/>
                    <a:gd name="T19" fmla="*/ 136 h 265"/>
                    <a:gd name="T20" fmla="*/ 224 w 264"/>
                    <a:gd name="T21" fmla="*/ 110 h 265"/>
                    <a:gd name="T22" fmla="*/ 226 w 264"/>
                    <a:gd name="T23" fmla="*/ 109 h 265"/>
                    <a:gd name="T24" fmla="*/ 254 w 264"/>
                    <a:gd name="T25" fmla="*/ 97 h 265"/>
                    <a:gd name="T26" fmla="*/ 263 w 264"/>
                    <a:gd name="T27" fmla="*/ 135 h 265"/>
                    <a:gd name="T28" fmla="*/ 132 w 264"/>
                    <a:gd name="T29" fmla="*/ 265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4" h="265">
                      <a:moveTo>
                        <a:pt x="132" y="265"/>
                      </a:moveTo>
                      <a:cubicBezTo>
                        <a:pt x="57" y="265"/>
                        <a:pt x="0" y="205"/>
                        <a:pt x="3" y="128"/>
                      </a:cubicBezTo>
                      <a:cubicBezTo>
                        <a:pt x="5" y="58"/>
                        <a:pt x="70" y="0"/>
                        <a:pt x="141" y="5"/>
                      </a:cubicBezTo>
                      <a:cubicBezTo>
                        <a:pt x="148" y="6"/>
                        <a:pt x="155" y="7"/>
                        <a:pt x="161" y="8"/>
                      </a:cubicBezTo>
                      <a:cubicBezTo>
                        <a:pt x="173" y="11"/>
                        <a:pt x="175" y="17"/>
                        <a:pt x="168" y="27"/>
                      </a:cubicBezTo>
                      <a:cubicBezTo>
                        <a:pt x="164" y="34"/>
                        <a:pt x="159" y="42"/>
                        <a:pt x="156" y="50"/>
                      </a:cubicBezTo>
                      <a:cubicBezTo>
                        <a:pt x="152" y="60"/>
                        <a:pt x="147" y="63"/>
                        <a:pt x="135" y="63"/>
                      </a:cubicBezTo>
                      <a:cubicBezTo>
                        <a:pt x="94" y="63"/>
                        <a:pt x="63" y="92"/>
                        <a:pt x="60" y="131"/>
                      </a:cubicBezTo>
                      <a:cubicBezTo>
                        <a:pt x="57" y="167"/>
                        <a:pt x="85" y="200"/>
                        <a:pt x="124" y="207"/>
                      </a:cubicBezTo>
                      <a:cubicBezTo>
                        <a:pt x="164" y="214"/>
                        <a:pt x="204" y="180"/>
                        <a:pt x="205" y="136"/>
                      </a:cubicBezTo>
                      <a:cubicBezTo>
                        <a:pt x="205" y="120"/>
                        <a:pt x="209" y="113"/>
                        <a:pt x="224" y="110"/>
                      </a:cubicBezTo>
                      <a:cubicBezTo>
                        <a:pt x="225" y="110"/>
                        <a:pt x="225" y="109"/>
                        <a:pt x="226" y="109"/>
                      </a:cubicBezTo>
                      <a:cubicBezTo>
                        <a:pt x="235" y="105"/>
                        <a:pt x="244" y="101"/>
                        <a:pt x="254" y="97"/>
                      </a:cubicBezTo>
                      <a:cubicBezTo>
                        <a:pt x="257" y="109"/>
                        <a:pt x="263" y="122"/>
                        <a:pt x="263" y="135"/>
                      </a:cubicBezTo>
                      <a:cubicBezTo>
                        <a:pt x="264" y="207"/>
                        <a:pt x="205" y="265"/>
                        <a:pt x="132" y="265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35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" name="Freeform 7"/>
                <p:cNvSpPr/>
                <p:nvPr/>
              </p:nvSpPr>
              <p:spPr bwMode="auto">
                <a:xfrm>
                  <a:off x="6018213" y="2657475"/>
                  <a:ext cx="852488" cy="850900"/>
                </a:xfrm>
                <a:custGeom>
                  <a:avLst/>
                  <a:gdLst>
                    <a:gd name="T0" fmla="*/ 0 w 284"/>
                    <a:gd name="T1" fmla="*/ 280 h 284"/>
                    <a:gd name="T2" fmla="*/ 10 w 284"/>
                    <a:gd name="T3" fmla="*/ 266 h 284"/>
                    <a:gd name="T4" fmla="*/ 31 w 284"/>
                    <a:gd name="T5" fmla="*/ 214 h 284"/>
                    <a:gd name="T6" fmla="*/ 68 w 284"/>
                    <a:gd name="T7" fmla="*/ 156 h 284"/>
                    <a:gd name="T8" fmla="*/ 165 w 284"/>
                    <a:gd name="T9" fmla="*/ 97 h 284"/>
                    <a:gd name="T10" fmla="*/ 186 w 284"/>
                    <a:gd name="T11" fmla="*/ 62 h 284"/>
                    <a:gd name="T12" fmla="*/ 186 w 284"/>
                    <a:gd name="T13" fmla="*/ 41 h 284"/>
                    <a:gd name="T14" fmla="*/ 216 w 284"/>
                    <a:gd name="T15" fmla="*/ 2 h 284"/>
                    <a:gd name="T16" fmla="*/ 249 w 284"/>
                    <a:gd name="T17" fmla="*/ 34 h 284"/>
                    <a:gd name="T18" fmla="*/ 282 w 284"/>
                    <a:gd name="T19" fmla="*/ 68 h 284"/>
                    <a:gd name="T20" fmla="*/ 243 w 284"/>
                    <a:gd name="T21" fmla="*/ 97 h 284"/>
                    <a:gd name="T22" fmla="*/ 175 w 284"/>
                    <a:gd name="T23" fmla="*/ 142 h 284"/>
                    <a:gd name="T24" fmla="*/ 102 w 284"/>
                    <a:gd name="T25" fmla="*/ 240 h 284"/>
                    <a:gd name="T26" fmla="*/ 69 w 284"/>
                    <a:gd name="T27" fmla="*/ 253 h 284"/>
                    <a:gd name="T28" fmla="*/ 19 w 284"/>
                    <a:gd name="T29" fmla="*/ 273 h 284"/>
                    <a:gd name="T30" fmla="*/ 4 w 284"/>
                    <a:gd name="T31" fmla="*/ 284 h 284"/>
                    <a:gd name="T32" fmla="*/ 0 w 284"/>
                    <a:gd name="T33" fmla="*/ 280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84" h="284">
                      <a:moveTo>
                        <a:pt x="0" y="280"/>
                      </a:moveTo>
                      <a:cubicBezTo>
                        <a:pt x="4" y="275"/>
                        <a:pt x="6" y="270"/>
                        <a:pt x="10" y="266"/>
                      </a:cubicBezTo>
                      <a:cubicBezTo>
                        <a:pt x="23" y="251"/>
                        <a:pt x="31" y="236"/>
                        <a:pt x="31" y="214"/>
                      </a:cubicBezTo>
                      <a:cubicBezTo>
                        <a:pt x="31" y="189"/>
                        <a:pt x="48" y="169"/>
                        <a:pt x="68" y="156"/>
                      </a:cubicBezTo>
                      <a:cubicBezTo>
                        <a:pt x="100" y="134"/>
                        <a:pt x="132" y="115"/>
                        <a:pt x="165" y="97"/>
                      </a:cubicBezTo>
                      <a:cubicBezTo>
                        <a:pt x="180" y="89"/>
                        <a:pt x="188" y="79"/>
                        <a:pt x="186" y="62"/>
                      </a:cubicBezTo>
                      <a:cubicBezTo>
                        <a:pt x="185" y="55"/>
                        <a:pt x="185" y="48"/>
                        <a:pt x="186" y="41"/>
                      </a:cubicBezTo>
                      <a:cubicBezTo>
                        <a:pt x="187" y="17"/>
                        <a:pt x="198" y="4"/>
                        <a:pt x="216" y="2"/>
                      </a:cubicBezTo>
                      <a:cubicBezTo>
                        <a:pt x="234" y="0"/>
                        <a:pt x="243" y="9"/>
                        <a:pt x="249" y="34"/>
                      </a:cubicBezTo>
                      <a:cubicBezTo>
                        <a:pt x="274" y="40"/>
                        <a:pt x="284" y="50"/>
                        <a:pt x="282" y="68"/>
                      </a:cubicBezTo>
                      <a:cubicBezTo>
                        <a:pt x="280" y="86"/>
                        <a:pt x="266" y="100"/>
                        <a:pt x="243" y="97"/>
                      </a:cubicBezTo>
                      <a:cubicBezTo>
                        <a:pt x="205" y="92"/>
                        <a:pt x="189" y="111"/>
                        <a:pt x="175" y="142"/>
                      </a:cubicBezTo>
                      <a:cubicBezTo>
                        <a:pt x="159" y="181"/>
                        <a:pt x="137" y="215"/>
                        <a:pt x="102" y="240"/>
                      </a:cubicBezTo>
                      <a:cubicBezTo>
                        <a:pt x="92" y="246"/>
                        <a:pt x="80" y="253"/>
                        <a:pt x="69" y="253"/>
                      </a:cubicBezTo>
                      <a:cubicBezTo>
                        <a:pt x="49" y="252"/>
                        <a:pt x="33" y="259"/>
                        <a:pt x="19" y="273"/>
                      </a:cubicBezTo>
                      <a:cubicBezTo>
                        <a:pt x="15" y="277"/>
                        <a:pt x="9" y="280"/>
                        <a:pt x="4" y="284"/>
                      </a:cubicBezTo>
                      <a:cubicBezTo>
                        <a:pt x="3" y="283"/>
                        <a:pt x="1" y="281"/>
                        <a:pt x="0" y="280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35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9" name="Freeform 8"/>
                <p:cNvSpPr/>
                <p:nvPr/>
              </p:nvSpPr>
              <p:spPr bwMode="auto">
                <a:xfrm>
                  <a:off x="5907088" y="3403600"/>
                  <a:ext cx="222250" cy="219075"/>
                </a:xfrm>
                <a:custGeom>
                  <a:avLst/>
                  <a:gdLst>
                    <a:gd name="T0" fmla="*/ 39 w 74"/>
                    <a:gd name="T1" fmla="*/ 3 h 73"/>
                    <a:gd name="T2" fmla="*/ 30 w 74"/>
                    <a:gd name="T3" fmla="*/ 43 h 73"/>
                    <a:gd name="T4" fmla="*/ 69 w 74"/>
                    <a:gd name="T5" fmla="*/ 35 h 73"/>
                    <a:gd name="T6" fmla="*/ 58 w 74"/>
                    <a:gd name="T7" fmla="*/ 62 h 73"/>
                    <a:gd name="T8" fmla="*/ 15 w 74"/>
                    <a:gd name="T9" fmla="*/ 63 h 73"/>
                    <a:gd name="T10" fmla="*/ 6 w 74"/>
                    <a:gd name="T11" fmla="*/ 21 h 73"/>
                    <a:gd name="T12" fmla="*/ 39 w 74"/>
                    <a:gd name="T13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73">
                      <a:moveTo>
                        <a:pt x="39" y="3"/>
                      </a:moveTo>
                      <a:cubicBezTo>
                        <a:pt x="40" y="19"/>
                        <a:pt x="14" y="29"/>
                        <a:pt x="30" y="43"/>
                      </a:cubicBezTo>
                      <a:cubicBezTo>
                        <a:pt x="37" y="48"/>
                        <a:pt x="54" y="38"/>
                        <a:pt x="69" y="35"/>
                      </a:cubicBezTo>
                      <a:cubicBezTo>
                        <a:pt x="74" y="46"/>
                        <a:pt x="68" y="56"/>
                        <a:pt x="58" y="62"/>
                      </a:cubicBezTo>
                      <a:cubicBezTo>
                        <a:pt x="44" y="72"/>
                        <a:pt x="29" y="73"/>
                        <a:pt x="15" y="63"/>
                      </a:cubicBezTo>
                      <a:cubicBezTo>
                        <a:pt x="1" y="52"/>
                        <a:pt x="0" y="36"/>
                        <a:pt x="6" y="21"/>
                      </a:cubicBezTo>
                      <a:cubicBezTo>
                        <a:pt x="11" y="7"/>
                        <a:pt x="22" y="0"/>
                        <a:pt x="39" y="3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35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20" name="矩形 19"/>
            <p:cNvSpPr/>
            <p:nvPr/>
          </p:nvSpPr>
          <p:spPr>
            <a:xfrm>
              <a:off x="6127321" y="3277956"/>
              <a:ext cx="95410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关注公众号</a:t>
              </a:r>
              <a:endParaRPr lang="zh-CN" altLang="en-US" sz="12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127321" y="3532277"/>
              <a:ext cx="1819482" cy="4833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2495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962014" y="3277952"/>
              <a:ext cx="95410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关注公众号</a:t>
              </a:r>
              <a:endParaRPr lang="zh-CN" altLang="en-US" sz="12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108301" y="3532273"/>
              <a:ext cx="1819482" cy="4833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2495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872192" y="1038220"/>
              <a:ext cx="95410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关注公众号</a:t>
              </a:r>
              <a:endParaRPr lang="zh-CN" altLang="en-US" sz="1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976263" y="1300203"/>
              <a:ext cx="3042618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2495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BDF847A-3EDB-499D-9B01-E8E5FA31F889}"/>
              </a:ext>
            </a:extLst>
          </p:cNvPr>
          <p:cNvGrpSpPr/>
          <p:nvPr/>
        </p:nvGrpSpPr>
        <p:grpSpPr>
          <a:xfrm>
            <a:off x="-3572" y="0"/>
            <a:ext cx="9147572" cy="466897"/>
            <a:chOff x="-3572" y="0"/>
            <a:chExt cx="9147572" cy="466897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9986A8EF-A015-4B66-A270-EDDFF756A6EC}"/>
                </a:ext>
              </a:extLst>
            </p:cNvPr>
            <p:cNvSpPr/>
            <p:nvPr/>
          </p:nvSpPr>
          <p:spPr>
            <a:xfrm>
              <a:off x="-3572" y="0"/>
              <a:ext cx="9147572" cy="466897"/>
            </a:xfrm>
            <a:prstGeom prst="rect">
              <a:avLst/>
            </a:prstGeom>
            <a:solidFill>
              <a:srgbClr val="4A66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5">
              <a:extLst>
                <a:ext uri="{FF2B5EF4-FFF2-40B4-BE49-F238E27FC236}">
                  <a16:creationId xmlns:a16="http://schemas.microsoft.com/office/drawing/2014/main" id="{4619821E-D974-4902-82F5-B7E4F92B6B32}"/>
                </a:ext>
              </a:extLst>
            </p:cNvPr>
            <p:cNvSpPr txBox="1"/>
            <p:nvPr/>
          </p:nvSpPr>
          <p:spPr>
            <a:xfrm>
              <a:off x="3647489" y="64171"/>
              <a:ext cx="18454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r>
                <a:rPr lang="en-US" altLang="zh-CN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工作概述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/>
        </p:nvSpPr>
        <p:spPr>
          <a:xfrm>
            <a:off x="3818973" y="158344"/>
            <a:ext cx="1470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pic>
        <p:nvPicPr>
          <p:cNvPr id="3" name="图片 2" descr="图片包含 室内, 窗户, 人员, 男士&#10;&#10;已生成极高可信度的说明">
            <a:extLst>
              <a:ext uri="{FF2B5EF4-FFF2-40B4-BE49-F238E27FC236}">
                <a16:creationId xmlns:a16="http://schemas.microsoft.com/office/drawing/2014/main" id="{132A1EBD-61FE-41A0-B266-C5953E1C4B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982" y="1521191"/>
            <a:ext cx="3872104" cy="2581614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6355296A-ACC9-4B72-92AD-B584E73BB124}"/>
              </a:ext>
            </a:extLst>
          </p:cNvPr>
          <p:cNvSpPr/>
          <p:nvPr/>
        </p:nvSpPr>
        <p:spPr>
          <a:xfrm>
            <a:off x="4471086" y="1521190"/>
            <a:ext cx="4073932" cy="25816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5BF64E6-500D-4750-B6DE-8DCFA6B4D1FD}"/>
              </a:ext>
            </a:extLst>
          </p:cNvPr>
          <p:cNvSpPr txBox="1"/>
          <p:nvPr/>
        </p:nvSpPr>
        <p:spPr>
          <a:xfrm>
            <a:off x="4677556" y="1708879"/>
            <a:ext cx="14703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>
                <a:solidFill>
                  <a:schemeClr val="accent3"/>
                </a:solidFill>
              </a:rPr>
              <a:t>关注公众号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52EB654-6882-4B71-BC00-C12C6D92F350}"/>
              </a:ext>
            </a:extLst>
          </p:cNvPr>
          <p:cNvGrpSpPr/>
          <p:nvPr/>
        </p:nvGrpSpPr>
        <p:grpSpPr>
          <a:xfrm>
            <a:off x="-3572" y="0"/>
            <a:ext cx="9147572" cy="466897"/>
            <a:chOff x="-3572" y="0"/>
            <a:chExt cx="9147572" cy="466897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2148CD43-A6D6-454A-9BCB-3AF3BD5223B2}"/>
                </a:ext>
              </a:extLst>
            </p:cNvPr>
            <p:cNvSpPr/>
            <p:nvPr/>
          </p:nvSpPr>
          <p:spPr>
            <a:xfrm>
              <a:off x="-3572" y="0"/>
              <a:ext cx="9147572" cy="466897"/>
            </a:xfrm>
            <a:prstGeom prst="rect">
              <a:avLst/>
            </a:prstGeom>
            <a:solidFill>
              <a:srgbClr val="4A66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5">
              <a:extLst>
                <a:ext uri="{FF2B5EF4-FFF2-40B4-BE49-F238E27FC236}">
                  <a16:creationId xmlns:a16="http://schemas.microsoft.com/office/drawing/2014/main" id="{FECFA926-C587-44B5-A08F-BCC9705CF77B}"/>
                </a:ext>
              </a:extLst>
            </p:cNvPr>
            <p:cNvSpPr txBox="1"/>
            <p:nvPr/>
          </p:nvSpPr>
          <p:spPr>
            <a:xfrm>
              <a:off x="3647489" y="64171"/>
              <a:ext cx="18454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r>
                <a:rPr lang="en-US" altLang="zh-CN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工作概述</a:t>
              </a:r>
            </a:p>
          </p:txBody>
        </p:sp>
      </p:grpSp>
      <p:sp>
        <p:nvSpPr>
          <p:cNvPr id="13" name="TextBox 13">
            <a:extLst>
              <a:ext uri="{FF2B5EF4-FFF2-40B4-BE49-F238E27FC236}">
                <a16:creationId xmlns:a16="http://schemas.microsoft.com/office/drawing/2014/main" id="{07912817-2970-49FB-B535-35130D8AA26C}"/>
              </a:ext>
            </a:extLst>
          </p:cNvPr>
          <p:cNvSpPr txBox="1"/>
          <p:nvPr/>
        </p:nvSpPr>
        <p:spPr>
          <a:xfrm>
            <a:off x="4728417" y="2218369"/>
            <a:ext cx="3435869" cy="116506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defTabSz="912495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tx2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</a:t>
            </a:r>
            <a:r>
              <a:rPr lang="zh-CN" altLang="en-US" sz="1000">
                <a:solidFill>
                  <a:schemeClr val="tx2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文本框大小单击此处可编辑内容，根据您的需要自由拉伸文本框大小</a:t>
            </a:r>
            <a:endParaRPr lang="en-US" altLang="zh-CN" sz="1000">
              <a:solidFill>
                <a:schemeClr val="tx2">
                  <a:lumMod val="40000"/>
                  <a:lumOff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defTabSz="912495"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sz="1000">
                <a:solidFill>
                  <a:schemeClr val="tx2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000">
              <a:solidFill>
                <a:schemeClr val="tx2">
                  <a:lumMod val="40000"/>
                  <a:lumOff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defTabSz="912495">
              <a:lnSpc>
                <a:spcPct val="150000"/>
              </a:lnSpc>
              <a:spcBef>
                <a:spcPct val="20000"/>
              </a:spcBef>
              <a:defRPr/>
            </a:pP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/>
        </p:nvSpPr>
        <p:spPr>
          <a:xfrm>
            <a:off x="3818973" y="158344"/>
            <a:ext cx="1470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3" name="Oval 12"/>
          <p:cNvSpPr>
            <a:spLocks noChangeArrowheads="1"/>
          </p:cNvSpPr>
          <p:nvPr/>
        </p:nvSpPr>
        <p:spPr bwMode="auto">
          <a:xfrm>
            <a:off x="1473201" y="2342330"/>
            <a:ext cx="1012825" cy="1014725"/>
          </a:xfrm>
          <a:prstGeom prst="ellipse">
            <a:avLst/>
          </a:prstGeom>
          <a:noFill/>
          <a:ln w="20701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Oval 13"/>
          <p:cNvSpPr>
            <a:spLocks noChangeArrowheads="1"/>
          </p:cNvSpPr>
          <p:nvPr/>
        </p:nvSpPr>
        <p:spPr bwMode="auto">
          <a:xfrm>
            <a:off x="1738313" y="2607524"/>
            <a:ext cx="482600" cy="4843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14"/>
          <p:cNvSpPr/>
          <p:nvPr/>
        </p:nvSpPr>
        <p:spPr bwMode="auto">
          <a:xfrm>
            <a:off x="1066800" y="2848898"/>
            <a:ext cx="1824038" cy="916271"/>
          </a:xfrm>
          <a:custGeom>
            <a:avLst/>
            <a:gdLst>
              <a:gd name="T0" fmla="*/ 342 w 683"/>
              <a:gd name="T1" fmla="*/ 305 h 342"/>
              <a:gd name="T2" fmla="*/ 37 w 683"/>
              <a:gd name="T3" fmla="*/ 0 h 342"/>
              <a:gd name="T4" fmla="*/ 0 w 683"/>
              <a:gd name="T5" fmla="*/ 0 h 342"/>
              <a:gd name="T6" fmla="*/ 342 w 683"/>
              <a:gd name="T7" fmla="*/ 342 h 342"/>
              <a:gd name="T8" fmla="*/ 683 w 683"/>
              <a:gd name="T9" fmla="*/ 0 h 342"/>
              <a:gd name="T10" fmla="*/ 646 w 683"/>
              <a:gd name="T11" fmla="*/ 0 h 342"/>
              <a:gd name="T12" fmla="*/ 342 w 683"/>
              <a:gd name="T13" fmla="*/ 305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3" h="342">
                <a:moveTo>
                  <a:pt x="342" y="305"/>
                </a:moveTo>
                <a:cubicBezTo>
                  <a:pt x="173" y="305"/>
                  <a:pt x="37" y="169"/>
                  <a:pt x="3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9"/>
                  <a:pt x="153" y="342"/>
                  <a:pt x="342" y="342"/>
                </a:cubicBezTo>
                <a:cubicBezTo>
                  <a:pt x="530" y="342"/>
                  <a:pt x="683" y="189"/>
                  <a:pt x="683" y="0"/>
                </a:cubicBezTo>
                <a:cubicBezTo>
                  <a:pt x="646" y="0"/>
                  <a:pt x="646" y="0"/>
                  <a:pt x="646" y="0"/>
                </a:cubicBezTo>
                <a:cubicBezTo>
                  <a:pt x="646" y="169"/>
                  <a:pt x="510" y="305"/>
                  <a:pt x="342" y="305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Line 15"/>
          <p:cNvSpPr>
            <a:spLocks noChangeShapeType="1"/>
          </p:cNvSpPr>
          <p:nvPr/>
        </p:nvSpPr>
        <p:spPr bwMode="auto">
          <a:xfrm flipV="1">
            <a:off x="1981200" y="2031084"/>
            <a:ext cx="0" cy="233434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16"/>
          <p:cNvSpPr>
            <a:spLocks noChangeArrowheads="1"/>
          </p:cNvSpPr>
          <p:nvPr/>
        </p:nvSpPr>
        <p:spPr bwMode="auto">
          <a:xfrm>
            <a:off x="3200401" y="2342330"/>
            <a:ext cx="1012825" cy="1014725"/>
          </a:xfrm>
          <a:prstGeom prst="ellipse">
            <a:avLst/>
          </a:prstGeom>
          <a:noFill/>
          <a:ln w="20638">
            <a:solidFill>
              <a:schemeClr val="accent2"/>
            </a:solidFill>
            <a:round/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17"/>
          <p:cNvSpPr>
            <a:spLocks noChangeArrowheads="1"/>
          </p:cNvSpPr>
          <p:nvPr/>
        </p:nvSpPr>
        <p:spPr bwMode="auto">
          <a:xfrm>
            <a:off x="3462339" y="2607524"/>
            <a:ext cx="485775" cy="4843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18"/>
          <p:cNvSpPr/>
          <p:nvPr/>
        </p:nvSpPr>
        <p:spPr bwMode="auto">
          <a:xfrm>
            <a:off x="2792413" y="1934216"/>
            <a:ext cx="1827212" cy="914682"/>
          </a:xfrm>
          <a:custGeom>
            <a:avLst/>
            <a:gdLst>
              <a:gd name="T0" fmla="*/ 342 w 684"/>
              <a:gd name="T1" fmla="*/ 37 h 341"/>
              <a:gd name="T2" fmla="*/ 647 w 684"/>
              <a:gd name="T3" fmla="*/ 341 h 341"/>
              <a:gd name="T4" fmla="*/ 684 w 684"/>
              <a:gd name="T5" fmla="*/ 341 h 341"/>
              <a:gd name="T6" fmla="*/ 342 w 684"/>
              <a:gd name="T7" fmla="*/ 0 h 341"/>
              <a:gd name="T8" fmla="*/ 0 w 684"/>
              <a:gd name="T9" fmla="*/ 341 h 341"/>
              <a:gd name="T10" fmla="*/ 37 w 684"/>
              <a:gd name="T11" fmla="*/ 341 h 341"/>
              <a:gd name="T12" fmla="*/ 342 w 684"/>
              <a:gd name="T13" fmla="*/ 37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4" h="341">
                <a:moveTo>
                  <a:pt x="342" y="37"/>
                </a:moveTo>
                <a:cubicBezTo>
                  <a:pt x="511" y="37"/>
                  <a:pt x="647" y="173"/>
                  <a:pt x="647" y="341"/>
                </a:cubicBezTo>
                <a:cubicBezTo>
                  <a:pt x="684" y="341"/>
                  <a:pt x="684" y="341"/>
                  <a:pt x="684" y="341"/>
                </a:cubicBezTo>
                <a:cubicBezTo>
                  <a:pt x="684" y="153"/>
                  <a:pt x="531" y="0"/>
                  <a:pt x="342" y="0"/>
                </a:cubicBezTo>
                <a:cubicBezTo>
                  <a:pt x="153" y="0"/>
                  <a:pt x="0" y="153"/>
                  <a:pt x="0" y="341"/>
                </a:cubicBezTo>
                <a:cubicBezTo>
                  <a:pt x="37" y="341"/>
                  <a:pt x="37" y="341"/>
                  <a:pt x="37" y="341"/>
                </a:cubicBezTo>
                <a:cubicBezTo>
                  <a:pt x="37" y="173"/>
                  <a:pt x="174" y="37"/>
                  <a:pt x="342" y="37"/>
                </a:cubicBezTo>
                <a:close/>
              </a:path>
            </a:pathLst>
          </a:custGeom>
          <a:solidFill>
            <a:schemeClr val="accent2"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Line 19"/>
          <p:cNvSpPr>
            <a:spLocks noChangeShapeType="1"/>
          </p:cNvSpPr>
          <p:nvPr/>
        </p:nvSpPr>
        <p:spPr bwMode="auto">
          <a:xfrm>
            <a:off x="3705225" y="3433279"/>
            <a:ext cx="0" cy="231847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Oval 20"/>
          <p:cNvSpPr>
            <a:spLocks noChangeArrowheads="1"/>
          </p:cNvSpPr>
          <p:nvPr/>
        </p:nvSpPr>
        <p:spPr bwMode="auto">
          <a:xfrm>
            <a:off x="4926013" y="2342330"/>
            <a:ext cx="1014412" cy="1014725"/>
          </a:xfrm>
          <a:prstGeom prst="ellipse">
            <a:avLst/>
          </a:prstGeom>
          <a:noFill/>
          <a:ln w="20701">
            <a:solidFill>
              <a:schemeClr val="accent3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Oval 21"/>
          <p:cNvSpPr>
            <a:spLocks noChangeArrowheads="1"/>
          </p:cNvSpPr>
          <p:nvPr/>
        </p:nvSpPr>
        <p:spPr bwMode="auto">
          <a:xfrm>
            <a:off x="5191126" y="2607524"/>
            <a:ext cx="485775" cy="48433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22"/>
          <p:cNvSpPr/>
          <p:nvPr/>
        </p:nvSpPr>
        <p:spPr bwMode="auto">
          <a:xfrm>
            <a:off x="4519613" y="2848898"/>
            <a:ext cx="1827212" cy="916271"/>
          </a:xfrm>
          <a:custGeom>
            <a:avLst/>
            <a:gdLst>
              <a:gd name="T0" fmla="*/ 342 w 684"/>
              <a:gd name="T1" fmla="*/ 305 h 342"/>
              <a:gd name="T2" fmla="*/ 37 w 684"/>
              <a:gd name="T3" fmla="*/ 0 h 342"/>
              <a:gd name="T4" fmla="*/ 0 w 684"/>
              <a:gd name="T5" fmla="*/ 0 h 342"/>
              <a:gd name="T6" fmla="*/ 342 w 684"/>
              <a:gd name="T7" fmla="*/ 342 h 342"/>
              <a:gd name="T8" fmla="*/ 684 w 684"/>
              <a:gd name="T9" fmla="*/ 0 h 342"/>
              <a:gd name="T10" fmla="*/ 647 w 684"/>
              <a:gd name="T11" fmla="*/ 0 h 342"/>
              <a:gd name="T12" fmla="*/ 342 w 684"/>
              <a:gd name="T13" fmla="*/ 305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4" h="342">
                <a:moveTo>
                  <a:pt x="342" y="305"/>
                </a:moveTo>
                <a:cubicBezTo>
                  <a:pt x="174" y="305"/>
                  <a:pt x="37" y="169"/>
                  <a:pt x="3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9"/>
                  <a:pt x="153" y="342"/>
                  <a:pt x="342" y="342"/>
                </a:cubicBezTo>
                <a:cubicBezTo>
                  <a:pt x="531" y="342"/>
                  <a:pt x="684" y="189"/>
                  <a:pt x="684" y="0"/>
                </a:cubicBezTo>
                <a:cubicBezTo>
                  <a:pt x="647" y="0"/>
                  <a:pt x="647" y="0"/>
                  <a:pt x="647" y="0"/>
                </a:cubicBezTo>
                <a:cubicBezTo>
                  <a:pt x="647" y="169"/>
                  <a:pt x="510" y="305"/>
                  <a:pt x="342" y="305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Line 23"/>
          <p:cNvSpPr>
            <a:spLocks noChangeShapeType="1"/>
          </p:cNvSpPr>
          <p:nvPr/>
        </p:nvSpPr>
        <p:spPr bwMode="auto">
          <a:xfrm flipV="1">
            <a:off x="5434013" y="2031084"/>
            <a:ext cx="0" cy="233434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Oval 24"/>
          <p:cNvSpPr>
            <a:spLocks noChangeArrowheads="1"/>
          </p:cNvSpPr>
          <p:nvPr/>
        </p:nvSpPr>
        <p:spPr bwMode="auto">
          <a:xfrm>
            <a:off x="6654800" y="2342330"/>
            <a:ext cx="1011238" cy="1014725"/>
          </a:xfrm>
          <a:prstGeom prst="ellipse">
            <a:avLst/>
          </a:prstGeom>
          <a:noFill/>
          <a:ln w="20638">
            <a:solidFill>
              <a:schemeClr val="accent4"/>
            </a:solidFill>
            <a:round/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Oval 25"/>
          <p:cNvSpPr>
            <a:spLocks noChangeArrowheads="1"/>
          </p:cNvSpPr>
          <p:nvPr/>
        </p:nvSpPr>
        <p:spPr bwMode="auto">
          <a:xfrm>
            <a:off x="6918325" y="2607524"/>
            <a:ext cx="484188" cy="4843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26"/>
          <p:cNvSpPr/>
          <p:nvPr/>
        </p:nvSpPr>
        <p:spPr bwMode="auto">
          <a:xfrm>
            <a:off x="6248400" y="1934216"/>
            <a:ext cx="1824038" cy="914682"/>
          </a:xfrm>
          <a:custGeom>
            <a:avLst/>
            <a:gdLst>
              <a:gd name="T0" fmla="*/ 341 w 683"/>
              <a:gd name="T1" fmla="*/ 37 h 341"/>
              <a:gd name="T2" fmla="*/ 646 w 683"/>
              <a:gd name="T3" fmla="*/ 341 h 341"/>
              <a:gd name="T4" fmla="*/ 683 w 683"/>
              <a:gd name="T5" fmla="*/ 341 h 341"/>
              <a:gd name="T6" fmla="*/ 341 w 683"/>
              <a:gd name="T7" fmla="*/ 0 h 341"/>
              <a:gd name="T8" fmla="*/ 0 w 683"/>
              <a:gd name="T9" fmla="*/ 341 h 341"/>
              <a:gd name="T10" fmla="*/ 37 w 683"/>
              <a:gd name="T11" fmla="*/ 341 h 341"/>
              <a:gd name="T12" fmla="*/ 341 w 683"/>
              <a:gd name="T13" fmla="*/ 37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3" h="341">
                <a:moveTo>
                  <a:pt x="341" y="37"/>
                </a:moveTo>
                <a:cubicBezTo>
                  <a:pt x="510" y="37"/>
                  <a:pt x="646" y="173"/>
                  <a:pt x="646" y="341"/>
                </a:cubicBezTo>
                <a:cubicBezTo>
                  <a:pt x="683" y="341"/>
                  <a:pt x="683" y="341"/>
                  <a:pt x="683" y="341"/>
                </a:cubicBezTo>
                <a:cubicBezTo>
                  <a:pt x="683" y="153"/>
                  <a:pt x="530" y="0"/>
                  <a:pt x="341" y="0"/>
                </a:cubicBezTo>
                <a:cubicBezTo>
                  <a:pt x="153" y="0"/>
                  <a:pt x="0" y="153"/>
                  <a:pt x="0" y="341"/>
                </a:cubicBezTo>
                <a:cubicBezTo>
                  <a:pt x="37" y="341"/>
                  <a:pt x="37" y="341"/>
                  <a:pt x="37" y="341"/>
                </a:cubicBezTo>
                <a:cubicBezTo>
                  <a:pt x="37" y="173"/>
                  <a:pt x="173" y="37"/>
                  <a:pt x="341" y="37"/>
                </a:cubicBezTo>
                <a:close/>
              </a:path>
            </a:pathLst>
          </a:custGeom>
          <a:solidFill>
            <a:schemeClr val="accent4"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Line 27"/>
          <p:cNvSpPr>
            <a:spLocks noChangeShapeType="1"/>
          </p:cNvSpPr>
          <p:nvPr/>
        </p:nvSpPr>
        <p:spPr bwMode="auto">
          <a:xfrm>
            <a:off x="7159625" y="3433279"/>
            <a:ext cx="0" cy="231847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reeform 28"/>
          <p:cNvSpPr>
            <a:spLocks noEditPoints="1"/>
          </p:cNvSpPr>
          <p:nvPr/>
        </p:nvSpPr>
        <p:spPr bwMode="auto">
          <a:xfrm>
            <a:off x="3638550" y="2744091"/>
            <a:ext cx="133350" cy="211203"/>
          </a:xfrm>
          <a:custGeom>
            <a:avLst/>
            <a:gdLst>
              <a:gd name="T0" fmla="*/ 3 w 50"/>
              <a:gd name="T1" fmla="*/ 0 h 79"/>
              <a:gd name="T2" fmla="*/ 0 w 50"/>
              <a:gd name="T3" fmla="*/ 3 h 79"/>
              <a:gd name="T4" fmla="*/ 0 w 50"/>
              <a:gd name="T5" fmla="*/ 76 h 79"/>
              <a:gd name="T6" fmla="*/ 3 w 50"/>
              <a:gd name="T7" fmla="*/ 79 h 79"/>
              <a:gd name="T8" fmla="*/ 48 w 50"/>
              <a:gd name="T9" fmla="*/ 79 h 79"/>
              <a:gd name="T10" fmla="*/ 50 w 50"/>
              <a:gd name="T11" fmla="*/ 76 h 79"/>
              <a:gd name="T12" fmla="*/ 50 w 50"/>
              <a:gd name="T13" fmla="*/ 3 h 79"/>
              <a:gd name="T14" fmla="*/ 48 w 50"/>
              <a:gd name="T15" fmla="*/ 0 h 79"/>
              <a:gd name="T16" fmla="*/ 3 w 50"/>
              <a:gd name="T17" fmla="*/ 0 h 79"/>
              <a:gd name="T18" fmla="*/ 25 w 50"/>
              <a:gd name="T19" fmla="*/ 76 h 79"/>
              <a:gd name="T20" fmla="*/ 21 w 50"/>
              <a:gd name="T21" fmla="*/ 72 h 79"/>
              <a:gd name="T22" fmla="*/ 25 w 50"/>
              <a:gd name="T23" fmla="*/ 67 h 79"/>
              <a:gd name="T24" fmla="*/ 30 w 50"/>
              <a:gd name="T25" fmla="*/ 72 h 79"/>
              <a:gd name="T26" fmla="*/ 25 w 50"/>
              <a:gd name="T27" fmla="*/ 76 h 79"/>
              <a:gd name="T28" fmla="*/ 42 w 50"/>
              <a:gd name="T29" fmla="*/ 62 h 79"/>
              <a:gd name="T30" fmla="*/ 39 w 50"/>
              <a:gd name="T31" fmla="*/ 65 h 79"/>
              <a:gd name="T32" fmla="*/ 11 w 50"/>
              <a:gd name="T33" fmla="*/ 65 h 79"/>
              <a:gd name="T34" fmla="*/ 8 w 50"/>
              <a:gd name="T35" fmla="*/ 62 h 79"/>
              <a:gd name="T36" fmla="*/ 8 w 50"/>
              <a:gd name="T37" fmla="*/ 13 h 79"/>
              <a:gd name="T38" fmla="*/ 11 w 50"/>
              <a:gd name="T39" fmla="*/ 10 h 79"/>
              <a:gd name="T40" fmla="*/ 39 w 50"/>
              <a:gd name="T41" fmla="*/ 10 h 79"/>
              <a:gd name="T42" fmla="*/ 42 w 50"/>
              <a:gd name="T43" fmla="*/ 13 h 79"/>
              <a:gd name="T44" fmla="*/ 42 w 50"/>
              <a:gd name="T45" fmla="*/ 62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0" h="79">
                <a:moveTo>
                  <a:pt x="3" y="0"/>
                </a:moveTo>
                <a:cubicBezTo>
                  <a:pt x="1" y="0"/>
                  <a:pt x="0" y="1"/>
                  <a:pt x="0" y="3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7"/>
                  <a:pt x="1" y="79"/>
                  <a:pt x="3" y="79"/>
                </a:cubicBezTo>
                <a:cubicBezTo>
                  <a:pt x="48" y="79"/>
                  <a:pt x="48" y="79"/>
                  <a:pt x="48" y="79"/>
                </a:cubicBezTo>
                <a:cubicBezTo>
                  <a:pt x="49" y="79"/>
                  <a:pt x="50" y="77"/>
                  <a:pt x="50" y="76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1"/>
                  <a:pt x="49" y="0"/>
                  <a:pt x="48" y="0"/>
                </a:cubicBezTo>
                <a:lnTo>
                  <a:pt x="3" y="0"/>
                </a:lnTo>
                <a:close/>
                <a:moveTo>
                  <a:pt x="25" y="76"/>
                </a:moveTo>
                <a:cubicBezTo>
                  <a:pt x="23" y="76"/>
                  <a:pt x="21" y="74"/>
                  <a:pt x="21" y="72"/>
                </a:cubicBezTo>
                <a:cubicBezTo>
                  <a:pt x="21" y="69"/>
                  <a:pt x="23" y="67"/>
                  <a:pt x="25" y="67"/>
                </a:cubicBezTo>
                <a:cubicBezTo>
                  <a:pt x="28" y="67"/>
                  <a:pt x="30" y="69"/>
                  <a:pt x="30" y="72"/>
                </a:cubicBezTo>
                <a:cubicBezTo>
                  <a:pt x="30" y="74"/>
                  <a:pt x="28" y="76"/>
                  <a:pt x="25" y="76"/>
                </a:cubicBezTo>
                <a:close/>
                <a:moveTo>
                  <a:pt x="42" y="62"/>
                </a:moveTo>
                <a:cubicBezTo>
                  <a:pt x="42" y="64"/>
                  <a:pt x="41" y="65"/>
                  <a:pt x="39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10" y="65"/>
                  <a:pt x="8" y="64"/>
                  <a:pt x="8" y="62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1"/>
                  <a:pt x="10" y="10"/>
                  <a:pt x="11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41" y="10"/>
                  <a:pt x="42" y="11"/>
                  <a:pt x="42" y="13"/>
                </a:cubicBezTo>
                <a:lnTo>
                  <a:pt x="42" y="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Freeform 29"/>
          <p:cNvSpPr/>
          <p:nvPr/>
        </p:nvSpPr>
        <p:spPr bwMode="auto">
          <a:xfrm>
            <a:off x="7054850" y="2755208"/>
            <a:ext cx="211138" cy="168327"/>
          </a:xfrm>
          <a:custGeom>
            <a:avLst/>
            <a:gdLst>
              <a:gd name="T0" fmla="*/ 62 w 79"/>
              <a:gd name="T1" fmla="*/ 29 h 63"/>
              <a:gd name="T2" fmla="*/ 61 w 79"/>
              <a:gd name="T3" fmla="*/ 29 h 63"/>
              <a:gd name="T4" fmla="*/ 61 w 79"/>
              <a:gd name="T5" fmla="*/ 22 h 63"/>
              <a:gd name="T6" fmla="*/ 39 w 79"/>
              <a:gd name="T7" fmla="*/ 0 h 63"/>
              <a:gd name="T8" fmla="*/ 18 w 79"/>
              <a:gd name="T9" fmla="*/ 22 h 63"/>
              <a:gd name="T10" fmla="*/ 18 w 79"/>
              <a:gd name="T11" fmla="*/ 29 h 63"/>
              <a:gd name="T12" fmla="*/ 17 w 79"/>
              <a:gd name="T13" fmla="*/ 29 h 63"/>
              <a:gd name="T14" fmla="*/ 0 w 79"/>
              <a:gd name="T15" fmla="*/ 46 h 63"/>
              <a:gd name="T16" fmla="*/ 17 w 79"/>
              <a:gd name="T17" fmla="*/ 63 h 63"/>
              <a:gd name="T18" fmla="*/ 24 w 79"/>
              <a:gd name="T19" fmla="*/ 63 h 63"/>
              <a:gd name="T20" fmla="*/ 24 w 79"/>
              <a:gd name="T21" fmla="*/ 31 h 63"/>
              <a:gd name="T22" fmla="*/ 24 w 79"/>
              <a:gd name="T23" fmla="*/ 29 h 63"/>
              <a:gd name="T24" fmla="*/ 24 w 79"/>
              <a:gd name="T25" fmla="*/ 22 h 63"/>
              <a:gd name="T26" fmla="*/ 39 w 79"/>
              <a:gd name="T27" fmla="*/ 6 h 63"/>
              <a:gd name="T28" fmla="*/ 55 w 79"/>
              <a:gd name="T29" fmla="*/ 22 h 63"/>
              <a:gd name="T30" fmla="*/ 55 w 79"/>
              <a:gd name="T31" fmla="*/ 29 h 63"/>
              <a:gd name="T32" fmla="*/ 55 w 79"/>
              <a:gd name="T33" fmla="*/ 30 h 63"/>
              <a:gd name="T34" fmla="*/ 55 w 79"/>
              <a:gd name="T35" fmla="*/ 63 h 63"/>
              <a:gd name="T36" fmla="*/ 62 w 79"/>
              <a:gd name="T37" fmla="*/ 63 h 63"/>
              <a:gd name="T38" fmla="*/ 79 w 79"/>
              <a:gd name="T39" fmla="*/ 46 h 63"/>
              <a:gd name="T40" fmla="*/ 62 w 79"/>
              <a:gd name="T41" fmla="*/ 2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9" h="63">
                <a:moveTo>
                  <a:pt x="62" y="29"/>
                </a:moveTo>
                <a:cubicBezTo>
                  <a:pt x="61" y="29"/>
                  <a:pt x="61" y="29"/>
                  <a:pt x="61" y="29"/>
                </a:cubicBezTo>
                <a:cubicBezTo>
                  <a:pt x="61" y="22"/>
                  <a:pt x="61" y="22"/>
                  <a:pt x="61" y="22"/>
                </a:cubicBezTo>
                <a:cubicBezTo>
                  <a:pt x="61" y="10"/>
                  <a:pt x="51" y="0"/>
                  <a:pt x="39" y="0"/>
                </a:cubicBezTo>
                <a:cubicBezTo>
                  <a:pt x="28" y="0"/>
                  <a:pt x="18" y="10"/>
                  <a:pt x="18" y="22"/>
                </a:cubicBezTo>
                <a:cubicBezTo>
                  <a:pt x="18" y="29"/>
                  <a:pt x="18" y="29"/>
                  <a:pt x="18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8" y="29"/>
                  <a:pt x="0" y="37"/>
                  <a:pt x="0" y="46"/>
                </a:cubicBezTo>
                <a:cubicBezTo>
                  <a:pt x="0" y="55"/>
                  <a:pt x="8" y="63"/>
                  <a:pt x="17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13"/>
                  <a:pt x="31" y="6"/>
                  <a:pt x="39" y="6"/>
                </a:cubicBezTo>
                <a:cubicBezTo>
                  <a:pt x="48" y="6"/>
                  <a:pt x="55" y="13"/>
                  <a:pt x="55" y="22"/>
                </a:cubicBezTo>
                <a:cubicBezTo>
                  <a:pt x="55" y="29"/>
                  <a:pt x="55" y="29"/>
                  <a:pt x="55" y="29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63"/>
                  <a:pt x="55" y="63"/>
                  <a:pt x="55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71" y="63"/>
                  <a:pt x="79" y="55"/>
                  <a:pt x="79" y="46"/>
                </a:cubicBezTo>
                <a:cubicBezTo>
                  <a:pt x="79" y="37"/>
                  <a:pt x="71" y="29"/>
                  <a:pt x="62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Group 30"/>
          <p:cNvGrpSpPr/>
          <p:nvPr/>
        </p:nvGrpSpPr>
        <p:grpSpPr bwMode="auto">
          <a:xfrm>
            <a:off x="5329238" y="2764735"/>
            <a:ext cx="207962" cy="169914"/>
            <a:chOff x="0" y="0"/>
            <a:chExt cx="131" cy="107"/>
          </a:xfrm>
        </p:grpSpPr>
        <p:sp>
          <p:nvSpPr>
            <p:cNvPr id="23" name="Oval 31"/>
            <p:cNvSpPr>
              <a:spLocks noChangeArrowheads="1"/>
            </p:cNvSpPr>
            <p:nvPr/>
          </p:nvSpPr>
          <p:spPr bwMode="auto">
            <a:xfrm>
              <a:off x="49" y="46"/>
              <a:ext cx="32" cy="3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32"/>
            <p:cNvSpPr>
              <a:spLocks noEditPoints="1"/>
            </p:cNvSpPr>
            <p:nvPr/>
          </p:nvSpPr>
          <p:spPr bwMode="auto">
            <a:xfrm>
              <a:off x="0" y="0"/>
              <a:ext cx="131" cy="107"/>
            </a:xfrm>
            <a:custGeom>
              <a:avLst/>
              <a:gdLst>
                <a:gd name="T0" fmla="*/ 75 w 78"/>
                <a:gd name="T1" fmla="*/ 11 h 63"/>
                <a:gd name="T2" fmla="*/ 56 w 78"/>
                <a:gd name="T3" fmla="*/ 11 h 63"/>
                <a:gd name="T4" fmla="*/ 53 w 78"/>
                <a:gd name="T5" fmla="*/ 8 h 63"/>
                <a:gd name="T6" fmla="*/ 53 w 78"/>
                <a:gd name="T7" fmla="*/ 3 h 63"/>
                <a:gd name="T8" fmla="*/ 50 w 78"/>
                <a:gd name="T9" fmla="*/ 0 h 63"/>
                <a:gd name="T10" fmla="*/ 28 w 78"/>
                <a:gd name="T11" fmla="*/ 0 h 63"/>
                <a:gd name="T12" fmla="*/ 25 w 78"/>
                <a:gd name="T13" fmla="*/ 3 h 63"/>
                <a:gd name="T14" fmla="*/ 25 w 78"/>
                <a:gd name="T15" fmla="*/ 8 h 63"/>
                <a:gd name="T16" fmla="*/ 22 w 78"/>
                <a:gd name="T17" fmla="*/ 11 h 63"/>
                <a:gd name="T18" fmla="*/ 3 w 78"/>
                <a:gd name="T19" fmla="*/ 11 h 63"/>
                <a:gd name="T20" fmla="*/ 0 w 78"/>
                <a:gd name="T21" fmla="*/ 14 h 63"/>
                <a:gd name="T22" fmla="*/ 0 w 78"/>
                <a:gd name="T23" fmla="*/ 60 h 63"/>
                <a:gd name="T24" fmla="*/ 3 w 78"/>
                <a:gd name="T25" fmla="*/ 63 h 63"/>
                <a:gd name="T26" fmla="*/ 75 w 78"/>
                <a:gd name="T27" fmla="*/ 63 h 63"/>
                <a:gd name="T28" fmla="*/ 78 w 78"/>
                <a:gd name="T29" fmla="*/ 60 h 63"/>
                <a:gd name="T30" fmla="*/ 78 w 78"/>
                <a:gd name="T31" fmla="*/ 14 h 63"/>
                <a:gd name="T32" fmla="*/ 75 w 78"/>
                <a:gd name="T33" fmla="*/ 11 h 63"/>
                <a:gd name="T34" fmla="*/ 39 w 78"/>
                <a:gd name="T35" fmla="*/ 53 h 63"/>
                <a:gd name="T36" fmla="*/ 23 w 78"/>
                <a:gd name="T37" fmla="*/ 37 h 63"/>
                <a:gd name="T38" fmla="*/ 39 w 78"/>
                <a:gd name="T39" fmla="*/ 21 h 63"/>
                <a:gd name="T40" fmla="*/ 55 w 78"/>
                <a:gd name="T41" fmla="*/ 37 h 63"/>
                <a:gd name="T42" fmla="*/ 39 w 78"/>
                <a:gd name="T43" fmla="*/ 53 h 63"/>
                <a:gd name="T44" fmla="*/ 67 w 78"/>
                <a:gd name="T45" fmla="*/ 28 h 63"/>
                <a:gd name="T46" fmla="*/ 63 w 78"/>
                <a:gd name="T47" fmla="*/ 24 h 63"/>
                <a:gd name="T48" fmla="*/ 67 w 78"/>
                <a:gd name="T49" fmla="*/ 20 h 63"/>
                <a:gd name="T50" fmla="*/ 71 w 78"/>
                <a:gd name="T51" fmla="*/ 24 h 63"/>
                <a:gd name="T52" fmla="*/ 67 w 78"/>
                <a:gd name="T53" fmla="*/ 2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8" h="63">
                  <a:moveTo>
                    <a:pt x="75" y="11"/>
                  </a:moveTo>
                  <a:cubicBezTo>
                    <a:pt x="56" y="11"/>
                    <a:pt x="56" y="11"/>
                    <a:pt x="56" y="11"/>
                  </a:cubicBezTo>
                  <a:cubicBezTo>
                    <a:pt x="55" y="11"/>
                    <a:pt x="53" y="10"/>
                    <a:pt x="53" y="8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1"/>
                    <a:pt x="52" y="0"/>
                    <a:pt x="5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5" y="1"/>
                    <a:pt x="25" y="3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10"/>
                    <a:pt x="23" y="11"/>
                    <a:pt x="2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1"/>
                    <a:pt x="0" y="13"/>
                    <a:pt x="0" y="1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1"/>
                    <a:pt x="1" y="63"/>
                    <a:pt x="3" y="63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7" y="63"/>
                    <a:pt x="78" y="61"/>
                    <a:pt x="78" y="60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3"/>
                    <a:pt x="77" y="11"/>
                    <a:pt x="75" y="11"/>
                  </a:cubicBezTo>
                  <a:close/>
                  <a:moveTo>
                    <a:pt x="39" y="53"/>
                  </a:moveTo>
                  <a:cubicBezTo>
                    <a:pt x="30" y="53"/>
                    <a:pt x="23" y="46"/>
                    <a:pt x="23" y="37"/>
                  </a:cubicBezTo>
                  <a:cubicBezTo>
                    <a:pt x="23" y="28"/>
                    <a:pt x="30" y="21"/>
                    <a:pt x="39" y="21"/>
                  </a:cubicBezTo>
                  <a:cubicBezTo>
                    <a:pt x="48" y="21"/>
                    <a:pt x="55" y="28"/>
                    <a:pt x="55" y="37"/>
                  </a:cubicBezTo>
                  <a:cubicBezTo>
                    <a:pt x="55" y="46"/>
                    <a:pt x="48" y="53"/>
                    <a:pt x="39" y="53"/>
                  </a:cubicBezTo>
                  <a:close/>
                  <a:moveTo>
                    <a:pt x="67" y="28"/>
                  </a:moveTo>
                  <a:cubicBezTo>
                    <a:pt x="65" y="28"/>
                    <a:pt x="63" y="26"/>
                    <a:pt x="63" y="24"/>
                  </a:cubicBezTo>
                  <a:cubicBezTo>
                    <a:pt x="63" y="22"/>
                    <a:pt x="65" y="20"/>
                    <a:pt x="67" y="20"/>
                  </a:cubicBezTo>
                  <a:cubicBezTo>
                    <a:pt x="69" y="20"/>
                    <a:pt x="71" y="22"/>
                    <a:pt x="71" y="24"/>
                  </a:cubicBezTo>
                  <a:cubicBezTo>
                    <a:pt x="71" y="26"/>
                    <a:pt x="69" y="28"/>
                    <a:pt x="6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Oval 33"/>
            <p:cNvSpPr>
              <a:spLocks noChangeArrowheads="1"/>
            </p:cNvSpPr>
            <p:nvPr/>
          </p:nvSpPr>
          <p:spPr bwMode="auto">
            <a:xfrm>
              <a:off x="9" y="14"/>
              <a:ext cx="13" cy="1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Oval 34"/>
            <p:cNvSpPr>
              <a:spLocks noChangeArrowheads="1"/>
            </p:cNvSpPr>
            <p:nvPr/>
          </p:nvSpPr>
          <p:spPr bwMode="auto">
            <a:xfrm>
              <a:off x="25" y="14"/>
              <a:ext cx="12" cy="1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Freeform 35"/>
          <p:cNvSpPr>
            <a:spLocks noEditPoints="1"/>
          </p:cNvSpPr>
          <p:nvPr/>
        </p:nvSpPr>
        <p:spPr bwMode="auto">
          <a:xfrm>
            <a:off x="1863725" y="2752031"/>
            <a:ext cx="223838" cy="195322"/>
          </a:xfrm>
          <a:custGeom>
            <a:avLst/>
            <a:gdLst>
              <a:gd name="T0" fmla="*/ 79 w 84"/>
              <a:gd name="T1" fmla="*/ 52 h 73"/>
              <a:gd name="T2" fmla="*/ 70 w 84"/>
              <a:gd name="T3" fmla="*/ 45 h 73"/>
              <a:gd name="T4" fmla="*/ 60 w 84"/>
              <a:gd name="T5" fmla="*/ 8 h 73"/>
              <a:gd name="T6" fmla="*/ 38 w 84"/>
              <a:gd name="T7" fmla="*/ 0 h 73"/>
              <a:gd name="T8" fmla="*/ 12 w 84"/>
              <a:gd name="T9" fmla="*/ 12 h 73"/>
              <a:gd name="T10" fmla="*/ 16 w 84"/>
              <a:gd name="T11" fmla="*/ 59 h 73"/>
              <a:gd name="T12" fmla="*/ 38 w 84"/>
              <a:gd name="T13" fmla="*/ 67 h 73"/>
              <a:gd name="T14" fmla="*/ 55 w 84"/>
              <a:gd name="T15" fmla="*/ 63 h 73"/>
              <a:gd name="T16" fmla="*/ 63 w 84"/>
              <a:gd name="T17" fmla="*/ 70 h 73"/>
              <a:gd name="T18" fmla="*/ 71 w 84"/>
              <a:gd name="T19" fmla="*/ 73 h 73"/>
              <a:gd name="T20" fmla="*/ 80 w 84"/>
              <a:gd name="T21" fmla="*/ 69 h 73"/>
              <a:gd name="T22" fmla="*/ 79 w 84"/>
              <a:gd name="T23" fmla="*/ 52 h 73"/>
              <a:gd name="T24" fmla="*/ 19 w 84"/>
              <a:gd name="T25" fmla="*/ 35 h 73"/>
              <a:gd name="T26" fmla="*/ 23 w 84"/>
              <a:gd name="T27" fmla="*/ 21 h 73"/>
              <a:gd name="T28" fmla="*/ 38 w 84"/>
              <a:gd name="T29" fmla="*/ 14 h 73"/>
              <a:gd name="T30" fmla="*/ 51 w 84"/>
              <a:gd name="T31" fmla="*/ 19 h 73"/>
              <a:gd name="T32" fmla="*/ 57 w 84"/>
              <a:gd name="T33" fmla="*/ 32 h 73"/>
              <a:gd name="T34" fmla="*/ 53 w 84"/>
              <a:gd name="T35" fmla="*/ 46 h 73"/>
              <a:gd name="T36" fmla="*/ 38 w 84"/>
              <a:gd name="T37" fmla="*/ 53 h 73"/>
              <a:gd name="T38" fmla="*/ 26 w 84"/>
              <a:gd name="T39" fmla="*/ 48 h 73"/>
              <a:gd name="T40" fmla="*/ 19 w 84"/>
              <a:gd name="T41" fmla="*/ 35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4" h="73">
                <a:moveTo>
                  <a:pt x="79" y="52"/>
                </a:moveTo>
                <a:cubicBezTo>
                  <a:pt x="70" y="45"/>
                  <a:pt x="70" y="45"/>
                  <a:pt x="70" y="45"/>
                </a:cubicBezTo>
                <a:cubicBezTo>
                  <a:pt x="75" y="32"/>
                  <a:pt x="71" y="17"/>
                  <a:pt x="60" y="8"/>
                </a:cubicBezTo>
                <a:cubicBezTo>
                  <a:pt x="54" y="3"/>
                  <a:pt x="46" y="0"/>
                  <a:pt x="38" y="0"/>
                </a:cubicBezTo>
                <a:cubicBezTo>
                  <a:pt x="28" y="0"/>
                  <a:pt x="19" y="4"/>
                  <a:pt x="12" y="12"/>
                </a:cubicBezTo>
                <a:cubicBezTo>
                  <a:pt x="0" y="26"/>
                  <a:pt x="2" y="47"/>
                  <a:pt x="16" y="59"/>
                </a:cubicBezTo>
                <a:cubicBezTo>
                  <a:pt x="23" y="64"/>
                  <a:pt x="30" y="67"/>
                  <a:pt x="38" y="67"/>
                </a:cubicBezTo>
                <a:cubicBezTo>
                  <a:pt x="44" y="67"/>
                  <a:pt x="50" y="66"/>
                  <a:pt x="55" y="63"/>
                </a:cubicBezTo>
                <a:cubicBezTo>
                  <a:pt x="63" y="70"/>
                  <a:pt x="63" y="70"/>
                  <a:pt x="63" y="70"/>
                </a:cubicBezTo>
                <a:cubicBezTo>
                  <a:pt x="66" y="72"/>
                  <a:pt x="68" y="73"/>
                  <a:pt x="71" y="73"/>
                </a:cubicBezTo>
                <a:cubicBezTo>
                  <a:pt x="75" y="73"/>
                  <a:pt x="78" y="71"/>
                  <a:pt x="80" y="69"/>
                </a:cubicBezTo>
                <a:cubicBezTo>
                  <a:pt x="84" y="64"/>
                  <a:pt x="84" y="56"/>
                  <a:pt x="79" y="52"/>
                </a:cubicBezTo>
                <a:close/>
                <a:moveTo>
                  <a:pt x="19" y="35"/>
                </a:moveTo>
                <a:cubicBezTo>
                  <a:pt x="18" y="30"/>
                  <a:pt x="20" y="25"/>
                  <a:pt x="23" y="21"/>
                </a:cubicBezTo>
                <a:cubicBezTo>
                  <a:pt x="27" y="17"/>
                  <a:pt x="32" y="14"/>
                  <a:pt x="38" y="14"/>
                </a:cubicBezTo>
                <a:cubicBezTo>
                  <a:pt x="43" y="14"/>
                  <a:pt x="47" y="16"/>
                  <a:pt x="51" y="19"/>
                </a:cubicBezTo>
                <a:cubicBezTo>
                  <a:pt x="55" y="22"/>
                  <a:pt x="57" y="27"/>
                  <a:pt x="57" y="32"/>
                </a:cubicBezTo>
                <a:cubicBezTo>
                  <a:pt x="58" y="37"/>
                  <a:pt x="56" y="42"/>
                  <a:pt x="53" y="46"/>
                </a:cubicBezTo>
                <a:cubicBezTo>
                  <a:pt x="49" y="50"/>
                  <a:pt x="44" y="53"/>
                  <a:pt x="38" y="53"/>
                </a:cubicBezTo>
                <a:cubicBezTo>
                  <a:pt x="34" y="53"/>
                  <a:pt x="29" y="51"/>
                  <a:pt x="26" y="48"/>
                </a:cubicBezTo>
                <a:cubicBezTo>
                  <a:pt x="22" y="45"/>
                  <a:pt x="19" y="40"/>
                  <a:pt x="19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1426369" y="1303215"/>
            <a:ext cx="1464469" cy="184666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关注公众号</a:t>
            </a:r>
            <a:endParaRPr lang="en-US" altLang="zh-CN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1428750" y="1518718"/>
            <a:ext cx="1529045" cy="39100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defTabSz="912495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3155156" y="3824099"/>
            <a:ext cx="1464469" cy="184666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关注公众号</a:t>
            </a:r>
            <a:endParaRPr lang="en-US" altLang="zh-CN" sz="12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3157538" y="4039602"/>
            <a:ext cx="1535760" cy="39100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defTabSz="912495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4783931" y="1299308"/>
            <a:ext cx="1464469" cy="184666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关注公众号</a:t>
            </a:r>
            <a:endParaRPr lang="en-US" altLang="zh-CN" sz="12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4786312" y="1514811"/>
            <a:ext cx="1529035" cy="39100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defTabSz="912495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6511131" y="3770990"/>
            <a:ext cx="1464469" cy="184666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关注公众号</a:t>
            </a:r>
            <a:endParaRPr lang="en-US" altLang="zh-CN" sz="12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6513512" y="3986493"/>
            <a:ext cx="1535759" cy="39100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defTabSz="912495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945C92E-D6E3-40B7-9FEA-ACE999C0F00A}"/>
              </a:ext>
            </a:extLst>
          </p:cNvPr>
          <p:cNvGrpSpPr/>
          <p:nvPr/>
        </p:nvGrpSpPr>
        <p:grpSpPr>
          <a:xfrm>
            <a:off x="-3572" y="0"/>
            <a:ext cx="9147572" cy="466897"/>
            <a:chOff x="-3572" y="0"/>
            <a:chExt cx="9147572" cy="466897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A8D483D0-AEC9-446F-8BD7-52C5113C9244}"/>
                </a:ext>
              </a:extLst>
            </p:cNvPr>
            <p:cNvSpPr/>
            <p:nvPr/>
          </p:nvSpPr>
          <p:spPr>
            <a:xfrm>
              <a:off x="-3572" y="0"/>
              <a:ext cx="9147572" cy="466897"/>
            </a:xfrm>
            <a:prstGeom prst="rect">
              <a:avLst/>
            </a:prstGeom>
            <a:solidFill>
              <a:srgbClr val="4A66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5">
              <a:extLst>
                <a:ext uri="{FF2B5EF4-FFF2-40B4-BE49-F238E27FC236}">
                  <a16:creationId xmlns:a16="http://schemas.microsoft.com/office/drawing/2014/main" id="{F8F92907-FB7E-4AB0-B8EE-73444899B539}"/>
                </a:ext>
              </a:extLst>
            </p:cNvPr>
            <p:cNvSpPr txBox="1"/>
            <p:nvPr/>
          </p:nvSpPr>
          <p:spPr>
            <a:xfrm>
              <a:off x="3647489" y="64171"/>
              <a:ext cx="18454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r>
                <a:rPr lang="en-US" altLang="zh-CN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工作概述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5" fill="hold">
                          <p:stCondLst>
                            <p:cond delay="indefinite"/>
                          </p:stCondLst>
                          <p:childTnLst>
                            <p:par>
                              <p:cTn id="10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7" presetID="2" presetClass="entr" presetSubtype="2" fill="hold" grpId="0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0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1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2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1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1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5" fill="hold">
                          <p:stCondLst>
                            <p:cond delay="indefinite"/>
                          </p:stCondLst>
                          <p:childTnLst>
                            <p:par>
                              <p:cTn id="1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7" presetID="2" presetClass="entr" presetSubtype="2" fill="hold" grpId="0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2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2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5" fill="hold">
                          <p:stCondLst>
                            <p:cond delay="indefinite"/>
                          </p:stCondLst>
                          <p:childTnLst>
                            <p:par>
                              <p:cTn id="1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7" presetID="2" presetClass="entr" presetSubtype="2" fill="hold" grpId="0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2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3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2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3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3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5" fill="hold">
                          <p:stCondLst>
                            <p:cond delay="indefinite"/>
                          </p:stCondLst>
                          <p:childTnLst>
                            <p:par>
                              <p:cTn id="1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7" presetID="2" presetClass="entr" presetSubtype="2" fill="hold" grpId="0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3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4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2" presetClass="entr" presetSubtype="2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7" grpId="0" animBg="1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5" fill="hold">
                          <p:stCondLst>
                            <p:cond delay="indefinite"/>
                          </p:stCondLst>
                          <p:childTnLst>
                            <p:par>
                              <p:cTn id="10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7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5" fill="hold">
                          <p:stCondLst>
                            <p:cond delay="indefinite"/>
                          </p:stCondLst>
                          <p:childTnLst>
                            <p:par>
                              <p:cTn id="1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7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5" fill="hold">
                          <p:stCondLst>
                            <p:cond delay="indefinite"/>
                          </p:stCondLst>
                          <p:childTnLst>
                            <p:par>
                              <p:cTn id="1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7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5" fill="hold">
                          <p:stCondLst>
                            <p:cond delay="indefinite"/>
                          </p:stCondLst>
                          <p:childTnLst>
                            <p:par>
                              <p:cTn id="1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7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7" grpId="0" animBg="1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</p:bldLst>
      </p:timing>
    </mc:Fallback>
  </mc:AlternateContent>
</p:sld>
</file>

<file path=ppt/theme/theme1.xml><?xml version="1.0" encoding="utf-8"?>
<a:theme xmlns:a="http://schemas.openxmlformats.org/drawingml/2006/main" name="Office主题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Lato">
      <a:majorFont>
        <a:latin typeface="Lato Regular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Lato">
      <a:majorFont>
        <a:latin typeface="Lato Regular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715</Words>
  <Application>Microsoft Office PowerPoint</Application>
  <PresentationFormat>全屏显示(16:9)</PresentationFormat>
  <Paragraphs>86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北魏楷书(翅膀整理)</vt:lpstr>
      <vt:lpstr>思源黑体 CN Bold</vt:lpstr>
      <vt:lpstr>思源黑体 CN Medium</vt:lpstr>
      <vt:lpstr>思源黑体 CN Regular</vt:lpstr>
      <vt:lpstr>微软雅黑</vt:lpstr>
      <vt:lpstr>Arial</vt:lpstr>
      <vt:lpstr>Calibri</vt:lpstr>
      <vt:lpstr>Lato Light</vt:lpstr>
      <vt:lpstr>Office主题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烟雾艺术创意经典蓝简约风工作总结汇报ppt模板</dc:title>
  <dc:creator>小白</dc:creator>
  <cp:keywords>www.51pptmoban.com</cp:keywords>
  <dc:description>www.51pptmoban.com</dc:description>
  <cp:lastModifiedBy>user Power</cp:lastModifiedBy>
  <cp:revision>27</cp:revision>
  <dcterms:created xsi:type="dcterms:W3CDTF">2014-11-26T08:06:00Z</dcterms:created>
  <dcterms:modified xsi:type="dcterms:W3CDTF">2023-10-28T14:37:17Z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