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30" r:id="rId1"/>
    <p:sldMasterId id="2147483794" r:id="rId2"/>
  </p:sldMasterIdLst>
  <p:notesMasterIdLst>
    <p:notesMasterId r:id="rId16"/>
  </p:notesMasterIdLst>
  <p:sldIdLst>
    <p:sldId id="349" r:id="rId3"/>
    <p:sldId id="1156" r:id="rId4"/>
    <p:sldId id="350" r:id="rId5"/>
    <p:sldId id="351" r:id="rId6"/>
    <p:sldId id="352" r:id="rId7"/>
    <p:sldId id="362" r:id="rId8"/>
    <p:sldId id="354" r:id="rId9"/>
    <p:sldId id="364" r:id="rId10"/>
    <p:sldId id="357" r:id="rId11"/>
    <p:sldId id="355" r:id="rId12"/>
    <p:sldId id="381" r:id="rId13"/>
    <p:sldId id="1155" r:id="rId14"/>
    <p:sldId id="1157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D0F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70" d="100"/>
          <a:sy n="70" d="100"/>
        </p:scale>
        <p:origin x="714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4A3340-C542-46E3-BB6B-1E3F28D53E89}" type="datetimeFigureOut">
              <a:rPr lang="zh-CN" altLang="en-US" smtClean="0"/>
              <a:t>2018/6/4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EAA4AF-B0AE-42C7-9AD8-C74E868F58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41146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2AB6CB-5D33-4092-965E-98107097A5C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80559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arenR"/>
            </a:pPr>
            <a:r>
              <a:rPr lang="en-US" sz="1200" dirty="0"/>
              <a:t>Delete pictures</a:t>
            </a:r>
          </a:p>
          <a:p>
            <a:pPr marL="228600" indent="-228600">
              <a:buAutoNum type="arabicParenR"/>
            </a:pPr>
            <a:r>
              <a:rPr lang="en-US" sz="1200" dirty="0"/>
              <a:t>Drag</a:t>
            </a:r>
            <a:r>
              <a:rPr lang="en-US" sz="1200" baseline="0" dirty="0"/>
              <a:t> and Drop your images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0886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4E8D62-D41F-6042-BCDF-79D228EFA10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108863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582281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0886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C805A9-F618-A64C-A71F-F614A05E57E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108863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814261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2AB6CB-5D33-4092-965E-98107097A5C2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53988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89124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86146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74692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8019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369588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78092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7239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408115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562310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25390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32735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1E5640A3-6CF0-4957-B2A1-0170D84E3B2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018" y="1607419"/>
            <a:ext cx="3566992" cy="3643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53087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94402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201336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802131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6074040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13425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673064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6501566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684358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232924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62162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942D7376-2C27-4213-99A0-D5B4CEE9A9B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7687" y="1786111"/>
            <a:ext cx="1514376" cy="1546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553500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997041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r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064000" y="441961"/>
            <a:ext cx="4368800" cy="3083564"/>
          </a:xfrm>
          <a:custGeom>
            <a:avLst/>
            <a:gdLst/>
            <a:ahLst/>
            <a:cxnLst/>
            <a:rect l="l" t="t" r="r" b="b"/>
            <a:pathLst>
              <a:path w="3276600" h="3124200">
                <a:moveTo>
                  <a:pt x="3028950" y="0"/>
                </a:moveTo>
                <a:cubicBezTo>
                  <a:pt x="3165723" y="0"/>
                  <a:pt x="3276600" y="110877"/>
                  <a:pt x="3276600" y="247650"/>
                </a:cubicBezTo>
                <a:lnTo>
                  <a:pt x="3276600" y="2876550"/>
                </a:lnTo>
                <a:cubicBezTo>
                  <a:pt x="3276600" y="3013323"/>
                  <a:pt x="3165723" y="3124200"/>
                  <a:pt x="3028950" y="3124200"/>
                </a:cubicBezTo>
                <a:cubicBezTo>
                  <a:pt x="2892177" y="3124200"/>
                  <a:pt x="2781300" y="3013323"/>
                  <a:pt x="2781300" y="2876550"/>
                </a:cubicBezTo>
                <a:lnTo>
                  <a:pt x="2781300" y="247650"/>
                </a:lnTo>
                <a:cubicBezTo>
                  <a:pt x="2781300" y="110877"/>
                  <a:pt x="2892177" y="0"/>
                  <a:pt x="3028950" y="0"/>
                </a:cubicBezTo>
                <a:close/>
                <a:moveTo>
                  <a:pt x="2317750" y="0"/>
                </a:moveTo>
                <a:cubicBezTo>
                  <a:pt x="2454523" y="0"/>
                  <a:pt x="2565400" y="110877"/>
                  <a:pt x="2565400" y="247650"/>
                </a:cubicBezTo>
                <a:lnTo>
                  <a:pt x="2565400" y="2876550"/>
                </a:lnTo>
                <a:cubicBezTo>
                  <a:pt x="2565400" y="3013323"/>
                  <a:pt x="2454523" y="3124200"/>
                  <a:pt x="2317750" y="3124200"/>
                </a:cubicBezTo>
                <a:cubicBezTo>
                  <a:pt x="2180977" y="3124200"/>
                  <a:pt x="2070100" y="3013323"/>
                  <a:pt x="2070100" y="2876550"/>
                </a:cubicBezTo>
                <a:lnTo>
                  <a:pt x="2070100" y="247650"/>
                </a:lnTo>
                <a:cubicBezTo>
                  <a:pt x="2070100" y="110877"/>
                  <a:pt x="2180977" y="0"/>
                  <a:pt x="2317750" y="0"/>
                </a:cubicBezTo>
                <a:close/>
                <a:moveTo>
                  <a:pt x="1606550" y="0"/>
                </a:moveTo>
                <a:cubicBezTo>
                  <a:pt x="1743323" y="0"/>
                  <a:pt x="1854200" y="110877"/>
                  <a:pt x="1854200" y="247650"/>
                </a:cubicBezTo>
                <a:lnTo>
                  <a:pt x="1854200" y="2876550"/>
                </a:lnTo>
                <a:cubicBezTo>
                  <a:pt x="1854200" y="3013323"/>
                  <a:pt x="1743323" y="3124200"/>
                  <a:pt x="1606550" y="3124200"/>
                </a:cubicBezTo>
                <a:cubicBezTo>
                  <a:pt x="1469777" y="3124200"/>
                  <a:pt x="1358900" y="3013323"/>
                  <a:pt x="1358900" y="2876550"/>
                </a:cubicBezTo>
                <a:lnTo>
                  <a:pt x="1358900" y="247650"/>
                </a:lnTo>
                <a:cubicBezTo>
                  <a:pt x="1358900" y="110877"/>
                  <a:pt x="1469777" y="0"/>
                  <a:pt x="1606550" y="0"/>
                </a:cubicBezTo>
                <a:close/>
                <a:moveTo>
                  <a:pt x="958850" y="0"/>
                </a:moveTo>
                <a:cubicBezTo>
                  <a:pt x="1095623" y="0"/>
                  <a:pt x="1206500" y="110877"/>
                  <a:pt x="1206500" y="247650"/>
                </a:cubicBezTo>
                <a:lnTo>
                  <a:pt x="1206500" y="2876550"/>
                </a:lnTo>
                <a:cubicBezTo>
                  <a:pt x="1206500" y="3013323"/>
                  <a:pt x="1095623" y="3124200"/>
                  <a:pt x="958850" y="3124200"/>
                </a:cubicBezTo>
                <a:cubicBezTo>
                  <a:pt x="822077" y="3124200"/>
                  <a:pt x="711200" y="3013323"/>
                  <a:pt x="711200" y="2876550"/>
                </a:cubicBezTo>
                <a:lnTo>
                  <a:pt x="711200" y="247650"/>
                </a:lnTo>
                <a:cubicBezTo>
                  <a:pt x="711200" y="110877"/>
                  <a:pt x="822077" y="0"/>
                  <a:pt x="958850" y="0"/>
                </a:cubicBezTo>
                <a:close/>
                <a:moveTo>
                  <a:pt x="247650" y="0"/>
                </a:moveTo>
                <a:cubicBezTo>
                  <a:pt x="384423" y="0"/>
                  <a:pt x="495300" y="110877"/>
                  <a:pt x="495300" y="247650"/>
                </a:cubicBezTo>
                <a:lnTo>
                  <a:pt x="495300" y="2876550"/>
                </a:lnTo>
                <a:cubicBezTo>
                  <a:pt x="495300" y="3013323"/>
                  <a:pt x="384423" y="3124200"/>
                  <a:pt x="247650" y="3124200"/>
                </a:cubicBezTo>
                <a:cubicBezTo>
                  <a:pt x="110877" y="3124200"/>
                  <a:pt x="0" y="3013323"/>
                  <a:pt x="0" y="2876550"/>
                </a:cubicBezTo>
                <a:lnTo>
                  <a:pt x="0" y="247650"/>
                </a:lnTo>
                <a:cubicBezTo>
                  <a:pt x="0" y="110877"/>
                  <a:pt x="110877" y="0"/>
                  <a:pt x="24765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954706" y="3801451"/>
            <a:ext cx="4511964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200" b="1">
                <a:solidFill>
                  <a:schemeClr val="bg1"/>
                </a:solidFill>
                <a:latin typeface="Lato Hairline"/>
                <a:cs typeface="Lato Hairline"/>
              </a:defRPr>
            </a:lvl1pPr>
          </a:lstStyle>
          <a:p>
            <a:pPr lvl="0"/>
            <a:r>
              <a:rPr lang="es-ES_tradnl" dirty="0"/>
              <a:t>TITLE HERE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3954706" y="4385251"/>
            <a:ext cx="45119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Ultimate</a:t>
            </a:r>
            <a:r>
              <a:rPr lang="es-ES_tradnl" dirty="0"/>
              <a:t> </a:t>
            </a:r>
            <a:r>
              <a:rPr lang="es-ES_tradnl" dirty="0" err="1"/>
              <a:t>Powerpoint</a:t>
            </a:r>
            <a:r>
              <a:rPr lang="es-ES_tradnl" dirty="0"/>
              <a:t> </a:t>
            </a:r>
            <a:r>
              <a:rPr lang="es-ES_tradnl" dirty="0" err="1"/>
              <a:t>Template</a:t>
            </a:r>
            <a:endParaRPr lang="es-ES_tradnl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3975167" y="4817826"/>
            <a:ext cx="4488039" cy="153686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44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52214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000">
        <p:fade/>
      </p:transition>
    </mc:Choice>
    <mc:Fallback xmlns=""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1021766" y="1833691"/>
            <a:ext cx="2411549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3621426" y="1833691"/>
            <a:ext cx="2411549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6224652" y="1833691"/>
            <a:ext cx="2411549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8824312" y="1833691"/>
            <a:ext cx="2411549" cy="1828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642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ortfolio-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icture Placeholder 24"/>
          <p:cNvSpPr>
            <a:spLocks noGrp="1" noChangeAspect="1"/>
          </p:cNvSpPr>
          <p:nvPr>
            <p:ph type="pic" sz="quarter" idx="13"/>
          </p:nvPr>
        </p:nvSpPr>
        <p:spPr>
          <a:xfrm>
            <a:off x="676605" y="1607963"/>
            <a:ext cx="1800000" cy="1800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tx1"/>
                </a:solidFill>
                <a:latin typeface="Roboto Light"/>
                <a:cs typeface="Roboto Light"/>
              </a:defRPr>
            </a:lvl1pPr>
          </a:lstStyle>
          <a:p>
            <a:endParaRPr lang="id-ID" dirty="0"/>
          </a:p>
        </p:txBody>
      </p:sp>
      <p:sp>
        <p:nvSpPr>
          <p:cNvPr id="26" name="Picture Placeholder 24"/>
          <p:cNvSpPr>
            <a:spLocks noGrp="1" noChangeAspect="1"/>
          </p:cNvSpPr>
          <p:nvPr>
            <p:ph type="pic" sz="quarter" idx="14"/>
          </p:nvPr>
        </p:nvSpPr>
        <p:spPr>
          <a:xfrm>
            <a:off x="2481915" y="3417713"/>
            <a:ext cx="1800000" cy="1800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tx1"/>
                </a:solidFill>
                <a:latin typeface="Roboto Light"/>
                <a:cs typeface="Roboto Light"/>
              </a:defRPr>
            </a:lvl1pPr>
          </a:lstStyle>
          <a:p>
            <a:endParaRPr lang="id-ID" dirty="0"/>
          </a:p>
        </p:txBody>
      </p:sp>
      <p:sp>
        <p:nvSpPr>
          <p:cNvPr id="37" name="Picture Placeholder 24"/>
          <p:cNvSpPr>
            <a:spLocks noGrp="1" noChangeAspect="1"/>
          </p:cNvSpPr>
          <p:nvPr>
            <p:ph type="pic" sz="quarter" idx="15"/>
          </p:nvPr>
        </p:nvSpPr>
        <p:spPr>
          <a:xfrm>
            <a:off x="4296542" y="1607963"/>
            <a:ext cx="1800000" cy="1800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tx1"/>
                </a:solidFill>
                <a:latin typeface="Roboto Light"/>
                <a:cs typeface="Roboto Light"/>
              </a:defRPr>
            </a:lvl1pPr>
          </a:lstStyle>
          <a:p>
            <a:endParaRPr lang="id-ID" dirty="0"/>
          </a:p>
        </p:txBody>
      </p:sp>
      <p:sp>
        <p:nvSpPr>
          <p:cNvPr id="38" name="Picture Placeholder 24"/>
          <p:cNvSpPr>
            <a:spLocks noGrp="1" noChangeAspect="1"/>
          </p:cNvSpPr>
          <p:nvPr>
            <p:ph type="pic" sz="quarter" idx="16"/>
          </p:nvPr>
        </p:nvSpPr>
        <p:spPr>
          <a:xfrm>
            <a:off x="6101851" y="3417713"/>
            <a:ext cx="1800000" cy="1800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tx1"/>
                </a:solidFill>
                <a:latin typeface="Roboto Light"/>
                <a:cs typeface="Roboto Light"/>
              </a:defRPr>
            </a:lvl1pPr>
          </a:lstStyle>
          <a:p>
            <a:endParaRPr lang="id-ID" dirty="0"/>
          </a:p>
        </p:txBody>
      </p:sp>
      <p:sp>
        <p:nvSpPr>
          <p:cNvPr id="41" name="Picture Placeholder 24"/>
          <p:cNvSpPr>
            <a:spLocks noGrp="1" noChangeAspect="1"/>
          </p:cNvSpPr>
          <p:nvPr>
            <p:ph type="pic" sz="quarter" idx="17"/>
          </p:nvPr>
        </p:nvSpPr>
        <p:spPr>
          <a:xfrm>
            <a:off x="7909352" y="1607963"/>
            <a:ext cx="1800000" cy="1800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tx1"/>
                </a:solidFill>
                <a:latin typeface="Roboto Light"/>
                <a:cs typeface="Roboto Light"/>
              </a:defRPr>
            </a:lvl1pPr>
          </a:lstStyle>
          <a:p>
            <a:endParaRPr lang="id-ID" dirty="0"/>
          </a:p>
        </p:txBody>
      </p:sp>
      <p:sp>
        <p:nvSpPr>
          <p:cNvPr id="42" name="Picture Placeholder 24"/>
          <p:cNvSpPr>
            <a:spLocks noGrp="1" noChangeAspect="1"/>
          </p:cNvSpPr>
          <p:nvPr>
            <p:ph type="pic" sz="quarter" idx="18"/>
          </p:nvPr>
        </p:nvSpPr>
        <p:spPr>
          <a:xfrm>
            <a:off x="9721013" y="3417713"/>
            <a:ext cx="1800000" cy="1800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tx1"/>
                </a:solidFill>
                <a:latin typeface="Roboto Light"/>
                <a:cs typeface="Roboto Light"/>
              </a:defRPr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175821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ablet-mock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icture Placeholder 9"/>
          <p:cNvSpPr>
            <a:spLocks noGrp="1" noChangeAspect="1"/>
          </p:cNvSpPr>
          <p:nvPr>
            <p:ph type="pic" sz="quarter" idx="10"/>
          </p:nvPr>
        </p:nvSpPr>
        <p:spPr>
          <a:xfrm>
            <a:off x="2157946" y="1854943"/>
            <a:ext cx="2029685" cy="272784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9" name="Picture Placeholder 9"/>
          <p:cNvSpPr>
            <a:spLocks noGrp="1" noChangeAspect="1"/>
          </p:cNvSpPr>
          <p:nvPr>
            <p:ph type="pic" sz="quarter" idx="11"/>
          </p:nvPr>
        </p:nvSpPr>
        <p:spPr>
          <a:xfrm>
            <a:off x="5073370" y="1854943"/>
            <a:ext cx="2078592" cy="272784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0" name="Picture Placeholder 9"/>
          <p:cNvSpPr>
            <a:spLocks noGrp="1" noChangeAspect="1"/>
          </p:cNvSpPr>
          <p:nvPr>
            <p:ph type="pic" sz="quarter" idx="12"/>
          </p:nvPr>
        </p:nvSpPr>
        <p:spPr>
          <a:xfrm>
            <a:off x="7918154" y="1856956"/>
            <a:ext cx="2079350" cy="272784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Roboto Light"/>
                <a:cs typeface="Roboto Light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8575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esktop Pro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9"/>
          <p:cNvSpPr>
            <a:spLocks noGrp="1"/>
          </p:cNvSpPr>
          <p:nvPr>
            <p:ph type="pic" sz="quarter" idx="11"/>
          </p:nvPr>
        </p:nvSpPr>
        <p:spPr>
          <a:xfrm>
            <a:off x="6639624" y="1975278"/>
            <a:ext cx="4339462" cy="249108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5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7379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3628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33802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13" Type="http://schemas.openxmlformats.org/officeDocument/2006/relationships/slideLayout" Target="../slideLayouts/slideLayout21.xml"/><Relationship Id="rId18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1.xml"/><Relationship Id="rId21" Type="http://schemas.openxmlformats.org/officeDocument/2006/relationships/slideLayout" Target="../slideLayouts/slideLayout29.xml"/><Relationship Id="rId7" Type="http://schemas.openxmlformats.org/officeDocument/2006/relationships/slideLayout" Target="../slideLayouts/slideLayout15.xml"/><Relationship Id="rId12" Type="http://schemas.openxmlformats.org/officeDocument/2006/relationships/slideLayout" Target="../slideLayouts/slideLayout20.xml"/><Relationship Id="rId17" Type="http://schemas.openxmlformats.org/officeDocument/2006/relationships/slideLayout" Target="../slideLayouts/slideLayout25.xml"/><Relationship Id="rId25" Type="http://schemas.openxmlformats.org/officeDocument/2006/relationships/image" Target="../media/image4.jpeg"/><Relationship Id="rId2" Type="http://schemas.openxmlformats.org/officeDocument/2006/relationships/slideLayout" Target="../slideLayouts/slideLayout10.xml"/><Relationship Id="rId16" Type="http://schemas.openxmlformats.org/officeDocument/2006/relationships/slideLayout" Target="../slideLayouts/slideLayout24.xml"/><Relationship Id="rId20" Type="http://schemas.openxmlformats.org/officeDocument/2006/relationships/slideLayout" Target="../slideLayouts/slideLayout28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24" Type="http://schemas.openxmlformats.org/officeDocument/2006/relationships/theme" Target="../theme/theme2.xml"/><Relationship Id="rId5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23.xml"/><Relationship Id="rId23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27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Relationship Id="rId14" Type="http://schemas.openxmlformats.org/officeDocument/2006/relationships/slideLayout" Target="../slideLayouts/slideLayout22.xml"/><Relationship Id="rId22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938BB3AB-7B1F-43AD-9A5A-CDB5AAC0C47C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900000">
            <a:off x="-922532" y="-897429"/>
            <a:ext cx="2028553" cy="2071871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45BAE5F8-ADBF-4501-91FF-516F11642384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00000">
            <a:off x="11070545" y="5625590"/>
            <a:ext cx="2028553" cy="2071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82381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93" r:id="rId3"/>
    <p:sldLayoutId id="2147483783" r:id="rId4"/>
    <p:sldLayoutId id="2147483785" r:id="rId5"/>
    <p:sldLayoutId id="2147483786" r:id="rId6"/>
    <p:sldLayoutId id="2147483788" r:id="rId7"/>
    <p:sldLayoutId id="2147483791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969"/>
          <a:stretch>
            <a:fillRect/>
          </a:stretch>
        </p:blipFill>
        <p:spPr>
          <a:xfrm>
            <a:off x="1" y="0"/>
            <a:ext cx="1218658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5789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5" r:id="rId1"/>
    <p:sldLayoutId id="2147483796" r:id="rId2"/>
    <p:sldLayoutId id="2147483797" r:id="rId3"/>
    <p:sldLayoutId id="2147483798" r:id="rId4"/>
    <p:sldLayoutId id="2147483799" r:id="rId5"/>
    <p:sldLayoutId id="2147483800" r:id="rId6"/>
    <p:sldLayoutId id="2147483801" r:id="rId7"/>
    <p:sldLayoutId id="2147483802" r:id="rId8"/>
    <p:sldLayoutId id="2147483803" r:id="rId9"/>
    <p:sldLayoutId id="2147483804" r:id="rId10"/>
    <p:sldLayoutId id="2147483805" r:id="rId11"/>
    <p:sldLayoutId id="2147483806" r:id="rId12"/>
    <p:sldLayoutId id="2147483807" r:id="rId13"/>
    <p:sldLayoutId id="2147483808" r:id="rId14"/>
    <p:sldLayoutId id="2147483809" r:id="rId15"/>
    <p:sldLayoutId id="2147483810" r:id="rId16"/>
    <p:sldLayoutId id="2147483811" r:id="rId17"/>
    <p:sldLayoutId id="2147483812" r:id="rId18"/>
    <p:sldLayoutId id="2147483813" r:id="rId19"/>
    <p:sldLayoutId id="2147483814" r:id="rId20"/>
    <p:sldLayoutId id="2147483815" r:id="rId21"/>
    <p:sldLayoutId id="2147483816" r:id="rId22"/>
    <p:sldLayoutId id="2147483817" r:id="rId23"/>
  </p:sldLayoutIdLst>
  <p:hf hdr="0" ft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包含 室内, 墙壁, 餐桌&#10;&#10;已生成极高可信度的说明">
            <a:extLst>
              <a:ext uri="{FF2B5EF4-FFF2-40B4-BE49-F238E27FC236}">
                <a16:creationId xmlns:a16="http://schemas.microsoft.com/office/drawing/2014/main" xmlns="" id="{3266DBC6-DACC-4D3E-9EB5-FB369A75C3D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70FFD138-26A9-4482-9028-85727F95D48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511" y="190747"/>
            <a:ext cx="6341098" cy="6476506"/>
          </a:xfrm>
          <a:prstGeom prst="rect">
            <a:avLst/>
          </a:prstGeom>
        </p:spPr>
      </p:pic>
      <p:sp>
        <p:nvSpPr>
          <p:cNvPr id="61" name="文本框 60"/>
          <p:cNvSpPr txBox="1"/>
          <p:nvPr/>
        </p:nvSpPr>
        <p:spPr>
          <a:xfrm>
            <a:off x="5301553" y="1716504"/>
            <a:ext cx="158889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5400" b="1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2018</a:t>
            </a:r>
            <a:endParaRPr lang="zh-CN" altLang="en-US" sz="5400" b="1" dirty="0">
              <a:solidFill>
                <a:schemeClr val="accent1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62" name="矩形 61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<p:cNvSpPr/>
          <p:nvPr/>
        </p:nvSpPr>
        <p:spPr>
          <a:xfrm>
            <a:off x="3821374" y="3563415"/>
            <a:ext cx="454925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sit </a:t>
            </a:r>
            <a:r>
              <a:rPr lang="en-US" altLang="zh-CN" sz="1200" dirty="0" err="1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amet</a:t>
            </a:r>
            <a:r>
              <a:rPr lang="en-US" altLang="zh-CN" sz="1200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, </a:t>
            </a:r>
            <a:r>
              <a:rPr lang="en-US" altLang="zh-CN" sz="1200" dirty="0" err="1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consectetur</a:t>
            </a:r>
            <a:r>
              <a:rPr lang="en-US" altLang="zh-CN" sz="1200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200" dirty="0" err="1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adipiscing</a:t>
            </a:r>
            <a:r>
              <a:rPr lang="en-US" altLang="zh-CN" sz="1200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200" dirty="0" err="1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elit</a:t>
            </a:r>
            <a:r>
              <a:rPr lang="en-US" altLang="zh-CN" sz="1200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. </a:t>
            </a:r>
            <a:r>
              <a:rPr lang="en-US" altLang="zh-CN" sz="1200" dirty="0" err="1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Ut</a:t>
            </a:r>
            <a:r>
              <a:rPr lang="en-US" altLang="zh-CN" sz="1200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200" dirty="0" err="1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efficitur</a:t>
            </a:r>
            <a:r>
              <a:rPr lang="en-US" altLang="zh-CN" sz="1200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ipsum vitae </a:t>
            </a:r>
            <a:r>
              <a:rPr lang="en-US" altLang="zh-CN" sz="1200" dirty="0" err="1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tortor</a:t>
            </a:r>
            <a:r>
              <a:rPr lang="en-US" altLang="zh-CN" sz="1200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200" dirty="0" err="1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accumsan</a:t>
            </a:r>
            <a:r>
              <a:rPr lang="en-US" altLang="zh-CN" sz="1200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, a </a:t>
            </a:r>
            <a:r>
              <a:rPr lang="en-US" altLang="zh-CN" sz="1200" dirty="0" err="1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pulvinar</a:t>
            </a:r>
            <a:endParaRPr lang="zh-CN" altLang="en-US" sz="1200" dirty="0"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4157008" y="2797952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清新简约工作总结</a:t>
            </a:r>
            <a:endParaRPr lang="zh-CN" altLang="en-US" sz="3600" b="1" dirty="0">
              <a:solidFill>
                <a:schemeClr val="tx2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cxnSp>
        <p:nvCxnSpPr>
          <p:cNvPr id="64" name="直接连接符 63"/>
          <p:cNvCxnSpPr>
            <a:cxnSpLocks/>
          </p:cNvCxnSpPr>
          <p:nvPr/>
        </p:nvCxnSpPr>
        <p:spPr>
          <a:xfrm>
            <a:off x="5848066" y="2665154"/>
            <a:ext cx="495869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圆角矩形 64"/>
          <p:cNvSpPr/>
          <p:nvPr/>
        </p:nvSpPr>
        <p:spPr>
          <a:xfrm>
            <a:off x="5107816" y="4272425"/>
            <a:ext cx="1987400" cy="491319"/>
          </a:xfrm>
          <a:prstGeom prst="roundRect">
            <a:avLst/>
          </a:pr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汇报人：小 白</a:t>
            </a:r>
            <a:endParaRPr lang="zh-CN" altLang="en-US" sz="1400" dirty="0">
              <a:solidFill>
                <a:schemeClr val="tx2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208351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>
            <a:grpSpLocks noChangeAspect="1"/>
          </p:cNvGrpSpPr>
          <p:nvPr/>
        </p:nvGrpSpPr>
        <p:grpSpPr>
          <a:xfrm>
            <a:off x="2005353" y="1569024"/>
            <a:ext cx="2330562" cy="3309357"/>
            <a:chOff x="8099434" y="2121218"/>
            <a:chExt cx="1322388" cy="1878013"/>
          </a:xfrm>
        </p:grpSpPr>
        <p:sp>
          <p:nvSpPr>
            <p:cNvPr id="24" name="Freeform 33"/>
            <p:cNvSpPr>
              <a:spLocks/>
            </p:cNvSpPr>
            <p:nvPr/>
          </p:nvSpPr>
          <p:spPr bwMode="auto">
            <a:xfrm>
              <a:off x="8099434" y="2121218"/>
              <a:ext cx="1322388" cy="1878013"/>
            </a:xfrm>
            <a:custGeom>
              <a:avLst/>
              <a:gdLst>
                <a:gd name="T0" fmla="*/ 834 w 834"/>
                <a:gd name="T1" fmla="*/ 1133 h 1183"/>
                <a:gd name="T2" fmla="*/ 785 w 834"/>
                <a:gd name="T3" fmla="*/ 1183 h 1183"/>
                <a:gd name="T4" fmla="*/ 50 w 834"/>
                <a:gd name="T5" fmla="*/ 1183 h 1183"/>
                <a:gd name="T6" fmla="*/ 0 w 834"/>
                <a:gd name="T7" fmla="*/ 1133 h 1183"/>
                <a:gd name="T8" fmla="*/ 0 w 834"/>
                <a:gd name="T9" fmla="*/ 49 h 1183"/>
                <a:gd name="T10" fmla="*/ 50 w 834"/>
                <a:gd name="T11" fmla="*/ 0 h 1183"/>
                <a:gd name="T12" fmla="*/ 785 w 834"/>
                <a:gd name="T13" fmla="*/ 0 h 1183"/>
                <a:gd name="T14" fmla="*/ 834 w 834"/>
                <a:gd name="T15" fmla="*/ 49 h 1183"/>
                <a:gd name="T16" fmla="*/ 834 w 834"/>
                <a:gd name="T17" fmla="*/ 1133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4" h="1183">
                  <a:moveTo>
                    <a:pt x="834" y="1133"/>
                  </a:moveTo>
                  <a:cubicBezTo>
                    <a:pt x="834" y="1160"/>
                    <a:pt x="812" y="1183"/>
                    <a:pt x="785" y="1183"/>
                  </a:cubicBezTo>
                  <a:cubicBezTo>
                    <a:pt x="50" y="1183"/>
                    <a:pt x="50" y="1183"/>
                    <a:pt x="50" y="1183"/>
                  </a:cubicBezTo>
                  <a:cubicBezTo>
                    <a:pt x="22" y="1183"/>
                    <a:pt x="0" y="1160"/>
                    <a:pt x="0" y="1133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22"/>
                    <a:pt x="22" y="0"/>
                    <a:pt x="50" y="0"/>
                  </a:cubicBezTo>
                  <a:cubicBezTo>
                    <a:pt x="785" y="0"/>
                    <a:pt x="785" y="0"/>
                    <a:pt x="785" y="0"/>
                  </a:cubicBezTo>
                  <a:cubicBezTo>
                    <a:pt x="812" y="0"/>
                    <a:pt x="834" y="22"/>
                    <a:pt x="834" y="49"/>
                  </a:cubicBezTo>
                  <a:cubicBezTo>
                    <a:pt x="834" y="1133"/>
                    <a:pt x="834" y="1133"/>
                    <a:pt x="834" y="1133"/>
                  </a:cubicBezTo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14" tIns="22857" rIns="45714" bIns="22857" numCol="1" anchor="t" anchorCtr="0" compatLnSpc="1">
              <a:prstTxWarp prst="textNoShape">
                <a:avLst/>
              </a:prstTxWarp>
            </a:bodyPr>
            <a:lstStyle/>
            <a:p>
              <a:pPr defTabSz="544211"/>
              <a:endParaRPr lang="id-ID" sz="2150">
                <a:solidFill>
                  <a:srgbClr val="73757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29" name="Freeform 34"/>
            <p:cNvSpPr>
              <a:spLocks noChangeAspect="1"/>
            </p:cNvSpPr>
            <p:nvPr/>
          </p:nvSpPr>
          <p:spPr bwMode="auto">
            <a:xfrm>
              <a:off x="8107372" y="2127568"/>
              <a:ext cx="1308100" cy="1863725"/>
            </a:xfrm>
            <a:custGeom>
              <a:avLst/>
              <a:gdLst>
                <a:gd name="T0" fmla="*/ 45 w 825"/>
                <a:gd name="T1" fmla="*/ 1174 h 1174"/>
                <a:gd name="T2" fmla="*/ 0 w 825"/>
                <a:gd name="T3" fmla="*/ 1129 h 1174"/>
                <a:gd name="T4" fmla="*/ 0 w 825"/>
                <a:gd name="T5" fmla="*/ 45 h 1174"/>
                <a:gd name="T6" fmla="*/ 45 w 825"/>
                <a:gd name="T7" fmla="*/ 0 h 1174"/>
                <a:gd name="T8" fmla="*/ 780 w 825"/>
                <a:gd name="T9" fmla="*/ 0 h 1174"/>
                <a:gd name="T10" fmla="*/ 825 w 825"/>
                <a:gd name="T11" fmla="*/ 45 h 1174"/>
                <a:gd name="T12" fmla="*/ 825 w 825"/>
                <a:gd name="T13" fmla="*/ 1129 h 1174"/>
                <a:gd name="T14" fmla="*/ 780 w 825"/>
                <a:gd name="T15" fmla="*/ 1174 h 1174"/>
                <a:gd name="T16" fmla="*/ 45 w 825"/>
                <a:gd name="T17" fmla="*/ 1174 h 1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25" h="1174">
                  <a:moveTo>
                    <a:pt x="45" y="1174"/>
                  </a:moveTo>
                  <a:cubicBezTo>
                    <a:pt x="20" y="1174"/>
                    <a:pt x="0" y="1154"/>
                    <a:pt x="0" y="1129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21"/>
                    <a:pt x="20" y="0"/>
                    <a:pt x="45" y="0"/>
                  </a:cubicBezTo>
                  <a:cubicBezTo>
                    <a:pt x="780" y="0"/>
                    <a:pt x="780" y="0"/>
                    <a:pt x="780" y="0"/>
                  </a:cubicBezTo>
                  <a:cubicBezTo>
                    <a:pt x="805" y="0"/>
                    <a:pt x="825" y="21"/>
                    <a:pt x="825" y="45"/>
                  </a:cubicBezTo>
                  <a:cubicBezTo>
                    <a:pt x="825" y="1129"/>
                    <a:pt x="825" y="1129"/>
                    <a:pt x="825" y="1129"/>
                  </a:cubicBezTo>
                  <a:cubicBezTo>
                    <a:pt x="825" y="1154"/>
                    <a:pt x="805" y="1174"/>
                    <a:pt x="780" y="1174"/>
                  </a:cubicBezTo>
                  <a:cubicBezTo>
                    <a:pt x="45" y="1174"/>
                    <a:pt x="45" y="1174"/>
                    <a:pt x="45" y="1174"/>
                  </a:cubicBezTo>
                </a:path>
              </a:pathLst>
            </a:custGeom>
            <a:solidFill>
              <a:srgbClr val="18181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14" tIns="22857" rIns="45714" bIns="22857" numCol="1" anchor="t" anchorCtr="0" compatLnSpc="1">
              <a:prstTxWarp prst="textNoShape">
                <a:avLst/>
              </a:prstTxWarp>
            </a:bodyPr>
            <a:lstStyle/>
            <a:p>
              <a:pPr defTabSz="544211"/>
              <a:endParaRPr lang="id-ID" sz="2150">
                <a:solidFill>
                  <a:srgbClr val="73757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30" name="Oval 35"/>
            <p:cNvSpPr>
              <a:spLocks noChangeArrowheads="1"/>
            </p:cNvSpPr>
            <p:nvPr/>
          </p:nvSpPr>
          <p:spPr bwMode="auto">
            <a:xfrm>
              <a:off x="8748722" y="2197418"/>
              <a:ext cx="23813" cy="23813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14" tIns="22857" rIns="45714" bIns="22857" numCol="1" anchor="t" anchorCtr="0" compatLnSpc="1">
              <a:prstTxWarp prst="textNoShape">
                <a:avLst/>
              </a:prstTxWarp>
            </a:bodyPr>
            <a:lstStyle/>
            <a:p>
              <a:pPr defTabSz="544211"/>
              <a:endParaRPr lang="id-ID" sz="2150">
                <a:solidFill>
                  <a:srgbClr val="73757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38" name="Oval 36"/>
            <p:cNvSpPr>
              <a:spLocks noChangeArrowheads="1"/>
            </p:cNvSpPr>
            <p:nvPr/>
          </p:nvSpPr>
          <p:spPr bwMode="auto">
            <a:xfrm>
              <a:off x="8748722" y="2195831"/>
              <a:ext cx="23813" cy="23813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14" tIns="22857" rIns="45714" bIns="22857" numCol="1" anchor="t" anchorCtr="0" compatLnSpc="1">
              <a:prstTxWarp prst="textNoShape">
                <a:avLst/>
              </a:prstTxWarp>
            </a:bodyPr>
            <a:lstStyle/>
            <a:p>
              <a:pPr defTabSz="544211"/>
              <a:endParaRPr lang="id-ID" sz="2150">
                <a:solidFill>
                  <a:srgbClr val="73757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39" name="Oval 37"/>
            <p:cNvSpPr>
              <a:spLocks noChangeArrowheads="1"/>
            </p:cNvSpPr>
            <p:nvPr/>
          </p:nvSpPr>
          <p:spPr bwMode="auto">
            <a:xfrm>
              <a:off x="8753484" y="2200593"/>
              <a:ext cx="14288" cy="1428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14" tIns="22857" rIns="45714" bIns="22857" numCol="1" anchor="t" anchorCtr="0" compatLnSpc="1">
              <a:prstTxWarp prst="textNoShape">
                <a:avLst/>
              </a:prstTxWarp>
            </a:bodyPr>
            <a:lstStyle/>
            <a:p>
              <a:pPr defTabSz="544211"/>
              <a:endParaRPr lang="id-ID" sz="2150">
                <a:solidFill>
                  <a:srgbClr val="73757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40" name="Oval 38"/>
            <p:cNvSpPr>
              <a:spLocks noChangeArrowheads="1"/>
            </p:cNvSpPr>
            <p:nvPr/>
          </p:nvSpPr>
          <p:spPr bwMode="auto">
            <a:xfrm>
              <a:off x="8756659" y="2203768"/>
              <a:ext cx="7938" cy="7938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14" tIns="22857" rIns="45714" bIns="22857" numCol="1" anchor="t" anchorCtr="0" compatLnSpc="1">
              <a:prstTxWarp prst="textNoShape">
                <a:avLst/>
              </a:prstTxWarp>
            </a:bodyPr>
            <a:lstStyle/>
            <a:p>
              <a:pPr defTabSz="544211"/>
              <a:endParaRPr lang="id-ID" sz="2150">
                <a:solidFill>
                  <a:srgbClr val="73757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41" name="Freeform 39"/>
            <p:cNvSpPr>
              <a:spLocks/>
            </p:cNvSpPr>
            <p:nvPr/>
          </p:nvSpPr>
          <p:spPr bwMode="auto">
            <a:xfrm>
              <a:off x="8759834" y="2206943"/>
              <a:ext cx="1588" cy="1588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14" tIns="22857" rIns="45714" bIns="22857" numCol="1" anchor="t" anchorCtr="0" compatLnSpc="1">
              <a:prstTxWarp prst="textNoShape">
                <a:avLst/>
              </a:prstTxWarp>
            </a:bodyPr>
            <a:lstStyle/>
            <a:p>
              <a:pPr defTabSz="544211"/>
              <a:endParaRPr lang="id-ID" sz="2150">
                <a:solidFill>
                  <a:srgbClr val="73757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42" name="Rectangle 40"/>
            <p:cNvSpPr>
              <a:spLocks noChangeArrowheads="1"/>
            </p:cNvSpPr>
            <p:nvPr/>
          </p:nvSpPr>
          <p:spPr bwMode="auto">
            <a:xfrm>
              <a:off x="8723322" y="2203768"/>
              <a:ext cx="11113" cy="11113"/>
            </a:xfrm>
            <a:prstGeom prst="rect">
              <a:avLst/>
            </a:prstGeom>
            <a:solidFill>
              <a:srgbClr val="46464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14" tIns="22857" rIns="45714" bIns="22857" numCol="1" anchor="t" anchorCtr="0" compatLnSpc="1">
              <a:prstTxWarp prst="textNoShape">
                <a:avLst/>
              </a:prstTxWarp>
            </a:bodyPr>
            <a:lstStyle/>
            <a:p>
              <a:pPr defTabSz="544211"/>
              <a:endParaRPr lang="id-ID" sz="2150">
                <a:solidFill>
                  <a:srgbClr val="73757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43" name="Rectangle 41"/>
            <p:cNvSpPr>
              <a:spLocks noChangeArrowheads="1"/>
            </p:cNvSpPr>
            <p:nvPr/>
          </p:nvSpPr>
          <p:spPr bwMode="auto">
            <a:xfrm>
              <a:off x="8178809" y="2278381"/>
              <a:ext cx="1165225" cy="1554163"/>
            </a:xfrm>
            <a:prstGeom prst="rect">
              <a:avLst/>
            </a:prstGeom>
            <a:solidFill>
              <a:srgbClr val="0C0D1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14" tIns="22857" rIns="45714" bIns="22857" numCol="1" anchor="t" anchorCtr="0" compatLnSpc="1">
              <a:prstTxWarp prst="textNoShape">
                <a:avLst/>
              </a:prstTxWarp>
            </a:bodyPr>
            <a:lstStyle/>
            <a:p>
              <a:pPr defTabSz="544211"/>
              <a:endParaRPr lang="id-ID" sz="2150">
                <a:solidFill>
                  <a:srgbClr val="73757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44" name="Rectangle 42"/>
            <p:cNvSpPr>
              <a:spLocks noChangeArrowheads="1"/>
            </p:cNvSpPr>
            <p:nvPr/>
          </p:nvSpPr>
          <p:spPr bwMode="auto">
            <a:xfrm>
              <a:off x="8185159" y="2284731"/>
              <a:ext cx="1152525" cy="1541463"/>
            </a:xfrm>
            <a:prstGeom prst="rect">
              <a:avLst/>
            </a:prstGeom>
            <a:solidFill>
              <a:srgbClr val="7E7E7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14" tIns="22857" rIns="45714" bIns="22857" numCol="1" anchor="t" anchorCtr="0" compatLnSpc="1">
              <a:prstTxWarp prst="textNoShape">
                <a:avLst/>
              </a:prstTxWarp>
            </a:bodyPr>
            <a:lstStyle/>
            <a:p>
              <a:pPr defTabSz="544211"/>
              <a:endParaRPr lang="id-ID" sz="2150">
                <a:solidFill>
                  <a:srgbClr val="73757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45" name="Oval 43"/>
            <p:cNvSpPr>
              <a:spLocks noChangeArrowheads="1"/>
            </p:cNvSpPr>
            <p:nvPr/>
          </p:nvSpPr>
          <p:spPr bwMode="auto">
            <a:xfrm>
              <a:off x="8712209" y="3865881"/>
              <a:ext cx="98425" cy="100013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14" tIns="22857" rIns="45714" bIns="22857" numCol="1" anchor="t" anchorCtr="0" compatLnSpc="1">
              <a:prstTxWarp prst="textNoShape">
                <a:avLst/>
              </a:prstTxWarp>
            </a:bodyPr>
            <a:lstStyle/>
            <a:p>
              <a:pPr defTabSz="544211"/>
              <a:endParaRPr lang="id-ID" sz="2150">
                <a:solidFill>
                  <a:srgbClr val="73757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46" name="Freeform 44"/>
            <p:cNvSpPr>
              <a:spLocks/>
            </p:cNvSpPr>
            <p:nvPr/>
          </p:nvSpPr>
          <p:spPr bwMode="auto">
            <a:xfrm>
              <a:off x="8736022" y="3889693"/>
              <a:ext cx="50800" cy="50800"/>
            </a:xfrm>
            <a:custGeom>
              <a:avLst/>
              <a:gdLst>
                <a:gd name="T0" fmla="*/ 30 w 32"/>
                <a:gd name="T1" fmla="*/ 21 h 32"/>
                <a:gd name="T2" fmla="*/ 28 w 32"/>
                <a:gd name="T3" fmla="*/ 21 h 32"/>
                <a:gd name="T4" fmla="*/ 21 w 32"/>
                <a:gd name="T5" fmla="*/ 28 h 32"/>
                <a:gd name="T6" fmla="*/ 11 w 32"/>
                <a:gd name="T7" fmla="*/ 28 h 32"/>
                <a:gd name="T8" fmla="*/ 4 w 32"/>
                <a:gd name="T9" fmla="*/ 21 h 32"/>
                <a:gd name="T10" fmla="*/ 4 w 32"/>
                <a:gd name="T11" fmla="*/ 11 h 32"/>
                <a:gd name="T12" fmla="*/ 11 w 32"/>
                <a:gd name="T13" fmla="*/ 4 h 32"/>
                <a:gd name="T14" fmla="*/ 21 w 32"/>
                <a:gd name="T15" fmla="*/ 4 h 32"/>
                <a:gd name="T16" fmla="*/ 28 w 32"/>
                <a:gd name="T17" fmla="*/ 11 h 32"/>
                <a:gd name="T18" fmla="*/ 28 w 32"/>
                <a:gd name="T19" fmla="*/ 21 h 32"/>
                <a:gd name="T20" fmla="*/ 30 w 32"/>
                <a:gd name="T21" fmla="*/ 21 h 32"/>
                <a:gd name="T22" fmla="*/ 32 w 32"/>
                <a:gd name="T23" fmla="*/ 21 h 32"/>
                <a:gd name="T24" fmla="*/ 32 w 32"/>
                <a:gd name="T25" fmla="*/ 11 h 32"/>
                <a:gd name="T26" fmla="*/ 21 w 32"/>
                <a:gd name="T27" fmla="*/ 0 h 32"/>
                <a:gd name="T28" fmla="*/ 11 w 32"/>
                <a:gd name="T29" fmla="*/ 0 h 32"/>
                <a:gd name="T30" fmla="*/ 0 w 32"/>
                <a:gd name="T31" fmla="*/ 11 h 32"/>
                <a:gd name="T32" fmla="*/ 0 w 32"/>
                <a:gd name="T33" fmla="*/ 21 h 32"/>
                <a:gd name="T34" fmla="*/ 11 w 32"/>
                <a:gd name="T35" fmla="*/ 32 h 32"/>
                <a:gd name="T36" fmla="*/ 21 w 32"/>
                <a:gd name="T37" fmla="*/ 32 h 32"/>
                <a:gd name="T38" fmla="*/ 32 w 32"/>
                <a:gd name="T39" fmla="*/ 21 h 32"/>
                <a:gd name="T40" fmla="*/ 30 w 32"/>
                <a:gd name="T41" fmla="*/ 2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2" h="32">
                  <a:moveTo>
                    <a:pt x="30" y="21"/>
                  </a:moveTo>
                  <a:cubicBezTo>
                    <a:pt x="28" y="21"/>
                    <a:pt x="28" y="21"/>
                    <a:pt x="28" y="21"/>
                  </a:cubicBezTo>
                  <a:cubicBezTo>
                    <a:pt x="28" y="25"/>
                    <a:pt x="25" y="28"/>
                    <a:pt x="2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7" y="28"/>
                    <a:pt x="4" y="25"/>
                    <a:pt x="4" y="2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7"/>
                    <a:pt x="7" y="4"/>
                    <a:pt x="1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5" y="4"/>
                    <a:pt x="28" y="7"/>
                    <a:pt x="28" y="1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5"/>
                    <a:pt x="28" y="0"/>
                    <a:pt x="2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8"/>
                    <a:pt x="5" y="32"/>
                    <a:pt x="11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8" y="32"/>
                    <a:pt x="32" y="28"/>
                    <a:pt x="32" y="21"/>
                  </a:cubicBezTo>
                  <a:lnTo>
                    <a:pt x="30" y="2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14" tIns="22857" rIns="45714" bIns="22857" numCol="1" anchor="t" anchorCtr="0" compatLnSpc="1">
              <a:prstTxWarp prst="textNoShape">
                <a:avLst/>
              </a:prstTxWarp>
            </a:bodyPr>
            <a:lstStyle/>
            <a:p>
              <a:pPr defTabSz="544211"/>
              <a:endParaRPr lang="id-ID" sz="2150">
                <a:solidFill>
                  <a:srgbClr val="73757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60" name="Group 59"/>
          <p:cNvGrpSpPr>
            <a:grpSpLocks noChangeAspect="1"/>
          </p:cNvGrpSpPr>
          <p:nvPr/>
        </p:nvGrpSpPr>
        <p:grpSpPr>
          <a:xfrm>
            <a:off x="4936277" y="1569024"/>
            <a:ext cx="2330561" cy="3309356"/>
            <a:chOff x="8099434" y="2121218"/>
            <a:chExt cx="1322388" cy="1878013"/>
          </a:xfrm>
        </p:grpSpPr>
        <p:sp>
          <p:nvSpPr>
            <p:cNvPr id="61" name="Freeform 33"/>
            <p:cNvSpPr>
              <a:spLocks/>
            </p:cNvSpPr>
            <p:nvPr/>
          </p:nvSpPr>
          <p:spPr bwMode="auto">
            <a:xfrm>
              <a:off x="8099434" y="2121218"/>
              <a:ext cx="1322388" cy="1878013"/>
            </a:xfrm>
            <a:custGeom>
              <a:avLst/>
              <a:gdLst>
                <a:gd name="T0" fmla="*/ 834 w 834"/>
                <a:gd name="T1" fmla="*/ 1133 h 1183"/>
                <a:gd name="T2" fmla="*/ 785 w 834"/>
                <a:gd name="T3" fmla="*/ 1183 h 1183"/>
                <a:gd name="T4" fmla="*/ 50 w 834"/>
                <a:gd name="T5" fmla="*/ 1183 h 1183"/>
                <a:gd name="T6" fmla="*/ 0 w 834"/>
                <a:gd name="T7" fmla="*/ 1133 h 1183"/>
                <a:gd name="T8" fmla="*/ 0 w 834"/>
                <a:gd name="T9" fmla="*/ 49 h 1183"/>
                <a:gd name="T10" fmla="*/ 50 w 834"/>
                <a:gd name="T11" fmla="*/ 0 h 1183"/>
                <a:gd name="T12" fmla="*/ 785 w 834"/>
                <a:gd name="T13" fmla="*/ 0 h 1183"/>
                <a:gd name="T14" fmla="*/ 834 w 834"/>
                <a:gd name="T15" fmla="*/ 49 h 1183"/>
                <a:gd name="T16" fmla="*/ 834 w 834"/>
                <a:gd name="T17" fmla="*/ 1133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4" h="1183">
                  <a:moveTo>
                    <a:pt x="834" y="1133"/>
                  </a:moveTo>
                  <a:cubicBezTo>
                    <a:pt x="834" y="1160"/>
                    <a:pt x="812" y="1183"/>
                    <a:pt x="785" y="1183"/>
                  </a:cubicBezTo>
                  <a:cubicBezTo>
                    <a:pt x="50" y="1183"/>
                    <a:pt x="50" y="1183"/>
                    <a:pt x="50" y="1183"/>
                  </a:cubicBezTo>
                  <a:cubicBezTo>
                    <a:pt x="22" y="1183"/>
                    <a:pt x="0" y="1160"/>
                    <a:pt x="0" y="1133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22"/>
                    <a:pt x="22" y="0"/>
                    <a:pt x="50" y="0"/>
                  </a:cubicBezTo>
                  <a:cubicBezTo>
                    <a:pt x="785" y="0"/>
                    <a:pt x="785" y="0"/>
                    <a:pt x="785" y="0"/>
                  </a:cubicBezTo>
                  <a:cubicBezTo>
                    <a:pt x="812" y="0"/>
                    <a:pt x="834" y="22"/>
                    <a:pt x="834" y="49"/>
                  </a:cubicBezTo>
                  <a:cubicBezTo>
                    <a:pt x="834" y="1133"/>
                    <a:pt x="834" y="1133"/>
                    <a:pt x="834" y="1133"/>
                  </a:cubicBezTo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14" tIns="22857" rIns="45714" bIns="22857" numCol="1" anchor="t" anchorCtr="0" compatLnSpc="1">
              <a:prstTxWarp prst="textNoShape">
                <a:avLst/>
              </a:prstTxWarp>
            </a:bodyPr>
            <a:lstStyle/>
            <a:p>
              <a:pPr defTabSz="544211"/>
              <a:endParaRPr lang="id-ID" sz="2150">
                <a:solidFill>
                  <a:srgbClr val="73757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62" name="Freeform 34"/>
            <p:cNvSpPr>
              <a:spLocks noChangeAspect="1"/>
            </p:cNvSpPr>
            <p:nvPr/>
          </p:nvSpPr>
          <p:spPr bwMode="auto">
            <a:xfrm>
              <a:off x="8107372" y="2127568"/>
              <a:ext cx="1308100" cy="1863725"/>
            </a:xfrm>
            <a:custGeom>
              <a:avLst/>
              <a:gdLst>
                <a:gd name="T0" fmla="*/ 45 w 825"/>
                <a:gd name="T1" fmla="*/ 1174 h 1174"/>
                <a:gd name="T2" fmla="*/ 0 w 825"/>
                <a:gd name="T3" fmla="*/ 1129 h 1174"/>
                <a:gd name="T4" fmla="*/ 0 w 825"/>
                <a:gd name="T5" fmla="*/ 45 h 1174"/>
                <a:gd name="T6" fmla="*/ 45 w 825"/>
                <a:gd name="T7" fmla="*/ 0 h 1174"/>
                <a:gd name="T8" fmla="*/ 780 w 825"/>
                <a:gd name="T9" fmla="*/ 0 h 1174"/>
                <a:gd name="T10" fmla="*/ 825 w 825"/>
                <a:gd name="T11" fmla="*/ 45 h 1174"/>
                <a:gd name="T12" fmla="*/ 825 w 825"/>
                <a:gd name="T13" fmla="*/ 1129 h 1174"/>
                <a:gd name="T14" fmla="*/ 780 w 825"/>
                <a:gd name="T15" fmla="*/ 1174 h 1174"/>
                <a:gd name="T16" fmla="*/ 45 w 825"/>
                <a:gd name="T17" fmla="*/ 1174 h 1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25" h="1174">
                  <a:moveTo>
                    <a:pt x="45" y="1174"/>
                  </a:moveTo>
                  <a:cubicBezTo>
                    <a:pt x="20" y="1174"/>
                    <a:pt x="0" y="1154"/>
                    <a:pt x="0" y="1129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21"/>
                    <a:pt x="20" y="0"/>
                    <a:pt x="45" y="0"/>
                  </a:cubicBezTo>
                  <a:cubicBezTo>
                    <a:pt x="780" y="0"/>
                    <a:pt x="780" y="0"/>
                    <a:pt x="780" y="0"/>
                  </a:cubicBezTo>
                  <a:cubicBezTo>
                    <a:pt x="805" y="0"/>
                    <a:pt x="825" y="21"/>
                    <a:pt x="825" y="45"/>
                  </a:cubicBezTo>
                  <a:cubicBezTo>
                    <a:pt x="825" y="1129"/>
                    <a:pt x="825" y="1129"/>
                    <a:pt x="825" y="1129"/>
                  </a:cubicBezTo>
                  <a:cubicBezTo>
                    <a:pt x="825" y="1154"/>
                    <a:pt x="805" y="1174"/>
                    <a:pt x="780" y="1174"/>
                  </a:cubicBezTo>
                  <a:cubicBezTo>
                    <a:pt x="45" y="1174"/>
                    <a:pt x="45" y="1174"/>
                    <a:pt x="45" y="1174"/>
                  </a:cubicBezTo>
                </a:path>
              </a:pathLst>
            </a:custGeom>
            <a:solidFill>
              <a:srgbClr val="18181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14" tIns="22857" rIns="45714" bIns="22857" numCol="1" anchor="t" anchorCtr="0" compatLnSpc="1">
              <a:prstTxWarp prst="textNoShape">
                <a:avLst/>
              </a:prstTxWarp>
            </a:bodyPr>
            <a:lstStyle/>
            <a:p>
              <a:pPr defTabSz="544211"/>
              <a:endParaRPr lang="id-ID" sz="2150">
                <a:solidFill>
                  <a:srgbClr val="73757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63" name="Oval 35"/>
            <p:cNvSpPr>
              <a:spLocks noChangeArrowheads="1"/>
            </p:cNvSpPr>
            <p:nvPr/>
          </p:nvSpPr>
          <p:spPr bwMode="auto">
            <a:xfrm>
              <a:off x="8748722" y="2197418"/>
              <a:ext cx="23813" cy="23813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14" tIns="22857" rIns="45714" bIns="22857" numCol="1" anchor="t" anchorCtr="0" compatLnSpc="1">
              <a:prstTxWarp prst="textNoShape">
                <a:avLst/>
              </a:prstTxWarp>
            </a:bodyPr>
            <a:lstStyle/>
            <a:p>
              <a:pPr defTabSz="544211"/>
              <a:endParaRPr lang="id-ID" sz="2150">
                <a:solidFill>
                  <a:srgbClr val="73757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64" name="Oval 36"/>
            <p:cNvSpPr>
              <a:spLocks noChangeArrowheads="1"/>
            </p:cNvSpPr>
            <p:nvPr/>
          </p:nvSpPr>
          <p:spPr bwMode="auto">
            <a:xfrm>
              <a:off x="8748722" y="2195831"/>
              <a:ext cx="23813" cy="23813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14" tIns="22857" rIns="45714" bIns="22857" numCol="1" anchor="t" anchorCtr="0" compatLnSpc="1">
              <a:prstTxWarp prst="textNoShape">
                <a:avLst/>
              </a:prstTxWarp>
            </a:bodyPr>
            <a:lstStyle/>
            <a:p>
              <a:pPr defTabSz="544211"/>
              <a:endParaRPr lang="id-ID" sz="2150">
                <a:solidFill>
                  <a:srgbClr val="73757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65" name="Oval 37"/>
            <p:cNvSpPr>
              <a:spLocks noChangeArrowheads="1"/>
            </p:cNvSpPr>
            <p:nvPr/>
          </p:nvSpPr>
          <p:spPr bwMode="auto">
            <a:xfrm>
              <a:off x="8753484" y="2200593"/>
              <a:ext cx="14288" cy="1428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14" tIns="22857" rIns="45714" bIns="22857" numCol="1" anchor="t" anchorCtr="0" compatLnSpc="1">
              <a:prstTxWarp prst="textNoShape">
                <a:avLst/>
              </a:prstTxWarp>
            </a:bodyPr>
            <a:lstStyle/>
            <a:p>
              <a:pPr defTabSz="544211"/>
              <a:endParaRPr lang="id-ID" sz="2150">
                <a:solidFill>
                  <a:srgbClr val="73757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66" name="Oval 38"/>
            <p:cNvSpPr>
              <a:spLocks noChangeArrowheads="1"/>
            </p:cNvSpPr>
            <p:nvPr/>
          </p:nvSpPr>
          <p:spPr bwMode="auto">
            <a:xfrm>
              <a:off x="8756659" y="2203768"/>
              <a:ext cx="7938" cy="7938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14" tIns="22857" rIns="45714" bIns="22857" numCol="1" anchor="t" anchorCtr="0" compatLnSpc="1">
              <a:prstTxWarp prst="textNoShape">
                <a:avLst/>
              </a:prstTxWarp>
            </a:bodyPr>
            <a:lstStyle/>
            <a:p>
              <a:pPr defTabSz="544211"/>
              <a:endParaRPr lang="id-ID" sz="2150">
                <a:solidFill>
                  <a:srgbClr val="73757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67" name="Freeform 39"/>
            <p:cNvSpPr>
              <a:spLocks/>
            </p:cNvSpPr>
            <p:nvPr/>
          </p:nvSpPr>
          <p:spPr bwMode="auto">
            <a:xfrm>
              <a:off x="8759834" y="2206943"/>
              <a:ext cx="1588" cy="1588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14" tIns="22857" rIns="45714" bIns="22857" numCol="1" anchor="t" anchorCtr="0" compatLnSpc="1">
              <a:prstTxWarp prst="textNoShape">
                <a:avLst/>
              </a:prstTxWarp>
            </a:bodyPr>
            <a:lstStyle/>
            <a:p>
              <a:pPr defTabSz="544211"/>
              <a:endParaRPr lang="id-ID" sz="2150">
                <a:solidFill>
                  <a:srgbClr val="73757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68" name="Rectangle 40"/>
            <p:cNvSpPr>
              <a:spLocks noChangeArrowheads="1"/>
            </p:cNvSpPr>
            <p:nvPr/>
          </p:nvSpPr>
          <p:spPr bwMode="auto">
            <a:xfrm>
              <a:off x="8723322" y="2203768"/>
              <a:ext cx="11113" cy="11113"/>
            </a:xfrm>
            <a:prstGeom prst="rect">
              <a:avLst/>
            </a:prstGeom>
            <a:solidFill>
              <a:srgbClr val="46464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14" tIns="22857" rIns="45714" bIns="22857" numCol="1" anchor="t" anchorCtr="0" compatLnSpc="1">
              <a:prstTxWarp prst="textNoShape">
                <a:avLst/>
              </a:prstTxWarp>
            </a:bodyPr>
            <a:lstStyle/>
            <a:p>
              <a:pPr defTabSz="544211"/>
              <a:endParaRPr lang="id-ID" sz="2150">
                <a:solidFill>
                  <a:srgbClr val="73757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69" name="Rectangle 41"/>
            <p:cNvSpPr>
              <a:spLocks noChangeArrowheads="1"/>
            </p:cNvSpPr>
            <p:nvPr/>
          </p:nvSpPr>
          <p:spPr bwMode="auto">
            <a:xfrm>
              <a:off x="8178809" y="2278381"/>
              <a:ext cx="1165225" cy="1554163"/>
            </a:xfrm>
            <a:prstGeom prst="rect">
              <a:avLst/>
            </a:prstGeom>
            <a:solidFill>
              <a:srgbClr val="0C0D1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14" tIns="22857" rIns="45714" bIns="22857" numCol="1" anchor="t" anchorCtr="0" compatLnSpc="1">
              <a:prstTxWarp prst="textNoShape">
                <a:avLst/>
              </a:prstTxWarp>
            </a:bodyPr>
            <a:lstStyle/>
            <a:p>
              <a:pPr defTabSz="544211"/>
              <a:endParaRPr lang="id-ID" sz="2150">
                <a:solidFill>
                  <a:srgbClr val="73757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70" name="Rectangle 42"/>
            <p:cNvSpPr>
              <a:spLocks noChangeArrowheads="1"/>
            </p:cNvSpPr>
            <p:nvPr/>
          </p:nvSpPr>
          <p:spPr bwMode="auto">
            <a:xfrm>
              <a:off x="8185159" y="2284731"/>
              <a:ext cx="1152525" cy="1541463"/>
            </a:xfrm>
            <a:prstGeom prst="rect">
              <a:avLst/>
            </a:prstGeom>
            <a:solidFill>
              <a:srgbClr val="7E7E7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14" tIns="22857" rIns="45714" bIns="22857" numCol="1" anchor="t" anchorCtr="0" compatLnSpc="1">
              <a:prstTxWarp prst="textNoShape">
                <a:avLst/>
              </a:prstTxWarp>
            </a:bodyPr>
            <a:lstStyle/>
            <a:p>
              <a:pPr defTabSz="544211"/>
              <a:endParaRPr lang="id-ID" sz="2150">
                <a:solidFill>
                  <a:srgbClr val="73757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71" name="Oval 43"/>
            <p:cNvSpPr>
              <a:spLocks noChangeArrowheads="1"/>
            </p:cNvSpPr>
            <p:nvPr/>
          </p:nvSpPr>
          <p:spPr bwMode="auto">
            <a:xfrm>
              <a:off x="8712209" y="3865881"/>
              <a:ext cx="98425" cy="100013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14" tIns="22857" rIns="45714" bIns="22857" numCol="1" anchor="t" anchorCtr="0" compatLnSpc="1">
              <a:prstTxWarp prst="textNoShape">
                <a:avLst/>
              </a:prstTxWarp>
            </a:bodyPr>
            <a:lstStyle/>
            <a:p>
              <a:pPr defTabSz="544211"/>
              <a:endParaRPr lang="id-ID" sz="2150">
                <a:solidFill>
                  <a:srgbClr val="73757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72" name="Freeform 44"/>
            <p:cNvSpPr>
              <a:spLocks/>
            </p:cNvSpPr>
            <p:nvPr/>
          </p:nvSpPr>
          <p:spPr bwMode="auto">
            <a:xfrm>
              <a:off x="8736022" y="3889693"/>
              <a:ext cx="50800" cy="50800"/>
            </a:xfrm>
            <a:custGeom>
              <a:avLst/>
              <a:gdLst>
                <a:gd name="T0" fmla="*/ 30 w 32"/>
                <a:gd name="T1" fmla="*/ 21 h 32"/>
                <a:gd name="T2" fmla="*/ 28 w 32"/>
                <a:gd name="T3" fmla="*/ 21 h 32"/>
                <a:gd name="T4" fmla="*/ 21 w 32"/>
                <a:gd name="T5" fmla="*/ 28 h 32"/>
                <a:gd name="T6" fmla="*/ 11 w 32"/>
                <a:gd name="T7" fmla="*/ 28 h 32"/>
                <a:gd name="T8" fmla="*/ 4 w 32"/>
                <a:gd name="T9" fmla="*/ 21 h 32"/>
                <a:gd name="T10" fmla="*/ 4 w 32"/>
                <a:gd name="T11" fmla="*/ 11 h 32"/>
                <a:gd name="T12" fmla="*/ 11 w 32"/>
                <a:gd name="T13" fmla="*/ 4 h 32"/>
                <a:gd name="T14" fmla="*/ 21 w 32"/>
                <a:gd name="T15" fmla="*/ 4 h 32"/>
                <a:gd name="T16" fmla="*/ 28 w 32"/>
                <a:gd name="T17" fmla="*/ 11 h 32"/>
                <a:gd name="T18" fmla="*/ 28 w 32"/>
                <a:gd name="T19" fmla="*/ 21 h 32"/>
                <a:gd name="T20" fmla="*/ 30 w 32"/>
                <a:gd name="T21" fmla="*/ 21 h 32"/>
                <a:gd name="T22" fmla="*/ 32 w 32"/>
                <a:gd name="T23" fmla="*/ 21 h 32"/>
                <a:gd name="T24" fmla="*/ 32 w 32"/>
                <a:gd name="T25" fmla="*/ 11 h 32"/>
                <a:gd name="T26" fmla="*/ 21 w 32"/>
                <a:gd name="T27" fmla="*/ 0 h 32"/>
                <a:gd name="T28" fmla="*/ 11 w 32"/>
                <a:gd name="T29" fmla="*/ 0 h 32"/>
                <a:gd name="T30" fmla="*/ 0 w 32"/>
                <a:gd name="T31" fmla="*/ 11 h 32"/>
                <a:gd name="T32" fmla="*/ 0 w 32"/>
                <a:gd name="T33" fmla="*/ 21 h 32"/>
                <a:gd name="T34" fmla="*/ 11 w 32"/>
                <a:gd name="T35" fmla="*/ 32 h 32"/>
                <a:gd name="T36" fmla="*/ 21 w 32"/>
                <a:gd name="T37" fmla="*/ 32 h 32"/>
                <a:gd name="T38" fmla="*/ 32 w 32"/>
                <a:gd name="T39" fmla="*/ 21 h 32"/>
                <a:gd name="T40" fmla="*/ 30 w 32"/>
                <a:gd name="T41" fmla="*/ 2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2" h="32">
                  <a:moveTo>
                    <a:pt x="30" y="21"/>
                  </a:moveTo>
                  <a:cubicBezTo>
                    <a:pt x="28" y="21"/>
                    <a:pt x="28" y="21"/>
                    <a:pt x="28" y="21"/>
                  </a:cubicBezTo>
                  <a:cubicBezTo>
                    <a:pt x="28" y="25"/>
                    <a:pt x="25" y="28"/>
                    <a:pt x="2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7" y="28"/>
                    <a:pt x="4" y="25"/>
                    <a:pt x="4" y="2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7"/>
                    <a:pt x="7" y="4"/>
                    <a:pt x="1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5" y="4"/>
                    <a:pt x="28" y="7"/>
                    <a:pt x="28" y="1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5"/>
                    <a:pt x="28" y="0"/>
                    <a:pt x="2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8"/>
                    <a:pt x="5" y="32"/>
                    <a:pt x="11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8" y="32"/>
                    <a:pt x="32" y="28"/>
                    <a:pt x="32" y="21"/>
                  </a:cubicBezTo>
                  <a:lnTo>
                    <a:pt x="30" y="2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14" tIns="22857" rIns="45714" bIns="22857" numCol="1" anchor="t" anchorCtr="0" compatLnSpc="1">
              <a:prstTxWarp prst="textNoShape">
                <a:avLst/>
              </a:prstTxWarp>
            </a:bodyPr>
            <a:lstStyle/>
            <a:p>
              <a:pPr defTabSz="544211"/>
              <a:endParaRPr lang="id-ID" sz="2150">
                <a:solidFill>
                  <a:srgbClr val="73757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73" name="Group 72"/>
          <p:cNvGrpSpPr>
            <a:grpSpLocks noChangeAspect="1"/>
          </p:cNvGrpSpPr>
          <p:nvPr/>
        </p:nvGrpSpPr>
        <p:grpSpPr>
          <a:xfrm>
            <a:off x="7794522" y="1565503"/>
            <a:ext cx="2330562" cy="3309357"/>
            <a:chOff x="8099434" y="2121218"/>
            <a:chExt cx="1322388" cy="1878013"/>
          </a:xfrm>
        </p:grpSpPr>
        <p:sp>
          <p:nvSpPr>
            <p:cNvPr id="74" name="Freeform 33"/>
            <p:cNvSpPr>
              <a:spLocks/>
            </p:cNvSpPr>
            <p:nvPr/>
          </p:nvSpPr>
          <p:spPr bwMode="auto">
            <a:xfrm>
              <a:off x="8099434" y="2121218"/>
              <a:ext cx="1322388" cy="1878013"/>
            </a:xfrm>
            <a:custGeom>
              <a:avLst/>
              <a:gdLst>
                <a:gd name="T0" fmla="*/ 834 w 834"/>
                <a:gd name="T1" fmla="*/ 1133 h 1183"/>
                <a:gd name="T2" fmla="*/ 785 w 834"/>
                <a:gd name="T3" fmla="*/ 1183 h 1183"/>
                <a:gd name="T4" fmla="*/ 50 w 834"/>
                <a:gd name="T5" fmla="*/ 1183 h 1183"/>
                <a:gd name="T6" fmla="*/ 0 w 834"/>
                <a:gd name="T7" fmla="*/ 1133 h 1183"/>
                <a:gd name="T8" fmla="*/ 0 w 834"/>
                <a:gd name="T9" fmla="*/ 49 h 1183"/>
                <a:gd name="T10" fmla="*/ 50 w 834"/>
                <a:gd name="T11" fmla="*/ 0 h 1183"/>
                <a:gd name="T12" fmla="*/ 785 w 834"/>
                <a:gd name="T13" fmla="*/ 0 h 1183"/>
                <a:gd name="T14" fmla="*/ 834 w 834"/>
                <a:gd name="T15" fmla="*/ 49 h 1183"/>
                <a:gd name="T16" fmla="*/ 834 w 834"/>
                <a:gd name="T17" fmla="*/ 1133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4" h="1183">
                  <a:moveTo>
                    <a:pt x="834" y="1133"/>
                  </a:moveTo>
                  <a:cubicBezTo>
                    <a:pt x="834" y="1160"/>
                    <a:pt x="812" y="1183"/>
                    <a:pt x="785" y="1183"/>
                  </a:cubicBezTo>
                  <a:cubicBezTo>
                    <a:pt x="50" y="1183"/>
                    <a:pt x="50" y="1183"/>
                    <a:pt x="50" y="1183"/>
                  </a:cubicBezTo>
                  <a:cubicBezTo>
                    <a:pt x="22" y="1183"/>
                    <a:pt x="0" y="1160"/>
                    <a:pt x="0" y="1133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22"/>
                    <a:pt x="22" y="0"/>
                    <a:pt x="50" y="0"/>
                  </a:cubicBezTo>
                  <a:cubicBezTo>
                    <a:pt x="785" y="0"/>
                    <a:pt x="785" y="0"/>
                    <a:pt x="785" y="0"/>
                  </a:cubicBezTo>
                  <a:cubicBezTo>
                    <a:pt x="812" y="0"/>
                    <a:pt x="834" y="22"/>
                    <a:pt x="834" y="49"/>
                  </a:cubicBezTo>
                  <a:cubicBezTo>
                    <a:pt x="834" y="1133"/>
                    <a:pt x="834" y="1133"/>
                    <a:pt x="834" y="1133"/>
                  </a:cubicBezTo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14" tIns="22857" rIns="45714" bIns="22857" numCol="1" anchor="t" anchorCtr="0" compatLnSpc="1">
              <a:prstTxWarp prst="textNoShape">
                <a:avLst/>
              </a:prstTxWarp>
            </a:bodyPr>
            <a:lstStyle/>
            <a:p>
              <a:pPr defTabSz="544211"/>
              <a:endParaRPr lang="id-ID" sz="2150">
                <a:solidFill>
                  <a:srgbClr val="73757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75" name="Freeform 34"/>
            <p:cNvSpPr>
              <a:spLocks/>
            </p:cNvSpPr>
            <p:nvPr/>
          </p:nvSpPr>
          <p:spPr bwMode="auto">
            <a:xfrm>
              <a:off x="8107372" y="2127568"/>
              <a:ext cx="1308100" cy="1863725"/>
            </a:xfrm>
            <a:custGeom>
              <a:avLst/>
              <a:gdLst>
                <a:gd name="T0" fmla="*/ 45 w 825"/>
                <a:gd name="T1" fmla="*/ 1174 h 1174"/>
                <a:gd name="T2" fmla="*/ 0 w 825"/>
                <a:gd name="T3" fmla="*/ 1129 h 1174"/>
                <a:gd name="T4" fmla="*/ 0 w 825"/>
                <a:gd name="T5" fmla="*/ 45 h 1174"/>
                <a:gd name="T6" fmla="*/ 45 w 825"/>
                <a:gd name="T7" fmla="*/ 0 h 1174"/>
                <a:gd name="T8" fmla="*/ 780 w 825"/>
                <a:gd name="T9" fmla="*/ 0 h 1174"/>
                <a:gd name="T10" fmla="*/ 825 w 825"/>
                <a:gd name="T11" fmla="*/ 45 h 1174"/>
                <a:gd name="T12" fmla="*/ 825 w 825"/>
                <a:gd name="T13" fmla="*/ 1129 h 1174"/>
                <a:gd name="T14" fmla="*/ 780 w 825"/>
                <a:gd name="T15" fmla="*/ 1174 h 1174"/>
                <a:gd name="T16" fmla="*/ 45 w 825"/>
                <a:gd name="T17" fmla="*/ 1174 h 1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25" h="1174">
                  <a:moveTo>
                    <a:pt x="45" y="1174"/>
                  </a:moveTo>
                  <a:cubicBezTo>
                    <a:pt x="20" y="1174"/>
                    <a:pt x="0" y="1154"/>
                    <a:pt x="0" y="1129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21"/>
                    <a:pt x="20" y="0"/>
                    <a:pt x="45" y="0"/>
                  </a:cubicBezTo>
                  <a:cubicBezTo>
                    <a:pt x="780" y="0"/>
                    <a:pt x="780" y="0"/>
                    <a:pt x="780" y="0"/>
                  </a:cubicBezTo>
                  <a:cubicBezTo>
                    <a:pt x="805" y="0"/>
                    <a:pt x="825" y="21"/>
                    <a:pt x="825" y="45"/>
                  </a:cubicBezTo>
                  <a:cubicBezTo>
                    <a:pt x="825" y="1129"/>
                    <a:pt x="825" y="1129"/>
                    <a:pt x="825" y="1129"/>
                  </a:cubicBezTo>
                  <a:cubicBezTo>
                    <a:pt x="825" y="1154"/>
                    <a:pt x="805" y="1174"/>
                    <a:pt x="780" y="1174"/>
                  </a:cubicBezTo>
                  <a:cubicBezTo>
                    <a:pt x="45" y="1174"/>
                    <a:pt x="45" y="1174"/>
                    <a:pt x="45" y="1174"/>
                  </a:cubicBezTo>
                </a:path>
              </a:pathLst>
            </a:custGeom>
            <a:solidFill>
              <a:srgbClr val="18181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14" tIns="22857" rIns="45714" bIns="22857" numCol="1" anchor="t" anchorCtr="0" compatLnSpc="1">
              <a:prstTxWarp prst="textNoShape">
                <a:avLst/>
              </a:prstTxWarp>
            </a:bodyPr>
            <a:lstStyle/>
            <a:p>
              <a:pPr defTabSz="544211"/>
              <a:endParaRPr lang="id-ID" sz="2150">
                <a:solidFill>
                  <a:srgbClr val="73757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76" name="Oval 35"/>
            <p:cNvSpPr>
              <a:spLocks noChangeArrowheads="1"/>
            </p:cNvSpPr>
            <p:nvPr/>
          </p:nvSpPr>
          <p:spPr bwMode="auto">
            <a:xfrm>
              <a:off x="8748722" y="2197418"/>
              <a:ext cx="23813" cy="23813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14" tIns="22857" rIns="45714" bIns="22857" numCol="1" anchor="t" anchorCtr="0" compatLnSpc="1">
              <a:prstTxWarp prst="textNoShape">
                <a:avLst/>
              </a:prstTxWarp>
            </a:bodyPr>
            <a:lstStyle/>
            <a:p>
              <a:pPr defTabSz="544211"/>
              <a:endParaRPr lang="id-ID" sz="2150">
                <a:solidFill>
                  <a:srgbClr val="73757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77" name="Oval 36"/>
            <p:cNvSpPr>
              <a:spLocks noChangeArrowheads="1"/>
            </p:cNvSpPr>
            <p:nvPr/>
          </p:nvSpPr>
          <p:spPr bwMode="auto">
            <a:xfrm>
              <a:off x="8748722" y="2195831"/>
              <a:ext cx="23813" cy="23813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14" tIns="22857" rIns="45714" bIns="22857" numCol="1" anchor="t" anchorCtr="0" compatLnSpc="1">
              <a:prstTxWarp prst="textNoShape">
                <a:avLst/>
              </a:prstTxWarp>
            </a:bodyPr>
            <a:lstStyle/>
            <a:p>
              <a:pPr defTabSz="544211"/>
              <a:endParaRPr lang="id-ID" sz="2150">
                <a:solidFill>
                  <a:srgbClr val="73757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78" name="Oval 37"/>
            <p:cNvSpPr>
              <a:spLocks noChangeArrowheads="1"/>
            </p:cNvSpPr>
            <p:nvPr/>
          </p:nvSpPr>
          <p:spPr bwMode="auto">
            <a:xfrm>
              <a:off x="8753484" y="2200593"/>
              <a:ext cx="14288" cy="1428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14" tIns="22857" rIns="45714" bIns="22857" numCol="1" anchor="t" anchorCtr="0" compatLnSpc="1">
              <a:prstTxWarp prst="textNoShape">
                <a:avLst/>
              </a:prstTxWarp>
            </a:bodyPr>
            <a:lstStyle/>
            <a:p>
              <a:pPr defTabSz="544211"/>
              <a:endParaRPr lang="id-ID" sz="2150">
                <a:solidFill>
                  <a:srgbClr val="73757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79" name="Oval 38"/>
            <p:cNvSpPr>
              <a:spLocks noChangeArrowheads="1"/>
            </p:cNvSpPr>
            <p:nvPr/>
          </p:nvSpPr>
          <p:spPr bwMode="auto">
            <a:xfrm>
              <a:off x="8756659" y="2203768"/>
              <a:ext cx="7938" cy="7938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14" tIns="22857" rIns="45714" bIns="22857" numCol="1" anchor="t" anchorCtr="0" compatLnSpc="1">
              <a:prstTxWarp prst="textNoShape">
                <a:avLst/>
              </a:prstTxWarp>
            </a:bodyPr>
            <a:lstStyle/>
            <a:p>
              <a:pPr defTabSz="544211"/>
              <a:endParaRPr lang="id-ID" sz="2150">
                <a:solidFill>
                  <a:srgbClr val="73757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80" name="Freeform 39"/>
            <p:cNvSpPr>
              <a:spLocks/>
            </p:cNvSpPr>
            <p:nvPr/>
          </p:nvSpPr>
          <p:spPr bwMode="auto">
            <a:xfrm>
              <a:off x="8759834" y="2206943"/>
              <a:ext cx="1588" cy="1588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14" tIns="22857" rIns="45714" bIns="22857" numCol="1" anchor="t" anchorCtr="0" compatLnSpc="1">
              <a:prstTxWarp prst="textNoShape">
                <a:avLst/>
              </a:prstTxWarp>
            </a:bodyPr>
            <a:lstStyle/>
            <a:p>
              <a:pPr defTabSz="544211"/>
              <a:endParaRPr lang="id-ID" sz="2150">
                <a:solidFill>
                  <a:srgbClr val="73757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81" name="Rectangle 40"/>
            <p:cNvSpPr>
              <a:spLocks noChangeArrowheads="1"/>
            </p:cNvSpPr>
            <p:nvPr/>
          </p:nvSpPr>
          <p:spPr bwMode="auto">
            <a:xfrm>
              <a:off x="8723322" y="2203768"/>
              <a:ext cx="11113" cy="11113"/>
            </a:xfrm>
            <a:prstGeom prst="rect">
              <a:avLst/>
            </a:prstGeom>
            <a:solidFill>
              <a:srgbClr val="46464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14" tIns="22857" rIns="45714" bIns="22857" numCol="1" anchor="t" anchorCtr="0" compatLnSpc="1">
              <a:prstTxWarp prst="textNoShape">
                <a:avLst/>
              </a:prstTxWarp>
            </a:bodyPr>
            <a:lstStyle/>
            <a:p>
              <a:pPr defTabSz="544211"/>
              <a:endParaRPr lang="id-ID" sz="2150">
                <a:solidFill>
                  <a:srgbClr val="73757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82" name="Rectangle 41"/>
            <p:cNvSpPr>
              <a:spLocks noChangeArrowheads="1"/>
            </p:cNvSpPr>
            <p:nvPr/>
          </p:nvSpPr>
          <p:spPr bwMode="auto">
            <a:xfrm>
              <a:off x="8178809" y="2278381"/>
              <a:ext cx="1165225" cy="1554163"/>
            </a:xfrm>
            <a:prstGeom prst="rect">
              <a:avLst/>
            </a:prstGeom>
            <a:solidFill>
              <a:srgbClr val="0C0D1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14" tIns="22857" rIns="45714" bIns="22857" numCol="1" anchor="t" anchorCtr="0" compatLnSpc="1">
              <a:prstTxWarp prst="textNoShape">
                <a:avLst/>
              </a:prstTxWarp>
            </a:bodyPr>
            <a:lstStyle/>
            <a:p>
              <a:pPr defTabSz="544211"/>
              <a:endParaRPr lang="id-ID" sz="2150">
                <a:solidFill>
                  <a:srgbClr val="73757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83" name="Rectangle 42"/>
            <p:cNvSpPr>
              <a:spLocks noChangeArrowheads="1"/>
            </p:cNvSpPr>
            <p:nvPr/>
          </p:nvSpPr>
          <p:spPr bwMode="auto">
            <a:xfrm>
              <a:off x="8185159" y="2284731"/>
              <a:ext cx="1152525" cy="1541463"/>
            </a:xfrm>
            <a:prstGeom prst="rect">
              <a:avLst/>
            </a:prstGeom>
            <a:solidFill>
              <a:srgbClr val="7E7E7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14" tIns="22857" rIns="45714" bIns="22857" numCol="1" anchor="t" anchorCtr="0" compatLnSpc="1">
              <a:prstTxWarp prst="textNoShape">
                <a:avLst/>
              </a:prstTxWarp>
            </a:bodyPr>
            <a:lstStyle/>
            <a:p>
              <a:pPr defTabSz="544211"/>
              <a:endParaRPr lang="id-ID" sz="2150">
                <a:solidFill>
                  <a:srgbClr val="73757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84" name="Oval 43"/>
            <p:cNvSpPr>
              <a:spLocks noChangeArrowheads="1"/>
            </p:cNvSpPr>
            <p:nvPr/>
          </p:nvSpPr>
          <p:spPr bwMode="auto">
            <a:xfrm>
              <a:off x="8712209" y="3865881"/>
              <a:ext cx="98425" cy="100013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14" tIns="22857" rIns="45714" bIns="22857" numCol="1" anchor="t" anchorCtr="0" compatLnSpc="1">
              <a:prstTxWarp prst="textNoShape">
                <a:avLst/>
              </a:prstTxWarp>
            </a:bodyPr>
            <a:lstStyle/>
            <a:p>
              <a:pPr defTabSz="544211"/>
              <a:endParaRPr lang="id-ID" sz="2150">
                <a:solidFill>
                  <a:srgbClr val="73757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85" name="Freeform 44"/>
            <p:cNvSpPr>
              <a:spLocks/>
            </p:cNvSpPr>
            <p:nvPr/>
          </p:nvSpPr>
          <p:spPr bwMode="auto">
            <a:xfrm>
              <a:off x="8736022" y="3889693"/>
              <a:ext cx="50800" cy="50800"/>
            </a:xfrm>
            <a:custGeom>
              <a:avLst/>
              <a:gdLst>
                <a:gd name="T0" fmla="*/ 30 w 32"/>
                <a:gd name="T1" fmla="*/ 21 h 32"/>
                <a:gd name="T2" fmla="*/ 28 w 32"/>
                <a:gd name="T3" fmla="*/ 21 h 32"/>
                <a:gd name="T4" fmla="*/ 21 w 32"/>
                <a:gd name="T5" fmla="*/ 28 h 32"/>
                <a:gd name="T6" fmla="*/ 11 w 32"/>
                <a:gd name="T7" fmla="*/ 28 h 32"/>
                <a:gd name="T8" fmla="*/ 4 w 32"/>
                <a:gd name="T9" fmla="*/ 21 h 32"/>
                <a:gd name="T10" fmla="*/ 4 w 32"/>
                <a:gd name="T11" fmla="*/ 11 h 32"/>
                <a:gd name="T12" fmla="*/ 11 w 32"/>
                <a:gd name="T13" fmla="*/ 4 h 32"/>
                <a:gd name="T14" fmla="*/ 21 w 32"/>
                <a:gd name="T15" fmla="*/ 4 h 32"/>
                <a:gd name="T16" fmla="*/ 28 w 32"/>
                <a:gd name="T17" fmla="*/ 11 h 32"/>
                <a:gd name="T18" fmla="*/ 28 w 32"/>
                <a:gd name="T19" fmla="*/ 21 h 32"/>
                <a:gd name="T20" fmla="*/ 30 w 32"/>
                <a:gd name="T21" fmla="*/ 21 h 32"/>
                <a:gd name="T22" fmla="*/ 32 w 32"/>
                <a:gd name="T23" fmla="*/ 21 h 32"/>
                <a:gd name="T24" fmla="*/ 32 w 32"/>
                <a:gd name="T25" fmla="*/ 11 h 32"/>
                <a:gd name="T26" fmla="*/ 21 w 32"/>
                <a:gd name="T27" fmla="*/ 0 h 32"/>
                <a:gd name="T28" fmla="*/ 11 w 32"/>
                <a:gd name="T29" fmla="*/ 0 h 32"/>
                <a:gd name="T30" fmla="*/ 0 w 32"/>
                <a:gd name="T31" fmla="*/ 11 h 32"/>
                <a:gd name="T32" fmla="*/ 0 w 32"/>
                <a:gd name="T33" fmla="*/ 21 h 32"/>
                <a:gd name="T34" fmla="*/ 11 w 32"/>
                <a:gd name="T35" fmla="*/ 32 h 32"/>
                <a:gd name="T36" fmla="*/ 21 w 32"/>
                <a:gd name="T37" fmla="*/ 32 h 32"/>
                <a:gd name="T38" fmla="*/ 32 w 32"/>
                <a:gd name="T39" fmla="*/ 21 h 32"/>
                <a:gd name="T40" fmla="*/ 30 w 32"/>
                <a:gd name="T41" fmla="*/ 2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2" h="32">
                  <a:moveTo>
                    <a:pt x="30" y="21"/>
                  </a:moveTo>
                  <a:cubicBezTo>
                    <a:pt x="28" y="21"/>
                    <a:pt x="28" y="21"/>
                    <a:pt x="28" y="21"/>
                  </a:cubicBezTo>
                  <a:cubicBezTo>
                    <a:pt x="28" y="25"/>
                    <a:pt x="25" y="28"/>
                    <a:pt x="2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7" y="28"/>
                    <a:pt x="4" y="25"/>
                    <a:pt x="4" y="2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7"/>
                    <a:pt x="7" y="4"/>
                    <a:pt x="1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5" y="4"/>
                    <a:pt x="28" y="7"/>
                    <a:pt x="28" y="1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5"/>
                    <a:pt x="28" y="0"/>
                    <a:pt x="2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8"/>
                    <a:pt x="5" y="32"/>
                    <a:pt x="11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8" y="32"/>
                    <a:pt x="32" y="28"/>
                    <a:pt x="32" y="21"/>
                  </a:cubicBezTo>
                  <a:lnTo>
                    <a:pt x="30" y="2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14" tIns="22857" rIns="45714" bIns="22857" numCol="1" anchor="t" anchorCtr="0" compatLnSpc="1">
              <a:prstTxWarp prst="textNoShape">
                <a:avLst/>
              </a:prstTxWarp>
            </a:bodyPr>
            <a:lstStyle/>
            <a:p>
              <a:pPr defTabSz="544211"/>
              <a:endParaRPr lang="id-ID" sz="2150">
                <a:solidFill>
                  <a:srgbClr val="73757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1972323" y="5520452"/>
            <a:ext cx="8261264" cy="762419"/>
            <a:chOff x="838200" y="3042850"/>
            <a:chExt cx="5632680" cy="571888"/>
          </a:xfrm>
        </p:grpSpPr>
        <p:sp>
          <p:nvSpPr>
            <p:cNvPr id="89" name="TextBox 88"/>
            <p:cNvSpPr txBox="1"/>
            <p:nvPr/>
          </p:nvSpPr>
          <p:spPr>
            <a:xfrm>
              <a:off x="838200" y="3042850"/>
              <a:ext cx="1600200" cy="2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44211"/>
              <a:r>
                <a:rPr lang="zh-CN" altLang="en-US" sz="1200">
                  <a:solidFill>
                    <a:srgbClr val="737572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Roboto Light"/>
                  <a:sym typeface="Calibri" panose="020F0502020204030204" pitchFamily="34" charset="0"/>
                </a:rPr>
                <a:t>关注公众号</a:t>
              </a:r>
              <a:endParaRPr lang="en-US" sz="1200" dirty="0">
                <a:solidFill>
                  <a:srgbClr val="73757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endParaRPr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838200" y="3252630"/>
              <a:ext cx="1600200" cy="362108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defTabSz="544211">
                <a:lnSpc>
                  <a:spcPct val="150000"/>
                </a:lnSpc>
              </a:pPr>
              <a:r>
                <a:rPr lang="zh-CN" altLang="en-US" sz="800">
                  <a:solidFill>
                    <a:srgbClr val="737572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Roboto Light"/>
                  <a:sym typeface="Calibri" panose="020F0502020204030204" pitchFamily="34" charset="0"/>
                </a:rPr>
                <a:t>在此录入上述图表的描述说明，在此录入上述图表的描述说明</a:t>
              </a:r>
              <a:endParaRPr lang="en-US" sz="800" dirty="0">
                <a:solidFill>
                  <a:srgbClr val="73757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endParaRPr>
            </a:p>
          </p:txBody>
        </p:sp>
        <p:sp>
          <p:nvSpPr>
            <p:cNvPr id="59" name="TextBox 89">
              <a:extLst>
                <a:ext uri="{FF2B5EF4-FFF2-40B4-BE49-F238E27FC236}">
                  <a16:creationId xmlns:a16="http://schemas.microsoft.com/office/drawing/2014/main" xmlns="" id="{64B14A17-6943-4958-ACC1-D4FB649B213C}"/>
                </a:ext>
              </a:extLst>
            </p:cNvPr>
            <p:cNvSpPr txBox="1"/>
            <p:nvPr/>
          </p:nvSpPr>
          <p:spPr>
            <a:xfrm>
              <a:off x="2854440" y="3252630"/>
              <a:ext cx="1600200" cy="362108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defTabSz="544211">
                <a:lnSpc>
                  <a:spcPct val="150000"/>
                </a:lnSpc>
              </a:pPr>
              <a:r>
                <a:rPr lang="zh-CN" altLang="en-US" sz="800">
                  <a:solidFill>
                    <a:srgbClr val="737572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Roboto Light"/>
                  <a:sym typeface="Calibri" panose="020F0502020204030204" pitchFamily="34" charset="0"/>
                </a:rPr>
                <a:t>在此录入上述图表的描述说明，在此录入上述图表的描述说明</a:t>
              </a:r>
              <a:endParaRPr lang="en-US" sz="800" dirty="0">
                <a:solidFill>
                  <a:srgbClr val="73757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endParaRPr>
            </a:p>
          </p:txBody>
        </p:sp>
        <p:sp>
          <p:nvSpPr>
            <p:cNvPr id="86" name="TextBox 89">
              <a:extLst>
                <a:ext uri="{FF2B5EF4-FFF2-40B4-BE49-F238E27FC236}">
                  <a16:creationId xmlns:a16="http://schemas.microsoft.com/office/drawing/2014/main" xmlns="" id="{6292A258-BC17-4C58-B006-91FE3DE27179}"/>
                </a:ext>
              </a:extLst>
            </p:cNvPr>
            <p:cNvSpPr txBox="1"/>
            <p:nvPr/>
          </p:nvSpPr>
          <p:spPr>
            <a:xfrm>
              <a:off x="4870680" y="3252630"/>
              <a:ext cx="1600200" cy="362108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defTabSz="544211">
                <a:lnSpc>
                  <a:spcPct val="150000"/>
                </a:lnSpc>
              </a:pPr>
              <a:r>
                <a:rPr lang="zh-CN" altLang="en-US" sz="800">
                  <a:solidFill>
                    <a:srgbClr val="737572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Roboto Light"/>
                  <a:sym typeface="Calibri" panose="020F0502020204030204" pitchFamily="34" charset="0"/>
                </a:rPr>
                <a:t>在此录入上述图表的描述说明，在此录入上述图表的描述说明</a:t>
              </a:r>
              <a:endParaRPr lang="en-US" sz="800" dirty="0">
                <a:solidFill>
                  <a:srgbClr val="73757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endParaRPr>
            </a:p>
          </p:txBody>
        </p:sp>
      </p:grpSp>
      <p:sp>
        <p:nvSpPr>
          <p:cNvPr id="91" name="AutoShape 131"/>
          <p:cNvSpPr>
            <a:spLocks/>
          </p:cNvSpPr>
          <p:nvPr/>
        </p:nvSpPr>
        <p:spPr bwMode="auto">
          <a:xfrm>
            <a:off x="2972997" y="5051559"/>
            <a:ext cx="370094" cy="328078"/>
          </a:xfrm>
          <a:custGeom>
            <a:avLst/>
            <a:gdLst>
              <a:gd name="T0" fmla="*/ 10800 w 21600"/>
              <a:gd name="T1" fmla="+- 0 10800 114"/>
              <a:gd name="T2" fmla="*/ 10800 h 21373"/>
              <a:gd name="T3" fmla="*/ 10800 w 21600"/>
              <a:gd name="T4" fmla="+- 0 10800 114"/>
              <a:gd name="T5" fmla="*/ 10800 h 21373"/>
              <a:gd name="T6" fmla="*/ 10800 w 21600"/>
              <a:gd name="T7" fmla="+- 0 10800 114"/>
              <a:gd name="T8" fmla="*/ 10800 h 21373"/>
              <a:gd name="T9" fmla="*/ 10800 w 21600"/>
              <a:gd name="T10" fmla="+- 0 10800 114"/>
              <a:gd name="T11" fmla="*/ 10800 h 21373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600" h="21373">
                <a:moveTo>
                  <a:pt x="13251" y="718"/>
                </a:moveTo>
                <a:cubicBezTo>
                  <a:pt x="13802" y="111"/>
                  <a:pt x="14278" y="-114"/>
                  <a:pt x="14670" y="54"/>
                </a:cubicBezTo>
                <a:cubicBezTo>
                  <a:pt x="15062" y="219"/>
                  <a:pt x="15263" y="737"/>
                  <a:pt x="15263" y="1596"/>
                </a:cubicBezTo>
                <a:lnTo>
                  <a:pt x="15263" y="19775"/>
                </a:lnTo>
                <a:cubicBezTo>
                  <a:pt x="15263" y="20634"/>
                  <a:pt x="15065" y="21152"/>
                  <a:pt x="14681" y="21320"/>
                </a:cubicBezTo>
                <a:cubicBezTo>
                  <a:pt x="14292" y="21486"/>
                  <a:pt x="13816" y="21264"/>
                  <a:pt x="13251" y="20656"/>
                </a:cubicBezTo>
                <a:lnTo>
                  <a:pt x="7758" y="14803"/>
                </a:lnTo>
                <a:lnTo>
                  <a:pt x="660" y="14803"/>
                </a:lnTo>
                <a:cubicBezTo>
                  <a:pt x="480" y="14803"/>
                  <a:pt x="324" y="14736"/>
                  <a:pt x="194" y="14604"/>
                </a:cubicBezTo>
                <a:cubicBezTo>
                  <a:pt x="67" y="14473"/>
                  <a:pt x="0" y="14304"/>
                  <a:pt x="0" y="14098"/>
                </a:cubicBezTo>
                <a:lnTo>
                  <a:pt x="0" y="7277"/>
                </a:lnTo>
                <a:cubicBezTo>
                  <a:pt x="0" y="7082"/>
                  <a:pt x="67" y="6917"/>
                  <a:pt x="194" y="6778"/>
                </a:cubicBezTo>
                <a:cubicBezTo>
                  <a:pt x="324" y="6643"/>
                  <a:pt x="480" y="6571"/>
                  <a:pt x="660" y="6571"/>
                </a:cubicBezTo>
                <a:lnTo>
                  <a:pt x="7758" y="6571"/>
                </a:lnTo>
                <a:lnTo>
                  <a:pt x="13251" y="718"/>
                </a:lnTo>
                <a:close/>
                <a:moveTo>
                  <a:pt x="18002" y="3322"/>
                </a:moveTo>
                <a:cubicBezTo>
                  <a:pt x="18331" y="3127"/>
                  <a:pt x="18666" y="3086"/>
                  <a:pt x="19023" y="3179"/>
                </a:cubicBezTo>
                <a:cubicBezTo>
                  <a:pt x="19379" y="3273"/>
                  <a:pt x="19654" y="3495"/>
                  <a:pt x="19838" y="3844"/>
                </a:cubicBezTo>
                <a:cubicBezTo>
                  <a:pt x="21017" y="6023"/>
                  <a:pt x="21599" y="8301"/>
                  <a:pt x="21599" y="10687"/>
                </a:cubicBezTo>
                <a:cubicBezTo>
                  <a:pt x="21599" y="13092"/>
                  <a:pt x="21017" y="15373"/>
                  <a:pt x="19838" y="17527"/>
                </a:cubicBezTo>
                <a:cubicBezTo>
                  <a:pt x="19584" y="18018"/>
                  <a:pt x="19189" y="18266"/>
                  <a:pt x="18659" y="18266"/>
                </a:cubicBezTo>
                <a:cubicBezTo>
                  <a:pt x="18437" y="18266"/>
                  <a:pt x="18214" y="18195"/>
                  <a:pt x="17999" y="18049"/>
                </a:cubicBezTo>
                <a:cubicBezTo>
                  <a:pt x="17671" y="17857"/>
                  <a:pt x="17459" y="17572"/>
                  <a:pt x="17353" y="17189"/>
                </a:cubicBezTo>
                <a:cubicBezTo>
                  <a:pt x="17254" y="16807"/>
                  <a:pt x="17289" y="16439"/>
                  <a:pt x="17473" y="16090"/>
                </a:cubicBezTo>
                <a:cubicBezTo>
                  <a:pt x="18419" y="14353"/>
                  <a:pt x="18892" y="12552"/>
                  <a:pt x="18892" y="10687"/>
                </a:cubicBezTo>
                <a:cubicBezTo>
                  <a:pt x="18892" y="8819"/>
                  <a:pt x="18415" y="7014"/>
                  <a:pt x="17473" y="5277"/>
                </a:cubicBezTo>
                <a:cubicBezTo>
                  <a:pt x="17289" y="4932"/>
                  <a:pt x="17254" y="4567"/>
                  <a:pt x="17353" y="4181"/>
                </a:cubicBezTo>
                <a:cubicBezTo>
                  <a:pt x="17459" y="3802"/>
                  <a:pt x="17674" y="3514"/>
                  <a:pt x="18002" y="3322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19048" tIns="19048" rIns="19048" bIns="19048" anchor="ctr"/>
          <a:lstStyle/>
          <a:p>
            <a:pPr defTabSz="171230">
              <a:defRPr/>
            </a:pPr>
            <a:endParaRPr lang="es-ES" sz="105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anose="020F0502020204030204" pitchFamily="34" charset="0"/>
              <a:ea typeface="微软雅黑" panose="020B0503020204020204" pitchFamily="34" charset="-122"/>
              <a:cs typeface="Gill Sans" charset="0"/>
              <a:sym typeface="Calibri" panose="020F0502020204030204" pitchFamily="34" charset="0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4884712" y="5520452"/>
            <a:ext cx="23469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544211"/>
            <a:r>
              <a:rPr lang="zh-CN" altLang="en-US" sz="1200">
                <a:solidFill>
                  <a:srgbClr val="73757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关注公众号</a:t>
            </a:r>
            <a:endParaRPr lang="en-US" sz="1200" dirty="0">
              <a:solidFill>
                <a:srgbClr val="737572"/>
              </a:solidFill>
              <a:latin typeface="Calibri" panose="020F0502020204030204" pitchFamily="34" charset="0"/>
              <a:ea typeface="微软雅黑" panose="020B0503020204020204" pitchFamily="34" charset="-122"/>
              <a:cs typeface="Roboto Light"/>
              <a:sym typeface="Calibri" panose="020F0502020204030204" pitchFamily="34" charset="0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7726939" y="5455624"/>
            <a:ext cx="23469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544211"/>
            <a:r>
              <a:rPr lang="zh-CN" altLang="en-US" sz="1200">
                <a:solidFill>
                  <a:srgbClr val="73757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关注公众号</a:t>
            </a:r>
            <a:endParaRPr lang="en-US" sz="1200" dirty="0">
              <a:solidFill>
                <a:srgbClr val="737572"/>
              </a:solidFill>
              <a:latin typeface="Calibri" panose="020F0502020204030204" pitchFamily="34" charset="0"/>
              <a:ea typeface="微软雅黑" panose="020B0503020204020204" pitchFamily="34" charset="-122"/>
              <a:cs typeface="Roboto Light"/>
              <a:sym typeface="Calibri" panose="020F0502020204030204" pitchFamily="34" charset="0"/>
            </a:endParaRPr>
          </a:p>
        </p:txBody>
      </p:sp>
      <p:sp>
        <p:nvSpPr>
          <p:cNvPr id="101" name="AutoShape 63"/>
          <p:cNvSpPr>
            <a:spLocks/>
          </p:cNvSpPr>
          <p:nvPr/>
        </p:nvSpPr>
        <p:spPr bwMode="auto">
          <a:xfrm>
            <a:off x="5880995" y="5042858"/>
            <a:ext cx="364115" cy="29226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3222"/>
                </a:moveTo>
                <a:cubicBezTo>
                  <a:pt x="20632" y="3222"/>
                  <a:pt x="20946" y="3384"/>
                  <a:pt x="21208" y="3713"/>
                </a:cubicBezTo>
                <a:cubicBezTo>
                  <a:pt x="21470" y="4042"/>
                  <a:pt x="21599" y="4427"/>
                  <a:pt x="21599" y="4865"/>
                </a:cubicBezTo>
                <a:lnTo>
                  <a:pt x="21599" y="19984"/>
                </a:lnTo>
                <a:cubicBezTo>
                  <a:pt x="21599" y="20421"/>
                  <a:pt x="21470" y="20803"/>
                  <a:pt x="21208" y="21121"/>
                </a:cubicBezTo>
                <a:cubicBezTo>
                  <a:pt x="20946" y="21441"/>
                  <a:pt x="20632" y="21599"/>
                  <a:pt x="20263" y="21599"/>
                </a:cubicBezTo>
                <a:lnTo>
                  <a:pt x="1348" y="21599"/>
                </a:lnTo>
                <a:cubicBezTo>
                  <a:pt x="981" y="21599"/>
                  <a:pt x="663" y="21441"/>
                  <a:pt x="399" y="21121"/>
                </a:cubicBezTo>
                <a:cubicBezTo>
                  <a:pt x="134" y="20803"/>
                  <a:pt x="0" y="20421"/>
                  <a:pt x="0" y="19984"/>
                </a:cubicBezTo>
                <a:lnTo>
                  <a:pt x="0" y="4865"/>
                </a:lnTo>
                <a:cubicBezTo>
                  <a:pt x="0" y="4427"/>
                  <a:pt x="134" y="4042"/>
                  <a:pt x="399" y="3713"/>
                </a:cubicBezTo>
                <a:cubicBezTo>
                  <a:pt x="663" y="3384"/>
                  <a:pt x="981" y="3222"/>
                  <a:pt x="1348" y="3222"/>
                </a:cubicBezTo>
                <a:lnTo>
                  <a:pt x="5638" y="3222"/>
                </a:lnTo>
                <a:lnTo>
                  <a:pt x="6318" y="1460"/>
                </a:lnTo>
                <a:cubicBezTo>
                  <a:pt x="6458" y="1057"/>
                  <a:pt x="6717" y="713"/>
                  <a:pt x="7089" y="425"/>
                </a:cubicBezTo>
                <a:cubicBezTo>
                  <a:pt x="7466" y="143"/>
                  <a:pt x="7838" y="0"/>
                  <a:pt x="8203" y="0"/>
                </a:cubicBezTo>
                <a:lnTo>
                  <a:pt x="13396" y="0"/>
                </a:lnTo>
                <a:cubicBezTo>
                  <a:pt x="13763" y="0"/>
                  <a:pt x="14135" y="143"/>
                  <a:pt x="14510" y="425"/>
                </a:cubicBezTo>
                <a:cubicBezTo>
                  <a:pt x="14884" y="713"/>
                  <a:pt x="15146" y="1057"/>
                  <a:pt x="15293" y="1460"/>
                </a:cubicBezTo>
                <a:lnTo>
                  <a:pt x="15961" y="3222"/>
                </a:lnTo>
                <a:lnTo>
                  <a:pt x="20263" y="3222"/>
                </a:lnTo>
                <a:close/>
                <a:moveTo>
                  <a:pt x="10806" y="19185"/>
                </a:moveTo>
                <a:cubicBezTo>
                  <a:pt x="11572" y="19185"/>
                  <a:pt x="12299" y="19002"/>
                  <a:pt x="12987" y="18650"/>
                </a:cubicBezTo>
                <a:cubicBezTo>
                  <a:pt x="13672" y="18294"/>
                  <a:pt x="14270" y="17810"/>
                  <a:pt x="14774" y="17196"/>
                </a:cubicBezTo>
                <a:cubicBezTo>
                  <a:pt x="15278" y="16582"/>
                  <a:pt x="15677" y="15862"/>
                  <a:pt x="15974" y="15048"/>
                </a:cubicBezTo>
                <a:cubicBezTo>
                  <a:pt x="16270" y="14234"/>
                  <a:pt x="16419" y="13356"/>
                  <a:pt x="16419" y="12421"/>
                </a:cubicBezTo>
                <a:cubicBezTo>
                  <a:pt x="16419" y="11499"/>
                  <a:pt x="16270" y="10623"/>
                  <a:pt x="15974" y="9795"/>
                </a:cubicBezTo>
                <a:cubicBezTo>
                  <a:pt x="15677" y="8966"/>
                  <a:pt x="15278" y="8249"/>
                  <a:pt x="14774" y="7644"/>
                </a:cubicBezTo>
                <a:cubicBezTo>
                  <a:pt x="14270" y="7036"/>
                  <a:pt x="13672" y="6557"/>
                  <a:pt x="12987" y="6199"/>
                </a:cubicBezTo>
                <a:cubicBezTo>
                  <a:pt x="12299" y="5843"/>
                  <a:pt x="11572" y="5667"/>
                  <a:pt x="10806" y="5667"/>
                </a:cubicBezTo>
                <a:cubicBezTo>
                  <a:pt x="10039" y="5667"/>
                  <a:pt x="9312" y="5846"/>
                  <a:pt x="8619" y="6199"/>
                </a:cubicBezTo>
                <a:cubicBezTo>
                  <a:pt x="7929" y="6557"/>
                  <a:pt x="7332" y="7036"/>
                  <a:pt x="6827" y="7644"/>
                </a:cubicBezTo>
                <a:cubicBezTo>
                  <a:pt x="6323" y="8249"/>
                  <a:pt x="5922" y="8963"/>
                  <a:pt x="5625" y="9789"/>
                </a:cubicBezTo>
                <a:cubicBezTo>
                  <a:pt x="5329" y="10612"/>
                  <a:pt x="5180" y="11490"/>
                  <a:pt x="5180" y="12421"/>
                </a:cubicBezTo>
                <a:cubicBezTo>
                  <a:pt x="5180" y="13356"/>
                  <a:pt x="5329" y="14234"/>
                  <a:pt x="5625" y="15048"/>
                </a:cubicBezTo>
                <a:cubicBezTo>
                  <a:pt x="5922" y="15862"/>
                  <a:pt x="6323" y="16582"/>
                  <a:pt x="6827" y="17196"/>
                </a:cubicBezTo>
                <a:cubicBezTo>
                  <a:pt x="7332" y="17810"/>
                  <a:pt x="7929" y="18294"/>
                  <a:pt x="8619" y="18650"/>
                </a:cubicBezTo>
                <a:cubicBezTo>
                  <a:pt x="9312" y="19005"/>
                  <a:pt x="10039" y="19185"/>
                  <a:pt x="10806" y="19185"/>
                </a:cubicBezTo>
                <a:moveTo>
                  <a:pt x="10806" y="7832"/>
                </a:moveTo>
                <a:cubicBezTo>
                  <a:pt x="11337" y="7832"/>
                  <a:pt x="11834" y="7953"/>
                  <a:pt x="12294" y="8191"/>
                </a:cubicBezTo>
                <a:cubicBezTo>
                  <a:pt x="12754" y="8432"/>
                  <a:pt x="13158" y="8755"/>
                  <a:pt x="13501" y="9169"/>
                </a:cubicBezTo>
                <a:cubicBezTo>
                  <a:pt x="13846" y="9583"/>
                  <a:pt x="14118" y="10068"/>
                  <a:pt x="14316" y="10623"/>
                </a:cubicBezTo>
                <a:cubicBezTo>
                  <a:pt x="14515" y="11184"/>
                  <a:pt x="14615" y="11781"/>
                  <a:pt x="14615" y="12421"/>
                </a:cubicBezTo>
                <a:cubicBezTo>
                  <a:pt x="14615" y="13056"/>
                  <a:pt x="14515" y="13649"/>
                  <a:pt x="14316" y="14205"/>
                </a:cubicBezTo>
                <a:cubicBezTo>
                  <a:pt x="14118" y="14757"/>
                  <a:pt x="13846" y="15245"/>
                  <a:pt x="13501" y="15668"/>
                </a:cubicBezTo>
                <a:cubicBezTo>
                  <a:pt x="13158" y="16091"/>
                  <a:pt x="12752" y="16420"/>
                  <a:pt x="12289" y="16661"/>
                </a:cubicBezTo>
                <a:cubicBezTo>
                  <a:pt x="11824" y="16899"/>
                  <a:pt x="11330" y="17016"/>
                  <a:pt x="10806" y="17016"/>
                </a:cubicBezTo>
                <a:cubicBezTo>
                  <a:pt x="10274" y="17016"/>
                  <a:pt x="9777" y="16899"/>
                  <a:pt x="9312" y="16661"/>
                </a:cubicBezTo>
                <a:cubicBezTo>
                  <a:pt x="8847" y="16420"/>
                  <a:pt x="8443" y="16091"/>
                  <a:pt x="8100" y="15668"/>
                </a:cubicBezTo>
                <a:cubicBezTo>
                  <a:pt x="7755" y="15245"/>
                  <a:pt x="7483" y="14754"/>
                  <a:pt x="7285" y="14199"/>
                </a:cubicBezTo>
                <a:cubicBezTo>
                  <a:pt x="7084" y="13641"/>
                  <a:pt x="6984" y="13044"/>
                  <a:pt x="6984" y="12421"/>
                </a:cubicBezTo>
                <a:cubicBezTo>
                  <a:pt x="6984" y="11781"/>
                  <a:pt x="7084" y="11184"/>
                  <a:pt x="7285" y="10623"/>
                </a:cubicBezTo>
                <a:cubicBezTo>
                  <a:pt x="7483" y="10068"/>
                  <a:pt x="7755" y="9583"/>
                  <a:pt x="8100" y="9169"/>
                </a:cubicBezTo>
                <a:cubicBezTo>
                  <a:pt x="8443" y="8755"/>
                  <a:pt x="8847" y="8431"/>
                  <a:pt x="9312" y="8191"/>
                </a:cubicBezTo>
                <a:cubicBezTo>
                  <a:pt x="9777" y="7953"/>
                  <a:pt x="10274" y="7832"/>
                  <a:pt x="10806" y="7832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19048" tIns="19048" rIns="19048" bIns="19048" anchor="ctr"/>
          <a:lstStyle/>
          <a:p>
            <a:pPr defTabSz="171230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anose="020F0502020204030204" pitchFamily="34" charset="0"/>
              <a:ea typeface="微软雅黑" panose="020B0503020204020204" pitchFamily="34" charset="-122"/>
              <a:cs typeface="Gill Sans" charset="0"/>
              <a:sym typeface="Calibri" panose="020F0502020204030204" pitchFamily="34" charset="0"/>
            </a:endParaRPr>
          </a:p>
        </p:txBody>
      </p:sp>
      <p:sp>
        <p:nvSpPr>
          <p:cNvPr id="103" name="AutoShape 12"/>
          <p:cNvSpPr>
            <a:spLocks/>
          </p:cNvSpPr>
          <p:nvPr/>
        </p:nvSpPr>
        <p:spPr bwMode="auto">
          <a:xfrm>
            <a:off x="8776867" y="5042858"/>
            <a:ext cx="340691" cy="319354"/>
          </a:xfrm>
          <a:custGeom>
            <a:avLst/>
            <a:gdLst>
              <a:gd name="T0" fmla="+- 0 10802 114"/>
              <a:gd name="T1" fmla="*/ T0 w 21376"/>
              <a:gd name="T2" fmla="*/ 10800 h 21600"/>
              <a:gd name="T3" fmla="+- 0 10802 114"/>
              <a:gd name="T4" fmla="*/ T3 w 21376"/>
              <a:gd name="T5" fmla="*/ 10800 h 21600"/>
              <a:gd name="T6" fmla="+- 0 10802 114"/>
              <a:gd name="T7" fmla="*/ T6 w 21376"/>
              <a:gd name="T8" fmla="*/ 10800 h 21600"/>
              <a:gd name="T9" fmla="+- 0 10802 114"/>
              <a:gd name="T10" fmla="*/ T9 w 2137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76" h="21600">
                <a:moveTo>
                  <a:pt x="21036" y="18604"/>
                </a:moveTo>
                <a:cubicBezTo>
                  <a:pt x="21454" y="19261"/>
                  <a:pt x="21486" y="19922"/>
                  <a:pt x="21134" y="20586"/>
                </a:cubicBezTo>
                <a:cubicBezTo>
                  <a:pt x="20969" y="20915"/>
                  <a:pt x="20731" y="21168"/>
                  <a:pt x="20427" y="21338"/>
                </a:cubicBezTo>
                <a:cubicBezTo>
                  <a:pt x="20122" y="21514"/>
                  <a:pt x="19797" y="21599"/>
                  <a:pt x="19455" y="21599"/>
                </a:cubicBezTo>
                <a:lnTo>
                  <a:pt x="1928" y="21599"/>
                </a:lnTo>
                <a:cubicBezTo>
                  <a:pt x="1585" y="21599"/>
                  <a:pt x="1263" y="21514"/>
                  <a:pt x="965" y="21338"/>
                </a:cubicBezTo>
                <a:cubicBezTo>
                  <a:pt x="663" y="21168"/>
                  <a:pt x="425" y="20915"/>
                  <a:pt x="248" y="20586"/>
                </a:cubicBezTo>
                <a:cubicBezTo>
                  <a:pt x="-114" y="19914"/>
                  <a:pt x="-80" y="19250"/>
                  <a:pt x="344" y="18604"/>
                </a:cubicBezTo>
                <a:lnTo>
                  <a:pt x="7509" y="7313"/>
                </a:lnTo>
                <a:lnTo>
                  <a:pt x="7509" y="2167"/>
                </a:lnTo>
                <a:lnTo>
                  <a:pt x="6427" y="2167"/>
                </a:lnTo>
                <a:cubicBezTo>
                  <a:pt x="6122" y="2167"/>
                  <a:pt x="5870" y="2061"/>
                  <a:pt x="5670" y="1850"/>
                </a:cubicBezTo>
                <a:cubicBezTo>
                  <a:pt x="5473" y="1638"/>
                  <a:pt x="5371" y="1380"/>
                  <a:pt x="5371" y="1072"/>
                </a:cubicBezTo>
                <a:cubicBezTo>
                  <a:pt x="5371" y="778"/>
                  <a:pt x="5473" y="528"/>
                  <a:pt x="5670" y="320"/>
                </a:cubicBezTo>
                <a:cubicBezTo>
                  <a:pt x="5870" y="108"/>
                  <a:pt x="6122" y="0"/>
                  <a:pt x="6427" y="0"/>
                </a:cubicBezTo>
                <a:lnTo>
                  <a:pt x="14953" y="0"/>
                </a:lnTo>
                <a:cubicBezTo>
                  <a:pt x="15260" y="0"/>
                  <a:pt x="15515" y="108"/>
                  <a:pt x="15724" y="320"/>
                </a:cubicBezTo>
                <a:cubicBezTo>
                  <a:pt x="15933" y="528"/>
                  <a:pt x="16038" y="778"/>
                  <a:pt x="16038" y="1072"/>
                </a:cubicBezTo>
                <a:cubicBezTo>
                  <a:pt x="16038" y="1380"/>
                  <a:pt x="15933" y="1638"/>
                  <a:pt x="15724" y="1850"/>
                </a:cubicBezTo>
                <a:cubicBezTo>
                  <a:pt x="15515" y="2061"/>
                  <a:pt x="15260" y="2167"/>
                  <a:pt x="14953" y="2167"/>
                </a:cubicBezTo>
                <a:lnTo>
                  <a:pt x="13900" y="2167"/>
                </a:lnTo>
                <a:lnTo>
                  <a:pt x="13900" y="7339"/>
                </a:lnTo>
                <a:lnTo>
                  <a:pt x="21036" y="18604"/>
                </a:lnTo>
                <a:close/>
                <a:moveTo>
                  <a:pt x="5261" y="14865"/>
                </a:moveTo>
                <a:lnTo>
                  <a:pt x="16122" y="14865"/>
                </a:lnTo>
                <a:lnTo>
                  <a:pt x="11773" y="7974"/>
                </a:lnTo>
                <a:lnTo>
                  <a:pt x="11773" y="2167"/>
                </a:lnTo>
                <a:lnTo>
                  <a:pt x="9635" y="2167"/>
                </a:lnTo>
                <a:lnTo>
                  <a:pt x="9635" y="7947"/>
                </a:lnTo>
                <a:lnTo>
                  <a:pt x="5261" y="1486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25386" tIns="25386" rIns="25386" bIns="25386" anchor="ctr"/>
          <a:lstStyle/>
          <a:p>
            <a:pPr defTabSz="228459">
              <a:defRPr/>
            </a:pPr>
            <a:endParaRPr lang="es-ES" sz="145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anose="020F0502020204030204" pitchFamily="34" charset="0"/>
              <a:ea typeface="微软雅黑" panose="020B0503020204020204" pitchFamily="34" charset="-122"/>
              <a:cs typeface="Gill Sans" charset="0"/>
              <a:sym typeface="Calibri" panose="020F0502020204030204" pitchFamily="34" charset="0"/>
            </a:endParaRPr>
          </a:p>
        </p:txBody>
      </p:sp>
      <p:pic>
        <p:nvPicPr>
          <p:cNvPr id="6" name="图片占位符 5">
            <a:extLst>
              <a:ext uri="{FF2B5EF4-FFF2-40B4-BE49-F238E27FC236}">
                <a16:creationId xmlns:a16="http://schemas.microsoft.com/office/drawing/2014/main" xmlns="" id="{3E440BEC-5E5F-4096-AE8B-E81A4B20C96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91" r="25291"/>
          <a:stretch>
            <a:fillRect/>
          </a:stretch>
        </p:blipFill>
        <p:spPr/>
      </p:pic>
      <p:pic>
        <p:nvPicPr>
          <p:cNvPr id="8" name="图片占位符 7">
            <a:extLst>
              <a:ext uri="{FF2B5EF4-FFF2-40B4-BE49-F238E27FC236}">
                <a16:creationId xmlns:a16="http://schemas.microsoft.com/office/drawing/2014/main" xmlns="" id="{1AE49465-5E24-4E73-8647-DCDAC8344683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12" r="24712"/>
          <a:stretch>
            <a:fillRect/>
          </a:stretch>
        </p:blipFill>
        <p:spPr/>
      </p:pic>
      <p:pic>
        <p:nvPicPr>
          <p:cNvPr id="10" name="图片占位符 9">
            <a:extLst>
              <a:ext uri="{FF2B5EF4-FFF2-40B4-BE49-F238E27FC236}">
                <a16:creationId xmlns:a16="http://schemas.microsoft.com/office/drawing/2014/main" xmlns="" id="{B747516E-5F1B-467E-8508-84E5C418AA26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83" r="24583"/>
          <a:stretch>
            <a:fillRect/>
          </a:stretch>
        </p:blipFill>
        <p:spPr/>
      </p:pic>
      <p:sp>
        <p:nvSpPr>
          <p:cNvPr id="87" name="Rectangle 1">
            <a:extLst>
              <a:ext uri="{FF2B5EF4-FFF2-40B4-BE49-F238E27FC236}">
                <a16:creationId xmlns:a16="http://schemas.microsoft.com/office/drawing/2014/main" xmlns="" id="{297BBAFD-6E88-43DF-978C-AF921C935718}"/>
              </a:ext>
            </a:extLst>
          </p:cNvPr>
          <p:cNvSpPr>
            <a:spLocks/>
          </p:cNvSpPr>
          <p:nvPr/>
        </p:nvSpPr>
        <p:spPr bwMode="auto">
          <a:xfrm>
            <a:off x="4704593" y="498785"/>
            <a:ext cx="2782813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 defTabSz="914217"/>
            <a:r>
              <a:rPr lang="zh-CN" altLang="en-US" sz="2800" spc="300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Lato Regular"/>
                <a:sym typeface="Calibri" panose="020F0502020204030204" pitchFamily="34" charset="0"/>
              </a:rPr>
              <a:t>请输入标题内容</a:t>
            </a:r>
            <a:endParaRPr lang="en-US" sz="2800" spc="300" dirty="0">
              <a:solidFill>
                <a:schemeClr val="tx1">
                  <a:lumMod val="50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  <a:cs typeface="Lato Regular"/>
              <a:sym typeface="Calibri" panose="020F0502020204030204" pitchFamily="34" charset="0"/>
            </a:endParaRPr>
          </a:p>
        </p:txBody>
      </p:sp>
      <p:sp>
        <p:nvSpPr>
          <p:cNvPr id="98" name="Rectangle 21">
            <a:extLst>
              <a:ext uri="{FF2B5EF4-FFF2-40B4-BE49-F238E27FC236}">
                <a16:creationId xmlns:a16="http://schemas.microsoft.com/office/drawing/2014/main" xmlns="" id="{129F88C2-765E-4838-A6A8-DCABF6EFDF4F}"/>
              </a:ext>
            </a:extLst>
          </p:cNvPr>
          <p:cNvSpPr/>
          <p:nvPr/>
        </p:nvSpPr>
        <p:spPr>
          <a:xfrm>
            <a:off x="5830086" y="1289648"/>
            <a:ext cx="531827" cy="2847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7"/>
            <a:endParaRPr lang="en-US">
              <a:solidFill>
                <a:schemeClr val="accent1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99" name="矩形 98">
            <a:extLst>
              <a:ext uri="{FF2B5EF4-FFF2-40B4-BE49-F238E27FC236}">
                <a16:creationId xmlns:a16="http://schemas.microsoft.com/office/drawing/2014/main" xmlns="" id="{6C4A7D9F-17A0-4F8E-81D6-204329050015}"/>
              </a:ext>
            </a:extLst>
          </p:cNvPr>
          <p:cNvSpPr/>
          <p:nvPr/>
        </p:nvSpPr>
        <p:spPr>
          <a:xfrm>
            <a:off x="4365141" y="912494"/>
            <a:ext cx="3461717" cy="2964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217">
              <a:lnSpc>
                <a:spcPts val="1733"/>
              </a:lnSpc>
            </a:pPr>
            <a:r>
              <a:rPr lang="en-US" altLang="zh-CN" sz="1200" dirty="0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Lato Light"/>
                <a:sym typeface="Calibri" panose="020F0502020204030204" pitchFamily="34" charset="0"/>
              </a:rPr>
              <a:t>Your Should Try Your Best To Make Your Job </a:t>
            </a:r>
            <a:r>
              <a:rPr lang="en-US" altLang="zh-CN" sz="1200" dirty="0" err="1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Lato Light"/>
                <a:sym typeface="Calibri" panose="020F0502020204030204" pitchFamily="34" charset="0"/>
              </a:rPr>
              <a:t>Wondful</a:t>
            </a:r>
            <a:endParaRPr lang="en-US" altLang="zh-CN" sz="1200" dirty="0">
              <a:solidFill>
                <a:schemeClr val="accent1"/>
              </a:solidFill>
              <a:latin typeface="Calibri" panose="020F0502020204030204" pitchFamily="34" charset="0"/>
              <a:ea typeface="微软雅黑" panose="020B0503020204020204" pitchFamily="34" charset="-122"/>
              <a:cs typeface="Lato Light"/>
              <a:sym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857630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包含 室内, 墙壁, 餐桌&#10;&#10;已生成极高可信度的说明">
            <a:extLst>
              <a:ext uri="{FF2B5EF4-FFF2-40B4-BE49-F238E27FC236}">
                <a16:creationId xmlns:a16="http://schemas.microsoft.com/office/drawing/2014/main" xmlns="" id="{3266DBC6-DACC-4D3E-9EB5-FB369A75C3D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70FFD138-26A9-4482-9028-85727F95D48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511" y="190747"/>
            <a:ext cx="6341098" cy="6476506"/>
          </a:xfrm>
          <a:prstGeom prst="rect">
            <a:avLst/>
          </a:prstGeom>
        </p:spPr>
      </p:pic>
      <p:sp>
        <p:nvSpPr>
          <p:cNvPr id="61" name="文本框 60"/>
          <p:cNvSpPr txBox="1"/>
          <p:nvPr/>
        </p:nvSpPr>
        <p:spPr>
          <a:xfrm>
            <a:off x="5301553" y="1716504"/>
            <a:ext cx="158889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5400" b="1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2018</a:t>
            </a:r>
            <a:endParaRPr lang="zh-CN" altLang="en-US" sz="5400" b="1" dirty="0">
              <a:solidFill>
                <a:schemeClr val="accent1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62" name="矩形 61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<p:cNvSpPr/>
          <p:nvPr/>
        </p:nvSpPr>
        <p:spPr>
          <a:xfrm>
            <a:off x="3821374" y="3563415"/>
            <a:ext cx="454925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sit </a:t>
            </a:r>
            <a:r>
              <a:rPr lang="en-US" altLang="zh-CN" sz="1200" dirty="0" err="1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amet</a:t>
            </a:r>
            <a:r>
              <a:rPr lang="en-US" altLang="zh-CN" sz="1200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, </a:t>
            </a:r>
            <a:r>
              <a:rPr lang="en-US" altLang="zh-CN" sz="1200" dirty="0" err="1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consectetur</a:t>
            </a:r>
            <a:r>
              <a:rPr lang="en-US" altLang="zh-CN" sz="1200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200" dirty="0" err="1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adipiscing</a:t>
            </a:r>
            <a:r>
              <a:rPr lang="en-US" altLang="zh-CN" sz="1200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200" dirty="0" err="1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elit</a:t>
            </a:r>
            <a:r>
              <a:rPr lang="en-US" altLang="zh-CN" sz="1200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. </a:t>
            </a:r>
            <a:r>
              <a:rPr lang="en-US" altLang="zh-CN" sz="1200" dirty="0" err="1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Ut</a:t>
            </a:r>
            <a:r>
              <a:rPr lang="en-US" altLang="zh-CN" sz="1200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200" dirty="0" err="1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efficitur</a:t>
            </a:r>
            <a:r>
              <a:rPr lang="en-US" altLang="zh-CN" sz="1200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ipsum vitae </a:t>
            </a:r>
            <a:r>
              <a:rPr lang="en-US" altLang="zh-CN" sz="1200" dirty="0" err="1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tortor</a:t>
            </a:r>
            <a:r>
              <a:rPr lang="en-US" altLang="zh-CN" sz="1200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200" dirty="0" err="1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accumsan</a:t>
            </a:r>
            <a:r>
              <a:rPr lang="en-US" altLang="zh-CN" sz="1200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, a </a:t>
            </a:r>
            <a:r>
              <a:rPr lang="en-US" altLang="zh-CN" sz="1200" dirty="0" err="1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pulvinar</a:t>
            </a:r>
            <a:endParaRPr lang="zh-CN" altLang="en-US" sz="1200" dirty="0"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4503260" y="2797952"/>
            <a:ext cx="31854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 spc="30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感谢您的关注</a:t>
            </a:r>
            <a:endParaRPr lang="zh-CN" altLang="en-US" sz="3600" b="1" spc="300" dirty="0">
              <a:solidFill>
                <a:schemeClr val="tx2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cxnSp>
        <p:nvCxnSpPr>
          <p:cNvPr id="64" name="直接连接符 63"/>
          <p:cNvCxnSpPr>
            <a:cxnSpLocks/>
          </p:cNvCxnSpPr>
          <p:nvPr/>
        </p:nvCxnSpPr>
        <p:spPr>
          <a:xfrm>
            <a:off x="5848066" y="2665154"/>
            <a:ext cx="495869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圆角矩形 64"/>
          <p:cNvSpPr/>
          <p:nvPr/>
        </p:nvSpPr>
        <p:spPr>
          <a:xfrm>
            <a:off x="5107816" y="4272425"/>
            <a:ext cx="1987400" cy="491319"/>
          </a:xfrm>
          <a:prstGeom prst="roundRect">
            <a:avLst/>
          </a:pr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汇报人：小 白</a:t>
            </a:r>
            <a:endParaRPr lang="zh-CN" altLang="en-US" sz="1400" dirty="0">
              <a:solidFill>
                <a:schemeClr val="tx2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003427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E43C2B8-6265-4C6F-A601-B1687DC893D7}"/>
              </a:ext>
            </a:extLst>
          </p:cNvPr>
          <p:cNvSpPr/>
          <p:nvPr/>
        </p:nvSpPr>
        <p:spPr>
          <a:xfrm>
            <a:off x="1" y="0"/>
            <a:ext cx="12191999" cy="6858000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51000">
                <a:schemeClr val="tx1">
                  <a:lumMod val="75000"/>
                  <a:lumOff val="2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67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BB16B914-8E27-4E5B-91A3-D6E14FB51542}"/>
              </a:ext>
            </a:extLst>
          </p:cNvPr>
          <p:cNvGrpSpPr/>
          <p:nvPr/>
        </p:nvGrpSpPr>
        <p:grpSpPr>
          <a:xfrm>
            <a:off x="1920568" y="1102924"/>
            <a:ext cx="8350865" cy="4652152"/>
            <a:chOff x="1920568" y="1167449"/>
            <a:chExt cx="8350865" cy="4652152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67EDC2C8-4A77-437E-80BE-81351156FFCB}"/>
                </a:ext>
              </a:extLst>
            </p:cNvPr>
            <p:cNvSpPr/>
            <p:nvPr/>
          </p:nvSpPr>
          <p:spPr>
            <a:xfrm>
              <a:off x="1920568" y="2083344"/>
              <a:ext cx="8350865" cy="3736257"/>
            </a:xfrm>
            <a:prstGeom prst="rect">
              <a:avLst/>
            </a:prstGeom>
            <a:noFill/>
            <a:ln w="254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67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pic>
          <p:nvPicPr>
            <p:cNvPr id="4" name="图片 3" descr="图片包含 纵横字谜, 文字&#10;&#10;已生成极高可信度的说明">
              <a:extLst>
                <a:ext uri="{FF2B5EF4-FFF2-40B4-BE49-F238E27FC236}">
                  <a16:creationId xmlns:a16="http://schemas.microsoft.com/office/drawing/2014/main" xmlns="" id="{DB99EFE4-088E-406E-A9EE-4125DD55E3B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83433" y="1167449"/>
              <a:ext cx="1825134" cy="1825134"/>
            </a:xfrm>
            <a:prstGeom prst="rect">
              <a:avLst/>
            </a:prstGeom>
            <a:effectLst>
              <a:outerShdw blurRad="266700" algn="ctr" rotWithShape="0">
                <a:schemeClr val="bg1">
                  <a:alpha val="68000"/>
                </a:schemeClr>
              </a:outerShdw>
            </a:effectLst>
          </p:spPr>
        </p:pic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712A742E-4ADB-4146-B8A3-673AB846C73F}"/>
                </a:ext>
              </a:extLst>
            </p:cNvPr>
            <p:cNvGrpSpPr/>
            <p:nvPr/>
          </p:nvGrpSpPr>
          <p:grpSpPr>
            <a:xfrm>
              <a:off x="3326528" y="3275646"/>
              <a:ext cx="5538944" cy="1900089"/>
              <a:chOff x="3326528" y="3041374"/>
              <a:chExt cx="5538944" cy="1900089"/>
            </a:xfrm>
          </p:grpSpPr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xmlns="" id="{6E363FBE-928E-4009-8463-F23E0CEA95B1}"/>
                  </a:ext>
                </a:extLst>
              </p:cNvPr>
              <p:cNvSpPr txBox="1"/>
              <p:nvPr/>
            </p:nvSpPr>
            <p:spPr>
              <a:xfrm>
                <a:off x="3326528" y="4002039"/>
                <a:ext cx="5538944" cy="9394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377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67" b="0" i="0" u="none" strike="noStrike" kern="1200" cap="none" spc="16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rPr>
                  <a:t>本模板总共 </a:t>
                </a:r>
                <a:r>
                  <a:rPr kumimoji="0" lang="en-US" altLang="zh-CN" sz="2000" b="1" i="0" u="none" strike="noStrike" kern="1200" cap="none" spc="160" normalizeH="0" baseline="0" noProof="0">
                    <a:ln>
                      <a:noFill/>
                    </a:ln>
                    <a:solidFill>
                      <a:srgbClr val="FFFF00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rPr>
                  <a:t>25</a:t>
                </a:r>
                <a:r>
                  <a:rPr kumimoji="0" lang="en-US" altLang="zh-CN" sz="1867" b="0" i="0" u="none" strike="noStrike" kern="1200" cap="none" spc="16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rPr>
                  <a:t> </a:t>
                </a:r>
                <a:r>
                  <a:rPr kumimoji="0" lang="zh-CN" altLang="en-US" sz="1867" b="0" i="0" u="none" strike="noStrike" kern="1200" cap="none" spc="16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rPr>
                  <a:t>页，公众号后台回复：</a:t>
                </a:r>
                <a:r>
                  <a:rPr kumimoji="0" lang="zh-CN" altLang="en-US" sz="2000" b="1" i="0" u="sng" strike="noStrike" kern="1200" cap="none" spc="160" normalizeH="0" baseline="0" noProof="0">
                    <a:ln>
                      <a:noFill/>
                    </a:ln>
                    <a:solidFill>
                      <a:srgbClr val="FFFF00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rPr>
                  <a:t>工作</a:t>
                </a:r>
                <a:r>
                  <a:rPr kumimoji="0" lang="en-US" altLang="zh-CN" sz="2000" b="1" i="0" u="sng" strike="noStrike" kern="1200" cap="none" spc="160" normalizeH="0" baseline="0" noProof="0">
                    <a:ln>
                      <a:noFill/>
                    </a:ln>
                    <a:solidFill>
                      <a:srgbClr val="FFFF00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rPr>
                  <a:t>07 </a:t>
                </a:r>
                <a:r>
                  <a:rPr kumimoji="0" lang="zh-CN" altLang="en-US" sz="1867" b="0" i="0" u="none" strike="noStrike" kern="1200" cap="none" spc="16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rPr>
                  <a:t>，即可获得完整模板！</a:t>
                </a:r>
              </a:p>
            </p:txBody>
          </p: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xmlns="" id="{6961D53B-8490-4055-9605-CD756E94774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796628" y="3854726"/>
                <a:ext cx="598745" cy="0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xmlns="" id="{FFA065ED-BBA1-4210-9970-EDAF23FE2276}"/>
                  </a:ext>
                </a:extLst>
              </p:cNvPr>
              <p:cNvSpPr txBox="1"/>
              <p:nvPr/>
            </p:nvSpPr>
            <p:spPr>
              <a:xfrm>
                <a:off x="4244009" y="3041374"/>
                <a:ext cx="3836504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dist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3600" b="1" i="0" u="none" strike="noStrike" kern="1200" cap="none" spc="300" normalizeH="0" baseline="0" noProof="0">
                    <a:ln>
                      <a:noFill/>
                    </a:ln>
                    <a:gradFill flip="none" rotWithShape="1">
                      <a:gsLst>
                        <a:gs pos="0">
                          <a:srgbClr val="4A66AC">
                            <a:lumMod val="5000"/>
                            <a:lumOff val="95000"/>
                          </a:srgbClr>
                        </a:gs>
                        <a:gs pos="95930">
                          <a:prstClr val="white"/>
                        </a:gs>
                        <a:gs pos="50000">
                          <a:srgbClr val="FFC000"/>
                        </a:gs>
                      </a:gsLst>
                      <a:lin ang="18900000" scaled="1"/>
                      <a:tileRect/>
                    </a:gradFill>
                    <a:effectLst>
                      <a:outerShdw blurRad="406400" dist="38100" dir="2700000" sx="101000" sy="101000" algn="tl">
                        <a:srgbClr val="92D050">
                          <a:alpha val="20000"/>
                        </a:srgbClr>
                      </a:outerShdw>
                    </a:effectLst>
                    <a:uLnTx/>
                    <a:uFillTx/>
                    <a:latin typeface="北魏楷书(翅膀整理)" panose="02000000000000000000" pitchFamily="2" charset="-122"/>
                    <a:ea typeface="北魏楷书(翅膀整理)" panose="02000000000000000000" pitchFamily="2" charset="-122"/>
                    <a:cs typeface="+mn-cs"/>
                  </a:rPr>
                  <a:t>扫描关注公众号</a:t>
                </a:r>
              </a:p>
            </p:txBody>
          </p:sp>
        </p:grpSp>
      </p:grpSp>
      <p:sp>
        <p:nvSpPr>
          <p:cNvPr id="6" name="矩形 5" hidden="1">
            <a:extLst>
              <a:ext uri="{FF2B5EF4-FFF2-40B4-BE49-F238E27FC236}">
                <a16:creationId xmlns:a16="http://schemas.microsoft.com/office/drawing/2014/main" xmlns="" id="{E153C844-4825-49FE-BD07-E5A438059159}"/>
              </a:ext>
            </a:extLst>
          </p:cNvPr>
          <p:cNvSpPr/>
          <p:nvPr/>
        </p:nvSpPr>
        <p:spPr>
          <a:xfrm>
            <a:off x="2035554" y="5883275"/>
            <a:ext cx="8178385" cy="34925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xmlns="" id="{85AFC570-364B-4691-A0A0-9F0C156B3743}"/>
              </a:ext>
            </a:extLst>
          </p:cNvPr>
          <p:cNvSpPr/>
          <p:nvPr/>
        </p:nvSpPr>
        <p:spPr>
          <a:xfrm>
            <a:off x="7788275" y="5859780"/>
            <a:ext cx="1979614" cy="472440"/>
          </a:xfrm>
          <a:prstGeom prst="roundRect">
            <a:avLst>
              <a:gd name="adj" fmla="val 5914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xmlns="" id="{8540D81A-001E-4C20-9B04-913CA3BEC249}"/>
              </a:ext>
            </a:extLst>
          </p:cNvPr>
          <p:cNvSpPr>
            <a:spLocks/>
          </p:cNvSpPr>
          <p:nvPr/>
        </p:nvSpPr>
        <p:spPr>
          <a:xfrm>
            <a:off x="7829550" y="5895182"/>
            <a:ext cx="36000" cy="36000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xmlns="" id="{AA8F630F-BF22-4E56-991A-335C94630E4F}"/>
              </a:ext>
            </a:extLst>
          </p:cNvPr>
          <p:cNvSpPr>
            <a:spLocks/>
          </p:cNvSpPr>
          <p:nvPr/>
        </p:nvSpPr>
        <p:spPr>
          <a:xfrm>
            <a:off x="7829550" y="6257929"/>
            <a:ext cx="36000" cy="36000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868D9D26-F99F-4301-8CF0-FDEB4FC489A6}"/>
              </a:ext>
            </a:extLst>
          </p:cNvPr>
          <p:cNvSpPr txBox="1"/>
          <p:nvPr/>
        </p:nvSpPr>
        <p:spPr>
          <a:xfrm>
            <a:off x="1775461" y="5929069"/>
            <a:ext cx="88239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1200" cap="none" spc="13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除此之外！</a:t>
            </a:r>
            <a:r>
              <a:rPr kumimoji="0" lang="zh-CN" altLang="en-US" sz="1200" b="0" i="0" u="none" strike="noStrike" kern="1200" cap="none" spc="13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我还给大家准备了一份</a:t>
            </a:r>
            <a:r>
              <a:rPr kumimoji="0" lang="zh-CN" altLang="en-US" sz="1200" b="1" i="0" u="none" strike="noStrike" kern="1200" cap="none" spc="13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超级大礼包</a:t>
            </a:r>
            <a:r>
              <a:rPr kumimoji="0" lang="zh-CN" altLang="en-US" sz="1200" b="0" i="0" u="none" strike="noStrike" kern="1200" cap="none" spc="13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，后台回复“</a:t>
            </a:r>
            <a:r>
              <a:rPr kumimoji="0" lang="zh-CN" altLang="en-US" sz="1200" b="1" i="0" u="none" strike="noStrike" kern="1200" cap="none" spc="13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大礼包</a:t>
            </a:r>
            <a:r>
              <a:rPr kumimoji="0" lang="zh-CN" altLang="en-US" sz="1200" b="0" i="0" u="none" strike="noStrike" kern="1200" cap="none" spc="13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”，可免费获得 </a:t>
            </a:r>
            <a:r>
              <a:rPr kumimoji="0" lang="zh-CN" altLang="en-US" sz="1600" b="1" i="0" u="none" strike="noStrike" kern="1200" cap="none" spc="130" normalizeH="0" baseline="0" noProof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Lato Light"/>
                <a:ea typeface="+mn-ea"/>
                <a:cs typeface="+mn-cs"/>
              </a:rPr>
              <a:t>价值</a:t>
            </a:r>
            <a:r>
              <a:rPr kumimoji="0" lang="en-US" altLang="zh-CN" sz="1600" b="1" i="0" u="none" strike="noStrike" kern="1200" cap="none" spc="130" normalizeH="0" baseline="0" noProof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Lato Light"/>
                <a:ea typeface="+mn-ea"/>
                <a:cs typeface="+mn-cs"/>
              </a:rPr>
              <a:t>499</a:t>
            </a:r>
            <a:r>
              <a:rPr kumimoji="0" lang="zh-CN" altLang="en-US" sz="1600" b="1" i="0" u="none" strike="noStrike" kern="1200" cap="none" spc="130" normalizeH="0" baseline="0" noProof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Lato Light"/>
                <a:ea typeface="+mn-ea"/>
                <a:cs typeface="+mn-cs"/>
              </a:rPr>
              <a:t>元</a:t>
            </a:r>
            <a:r>
              <a:rPr kumimoji="0" lang="en-US" altLang="zh-CN" sz="1600" b="1" i="0" u="none" strike="noStrike" kern="1200" cap="none" spc="130" normalizeH="0" baseline="0" noProof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Lato Light"/>
                <a:ea typeface="+mn-ea"/>
                <a:cs typeface="+mn-cs"/>
              </a:rPr>
              <a:t>PPT</a:t>
            </a:r>
            <a:r>
              <a:rPr kumimoji="0" lang="zh-CN" altLang="en-US" sz="1600" b="1" i="0" u="none" strike="noStrike" kern="1200" cap="none" spc="130" normalizeH="0" baseline="0" noProof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Lato Light"/>
                <a:ea typeface="+mn-ea"/>
                <a:cs typeface="+mn-cs"/>
              </a:rPr>
              <a:t>模板 </a:t>
            </a:r>
            <a:r>
              <a:rPr kumimoji="0" lang="zh-CN" altLang="en-US" sz="1200" b="0" i="0" u="none" strike="noStrike" kern="1200" cap="none" spc="13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超强合集</a:t>
            </a:r>
            <a:r>
              <a:rPr kumimoji="0" lang="en-US" altLang="zh-CN" sz="1200" b="0" i="0" u="none" strike="noStrike" kern="1200" cap="none" spc="13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!</a:t>
            </a:r>
            <a:endParaRPr kumimoji="0" lang="zh-CN" altLang="en-US" sz="1200" b="0" i="0" u="none" strike="noStrike" kern="1200" cap="none" spc="13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xmlns="" id="{37AE10D9-EF14-488B-896C-9AC555E9F1E0}"/>
              </a:ext>
            </a:extLst>
          </p:cNvPr>
          <p:cNvSpPr>
            <a:spLocks/>
          </p:cNvSpPr>
          <p:nvPr/>
        </p:nvSpPr>
        <p:spPr>
          <a:xfrm>
            <a:off x="9696450" y="5895182"/>
            <a:ext cx="36000" cy="36000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C8A1C352-D406-4A53-A107-CF6F3F2A420C}"/>
              </a:ext>
            </a:extLst>
          </p:cNvPr>
          <p:cNvSpPr>
            <a:spLocks/>
          </p:cNvSpPr>
          <p:nvPr/>
        </p:nvSpPr>
        <p:spPr>
          <a:xfrm>
            <a:off x="9696450" y="6257929"/>
            <a:ext cx="36000" cy="36000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F331FC30-882F-411E-B60C-8EBC9CBE234E}"/>
              </a:ext>
            </a:extLst>
          </p:cNvPr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309"/>
          <a:stretch>
            <a:fillRect/>
          </a:stretch>
        </p:blipFill>
        <p:spPr>
          <a:xfrm>
            <a:off x="5183433" y="572520"/>
            <a:ext cx="1825135" cy="530404"/>
          </a:xfrm>
          <a:custGeom>
            <a:avLst/>
            <a:gdLst>
              <a:gd name="connsiteX0" fmla="*/ 0 w 4152900"/>
              <a:gd name="connsiteY0" fmla="*/ 0 h 1076325"/>
              <a:gd name="connsiteX1" fmla="*/ 4152900 w 4152900"/>
              <a:gd name="connsiteY1" fmla="*/ 0 h 1076325"/>
              <a:gd name="connsiteX2" fmla="*/ 4152900 w 4152900"/>
              <a:gd name="connsiteY2" fmla="*/ 1076325 h 1076325"/>
              <a:gd name="connsiteX3" fmla="*/ 0 w 4152900"/>
              <a:gd name="connsiteY3" fmla="*/ 1076325 h 1076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52900" h="1076325">
                <a:moveTo>
                  <a:pt x="0" y="0"/>
                </a:moveTo>
                <a:lnTo>
                  <a:pt x="4152900" y="0"/>
                </a:lnTo>
                <a:lnTo>
                  <a:pt x="4152900" y="1076325"/>
                </a:lnTo>
                <a:lnTo>
                  <a:pt x="0" y="1076325"/>
                </a:lnTo>
                <a:close/>
              </a:path>
            </a:pathLst>
          </a:cu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BEA8B52B-244C-4A34-9834-69776381D06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427" y="5764949"/>
            <a:ext cx="618096" cy="567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0100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51630" y="3643952"/>
            <a:ext cx="526297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小</a:t>
            </a:r>
            <a:r>
              <a:rPr lang="zh-CN" altLang="en-US" dirty="0" smtClean="0"/>
              <a:t>白作品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 </a:t>
            </a:r>
            <a:r>
              <a:rPr lang="zh-CN" altLang="en-US" smtClean="0"/>
              <a:t>授权发布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36064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屏幕截图&#10;&#10;已生成高可信度的说明">
            <a:extLst>
              <a:ext uri="{FF2B5EF4-FFF2-40B4-BE49-F238E27FC236}">
                <a16:creationId xmlns:a16="http://schemas.microsoft.com/office/drawing/2014/main" xmlns="" id="{EEFFECA1-9FEF-485D-BD07-1A2A159D39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351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 descr="图片包含 室内, 墙壁, 餐桌&#10;&#10;已生成极高可信度的说明">
            <a:extLst>
              <a:ext uri="{FF2B5EF4-FFF2-40B4-BE49-F238E27FC236}">
                <a16:creationId xmlns:a16="http://schemas.microsoft.com/office/drawing/2014/main" xmlns="" id="{39B97A8E-E685-4AF0-8A85-A953DE83E6C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E501D805-9384-4251-AD54-F0B6C17FAAA5}"/>
              </a:ext>
            </a:extLst>
          </p:cNvPr>
          <p:cNvGrpSpPr/>
          <p:nvPr/>
        </p:nvGrpSpPr>
        <p:grpSpPr>
          <a:xfrm>
            <a:off x="5838526" y="1094125"/>
            <a:ext cx="904624" cy="923940"/>
            <a:chOff x="5838526" y="1094125"/>
            <a:chExt cx="904624" cy="923940"/>
          </a:xfrm>
        </p:grpSpPr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xmlns="" id="{66CEE5C8-C524-43FF-8C05-E7D98CF3C86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38526" y="1094125"/>
              <a:ext cx="904624" cy="923940"/>
            </a:xfrm>
            <a:prstGeom prst="rect">
              <a:avLst/>
            </a:prstGeom>
          </p:spPr>
        </p:pic>
        <p:sp>
          <p:nvSpPr>
            <p:cNvPr id="5" name="椭圆 4"/>
            <p:cNvSpPr/>
            <p:nvPr/>
          </p:nvSpPr>
          <p:spPr>
            <a:xfrm>
              <a:off x="5867401" y="1142250"/>
              <a:ext cx="794343" cy="794343"/>
            </a:xfrm>
            <a:prstGeom prst="ellipse">
              <a:avLst/>
            </a:prstGeom>
            <a:no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>
                  <a:solidFill>
                    <a:schemeClr val="tx2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01</a:t>
              </a:r>
              <a:endParaRPr lang="zh-CN" altLang="en-US" sz="24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7015076" y="1037454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请输入标题内容</a:t>
            </a:r>
          </a:p>
        </p:txBody>
      </p:sp>
      <p:sp>
        <p:nvSpPr>
          <p:cNvPr id="17" name="矩形 16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<p:cNvSpPr/>
          <p:nvPr/>
        </p:nvSpPr>
        <p:spPr>
          <a:xfrm>
            <a:off x="7015077" y="1696868"/>
            <a:ext cx="233910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0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</a:t>
            </a:r>
            <a:r>
              <a:rPr lang="en-US" altLang="zh-CN" sz="100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sit amet</a:t>
            </a:r>
            <a:endParaRPr lang="zh-CN" altLang="en-US" sz="1000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cxnSp>
        <p:nvCxnSpPr>
          <p:cNvPr id="15" name="直接连接符 14"/>
          <p:cNvCxnSpPr>
            <a:cxnSpLocks/>
          </p:cNvCxnSpPr>
          <p:nvPr/>
        </p:nvCxnSpPr>
        <p:spPr>
          <a:xfrm>
            <a:off x="7159299" y="1618144"/>
            <a:ext cx="296269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/>
          <p:cNvSpPr txBox="1"/>
          <p:nvPr/>
        </p:nvSpPr>
        <p:spPr>
          <a:xfrm>
            <a:off x="7015076" y="2320154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请输入标题内容</a:t>
            </a:r>
          </a:p>
        </p:txBody>
      </p:sp>
      <p:sp>
        <p:nvSpPr>
          <p:cNvPr id="28" name="矩形 27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<p:cNvSpPr/>
          <p:nvPr/>
        </p:nvSpPr>
        <p:spPr>
          <a:xfrm>
            <a:off x="7015077" y="2979568"/>
            <a:ext cx="233910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0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</a:t>
            </a:r>
            <a:r>
              <a:rPr lang="en-US" altLang="zh-CN" sz="100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sit amet</a:t>
            </a:r>
            <a:endParaRPr lang="zh-CN" altLang="en-US" sz="1000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cxnSp>
        <p:nvCxnSpPr>
          <p:cNvPr id="29" name="直接连接符 28"/>
          <p:cNvCxnSpPr>
            <a:cxnSpLocks/>
          </p:cNvCxnSpPr>
          <p:nvPr/>
        </p:nvCxnSpPr>
        <p:spPr>
          <a:xfrm>
            <a:off x="7159299" y="2900844"/>
            <a:ext cx="296269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31"/>
          <p:cNvSpPr txBox="1"/>
          <p:nvPr/>
        </p:nvSpPr>
        <p:spPr>
          <a:xfrm>
            <a:off x="7015076" y="3602854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请输入标题内容</a:t>
            </a:r>
          </a:p>
        </p:txBody>
      </p:sp>
      <p:sp>
        <p:nvSpPr>
          <p:cNvPr id="33" name="矩形 32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<p:cNvSpPr/>
          <p:nvPr/>
        </p:nvSpPr>
        <p:spPr>
          <a:xfrm>
            <a:off x="7015077" y="4262268"/>
            <a:ext cx="233910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0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</a:t>
            </a:r>
            <a:r>
              <a:rPr lang="en-US" altLang="zh-CN" sz="100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sit amet</a:t>
            </a:r>
            <a:endParaRPr lang="zh-CN" altLang="en-US" sz="1000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cxnSp>
        <p:nvCxnSpPr>
          <p:cNvPr id="40" name="直接连接符 39"/>
          <p:cNvCxnSpPr>
            <a:cxnSpLocks/>
          </p:cNvCxnSpPr>
          <p:nvPr/>
        </p:nvCxnSpPr>
        <p:spPr>
          <a:xfrm>
            <a:off x="7159299" y="4183544"/>
            <a:ext cx="296269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文本框 42"/>
          <p:cNvSpPr txBox="1"/>
          <p:nvPr/>
        </p:nvSpPr>
        <p:spPr>
          <a:xfrm>
            <a:off x="7015076" y="4885554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请输入标题内容</a:t>
            </a:r>
          </a:p>
        </p:txBody>
      </p:sp>
      <p:sp>
        <p:nvSpPr>
          <p:cNvPr id="44" name="矩形 43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<p:cNvSpPr/>
          <p:nvPr/>
        </p:nvSpPr>
        <p:spPr>
          <a:xfrm>
            <a:off x="7015077" y="5544968"/>
            <a:ext cx="233910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0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</a:t>
            </a:r>
            <a:r>
              <a:rPr lang="en-US" altLang="zh-CN" sz="100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sit amet</a:t>
            </a:r>
            <a:endParaRPr lang="zh-CN" altLang="en-US" sz="1000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cxnSp>
        <p:nvCxnSpPr>
          <p:cNvPr id="45" name="直接连接符 44"/>
          <p:cNvCxnSpPr>
            <a:cxnSpLocks/>
          </p:cNvCxnSpPr>
          <p:nvPr/>
        </p:nvCxnSpPr>
        <p:spPr>
          <a:xfrm>
            <a:off x="7159299" y="5466244"/>
            <a:ext cx="296269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DBB1724A-CA60-4C61-BF65-7708B206F764}"/>
              </a:ext>
            </a:extLst>
          </p:cNvPr>
          <p:cNvGrpSpPr/>
          <p:nvPr/>
        </p:nvGrpSpPr>
        <p:grpSpPr>
          <a:xfrm>
            <a:off x="1775079" y="2351936"/>
            <a:ext cx="2114549" cy="1855957"/>
            <a:chOff x="1775079" y="2069228"/>
            <a:chExt cx="2114549" cy="1855957"/>
          </a:xfrm>
        </p:grpSpPr>
        <p:cxnSp>
          <p:nvCxnSpPr>
            <p:cNvPr id="20" name="直接连接符 19"/>
            <p:cNvCxnSpPr>
              <a:cxnSpLocks/>
            </p:cNvCxnSpPr>
            <p:nvPr/>
          </p:nvCxnSpPr>
          <p:spPr>
            <a:xfrm>
              <a:off x="2047493" y="3925185"/>
              <a:ext cx="156972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" name="矩形 2"/>
            <p:cNvSpPr/>
            <p:nvPr/>
          </p:nvSpPr>
          <p:spPr>
            <a:xfrm>
              <a:off x="1775079" y="2069228"/>
              <a:ext cx="2114549" cy="16004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zh-CN" altLang="en-US" sz="6600" dirty="0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目录</a:t>
              </a:r>
              <a:endParaRPr lang="en-US" altLang="zh-CN" sz="66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  <a:p>
              <a:pPr lvl="0" algn="ctr"/>
              <a:r>
                <a:rPr lang="en-US" altLang="zh-CN" sz="3200" dirty="0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CONTNET</a:t>
              </a:r>
              <a:endParaRPr lang="zh-CN" altLang="en-US" sz="32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1707F37A-7F23-4B82-8C6E-99A0C11A8DFD}"/>
              </a:ext>
            </a:extLst>
          </p:cNvPr>
          <p:cNvGrpSpPr/>
          <p:nvPr/>
        </p:nvGrpSpPr>
        <p:grpSpPr>
          <a:xfrm>
            <a:off x="5838526" y="2357833"/>
            <a:ext cx="904624" cy="923940"/>
            <a:chOff x="5838526" y="1094125"/>
            <a:chExt cx="904624" cy="923940"/>
          </a:xfrm>
        </p:grpSpPr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xmlns="" id="{27851AD3-5908-4C5D-808A-A2B71F9F671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38526" y="1094125"/>
              <a:ext cx="904624" cy="923940"/>
            </a:xfrm>
            <a:prstGeom prst="rect">
              <a:avLst/>
            </a:prstGeom>
          </p:spPr>
        </p:pic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9409BF6D-AE31-48A9-A961-83438C263909}"/>
                </a:ext>
              </a:extLst>
            </p:cNvPr>
            <p:cNvSpPr/>
            <p:nvPr/>
          </p:nvSpPr>
          <p:spPr>
            <a:xfrm>
              <a:off x="5867401" y="1142250"/>
              <a:ext cx="794343" cy="794343"/>
            </a:xfrm>
            <a:prstGeom prst="ellipse">
              <a:avLst/>
            </a:prstGeom>
            <a:no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>
                  <a:solidFill>
                    <a:schemeClr val="tx2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02</a:t>
              </a:r>
              <a:endParaRPr lang="zh-CN" altLang="en-US" sz="24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51824431-E9BC-4C24-8750-C1CC8F453493}"/>
              </a:ext>
            </a:extLst>
          </p:cNvPr>
          <p:cNvGrpSpPr/>
          <p:nvPr/>
        </p:nvGrpSpPr>
        <p:grpSpPr>
          <a:xfrm>
            <a:off x="5838526" y="3621541"/>
            <a:ext cx="904624" cy="923940"/>
            <a:chOff x="5838526" y="1094125"/>
            <a:chExt cx="904624" cy="923940"/>
          </a:xfrm>
        </p:grpSpPr>
        <p:pic>
          <p:nvPicPr>
            <p:cNvPr id="35" name="图片 34">
              <a:extLst>
                <a:ext uri="{FF2B5EF4-FFF2-40B4-BE49-F238E27FC236}">
                  <a16:creationId xmlns:a16="http://schemas.microsoft.com/office/drawing/2014/main" xmlns="" id="{DFB80DC6-ABC7-4851-8E53-695F6EE14BA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38526" y="1094125"/>
              <a:ext cx="904624" cy="923940"/>
            </a:xfrm>
            <a:prstGeom prst="rect">
              <a:avLst/>
            </a:prstGeom>
          </p:spPr>
        </p:pic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2817DB4D-EF7E-43BF-87F7-D2735894EC6B}"/>
                </a:ext>
              </a:extLst>
            </p:cNvPr>
            <p:cNvSpPr/>
            <p:nvPr/>
          </p:nvSpPr>
          <p:spPr>
            <a:xfrm>
              <a:off x="5867401" y="1142250"/>
              <a:ext cx="794343" cy="794343"/>
            </a:xfrm>
            <a:prstGeom prst="ellipse">
              <a:avLst/>
            </a:prstGeom>
            <a:no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>
                  <a:solidFill>
                    <a:schemeClr val="tx2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03</a:t>
              </a:r>
              <a:endParaRPr lang="zh-CN" altLang="en-US" sz="24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A7DAA040-5249-4B2B-9976-E8DA191F341B}"/>
              </a:ext>
            </a:extLst>
          </p:cNvPr>
          <p:cNvGrpSpPr/>
          <p:nvPr/>
        </p:nvGrpSpPr>
        <p:grpSpPr>
          <a:xfrm>
            <a:off x="5838526" y="4885249"/>
            <a:ext cx="904624" cy="923940"/>
            <a:chOff x="5838526" y="1094125"/>
            <a:chExt cx="904624" cy="923940"/>
          </a:xfrm>
        </p:grpSpPr>
        <p:pic>
          <p:nvPicPr>
            <p:cNvPr id="38" name="图片 37">
              <a:extLst>
                <a:ext uri="{FF2B5EF4-FFF2-40B4-BE49-F238E27FC236}">
                  <a16:creationId xmlns:a16="http://schemas.microsoft.com/office/drawing/2014/main" xmlns="" id="{2C338FC9-89F5-4A31-94B5-CE807B3CA36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38526" y="1094125"/>
              <a:ext cx="904624" cy="923940"/>
            </a:xfrm>
            <a:prstGeom prst="rect">
              <a:avLst/>
            </a:prstGeom>
          </p:spPr>
        </p:pic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B993C0EF-BFAF-4599-8F07-58F545B982FC}"/>
                </a:ext>
              </a:extLst>
            </p:cNvPr>
            <p:cNvSpPr/>
            <p:nvPr/>
          </p:nvSpPr>
          <p:spPr>
            <a:xfrm>
              <a:off x="5867401" y="1142250"/>
              <a:ext cx="794343" cy="794343"/>
            </a:xfrm>
            <a:prstGeom prst="ellipse">
              <a:avLst/>
            </a:prstGeom>
            <a:no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>
                  <a:solidFill>
                    <a:schemeClr val="tx2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04</a:t>
              </a:r>
              <a:endParaRPr lang="zh-CN" altLang="en-US" sz="24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7140735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包含 室内, 墙壁, 餐桌&#10;&#10;已生成极高可信度的说明">
            <a:extLst>
              <a:ext uri="{FF2B5EF4-FFF2-40B4-BE49-F238E27FC236}">
                <a16:creationId xmlns:a16="http://schemas.microsoft.com/office/drawing/2014/main" xmlns="" id="{59198B1D-459B-498B-B41F-5508E8DA5E4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567378" y="3621737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请输入标题内容</a:t>
            </a:r>
          </a:p>
        </p:txBody>
      </p:sp>
      <p:sp>
        <p:nvSpPr>
          <p:cNvPr id="7" name="矩形 6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<p:cNvSpPr/>
          <p:nvPr/>
        </p:nvSpPr>
        <p:spPr>
          <a:xfrm>
            <a:off x="3704857" y="4287118"/>
            <a:ext cx="47822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sit </a:t>
            </a:r>
            <a:r>
              <a:rPr lang="en-US" altLang="zh-CN" sz="1400" dirty="0" err="1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consectetur</a:t>
            </a:r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elit</a:t>
            </a:r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. </a:t>
            </a:r>
            <a:r>
              <a:rPr lang="en-US" altLang="zh-CN" sz="1400" dirty="0" err="1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Ut</a:t>
            </a:r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efficitur</a:t>
            </a:r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ipsum vitae </a:t>
            </a:r>
            <a:r>
              <a:rPr lang="en-US" altLang="zh-CN" sz="1400" dirty="0" err="1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tortor</a:t>
            </a:r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accumsan</a:t>
            </a:r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, a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cxnSp>
        <p:nvCxnSpPr>
          <p:cNvPr id="8" name="直接连接符 7"/>
          <p:cNvCxnSpPr>
            <a:cxnSpLocks/>
          </p:cNvCxnSpPr>
          <p:nvPr/>
        </p:nvCxnSpPr>
        <p:spPr>
          <a:xfrm>
            <a:off x="5947866" y="4260715"/>
            <a:ext cx="296269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8E70C4D2-B620-45CF-8187-A0E1F4123F32}"/>
              </a:ext>
            </a:extLst>
          </p:cNvPr>
          <p:cNvGrpSpPr/>
          <p:nvPr/>
        </p:nvGrpSpPr>
        <p:grpSpPr>
          <a:xfrm>
            <a:off x="5153669" y="1404705"/>
            <a:ext cx="1884662" cy="1924904"/>
            <a:chOff x="5838526" y="1094125"/>
            <a:chExt cx="904624" cy="923940"/>
          </a:xfrm>
        </p:grpSpPr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xmlns="" id="{744BD2E5-1C43-4E02-ADD0-801A2D5FBA7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38526" y="1094125"/>
              <a:ext cx="904624" cy="923940"/>
            </a:xfrm>
            <a:prstGeom prst="rect">
              <a:avLst/>
            </a:prstGeom>
          </p:spPr>
        </p:pic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CDA2EB70-4F24-46D4-8A99-E5EB144A2499}"/>
                </a:ext>
              </a:extLst>
            </p:cNvPr>
            <p:cNvSpPr/>
            <p:nvPr/>
          </p:nvSpPr>
          <p:spPr>
            <a:xfrm>
              <a:off x="5867401" y="1142250"/>
              <a:ext cx="794343" cy="794343"/>
            </a:xfrm>
            <a:prstGeom prst="ellipse">
              <a:avLst/>
            </a:prstGeom>
            <a:no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5400">
                  <a:solidFill>
                    <a:schemeClr val="tx2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01</a:t>
              </a:r>
              <a:endParaRPr lang="zh-CN" altLang="en-US" sz="54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8686403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Rectangle 94"/>
          <p:cNvSpPr/>
          <p:nvPr/>
        </p:nvSpPr>
        <p:spPr>
          <a:xfrm>
            <a:off x="957238" y="4094526"/>
            <a:ext cx="1986516" cy="1928407"/>
          </a:xfrm>
          <a:prstGeom prst="rect">
            <a:avLst/>
          </a:prstGeom>
        </p:spPr>
        <p:txBody>
          <a:bodyPr wrap="square" lIns="91433" tIns="45717" rIns="91433" bIns="45717">
            <a:spAutoFit/>
          </a:bodyPr>
          <a:lstStyle/>
          <a:p>
            <a:pPr defTabSz="544211"/>
            <a:r>
              <a:rPr lang="en-US" sz="3199" dirty="0">
                <a:solidFill>
                  <a:srgbClr val="73757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Regular"/>
                <a:sym typeface="Calibri" panose="020F0502020204030204" pitchFamily="34" charset="0"/>
              </a:rPr>
              <a:t>01.</a:t>
            </a:r>
          </a:p>
          <a:p>
            <a:pPr defTabSz="544211"/>
            <a:r>
              <a:rPr lang="zh-CN" altLang="en-US" sz="1400" b="1">
                <a:solidFill>
                  <a:srgbClr val="737572"/>
                </a:solidFill>
                <a:latin typeface="+mj-ea"/>
                <a:ea typeface="+mj-ea"/>
                <a:cs typeface="Roboto Light"/>
                <a:sym typeface="Calibri" panose="020F0502020204030204" pitchFamily="34" charset="0"/>
              </a:rPr>
              <a:t>关注公众号</a:t>
            </a:r>
            <a:endParaRPr lang="en-US" sz="1400" b="1" dirty="0">
              <a:solidFill>
                <a:srgbClr val="737572"/>
              </a:solidFill>
              <a:latin typeface="+mj-ea"/>
              <a:ea typeface="+mj-ea"/>
              <a:cs typeface="Roboto Light"/>
              <a:sym typeface="Calibri" panose="020F0502020204030204" pitchFamily="34" charset="0"/>
            </a:endParaRPr>
          </a:p>
          <a:p>
            <a:pPr defTabSz="544211"/>
            <a:endParaRPr lang="en-US" sz="1200" dirty="0">
              <a:solidFill>
                <a:srgbClr val="737572"/>
              </a:solidFill>
              <a:latin typeface="Calibri" panose="020F0502020204030204" pitchFamily="34" charset="0"/>
              <a:ea typeface="微软雅黑" panose="020B0503020204020204" pitchFamily="34" charset="-122"/>
              <a:cs typeface="Roboto Light"/>
              <a:sym typeface="Calibri" panose="020F0502020204030204" pitchFamily="34" charset="0"/>
            </a:endParaRPr>
          </a:p>
          <a:p>
            <a:pPr defTabSz="544211">
              <a:lnSpc>
                <a:spcPct val="150000"/>
              </a:lnSpc>
            </a:pPr>
            <a:r>
              <a:rPr lang="zh-CN" altLang="en-US" sz="1050">
                <a:solidFill>
                  <a:srgbClr val="73757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在此录入上述图表的描述说明，</a:t>
            </a:r>
            <a:r>
              <a:rPr lang="zh-CN" altLang="en-US" sz="1050">
                <a:solidFill>
                  <a:srgbClr val="73757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微软雅黑" pitchFamily="34" charset="-122"/>
              </a:rPr>
              <a:t>在此录入上述图表的描述说明，在此录入上述图表的描述说明，在此录入上述图表的描述说明，</a:t>
            </a:r>
            <a:endParaRPr lang="en-US" sz="1050" dirty="0">
              <a:solidFill>
                <a:srgbClr val="737572"/>
              </a:solidFill>
              <a:latin typeface="Calibri" panose="020F0502020204030204" pitchFamily="34" charset="0"/>
              <a:ea typeface="微软雅黑" panose="020B0503020204020204" pitchFamily="34" charset="-122"/>
              <a:cs typeface="Roboto Light"/>
              <a:sym typeface="Calibri" panose="020F0502020204030204" pitchFamily="34" charset="0"/>
            </a:endParaRPr>
          </a:p>
        </p:txBody>
      </p:sp>
      <p:sp>
        <p:nvSpPr>
          <p:cNvPr id="96" name="Rectangle 95"/>
          <p:cNvSpPr/>
          <p:nvPr/>
        </p:nvSpPr>
        <p:spPr>
          <a:xfrm>
            <a:off x="3556898" y="4094526"/>
            <a:ext cx="1986516" cy="1928407"/>
          </a:xfrm>
          <a:prstGeom prst="rect">
            <a:avLst/>
          </a:prstGeom>
        </p:spPr>
        <p:txBody>
          <a:bodyPr wrap="square" lIns="91433" tIns="45717" rIns="91433" bIns="45717">
            <a:spAutoFit/>
          </a:bodyPr>
          <a:lstStyle/>
          <a:p>
            <a:pPr defTabSz="544211"/>
            <a:r>
              <a:rPr lang="en-US" sz="3199" dirty="0">
                <a:solidFill>
                  <a:srgbClr val="73757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Regular"/>
                <a:sym typeface="Calibri" panose="020F0502020204030204" pitchFamily="34" charset="0"/>
              </a:rPr>
              <a:t>02.</a:t>
            </a:r>
          </a:p>
          <a:p>
            <a:pPr defTabSz="544211"/>
            <a:r>
              <a:rPr lang="zh-CN" altLang="en-US" sz="1400" b="1">
                <a:solidFill>
                  <a:srgbClr val="737572"/>
                </a:solidFill>
                <a:latin typeface="+mj-ea"/>
                <a:ea typeface="+mj-ea"/>
                <a:cs typeface="Roboto Light"/>
                <a:sym typeface="Calibri" panose="020F0502020204030204" pitchFamily="34" charset="0"/>
              </a:rPr>
              <a:t>关注公众号</a:t>
            </a:r>
            <a:endParaRPr lang="en-US" altLang="zh-CN" sz="1400" b="1">
              <a:solidFill>
                <a:srgbClr val="737572"/>
              </a:solidFill>
              <a:latin typeface="+mj-ea"/>
              <a:ea typeface="+mj-ea"/>
              <a:cs typeface="Roboto Light"/>
              <a:sym typeface="Calibri" panose="020F0502020204030204" pitchFamily="34" charset="0"/>
            </a:endParaRPr>
          </a:p>
          <a:p>
            <a:pPr defTabSz="544211"/>
            <a:endParaRPr lang="en-US" sz="1200" dirty="0">
              <a:solidFill>
                <a:srgbClr val="737572"/>
              </a:solidFill>
              <a:latin typeface="Calibri" panose="020F0502020204030204" pitchFamily="34" charset="0"/>
              <a:ea typeface="微软雅黑" panose="020B0503020204020204" pitchFamily="34" charset="-122"/>
              <a:cs typeface="Roboto Black"/>
              <a:sym typeface="Calibri" panose="020F0502020204030204" pitchFamily="34" charset="0"/>
            </a:endParaRPr>
          </a:p>
          <a:p>
            <a:pPr lvl="0" defTabSz="544211">
              <a:lnSpc>
                <a:spcPct val="150000"/>
              </a:lnSpc>
            </a:pPr>
            <a:r>
              <a:rPr lang="zh-CN" altLang="en-US" sz="1050">
                <a:solidFill>
                  <a:srgbClr val="73757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在此录入上述图表的描述说明，</a:t>
            </a:r>
            <a:r>
              <a:rPr lang="zh-CN" altLang="en-US" sz="1050">
                <a:solidFill>
                  <a:srgbClr val="73757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微软雅黑" pitchFamily="34" charset="-122"/>
              </a:rPr>
              <a:t>在此录入上述图表的描述说明，在此录入上述图表的描述说明，在此录入上述图表的描述说明，</a:t>
            </a:r>
            <a:endParaRPr lang="en-US" altLang="zh-CN" sz="1050" dirty="0">
              <a:solidFill>
                <a:srgbClr val="737572"/>
              </a:solidFill>
              <a:latin typeface="Calibri" panose="020F0502020204030204" pitchFamily="34" charset="0"/>
              <a:ea typeface="微软雅黑" panose="020B0503020204020204" pitchFamily="34" charset="-122"/>
              <a:cs typeface="Roboto Light"/>
              <a:sym typeface="Calibri" panose="020F0502020204030204" pitchFamily="34" charset="0"/>
            </a:endParaRPr>
          </a:p>
        </p:txBody>
      </p:sp>
      <p:sp>
        <p:nvSpPr>
          <p:cNvPr id="97" name="Rectangle 96"/>
          <p:cNvSpPr/>
          <p:nvPr/>
        </p:nvSpPr>
        <p:spPr>
          <a:xfrm>
            <a:off x="6169257" y="4094526"/>
            <a:ext cx="1986516" cy="1889935"/>
          </a:xfrm>
          <a:prstGeom prst="rect">
            <a:avLst/>
          </a:prstGeom>
        </p:spPr>
        <p:txBody>
          <a:bodyPr wrap="square" lIns="91433" tIns="45717" rIns="91433" bIns="45717">
            <a:spAutoFit/>
          </a:bodyPr>
          <a:lstStyle/>
          <a:p>
            <a:pPr defTabSz="544211"/>
            <a:r>
              <a:rPr lang="en-US" sz="3199" dirty="0">
                <a:solidFill>
                  <a:srgbClr val="73757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Regular"/>
                <a:sym typeface="Calibri" panose="020F0502020204030204" pitchFamily="34" charset="0"/>
              </a:rPr>
              <a:t>03.</a:t>
            </a:r>
          </a:p>
          <a:p>
            <a:pPr defTabSz="544211"/>
            <a:r>
              <a:rPr lang="zh-CN" altLang="en-US" sz="1400" b="1">
                <a:solidFill>
                  <a:srgbClr val="737572"/>
                </a:solidFill>
                <a:latin typeface="+mj-ea"/>
                <a:ea typeface="+mj-ea"/>
                <a:cs typeface="Roboto Light"/>
                <a:sym typeface="Calibri" panose="020F0502020204030204" pitchFamily="34" charset="0"/>
              </a:rPr>
              <a:t>关注公众号</a:t>
            </a:r>
            <a:endParaRPr lang="en-US" altLang="zh-CN" sz="1400" b="1">
              <a:solidFill>
                <a:srgbClr val="737572"/>
              </a:solidFill>
              <a:latin typeface="+mj-ea"/>
              <a:ea typeface="+mj-ea"/>
              <a:cs typeface="Roboto Light"/>
              <a:sym typeface="Calibri" panose="020F0502020204030204" pitchFamily="34" charset="0"/>
            </a:endParaRPr>
          </a:p>
          <a:p>
            <a:pPr defTabSz="544211"/>
            <a:endParaRPr lang="en-US" sz="950" dirty="0">
              <a:solidFill>
                <a:srgbClr val="737572"/>
              </a:solidFill>
              <a:latin typeface="Calibri" panose="020F0502020204030204" pitchFamily="34" charset="0"/>
              <a:ea typeface="微软雅黑" panose="020B0503020204020204" pitchFamily="34" charset="-122"/>
              <a:cs typeface="Roboto Black"/>
              <a:sym typeface="Calibri" panose="020F0502020204030204" pitchFamily="34" charset="0"/>
            </a:endParaRPr>
          </a:p>
          <a:p>
            <a:pPr lvl="0" defTabSz="544211">
              <a:lnSpc>
                <a:spcPct val="150000"/>
              </a:lnSpc>
            </a:pPr>
            <a:r>
              <a:rPr lang="zh-CN" altLang="en-US" sz="1050">
                <a:solidFill>
                  <a:srgbClr val="73757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在此录入上述图表的描述说明，</a:t>
            </a:r>
            <a:r>
              <a:rPr lang="zh-CN" altLang="en-US" sz="1050">
                <a:solidFill>
                  <a:srgbClr val="73757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微软雅黑" pitchFamily="34" charset="-122"/>
              </a:rPr>
              <a:t>在此录入上述图表的描述说明，在此录入上述图表的描述说明，在此录入上述图表的描述说明，</a:t>
            </a:r>
            <a:endParaRPr lang="en-US" altLang="zh-CN" sz="1050" dirty="0">
              <a:solidFill>
                <a:srgbClr val="737572"/>
              </a:solidFill>
              <a:latin typeface="Calibri" panose="020F0502020204030204" pitchFamily="34" charset="0"/>
              <a:ea typeface="微软雅黑" panose="020B0503020204020204" pitchFamily="34" charset="-122"/>
              <a:cs typeface="Roboto Light"/>
              <a:sym typeface="Calibri" panose="020F0502020204030204" pitchFamily="34" charset="0"/>
            </a:endParaRPr>
          </a:p>
        </p:txBody>
      </p:sp>
      <p:sp>
        <p:nvSpPr>
          <p:cNvPr id="98" name="Rectangle 97"/>
          <p:cNvSpPr/>
          <p:nvPr/>
        </p:nvSpPr>
        <p:spPr>
          <a:xfrm>
            <a:off x="8768917" y="4094526"/>
            <a:ext cx="1986516" cy="1928407"/>
          </a:xfrm>
          <a:prstGeom prst="rect">
            <a:avLst/>
          </a:prstGeom>
        </p:spPr>
        <p:txBody>
          <a:bodyPr wrap="square" lIns="91433" tIns="45717" rIns="91433" bIns="45717">
            <a:spAutoFit/>
          </a:bodyPr>
          <a:lstStyle/>
          <a:p>
            <a:pPr defTabSz="544211"/>
            <a:r>
              <a:rPr lang="en-US" sz="3199" dirty="0">
                <a:solidFill>
                  <a:srgbClr val="73757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Regular"/>
                <a:sym typeface="Calibri" panose="020F0502020204030204" pitchFamily="34" charset="0"/>
              </a:rPr>
              <a:t>04.</a:t>
            </a:r>
          </a:p>
          <a:p>
            <a:pPr defTabSz="544211"/>
            <a:r>
              <a:rPr lang="zh-CN" altLang="en-US" sz="1400" b="1">
                <a:solidFill>
                  <a:srgbClr val="737572"/>
                </a:solidFill>
                <a:latin typeface="+mj-ea"/>
                <a:ea typeface="+mj-ea"/>
                <a:cs typeface="Roboto Light"/>
                <a:sym typeface="Calibri" panose="020F0502020204030204" pitchFamily="34" charset="0"/>
              </a:rPr>
              <a:t>关注公众号</a:t>
            </a:r>
            <a:endParaRPr lang="en-US" altLang="zh-CN" sz="1400" b="1">
              <a:solidFill>
                <a:srgbClr val="737572"/>
              </a:solidFill>
              <a:latin typeface="+mj-ea"/>
              <a:ea typeface="+mj-ea"/>
              <a:cs typeface="Roboto Light"/>
              <a:sym typeface="Calibri" panose="020F0502020204030204" pitchFamily="34" charset="0"/>
            </a:endParaRPr>
          </a:p>
          <a:p>
            <a:pPr defTabSz="544211"/>
            <a:endParaRPr lang="en-US" sz="1200" b="1" dirty="0">
              <a:solidFill>
                <a:srgbClr val="737572"/>
              </a:solidFill>
              <a:latin typeface="Calibri" panose="020F0502020204030204" pitchFamily="34" charset="0"/>
              <a:ea typeface="微软雅黑" panose="020B0503020204020204" pitchFamily="34" charset="-122"/>
              <a:cs typeface="Roboto Black"/>
              <a:sym typeface="Calibri" panose="020F0502020204030204" pitchFamily="34" charset="0"/>
            </a:endParaRPr>
          </a:p>
          <a:p>
            <a:pPr lvl="0" defTabSz="544211">
              <a:lnSpc>
                <a:spcPct val="150000"/>
              </a:lnSpc>
            </a:pPr>
            <a:r>
              <a:rPr lang="zh-CN" altLang="en-US" sz="1050">
                <a:solidFill>
                  <a:srgbClr val="73757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在此录入上述图表的描述说明，</a:t>
            </a:r>
            <a:r>
              <a:rPr lang="zh-CN" altLang="en-US" sz="1050">
                <a:solidFill>
                  <a:srgbClr val="73757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微软雅黑" pitchFamily="34" charset="-122"/>
              </a:rPr>
              <a:t>在此录入上述图表的描述说明，在此录入上述图表的描述说明，在此录入上述图表的描述说明，</a:t>
            </a:r>
            <a:endParaRPr lang="en-US" altLang="zh-CN" sz="1050" dirty="0">
              <a:solidFill>
                <a:srgbClr val="737572"/>
              </a:solidFill>
              <a:latin typeface="Calibri" panose="020F0502020204030204" pitchFamily="34" charset="0"/>
              <a:ea typeface="微软雅黑" panose="020B0503020204020204" pitchFamily="34" charset="-122"/>
              <a:cs typeface="Roboto Light"/>
              <a:sym typeface="Calibri" panose="020F0502020204030204" pitchFamily="34" charset="0"/>
            </a:endParaRPr>
          </a:p>
        </p:txBody>
      </p:sp>
      <p:pic>
        <p:nvPicPr>
          <p:cNvPr id="7" name="图片占位符 6">
            <a:extLst>
              <a:ext uri="{FF2B5EF4-FFF2-40B4-BE49-F238E27FC236}">
                <a16:creationId xmlns:a16="http://schemas.microsoft.com/office/drawing/2014/main" xmlns="" id="{E6D6EA5F-C32E-4ABE-B107-E4DD4A6321F9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11" r="6211"/>
          <a:stretch>
            <a:fillRect/>
          </a:stretch>
        </p:blipFill>
        <p:spPr/>
      </p:pic>
      <p:pic>
        <p:nvPicPr>
          <p:cNvPr id="9" name="图片占位符 8">
            <a:extLst>
              <a:ext uri="{FF2B5EF4-FFF2-40B4-BE49-F238E27FC236}">
                <a16:creationId xmlns:a16="http://schemas.microsoft.com/office/drawing/2014/main" xmlns="" id="{166B7F01-3942-4386-BFF8-110A003EFEC8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7" r="6047"/>
          <a:stretch>
            <a:fillRect/>
          </a:stretch>
        </p:blipFill>
        <p:spPr/>
      </p:pic>
      <p:pic>
        <p:nvPicPr>
          <p:cNvPr id="11" name="图片占位符 10">
            <a:extLst>
              <a:ext uri="{FF2B5EF4-FFF2-40B4-BE49-F238E27FC236}">
                <a16:creationId xmlns:a16="http://schemas.microsoft.com/office/drawing/2014/main" xmlns="" id="{72F97C21-AFEA-40AA-BF94-38F9A0B7F9AA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7" r="6047"/>
          <a:stretch>
            <a:fillRect/>
          </a:stretch>
        </p:blipFill>
        <p:spPr/>
      </p:pic>
      <p:pic>
        <p:nvPicPr>
          <p:cNvPr id="13" name="图片占位符 12">
            <a:extLst>
              <a:ext uri="{FF2B5EF4-FFF2-40B4-BE49-F238E27FC236}">
                <a16:creationId xmlns:a16="http://schemas.microsoft.com/office/drawing/2014/main" xmlns="" id="{999C76EE-203A-4C2C-B54E-D0EFA1F042C4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09" r="6009"/>
          <a:stretch>
            <a:fillRect/>
          </a:stretch>
        </p:blipFill>
        <p:spPr/>
      </p:pic>
      <p:sp>
        <p:nvSpPr>
          <p:cNvPr id="36" name="Rectangle 1">
            <a:extLst>
              <a:ext uri="{FF2B5EF4-FFF2-40B4-BE49-F238E27FC236}">
                <a16:creationId xmlns:a16="http://schemas.microsoft.com/office/drawing/2014/main" xmlns="" id="{89958B3E-0D26-4C2B-B667-6AF8804BD2BD}"/>
              </a:ext>
            </a:extLst>
          </p:cNvPr>
          <p:cNvSpPr>
            <a:spLocks/>
          </p:cNvSpPr>
          <p:nvPr/>
        </p:nvSpPr>
        <p:spPr bwMode="auto">
          <a:xfrm>
            <a:off x="4704593" y="498785"/>
            <a:ext cx="2782813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 defTabSz="914217"/>
            <a:r>
              <a:rPr lang="zh-CN" altLang="en-US" sz="2800" spc="300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Lato Regular"/>
                <a:sym typeface="Calibri" panose="020F0502020204030204" pitchFamily="34" charset="0"/>
              </a:rPr>
              <a:t>请输入标题内容</a:t>
            </a:r>
            <a:endParaRPr lang="en-US" sz="2800" spc="300" dirty="0">
              <a:solidFill>
                <a:schemeClr val="tx1">
                  <a:lumMod val="50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  <a:cs typeface="Lato Regular"/>
              <a:sym typeface="Calibri" panose="020F0502020204030204" pitchFamily="34" charset="0"/>
            </a:endParaRPr>
          </a:p>
        </p:txBody>
      </p:sp>
      <p:sp>
        <p:nvSpPr>
          <p:cNvPr id="37" name="Rectangle 21">
            <a:extLst>
              <a:ext uri="{FF2B5EF4-FFF2-40B4-BE49-F238E27FC236}">
                <a16:creationId xmlns:a16="http://schemas.microsoft.com/office/drawing/2014/main" xmlns="" id="{9A532D0D-92EB-4DEB-A957-ED78F00F7ABD}"/>
              </a:ext>
            </a:extLst>
          </p:cNvPr>
          <p:cNvSpPr/>
          <p:nvPr/>
        </p:nvSpPr>
        <p:spPr>
          <a:xfrm>
            <a:off x="5830086" y="1289648"/>
            <a:ext cx="531827" cy="2847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7"/>
            <a:endParaRPr lang="en-US">
              <a:solidFill>
                <a:schemeClr val="accent1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xmlns="" id="{9E49D6CB-E393-4B75-BB45-0868828CF920}"/>
              </a:ext>
            </a:extLst>
          </p:cNvPr>
          <p:cNvSpPr/>
          <p:nvPr/>
        </p:nvSpPr>
        <p:spPr>
          <a:xfrm>
            <a:off x="4365141" y="912494"/>
            <a:ext cx="3461717" cy="2964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217">
              <a:lnSpc>
                <a:spcPts val="1733"/>
              </a:lnSpc>
            </a:pPr>
            <a:r>
              <a:rPr lang="en-US" altLang="zh-CN" sz="1200" dirty="0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Lato Light"/>
                <a:sym typeface="Calibri" panose="020F0502020204030204" pitchFamily="34" charset="0"/>
              </a:rPr>
              <a:t>Your Should Try Your Best To Make Your Job </a:t>
            </a:r>
            <a:r>
              <a:rPr lang="en-US" altLang="zh-CN" sz="1200" dirty="0" err="1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Lato Light"/>
                <a:sym typeface="Calibri" panose="020F0502020204030204" pitchFamily="34" charset="0"/>
              </a:rPr>
              <a:t>Wondful</a:t>
            </a:r>
            <a:endParaRPr lang="en-US" altLang="zh-CN" sz="1200" dirty="0">
              <a:solidFill>
                <a:schemeClr val="accent1"/>
              </a:solidFill>
              <a:latin typeface="Calibri" panose="020F0502020204030204" pitchFamily="34" charset="0"/>
              <a:ea typeface="微软雅黑" panose="020B0503020204020204" pitchFamily="34" charset="-122"/>
              <a:cs typeface="Lato Light"/>
              <a:sym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798637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866026" y="1869747"/>
            <a:ext cx="2055079" cy="2054810"/>
          </a:xfrm>
          <a:prstGeom prst="ellipse">
            <a:avLst/>
          </a:prstGeom>
          <a:solidFill>
            <a:schemeClr val="accent1">
              <a:alpha val="90000"/>
            </a:schemeClr>
          </a:solidFill>
          <a:ln w="381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10" tIns="60955" rIns="121910" bIns="60955" rtlCol="0" anchor="ctr"/>
          <a:lstStyle/>
          <a:p>
            <a:pPr algn="ctr" defTabSz="544211"/>
            <a:endParaRPr lang="en-US" sz="2150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3694323" y="1877079"/>
            <a:ext cx="2055079" cy="2054810"/>
          </a:xfrm>
          <a:prstGeom prst="ellipse">
            <a:avLst/>
          </a:prstGeom>
          <a:solidFill>
            <a:schemeClr val="accent2">
              <a:alpha val="90000"/>
            </a:schemeClr>
          </a:solidFill>
          <a:ln w="381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10" tIns="60955" rIns="121910" bIns="60955" rtlCol="0" anchor="ctr"/>
          <a:lstStyle/>
          <a:p>
            <a:pPr algn="ctr" defTabSz="544211"/>
            <a:endParaRPr lang="en-US" sz="2150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6526590" y="1877079"/>
            <a:ext cx="2055079" cy="2054810"/>
          </a:xfrm>
          <a:prstGeom prst="ellipse">
            <a:avLst/>
          </a:prstGeom>
          <a:solidFill>
            <a:schemeClr val="accent3">
              <a:alpha val="90000"/>
            </a:schemeClr>
          </a:solidFill>
          <a:ln w="381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10" tIns="60955" rIns="121910" bIns="60955" rtlCol="0" anchor="ctr"/>
          <a:lstStyle/>
          <a:p>
            <a:pPr algn="ctr" defTabSz="544211"/>
            <a:endParaRPr lang="en-US" sz="2150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21" name="Oval 20"/>
          <p:cNvSpPr/>
          <p:nvPr/>
        </p:nvSpPr>
        <p:spPr>
          <a:xfrm>
            <a:off x="9355169" y="1877079"/>
            <a:ext cx="2055079" cy="2054810"/>
          </a:xfrm>
          <a:prstGeom prst="ellipse">
            <a:avLst/>
          </a:prstGeom>
          <a:solidFill>
            <a:schemeClr val="accent4">
              <a:alpha val="90000"/>
            </a:schemeClr>
          </a:solidFill>
          <a:ln w="381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10" tIns="60955" rIns="121910" bIns="60955" rtlCol="0" anchor="ctr"/>
          <a:lstStyle/>
          <a:p>
            <a:pPr algn="ctr" defTabSz="544211"/>
            <a:endParaRPr lang="en-US" sz="2150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755477" y="2208612"/>
            <a:ext cx="1109432" cy="1230940"/>
          </a:xfrm>
          <a:prstGeom prst="rect">
            <a:avLst/>
          </a:prstGeom>
          <a:noFill/>
        </p:spPr>
        <p:txBody>
          <a:bodyPr wrap="square" lIns="121884" tIns="60941" rIns="121884" bIns="60941" rtlCol="0">
            <a:spAutoFit/>
          </a:bodyPr>
          <a:lstStyle/>
          <a:p>
            <a:pPr algn="ctr" defTabSz="544211"/>
            <a:r>
              <a:rPr lang="en-US" sz="7199" b="1" dirty="0">
                <a:solidFill>
                  <a:srgbClr val="73757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Arial"/>
                <a:sym typeface="Calibri" panose="020F0502020204030204" pitchFamily="34" charset="0"/>
              </a:rPr>
              <a:t>+</a:t>
            </a:r>
            <a:endParaRPr lang="ru-RU" sz="7199" b="1" dirty="0">
              <a:solidFill>
                <a:srgbClr val="737572"/>
              </a:solidFill>
              <a:latin typeface="Calibri" panose="020F0502020204030204" pitchFamily="34" charset="0"/>
              <a:ea typeface="微软雅黑" panose="020B0503020204020204" pitchFamily="34" charset="-122"/>
              <a:cs typeface="Arial"/>
              <a:sym typeface="Calibri" panose="020F050202020403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585899" y="2208612"/>
            <a:ext cx="1109432" cy="1230940"/>
          </a:xfrm>
          <a:prstGeom prst="rect">
            <a:avLst/>
          </a:prstGeom>
          <a:noFill/>
        </p:spPr>
        <p:txBody>
          <a:bodyPr wrap="square" lIns="121884" tIns="60941" rIns="121884" bIns="60941" rtlCol="0">
            <a:spAutoFit/>
          </a:bodyPr>
          <a:lstStyle/>
          <a:p>
            <a:pPr algn="ctr" defTabSz="544211"/>
            <a:r>
              <a:rPr lang="en-US" sz="7199" b="1" dirty="0">
                <a:solidFill>
                  <a:srgbClr val="73757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Arial"/>
                <a:sym typeface="Calibri" panose="020F0502020204030204" pitchFamily="34" charset="0"/>
              </a:rPr>
              <a:t>+</a:t>
            </a:r>
            <a:endParaRPr lang="ru-RU" sz="7199" b="1" dirty="0">
              <a:solidFill>
                <a:srgbClr val="737572"/>
              </a:solidFill>
              <a:latin typeface="Calibri" panose="020F0502020204030204" pitchFamily="34" charset="0"/>
              <a:ea typeface="微软雅黑" panose="020B0503020204020204" pitchFamily="34" charset="-122"/>
              <a:cs typeface="Arial"/>
              <a:sym typeface="Calibri" panose="020F050202020403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400599" y="2222209"/>
            <a:ext cx="1109432" cy="1230940"/>
          </a:xfrm>
          <a:prstGeom prst="rect">
            <a:avLst/>
          </a:prstGeom>
          <a:noFill/>
        </p:spPr>
        <p:txBody>
          <a:bodyPr wrap="square" lIns="121884" tIns="60941" rIns="121884" bIns="60941" rtlCol="0">
            <a:spAutoFit/>
          </a:bodyPr>
          <a:lstStyle/>
          <a:p>
            <a:pPr algn="ctr" defTabSz="544211"/>
            <a:r>
              <a:rPr lang="en-US" sz="7199" b="1" dirty="0">
                <a:solidFill>
                  <a:srgbClr val="73757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Arial"/>
                <a:sym typeface="Calibri" panose="020F0502020204030204" pitchFamily="34" charset="0"/>
              </a:rPr>
              <a:t>=</a:t>
            </a:r>
            <a:endParaRPr lang="ru-RU" sz="7199" b="1" dirty="0">
              <a:solidFill>
                <a:srgbClr val="737572"/>
              </a:solidFill>
              <a:latin typeface="Calibri" panose="020F0502020204030204" pitchFamily="34" charset="0"/>
              <a:ea typeface="微软雅黑" panose="020B0503020204020204" pitchFamily="34" charset="-122"/>
              <a:cs typeface="Arial"/>
              <a:sym typeface="Calibri" panose="020F0502020204030204" pitchFamily="34" charset="0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3527F21E-A826-4F28-BAB2-B63315458433}"/>
              </a:ext>
            </a:extLst>
          </p:cNvPr>
          <p:cNvGrpSpPr/>
          <p:nvPr/>
        </p:nvGrpSpPr>
        <p:grpSpPr>
          <a:xfrm>
            <a:off x="632460" y="4058471"/>
            <a:ext cx="2410664" cy="1297243"/>
            <a:chOff x="632460" y="4058471"/>
            <a:chExt cx="2410664" cy="1297243"/>
          </a:xfrm>
        </p:grpSpPr>
        <p:sp>
          <p:nvSpPr>
            <p:cNvPr id="30" name="TextBox 29"/>
            <p:cNvSpPr txBox="1"/>
            <p:nvPr/>
          </p:nvSpPr>
          <p:spPr>
            <a:xfrm>
              <a:off x="632460" y="4058471"/>
              <a:ext cx="2410664" cy="307772"/>
            </a:xfrm>
            <a:prstGeom prst="rect">
              <a:avLst/>
            </a:prstGeom>
            <a:noFill/>
          </p:spPr>
          <p:txBody>
            <a:bodyPr wrap="square" lIns="0" tIns="60955" rIns="0" bIns="0" rtlCol="0">
              <a:spAutoFit/>
            </a:bodyPr>
            <a:lstStyle/>
            <a:p>
              <a:pPr algn="ctr" defTabSz="544211">
                <a:tabLst>
                  <a:tab pos="1367162" algn="l"/>
                </a:tabLst>
              </a:pPr>
              <a:r>
                <a:rPr lang="zh-CN" altLang="en-US" sz="1600" b="1">
                  <a:solidFill>
                    <a:srgbClr val="737572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Roboto Light"/>
                  <a:sym typeface="Calibri" panose="020F0502020204030204" pitchFamily="34" charset="0"/>
                </a:rPr>
                <a:t>关注公众号</a:t>
              </a:r>
              <a:endParaRPr lang="en-US" sz="1600" b="1" dirty="0">
                <a:solidFill>
                  <a:srgbClr val="73757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801267" y="4350507"/>
              <a:ext cx="2063887" cy="1005207"/>
            </a:xfrm>
            <a:prstGeom prst="rect">
              <a:avLst/>
            </a:prstGeom>
            <a:noFill/>
          </p:spPr>
          <p:txBody>
            <a:bodyPr wrap="square" lIns="0" tIns="60955" rIns="0" bIns="0" rtlCol="0">
              <a:spAutoFit/>
            </a:bodyPr>
            <a:lstStyle/>
            <a:p>
              <a:pPr lvl="0" algn="ctr" defTabSz="544211">
                <a:lnSpc>
                  <a:spcPct val="150000"/>
                </a:lnSpc>
              </a:pPr>
              <a:r>
                <a:rPr lang="zh-CN" altLang="en-US" sz="1050">
                  <a:solidFill>
                    <a:srgbClr val="737572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Roboto Light"/>
                  <a:sym typeface="Calibri" panose="020F0502020204030204" pitchFamily="34" charset="0"/>
                </a:rPr>
                <a:t>在此录入上述图表的描述说明，</a:t>
              </a:r>
              <a:r>
                <a:rPr lang="zh-CN" altLang="en-US" sz="1050">
                  <a:solidFill>
                    <a:srgbClr val="737572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Roboto Light"/>
                  <a:sym typeface="微软雅黑" pitchFamily="34" charset="-122"/>
                </a:rPr>
                <a:t>在此录入上述图表的描述说明，在此录入上述图表的描述说明，在此录入上述图表的描述说明</a:t>
              </a:r>
              <a:endParaRPr lang="en-US" altLang="zh-CN" sz="1050" dirty="0">
                <a:solidFill>
                  <a:srgbClr val="73757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endParaRPr>
            </a:p>
          </p:txBody>
        </p:sp>
      </p:grpSp>
      <p:sp>
        <p:nvSpPr>
          <p:cNvPr id="27" name="Freeform 124"/>
          <p:cNvSpPr>
            <a:spLocks noChangeArrowheads="1"/>
          </p:cNvSpPr>
          <p:nvPr/>
        </p:nvSpPr>
        <p:spPr bwMode="auto">
          <a:xfrm>
            <a:off x="1320209" y="2292684"/>
            <a:ext cx="1171620" cy="1131559"/>
          </a:xfrm>
          <a:custGeom>
            <a:avLst/>
            <a:gdLst>
              <a:gd name="T0" fmla="*/ 79 w 515"/>
              <a:gd name="T1" fmla="*/ 337 h 498"/>
              <a:gd name="T2" fmla="*/ 79 w 515"/>
              <a:gd name="T3" fmla="*/ 337 h 498"/>
              <a:gd name="T4" fmla="*/ 18 w 515"/>
              <a:gd name="T5" fmla="*/ 470 h 498"/>
              <a:gd name="T6" fmla="*/ 169 w 515"/>
              <a:gd name="T7" fmla="*/ 434 h 498"/>
              <a:gd name="T8" fmla="*/ 160 w 515"/>
              <a:gd name="T9" fmla="*/ 346 h 498"/>
              <a:gd name="T10" fmla="*/ 79 w 515"/>
              <a:gd name="T11" fmla="*/ 337 h 498"/>
              <a:gd name="T12" fmla="*/ 496 w 515"/>
              <a:gd name="T13" fmla="*/ 18 h 498"/>
              <a:gd name="T14" fmla="*/ 496 w 515"/>
              <a:gd name="T15" fmla="*/ 18 h 498"/>
              <a:gd name="T16" fmla="*/ 195 w 515"/>
              <a:gd name="T17" fmla="*/ 231 h 498"/>
              <a:gd name="T18" fmla="*/ 141 w 515"/>
              <a:gd name="T19" fmla="*/ 293 h 498"/>
              <a:gd name="T20" fmla="*/ 150 w 515"/>
              <a:gd name="T21" fmla="*/ 301 h 498"/>
              <a:gd name="T22" fmla="*/ 186 w 515"/>
              <a:gd name="T23" fmla="*/ 328 h 498"/>
              <a:gd name="T24" fmla="*/ 204 w 515"/>
              <a:gd name="T25" fmla="*/ 354 h 498"/>
              <a:gd name="T26" fmla="*/ 213 w 515"/>
              <a:gd name="T27" fmla="*/ 363 h 498"/>
              <a:gd name="T28" fmla="*/ 275 w 515"/>
              <a:gd name="T29" fmla="*/ 310 h 498"/>
              <a:gd name="T30" fmla="*/ 496 w 515"/>
              <a:gd name="T31" fmla="*/ 18 h 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15" h="498">
                <a:moveTo>
                  <a:pt x="79" y="337"/>
                </a:moveTo>
                <a:lnTo>
                  <a:pt x="79" y="337"/>
                </a:lnTo>
                <a:cubicBezTo>
                  <a:pt x="44" y="372"/>
                  <a:pt x="71" y="416"/>
                  <a:pt x="18" y="470"/>
                </a:cubicBezTo>
                <a:cubicBezTo>
                  <a:pt x="0" y="497"/>
                  <a:pt x="116" y="487"/>
                  <a:pt x="169" y="434"/>
                </a:cubicBezTo>
                <a:cubicBezTo>
                  <a:pt x="195" y="407"/>
                  <a:pt x="186" y="372"/>
                  <a:pt x="160" y="346"/>
                </a:cubicBezTo>
                <a:cubicBezTo>
                  <a:pt x="132" y="319"/>
                  <a:pt x="97" y="319"/>
                  <a:pt x="79" y="337"/>
                </a:cubicBezTo>
                <a:close/>
                <a:moveTo>
                  <a:pt x="496" y="18"/>
                </a:moveTo>
                <a:lnTo>
                  <a:pt x="496" y="18"/>
                </a:lnTo>
                <a:cubicBezTo>
                  <a:pt x="479" y="0"/>
                  <a:pt x="257" y="168"/>
                  <a:pt x="195" y="231"/>
                </a:cubicBezTo>
                <a:cubicBezTo>
                  <a:pt x="169" y="266"/>
                  <a:pt x="160" y="284"/>
                  <a:pt x="141" y="293"/>
                </a:cubicBezTo>
                <a:cubicBezTo>
                  <a:pt x="141" y="301"/>
                  <a:pt x="150" y="301"/>
                  <a:pt x="150" y="301"/>
                </a:cubicBezTo>
                <a:cubicBezTo>
                  <a:pt x="160" y="310"/>
                  <a:pt x="169" y="310"/>
                  <a:pt x="186" y="328"/>
                </a:cubicBezTo>
                <a:cubicBezTo>
                  <a:pt x="195" y="337"/>
                  <a:pt x="204" y="346"/>
                  <a:pt x="204" y="354"/>
                </a:cubicBezTo>
                <a:cubicBezTo>
                  <a:pt x="204" y="363"/>
                  <a:pt x="213" y="363"/>
                  <a:pt x="213" y="363"/>
                </a:cubicBezTo>
                <a:cubicBezTo>
                  <a:pt x="230" y="354"/>
                  <a:pt x="248" y="337"/>
                  <a:pt x="275" y="310"/>
                </a:cubicBezTo>
                <a:cubicBezTo>
                  <a:pt x="336" y="248"/>
                  <a:pt x="514" y="35"/>
                  <a:pt x="496" y="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544211"/>
            <a:endParaRPr lang="en-US" sz="2150" dirty="0">
              <a:solidFill>
                <a:srgbClr val="737572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28" name="Freeform 35"/>
          <p:cNvSpPr>
            <a:spLocks noChangeArrowheads="1"/>
          </p:cNvSpPr>
          <p:nvPr/>
        </p:nvSpPr>
        <p:spPr bwMode="auto">
          <a:xfrm>
            <a:off x="7198025" y="2430599"/>
            <a:ext cx="811122" cy="951317"/>
          </a:xfrm>
          <a:custGeom>
            <a:avLst/>
            <a:gdLst>
              <a:gd name="T0" fmla="*/ 319 w 355"/>
              <a:gd name="T1" fmla="*/ 141 h 417"/>
              <a:gd name="T2" fmla="*/ 319 w 355"/>
              <a:gd name="T3" fmla="*/ 141 h 417"/>
              <a:gd name="T4" fmla="*/ 274 w 355"/>
              <a:gd name="T5" fmla="*/ 141 h 417"/>
              <a:gd name="T6" fmla="*/ 274 w 355"/>
              <a:gd name="T7" fmla="*/ 106 h 417"/>
              <a:gd name="T8" fmla="*/ 176 w 355"/>
              <a:gd name="T9" fmla="*/ 0 h 417"/>
              <a:gd name="T10" fmla="*/ 79 w 355"/>
              <a:gd name="T11" fmla="*/ 106 h 417"/>
              <a:gd name="T12" fmla="*/ 79 w 355"/>
              <a:gd name="T13" fmla="*/ 141 h 417"/>
              <a:gd name="T14" fmla="*/ 25 w 355"/>
              <a:gd name="T15" fmla="*/ 141 h 417"/>
              <a:gd name="T16" fmla="*/ 0 w 355"/>
              <a:gd name="T17" fmla="*/ 177 h 417"/>
              <a:gd name="T18" fmla="*/ 0 w 355"/>
              <a:gd name="T19" fmla="*/ 372 h 417"/>
              <a:gd name="T20" fmla="*/ 25 w 355"/>
              <a:gd name="T21" fmla="*/ 398 h 417"/>
              <a:gd name="T22" fmla="*/ 53 w 355"/>
              <a:gd name="T23" fmla="*/ 407 h 417"/>
              <a:gd name="T24" fmla="*/ 106 w 355"/>
              <a:gd name="T25" fmla="*/ 416 h 417"/>
              <a:gd name="T26" fmla="*/ 247 w 355"/>
              <a:gd name="T27" fmla="*/ 416 h 417"/>
              <a:gd name="T28" fmla="*/ 300 w 355"/>
              <a:gd name="T29" fmla="*/ 407 h 417"/>
              <a:gd name="T30" fmla="*/ 327 w 355"/>
              <a:gd name="T31" fmla="*/ 398 h 417"/>
              <a:gd name="T32" fmla="*/ 354 w 355"/>
              <a:gd name="T33" fmla="*/ 372 h 417"/>
              <a:gd name="T34" fmla="*/ 354 w 355"/>
              <a:gd name="T35" fmla="*/ 177 h 417"/>
              <a:gd name="T36" fmla="*/ 319 w 355"/>
              <a:gd name="T37" fmla="*/ 141 h 417"/>
              <a:gd name="T38" fmla="*/ 123 w 355"/>
              <a:gd name="T39" fmla="*/ 97 h 417"/>
              <a:gd name="T40" fmla="*/ 123 w 355"/>
              <a:gd name="T41" fmla="*/ 97 h 417"/>
              <a:gd name="T42" fmla="*/ 176 w 355"/>
              <a:gd name="T43" fmla="*/ 44 h 417"/>
              <a:gd name="T44" fmla="*/ 229 w 355"/>
              <a:gd name="T45" fmla="*/ 97 h 417"/>
              <a:gd name="T46" fmla="*/ 229 w 355"/>
              <a:gd name="T47" fmla="*/ 141 h 417"/>
              <a:gd name="T48" fmla="*/ 123 w 355"/>
              <a:gd name="T49" fmla="*/ 141 h 417"/>
              <a:gd name="T50" fmla="*/ 123 w 355"/>
              <a:gd name="T51" fmla="*/ 97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355" h="417">
                <a:moveTo>
                  <a:pt x="319" y="141"/>
                </a:moveTo>
                <a:lnTo>
                  <a:pt x="319" y="141"/>
                </a:lnTo>
                <a:cubicBezTo>
                  <a:pt x="274" y="141"/>
                  <a:pt x="274" y="141"/>
                  <a:pt x="274" y="141"/>
                </a:cubicBezTo>
                <a:cubicBezTo>
                  <a:pt x="274" y="106"/>
                  <a:pt x="274" y="106"/>
                  <a:pt x="274" y="106"/>
                </a:cubicBezTo>
                <a:cubicBezTo>
                  <a:pt x="274" y="35"/>
                  <a:pt x="238" y="0"/>
                  <a:pt x="176" y="0"/>
                </a:cubicBezTo>
                <a:cubicBezTo>
                  <a:pt x="106" y="0"/>
                  <a:pt x="79" y="35"/>
                  <a:pt x="79" y="106"/>
                </a:cubicBezTo>
                <a:cubicBezTo>
                  <a:pt x="79" y="141"/>
                  <a:pt x="79" y="141"/>
                  <a:pt x="79" y="141"/>
                </a:cubicBezTo>
                <a:cubicBezTo>
                  <a:pt x="25" y="141"/>
                  <a:pt x="25" y="141"/>
                  <a:pt x="25" y="141"/>
                </a:cubicBezTo>
                <a:cubicBezTo>
                  <a:pt x="17" y="141"/>
                  <a:pt x="0" y="159"/>
                  <a:pt x="0" y="177"/>
                </a:cubicBezTo>
                <a:cubicBezTo>
                  <a:pt x="0" y="372"/>
                  <a:pt x="0" y="372"/>
                  <a:pt x="0" y="372"/>
                </a:cubicBezTo>
                <a:cubicBezTo>
                  <a:pt x="0" y="381"/>
                  <a:pt x="17" y="398"/>
                  <a:pt x="25" y="398"/>
                </a:cubicBezTo>
                <a:cubicBezTo>
                  <a:pt x="53" y="407"/>
                  <a:pt x="53" y="407"/>
                  <a:pt x="53" y="407"/>
                </a:cubicBezTo>
                <a:cubicBezTo>
                  <a:pt x="70" y="416"/>
                  <a:pt x="88" y="416"/>
                  <a:pt x="106" y="416"/>
                </a:cubicBezTo>
                <a:cubicBezTo>
                  <a:pt x="247" y="416"/>
                  <a:pt x="247" y="416"/>
                  <a:pt x="247" y="416"/>
                </a:cubicBezTo>
                <a:cubicBezTo>
                  <a:pt x="265" y="416"/>
                  <a:pt x="283" y="416"/>
                  <a:pt x="300" y="407"/>
                </a:cubicBezTo>
                <a:cubicBezTo>
                  <a:pt x="327" y="398"/>
                  <a:pt x="327" y="398"/>
                  <a:pt x="327" y="398"/>
                </a:cubicBezTo>
                <a:cubicBezTo>
                  <a:pt x="336" y="398"/>
                  <a:pt x="354" y="381"/>
                  <a:pt x="354" y="372"/>
                </a:cubicBezTo>
                <a:cubicBezTo>
                  <a:pt x="354" y="177"/>
                  <a:pt x="354" y="177"/>
                  <a:pt x="354" y="177"/>
                </a:cubicBezTo>
                <a:cubicBezTo>
                  <a:pt x="354" y="159"/>
                  <a:pt x="336" y="141"/>
                  <a:pt x="319" y="141"/>
                </a:cubicBezTo>
                <a:close/>
                <a:moveTo>
                  <a:pt x="123" y="97"/>
                </a:moveTo>
                <a:lnTo>
                  <a:pt x="123" y="97"/>
                </a:lnTo>
                <a:cubicBezTo>
                  <a:pt x="123" y="62"/>
                  <a:pt x="150" y="44"/>
                  <a:pt x="176" y="44"/>
                </a:cubicBezTo>
                <a:cubicBezTo>
                  <a:pt x="203" y="44"/>
                  <a:pt x="229" y="62"/>
                  <a:pt x="229" y="97"/>
                </a:cubicBezTo>
                <a:cubicBezTo>
                  <a:pt x="229" y="141"/>
                  <a:pt x="229" y="141"/>
                  <a:pt x="229" y="141"/>
                </a:cubicBezTo>
                <a:cubicBezTo>
                  <a:pt x="123" y="141"/>
                  <a:pt x="123" y="141"/>
                  <a:pt x="123" y="141"/>
                </a:cubicBezTo>
                <a:lnTo>
                  <a:pt x="123" y="9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544211"/>
            <a:endParaRPr lang="en-US" sz="2150" dirty="0">
              <a:solidFill>
                <a:srgbClr val="737572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29" name="Freeform 28"/>
          <p:cNvSpPr>
            <a:spLocks noChangeArrowheads="1"/>
          </p:cNvSpPr>
          <p:nvPr/>
        </p:nvSpPr>
        <p:spPr bwMode="auto">
          <a:xfrm>
            <a:off x="4251249" y="2412700"/>
            <a:ext cx="1131559" cy="951309"/>
          </a:xfrm>
          <a:custGeom>
            <a:avLst/>
            <a:gdLst>
              <a:gd name="T0" fmla="*/ 124 w 498"/>
              <a:gd name="T1" fmla="*/ 81 h 418"/>
              <a:gd name="T2" fmla="*/ 124 w 498"/>
              <a:gd name="T3" fmla="*/ 81 h 418"/>
              <a:gd name="T4" fmla="*/ 36 w 498"/>
              <a:gd name="T5" fmla="*/ 258 h 418"/>
              <a:gd name="T6" fmla="*/ 346 w 498"/>
              <a:gd name="T7" fmla="*/ 116 h 418"/>
              <a:gd name="T8" fmla="*/ 9 w 498"/>
              <a:gd name="T9" fmla="*/ 382 h 418"/>
              <a:gd name="T10" fmla="*/ 44 w 498"/>
              <a:gd name="T11" fmla="*/ 400 h 418"/>
              <a:gd name="T12" fmla="*/ 97 w 498"/>
              <a:gd name="T13" fmla="*/ 311 h 418"/>
              <a:gd name="T14" fmla="*/ 293 w 498"/>
              <a:gd name="T15" fmla="*/ 311 h 418"/>
              <a:gd name="T16" fmla="*/ 469 w 498"/>
              <a:gd name="T17" fmla="*/ 72 h 418"/>
              <a:gd name="T18" fmla="*/ 124 w 498"/>
              <a:gd name="T19" fmla="*/ 81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98" h="418">
                <a:moveTo>
                  <a:pt x="124" y="81"/>
                </a:moveTo>
                <a:lnTo>
                  <a:pt x="124" y="81"/>
                </a:lnTo>
                <a:cubicBezTo>
                  <a:pt x="27" y="134"/>
                  <a:pt x="36" y="222"/>
                  <a:pt x="36" y="258"/>
                </a:cubicBezTo>
                <a:cubicBezTo>
                  <a:pt x="159" y="107"/>
                  <a:pt x="346" y="116"/>
                  <a:pt x="346" y="116"/>
                </a:cubicBezTo>
                <a:cubicBezTo>
                  <a:pt x="346" y="116"/>
                  <a:pt x="80" y="204"/>
                  <a:pt x="9" y="382"/>
                </a:cubicBezTo>
                <a:cubicBezTo>
                  <a:pt x="0" y="400"/>
                  <a:pt x="36" y="417"/>
                  <a:pt x="44" y="400"/>
                </a:cubicBezTo>
                <a:cubicBezTo>
                  <a:pt x="62" y="355"/>
                  <a:pt x="97" y="311"/>
                  <a:pt x="97" y="311"/>
                </a:cubicBezTo>
                <a:cubicBezTo>
                  <a:pt x="151" y="329"/>
                  <a:pt x="230" y="355"/>
                  <a:pt x="293" y="311"/>
                </a:cubicBezTo>
                <a:cubicBezTo>
                  <a:pt x="363" y="258"/>
                  <a:pt x="363" y="134"/>
                  <a:pt x="469" y="72"/>
                </a:cubicBezTo>
                <a:cubicBezTo>
                  <a:pt x="497" y="63"/>
                  <a:pt x="249" y="0"/>
                  <a:pt x="124" y="8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544211"/>
            <a:endParaRPr lang="en-US" sz="2150" dirty="0">
              <a:solidFill>
                <a:srgbClr val="737572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32" name="Freeform 67"/>
          <p:cNvSpPr>
            <a:spLocks noChangeArrowheads="1"/>
          </p:cNvSpPr>
          <p:nvPr/>
        </p:nvSpPr>
        <p:spPr bwMode="auto">
          <a:xfrm>
            <a:off x="10010807" y="2322725"/>
            <a:ext cx="937662" cy="1101518"/>
          </a:xfrm>
          <a:custGeom>
            <a:avLst/>
            <a:gdLst>
              <a:gd name="T0" fmla="*/ 434 w 453"/>
              <a:gd name="T1" fmla="*/ 186 h 533"/>
              <a:gd name="T2" fmla="*/ 434 w 453"/>
              <a:gd name="T3" fmla="*/ 186 h 533"/>
              <a:gd name="T4" fmla="*/ 44 w 453"/>
              <a:gd name="T5" fmla="*/ 160 h 533"/>
              <a:gd name="T6" fmla="*/ 0 w 453"/>
              <a:gd name="T7" fmla="*/ 178 h 533"/>
              <a:gd name="T8" fmla="*/ 88 w 453"/>
              <a:gd name="T9" fmla="*/ 532 h 533"/>
              <a:gd name="T10" fmla="*/ 141 w 453"/>
              <a:gd name="T11" fmla="*/ 532 h 533"/>
              <a:gd name="T12" fmla="*/ 97 w 453"/>
              <a:gd name="T13" fmla="*/ 355 h 533"/>
              <a:gd name="T14" fmla="*/ 443 w 453"/>
              <a:gd name="T15" fmla="*/ 195 h 533"/>
              <a:gd name="T16" fmla="*/ 434 w 453"/>
              <a:gd name="T17" fmla="*/ 186 h 5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53" h="533">
                <a:moveTo>
                  <a:pt x="434" y="186"/>
                </a:moveTo>
                <a:lnTo>
                  <a:pt x="434" y="186"/>
                </a:lnTo>
                <a:cubicBezTo>
                  <a:pt x="151" y="301"/>
                  <a:pt x="266" y="0"/>
                  <a:pt x="44" y="160"/>
                </a:cubicBezTo>
                <a:cubicBezTo>
                  <a:pt x="0" y="178"/>
                  <a:pt x="0" y="178"/>
                  <a:pt x="0" y="178"/>
                </a:cubicBezTo>
                <a:cubicBezTo>
                  <a:pt x="88" y="532"/>
                  <a:pt x="88" y="532"/>
                  <a:pt x="88" y="532"/>
                </a:cubicBezTo>
                <a:cubicBezTo>
                  <a:pt x="141" y="532"/>
                  <a:pt x="141" y="532"/>
                  <a:pt x="141" y="532"/>
                </a:cubicBezTo>
                <a:cubicBezTo>
                  <a:pt x="97" y="355"/>
                  <a:pt x="97" y="355"/>
                  <a:pt x="97" y="355"/>
                </a:cubicBezTo>
                <a:cubicBezTo>
                  <a:pt x="293" y="195"/>
                  <a:pt x="213" y="532"/>
                  <a:pt x="443" y="195"/>
                </a:cubicBezTo>
                <a:cubicBezTo>
                  <a:pt x="452" y="195"/>
                  <a:pt x="443" y="186"/>
                  <a:pt x="434" y="186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544211"/>
            <a:endParaRPr lang="en-US" sz="2150" dirty="0">
              <a:solidFill>
                <a:srgbClr val="737572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35" name="Rectangle 1">
            <a:extLst>
              <a:ext uri="{FF2B5EF4-FFF2-40B4-BE49-F238E27FC236}">
                <a16:creationId xmlns:a16="http://schemas.microsoft.com/office/drawing/2014/main" xmlns="" id="{8127AA3C-C72D-4F2C-8C14-992308D327D7}"/>
              </a:ext>
            </a:extLst>
          </p:cNvPr>
          <p:cNvSpPr>
            <a:spLocks/>
          </p:cNvSpPr>
          <p:nvPr/>
        </p:nvSpPr>
        <p:spPr bwMode="auto">
          <a:xfrm>
            <a:off x="4704593" y="498785"/>
            <a:ext cx="2782813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 defTabSz="914217"/>
            <a:r>
              <a:rPr lang="zh-CN" altLang="en-US" sz="2800" spc="300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Lato Regular"/>
                <a:sym typeface="Calibri" panose="020F0502020204030204" pitchFamily="34" charset="0"/>
              </a:rPr>
              <a:t>请输入标题内容</a:t>
            </a:r>
            <a:endParaRPr lang="en-US" sz="2800" spc="300" dirty="0">
              <a:solidFill>
                <a:schemeClr val="tx1">
                  <a:lumMod val="50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  <a:cs typeface="Lato Regular"/>
              <a:sym typeface="Calibri" panose="020F0502020204030204" pitchFamily="34" charset="0"/>
            </a:endParaRPr>
          </a:p>
        </p:txBody>
      </p:sp>
      <p:sp>
        <p:nvSpPr>
          <p:cNvPr id="38" name="Rectangle 21">
            <a:extLst>
              <a:ext uri="{FF2B5EF4-FFF2-40B4-BE49-F238E27FC236}">
                <a16:creationId xmlns:a16="http://schemas.microsoft.com/office/drawing/2014/main" xmlns="" id="{56BE2001-7E11-4EF4-A59E-5BE69C9500F6}"/>
              </a:ext>
            </a:extLst>
          </p:cNvPr>
          <p:cNvSpPr/>
          <p:nvPr/>
        </p:nvSpPr>
        <p:spPr>
          <a:xfrm>
            <a:off x="5830086" y="1289648"/>
            <a:ext cx="531827" cy="2847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7"/>
            <a:endParaRPr lang="en-US">
              <a:solidFill>
                <a:schemeClr val="accent1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xmlns="" id="{2FA1C85A-D8BA-4691-BC26-5A2E4F905961}"/>
              </a:ext>
            </a:extLst>
          </p:cNvPr>
          <p:cNvSpPr/>
          <p:nvPr/>
        </p:nvSpPr>
        <p:spPr>
          <a:xfrm>
            <a:off x="4365141" y="912494"/>
            <a:ext cx="3461717" cy="2964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217">
              <a:lnSpc>
                <a:spcPts val="1733"/>
              </a:lnSpc>
            </a:pPr>
            <a:r>
              <a:rPr lang="en-US" altLang="zh-CN" sz="1200" dirty="0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Lato Light"/>
                <a:sym typeface="Calibri" panose="020F0502020204030204" pitchFamily="34" charset="0"/>
              </a:rPr>
              <a:t>Your Should Try Your Best To Make Your Job </a:t>
            </a:r>
            <a:r>
              <a:rPr lang="en-US" altLang="zh-CN" sz="1200" dirty="0" err="1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Lato Light"/>
                <a:sym typeface="Calibri" panose="020F0502020204030204" pitchFamily="34" charset="0"/>
              </a:rPr>
              <a:t>Wondful</a:t>
            </a:r>
            <a:endParaRPr lang="en-US" altLang="zh-CN" sz="1200" dirty="0">
              <a:solidFill>
                <a:schemeClr val="accent1"/>
              </a:solidFill>
              <a:latin typeface="Calibri" panose="020F0502020204030204" pitchFamily="34" charset="0"/>
              <a:ea typeface="微软雅黑" panose="020B0503020204020204" pitchFamily="34" charset="-122"/>
              <a:cs typeface="Lato Light"/>
              <a:sym typeface="Calibri" panose="020F0502020204030204" pitchFamily="34" charset="0"/>
            </a:endParaRP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xmlns="" id="{85889862-CD0C-4A8D-97C8-5C376F2A7EDE}"/>
              </a:ext>
            </a:extLst>
          </p:cNvPr>
          <p:cNvGrpSpPr/>
          <p:nvPr/>
        </p:nvGrpSpPr>
        <p:grpSpPr>
          <a:xfrm>
            <a:off x="3499261" y="4058471"/>
            <a:ext cx="2410664" cy="1297243"/>
            <a:chOff x="632460" y="4058471"/>
            <a:chExt cx="2410664" cy="1297243"/>
          </a:xfrm>
        </p:grpSpPr>
        <p:sp>
          <p:nvSpPr>
            <p:cNvPr id="43" name="TextBox 29">
              <a:extLst>
                <a:ext uri="{FF2B5EF4-FFF2-40B4-BE49-F238E27FC236}">
                  <a16:creationId xmlns:a16="http://schemas.microsoft.com/office/drawing/2014/main" xmlns="" id="{2FF2CBB6-D7AF-4101-A13A-17DD3A5B1105}"/>
                </a:ext>
              </a:extLst>
            </p:cNvPr>
            <p:cNvSpPr txBox="1"/>
            <p:nvPr/>
          </p:nvSpPr>
          <p:spPr>
            <a:xfrm>
              <a:off x="632460" y="4058471"/>
              <a:ext cx="2410664" cy="307772"/>
            </a:xfrm>
            <a:prstGeom prst="rect">
              <a:avLst/>
            </a:prstGeom>
            <a:noFill/>
          </p:spPr>
          <p:txBody>
            <a:bodyPr wrap="square" lIns="0" tIns="60955" rIns="0" bIns="0" rtlCol="0">
              <a:spAutoFit/>
            </a:bodyPr>
            <a:lstStyle/>
            <a:p>
              <a:pPr algn="ctr" defTabSz="544211">
                <a:tabLst>
                  <a:tab pos="1367162" algn="l"/>
                </a:tabLst>
              </a:pPr>
              <a:r>
                <a:rPr lang="zh-CN" altLang="en-US" sz="1600" b="1">
                  <a:solidFill>
                    <a:srgbClr val="737572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Roboto Light"/>
                  <a:sym typeface="Calibri" panose="020F0502020204030204" pitchFamily="34" charset="0"/>
                </a:rPr>
                <a:t>关注公众号</a:t>
              </a:r>
              <a:endParaRPr lang="en-US" sz="1600" b="1" dirty="0">
                <a:solidFill>
                  <a:srgbClr val="73757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endParaRPr>
            </a:p>
          </p:txBody>
        </p:sp>
        <p:sp>
          <p:nvSpPr>
            <p:cNvPr id="44" name="TextBox 30">
              <a:extLst>
                <a:ext uri="{FF2B5EF4-FFF2-40B4-BE49-F238E27FC236}">
                  <a16:creationId xmlns:a16="http://schemas.microsoft.com/office/drawing/2014/main" xmlns="" id="{E740E04D-CEA6-427C-963B-092A75031F80}"/>
                </a:ext>
              </a:extLst>
            </p:cNvPr>
            <p:cNvSpPr txBox="1"/>
            <p:nvPr/>
          </p:nvSpPr>
          <p:spPr>
            <a:xfrm>
              <a:off x="801267" y="4350507"/>
              <a:ext cx="2063887" cy="1005207"/>
            </a:xfrm>
            <a:prstGeom prst="rect">
              <a:avLst/>
            </a:prstGeom>
            <a:noFill/>
          </p:spPr>
          <p:txBody>
            <a:bodyPr wrap="square" lIns="0" tIns="60955" rIns="0" bIns="0" rtlCol="0">
              <a:spAutoFit/>
            </a:bodyPr>
            <a:lstStyle/>
            <a:p>
              <a:pPr lvl="0" algn="ctr" defTabSz="544211">
                <a:lnSpc>
                  <a:spcPct val="150000"/>
                </a:lnSpc>
              </a:pPr>
              <a:r>
                <a:rPr lang="zh-CN" altLang="en-US" sz="1050">
                  <a:solidFill>
                    <a:srgbClr val="737572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Roboto Light"/>
                  <a:sym typeface="Calibri" panose="020F0502020204030204" pitchFamily="34" charset="0"/>
                </a:rPr>
                <a:t>在此录入上述图表的描述说明，</a:t>
              </a:r>
              <a:r>
                <a:rPr lang="zh-CN" altLang="en-US" sz="1050">
                  <a:solidFill>
                    <a:srgbClr val="737572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Roboto Light"/>
                  <a:sym typeface="微软雅黑" pitchFamily="34" charset="-122"/>
                </a:rPr>
                <a:t>在此录入上述图表的描述说明，在此录入上述图表的描述说明，在此录入上述图表的描述说明</a:t>
              </a:r>
              <a:endParaRPr lang="en-US" altLang="zh-CN" sz="1050" dirty="0">
                <a:solidFill>
                  <a:srgbClr val="73757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xmlns="" id="{E4E4DB04-E230-44B9-83A9-FDF974462471}"/>
              </a:ext>
            </a:extLst>
          </p:cNvPr>
          <p:cNvGrpSpPr/>
          <p:nvPr/>
        </p:nvGrpSpPr>
        <p:grpSpPr>
          <a:xfrm>
            <a:off x="6366062" y="4058471"/>
            <a:ext cx="2410664" cy="1297243"/>
            <a:chOff x="632460" y="4058471"/>
            <a:chExt cx="2410664" cy="1297243"/>
          </a:xfrm>
        </p:grpSpPr>
        <p:sp>
          <p:nvSpPr>
            <p:cNvPr id="46" name="TextBox 29">
              <a:extLst>
                <a:ext uri="{FF2B5EF4-FFF2-40B4-BE49-F238E27FC236}">
                  <a16:creationId xmlns:a16="http://schemas.microsoft.com/office/drawing/2014/main" xmlns="" id="{0AAE2607-4B89-47EB-8F33-66133AADF6FB}"/>
                </a:ext>
              </a:extLst>
            </p:cNvPr>
            <p:cNvSpPr txBox="1"/>
            <p:nvPr/>
          </p:nvSpPr>
          <p:spPr>
            <a:xfrm>
              <a:off x="632460" y="4058471"/>
              <a:ext cx="2410664" cy="307772"/>
            </a:xfrm>
            <a:prstGeom prst="rect">
              <a:avLst/>
            </a:prstGeom>
            <a:noFill/>
          </p:spPr>
          <p:txBody>
            <a:bodyPr wrap="square" lIns="0" tIns="60955" rIns="0" bIns="0" rtlCol="0">
              <a:spAutoFit/>
            </a:bodyPr>
            <a:lstStyle/>
            <a:p>
              <a:pPr algn="ctr" defTabSz="544211">
                <a:tabLst>
                  <a:tab pos="1367162" algn="l"/>
                </a:tabLst>
              </a:pPr>
              <a:r>
                <a:rPr lang="zh-CN" altLang="en-US" sz="1600" b="1">
                  <a:solidFill>
                    <a:srgbClr val="737572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Roboto Light"/>
                  <a:sym typeface="Calibri" panose="020F0502020204030204" pitchFamily="34" charset="0"/>
                </a:rPr>
                <a:t>关注公众号</a:t>
              </a:r>
              <a:endParaRPr lang="en-US" sz="1600" b="1" dirty="0">
                <a:solidFill>
                  <a:srgbClr val="73757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endParaRPr>
            </a:p>
          </p:txBody>
        </p:sp>
        <p:sp>
          <p:nvSpPr>
            <p:cNvPr id="47" name="TextBox 30">
              <a:extLst>
                <a:ext uri="{FF2B5EF4-FFF2-40B4-BE49-F238E27FC236}">
                  <a16:creationId xmlns:a16="http://schemas.microsoft.com/office/drawing/2014/main" xmlns="" id="{1B34DA09-3D3C-40F7-8E82-957573F96473}"/>
                </a:ext>
              </a:extLst>
            </p:cNvPr>
            <p:cNvSpPr txBox="1"/>
            <p:nvPr/>
          </p:nvSpPr>
          <p:spPr>
            <a:xfrm>
              <a:off x="801267" y="4350507"/>
              <a:ext cx="2063887" cy="1005207"/>
            </a:xfrm>
            <a:prstGeom prst="rect">
              <a:avLst/>
            </a:prstGeom>
            <a:noFill/>
          </p:spPr>
          <p:txBody>
            <a:bodyPr wrap="square" lIns="0" tIns="60955" rIns="0" bIns="0" rtlCol="0">
              <a:spAutoFit/>
            </a:bodyPr>
            <a:lstStyle/>
            <a:p>
              <a:pPr lvl="0" algn="ctr" defTabSz="544211">
                <a:lnSpc>
                  <a:spcPct val="150000"/>
                </a:lnSpc>
              </a:pPr>
              <a:r>
                <a:rPr lang="zh-CN" altLang="en-US" sz="1050">
                  <a:solidFill>
                    <a:srgbClr val="737572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Roboto Light"/>
                  <a:sym typeface="Calibri" panose="020F0502020204030204" pitchFamily="34" charset="0"/>
                </a:rPr>
                <a:t>在此录入上述图表的描述说明，</a:t>
              </a:r>
              <a:r>
                <a:rPr lang="zh-CN" altLang="en-US" sz="1050">
                  <a:solidFill>
                    <a:srgbClr val="737572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Roboto Light"/>
                  <a:sym typeface="微软雅黑" pitchFamily="34" charset="-122"/>
                </a:rPr>
                <a:t>在此录入上述图表的描述说明，在此录入上述图表的描述说明，在此录入上述图表的描述说明</a:t>
              </a:r>
              <a:endParaRPr lang="en-US" altLang="zh-CN" sz="1050" dirty="0">
                <a:solidFill>
                  <a:srgbClr val="73757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endParaRP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xmlns="" id="{3672A2FD-FA55-4A47-B972-20F68537A260}"/>
              </a:ext>
            </a:extLst>
          </p:cNvPr>
          <p:cNvGrpSpPr/>
          <p:nvPr/>
        </p:nvGrpSpPr>
        <p:grpSpPr>
          <a:xfrm>
            <a:off x="9232863" y="4058471"/>
            <a:ext cx="2410664" cy="1297243"/>
            <a:chOff x="632460" y="4058471"/>
            <a:chExt cx="2410664" cy="1297243"/>
          </a:xfrm>
        </p:grpSpPr>
        <p:sp>
          <p:nvSpPr>
            <p:cNvPr id="49" name="TextBox 29">
              <a:extLst>
                <a:ext uri="{FF2B5EF4-FFF2-40B4-BE49-F238E27FC236}">
                  <a16:creationId xmlns:a16="http://schemas.microsoft.com/office/drawing/2014/main" xmlns="" id="{5FC59D13-7DD9-4925-A528-D2DEC4264EE0}"/>
                </a:ext>
              </a:extLst>
            </p:cNvPr>
            <p:cNvSpPr txBox="1"/>
            <p:nvPr/>
          </p:nvSpPr>
          <p:spPr>
            <a:xfrm>
              <a:off x="632460" y="4058471"/>
              <a:ext cx="2410664" cy="307772"/>
            </a:xfrm>
            <a:prstGeom prst="rect">
              <a:avLst/>
            </a:prstGeom>
            <a:noFill/>
          </p:spPr>
          <p:txBody>
            <a:bodyPr wrap="square" lIns="0" tIns="60955" rIns="0" bIns="0" rtlCol="0">
              <a:spAutoFit/>
            </a:bodyPr>
            <a:lstStyle/>
            <a:p>
              <a:pPr algn="ctr" defTabSz="544211">
                <a:tabLst>
                  <a:tab pos="1367162" algn="l"/>
                </a:tabLst>
              </a:pPr>
              <a:r>
                <a:rPr lang="zh-CN" altLang="en-US" sz="1600" b="1">
                  <a:solidFill>
                    <a:srgbClr val="737572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Roboto Light"/>
                  <a:sym typeface="Calibri" panose="020F0502020204030204" pitchFamily="34" charset="0"/>
                </a:rPr>
                <a:t>关注公众号</a:t>
              </a:r>
              <a:endParaRPr lang="en-US" sz="1600" b="1" dirty="0">
                <a:solidFill>
                  <a:srgbClr val="73757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endParaRPr>
            </a:p>
          </p:txBody>
        </p:sp>
        <p:sp>
          <p:nvSpPr>
            <p:cNvPr id="50" name="TextBox 30">
              <a:extLst>
                <a:ext uri="{FF2B5EF4-FFF2-40B4-BE49-F238E27FC236}">
                  <a16:creationId xmlns:a16="http://schemas.microsoft.com/office/drawing/2014/main" xmlns="" id="{8E09539C-EF43-4BD6-965D-F7B08D043D1F}"/>
                </a:ext>
              </a:extLst>
            </p:cNvPr>
            <p:cNvSpPr txBox="1"/>
            <p:nvPr/>
          </p:nvSpPr>
          <p:spPr>
            <a:xfrm>
              <a:off x="801267" y="4350507"/>
              <a:ext cx="2063887" cy="1005207"/>
            </a:xfrm>
            <a:prstGeom prst="rect">
              <a:avLst/>
            </a:prstGeom>
            <a:noFill/>
          </p:spPr>
          <p:txBody>
            <a:bodyPr wrap="square" lIns="0" tIns="60955" rIns="0" bIns="0" rtlCol="0">
              <a:spAutoFit/>
            </a:bodyPr>
            <a:lstStyle/>
            <a:p>
              <a:pPr lvl="0" algn="ctr" defTabSz="544211">
                <a:lnSpc>
                  <a:spcPct val="150000"/>
                </a:lnSpc>
              </a:pPr>
              <a:r>
                <a:rPr lang="zh-CN" altLang="en-US" sz="1050">
                  <a:solidFill>
                    <a:srgbClr val="737572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Roboto Light"/>
                  <a:sym typeface="Calibri" panose="020F0502020204030204" pitchFamily="34" charset="0"/>
                </a:rPr>
                <a:t>在此录入上述图表的描述说明，</a:t>
              </a:r>
              <a:r>
                <a:rPr lang="zh-CN" altLang="en-US" sz="1050">
                  <a:solidFill>
                    <a:srgbClr val="737572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Roboto Light"/>
                  <a:sym typeface="微软雅黑" pitchFamily="34" charset="-122"/>
                </a:rPr>
                <a:t>在此录入上述图表的描述说明，在此录入上述图表的描述说明，在此录入上述图表的描述说明</a:t>
              </a:r>
              <a:endParaRPr lang="en-US" altLang="zh-CN" sz="1050" dirty="0">
                <a:solidFill>
                  <a:srgbClr val="73757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0577997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2481915" y="1607457"/>
            <a:ext cx="1800000" cy="179976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0" tIns="45705" rIns="91410" bIns="45705" rtlCol="0" anchor="ctr"/>
          <a:lstStyle/>
          <a:p>
            <a:pPr algn="ctr" defTabSz="544211"/>
            <a:endParaRPr lang="id-ID" sz="2150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9" name="Rectangle 8"/>
          <p:cNvSpPr>
            <a:spLocks noChangeAspect="1"/>
          </p:cNvSpPr>
          <p:nvPr/>
        </p:nvSpPr>
        <p:spPr>
          <a:xfrm>
            <a:off x="677218" y="3412097"/>
            <a:ext cx="1800000" cy="179976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0" tIns="45705" rIns="91410" bIns="45705" rtlCol="0" anchor="ctr"/>
          <a:lstStyle/>
          <a:p>
            <a:pPr algn="ctr" defTabSz="544211"/>
            <a:endParaRPr lang="id-ID" sz="2150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0" name="Rectangle 9"/>
          <p:cNvSpPr>
            <a:spLocks noChangeAspect="1"/>
          </p:cNvSpPr>
          <p:nvPr/>
        </p:nvSpPr>
        <p:spPr>
          <a:xfrm>
            <a:off x="6098474" y="1607457"/>
            <a:ext cx="1800000" cy="179976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0" tIns="45705" rIns="91410" bIns="45705" rtlCol="0" anchor="ctr"/>
          <a:lstStyle/>
          <a:p>
            <a:pPr algn="ctr" defTabSz="544211"/>
            <a:endParaRPr lang="id-ID" sz="2150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1" name="Rectangle 10"/>
          <p:cNvSpPr>
            <a:spLocks noChangeAspect="1"/>
          </p:cNvSpPr>
          <p:nvPr/>
        </p:nvSpPr>
        <p:spPr>
          <a:xfrm>
            <a:off x="4293567" y="3412097"/>
            <a:ext cx="1800000" cy="179976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0" tIns="45705" rIns="91410" bIns="45705" rtlCol="0" anchor="ctr"/>
          <a:lstStyle/>
          <a:p>
            <a:pPr algn="ctr" defTabSz="544211"/>
            <a:endParaRPr lang="id-ID" sz="2150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2" name="Rectangle 11"/>
          <p:cNvSpPr>
            <a:spLocks noChangeAspect="1"/>
          </p:cNvSpPr>
          <p:nvPr/>
        </p:nvSpPr>
        <p:spPr>
          <a:xfrm>
            <a:off x="9710373" y="1607457"/>
            <a:ext cx="1800000" cy="1799766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0" tIns="45705" rIns="91410" bIns="45705" rtlCol="0" anchor="ctr"/>
          <a:lstStyle/>
          <a:p>
            <a:pPr algn="ctr" defTabSz="544211"/>
            <a:endParaRPr lang="id-ID" sz="2150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3" name="Rectangle 12"/>
          <p:cNvSpPr>
            <a:spLocks noChangeAspect="1"/>
          </p:cNvSpPr>
          <p:nvPr/>
        </p:nvSpPr>
        <p:spPr>
          <a:xfrm>
            <a:off x="7905976" y="3412097"/>
            <a:ext cx="1800000" cy="179976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0" tIns="45705" rIns="91410" bIns="45705" rtlCol="0" anchor="ctr"/>
          <a:lstStyle/>
          <a:p>
            <a:pPr algn="ctr" defTabSz="544211"/>
            <a:endParaRPr lang="id-ID" sz="2150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734614" y="2533275"/>
            <a:ext cx="1235499" cy="475549"/>
          </a:xfrm>
          <a:prstGeom prst="rect">
            <a:avLst/>
          </a:prstGeom>
        </p:spPr>
        <p:txBody>
          <a:bodyPr wrap="square" lIns="91410" tIns="45705" rIns="91410" bIns="45705">
            <a:spAutoFit/>
          </a:bodyPr>
          <a:lstStyle/>
          <a:p>
            <a:pPr algn="ctr" defTabSz="544211">
              <a:lnSpc>
                <a:spcPct val="130000"/>
              </a:lnSpc>
            </a:pPr>
            <a:r>
              <a:rPr lang="zh-CN" altLang="en-US" sz="1000" spc="30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录入上述图表的描述说明</a:t>
            </a:r>
            <a:endParaRPr lang="en-US" sz="1000" spc="300" dirty="0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  <a:cs typeface="Roboto Light"/>
              <a:sym typeface="Calibri" panose="020F050202020403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064951" y="2323802"/>
            <a:ext cx="657491" cy="307746"/>
          </a:xfrm>
          <a:prstGeom prst="rect">
            <a:avLst/>
          </a:prstGeom>
          <a:noFill/>
        </p:spPr>
        <p:txBody>
          <a:bodyPr wrap="none" lIns="91410" tIns="45705" rIns="91410" bIns="45705" rtlCol="0">
            <a:spAutoFit/>
          </a:bodyPr>
          <a:lstStyle/>
          <a:p>
            <a:pPr algn="ctr" defTabSz="544211"/>
            <a:r>
              <a:rPr lang="id-ID" sz="1400" b="1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NAME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688206" y="2331205"/>
            <a:ext cx="657491" cy="307746"/>
          </a:xfrm>
          <a:prstGeom prst="rect">
            <a:avLst/>
          </a:prstGeom>
          <a:noFill/>
        </p:spPr>
        <p:txBody>
          <a:bodyPr wrap="none" lIns="91410" tIns="45705" rIns="91410" bIns="45705" rtlCol="0">
            <a:spAutoFit/>
          </a:bodyPr>
          <a:lstStyle/>
          <a:p>
            <a:pPr algn="ctr" defTabSz="544211"/>
            <a:r>
              <a:rPr lang="id-ID" sz="1400" b="1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NAME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0308649" y="2325883"/>
            <a:ext cx="657491" cy="307746"/>
          </a:xfrm>
          <a:prstGeom prst="rect">
            <a:avLst/>
          </a:prstGeom>
          <a:noFill/>
        </p:spPr>
        <p:txBody>
          <a:bodyPr wrap="none" lIns="91410" tIns="45705" rIns="91410" bIns="45705" rtlCol="0">
            <a:spAutoFit/>
          </a:bodyPr>
          <a:lstStyle/>
          <a:p>
            <a:pPr algn="ctr" defTabSz="544211"/>
            <a:r>
              <a:rPr lang="id-ID" sz="1400" b="1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NAME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1251190" y="4095221"/>
            <a:ext cx="657491" cy="307746"/>
          </a:xfrm>
          <a:prstGeom prst="rect">
            <a:avLst/>
          </a:prstGeom>
          <a:noFill/>
        </p:spPr>
        <p:txBody>
          <a:bodyPr wrap="none" lIns="91410" tIns="45705" rIns="91410" bIns="45705" rtlCol="0">
            <a:spAutoFit/>
          </a:bodyPr>
          <a:lstStyle/>
          <a:p>
            <a:pPr algn="ctr" defTabSz="544211"/>
            <a:r>
              <a:rPr lang="id-ID" sz="1400" b="1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NAME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846226" y="4102625"/>
            <a:ext cx="657491" cy="307746"/>
          </a:xfrm>
          <a:prstGeom prst="rect">
            <a:avLst/>
          </a:prstGeom>
          <a:noFill/>
        </p:spPr>
        <p:txBody>
          <a:bodyPr wrap="none" lIns="91410" tIns="45705" rIns="91410" bIns="45705" rtlCol="0">
            <a:spAutoFit/>
          </a:bodyPr>
          <a:lstStyle/>
          <a:p>
            <a:pPr algn="ctr" defTabSz="544211"/>
            <a:r>
              <a:rPr lang="id-ID" sz="1400" b="1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NAME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8466669" y="4097302"/>
            <a:ext cx="657491" cy="307746"/>
          </a:xfrm>
          <a:prstGeom prst="rect">
            <a:avLst/>
          </a:prstGeom>
          <a:noFill/>
        </p:spPr>
        <p:txBody>
          <a:bodyPr wrap="none" lIns="91410" tIns="45705" rIns="91410" bIns="45705" rtlCol="0">
            <a:spAutoFit/>
          </a:bodyPr>
          <a:lstStyle/>
          <a:p>
            <a:pPr algn="ctr" defTabSz="544211"/>
            <a:r>
              <a:rPr lang="id-ID" sz="1400" b="1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NAME</a:t>
            </a:r>
          </a:p>
        </p:txBody>
      </p:sp>
      <p:sp>
        <p:nvSpPr>
          <p:cNvPr id="45" name="Freeform 64"/>
          <p:cNvSpPr>
            <a:spLocks noChangeArrowheads="1"/>
          </p:cNvSpPr>
          <p:nvPr/>
        </p:nvSpPr>
        <p:spPr bwMode="auto">
          <a:xfrm>
            <a:off x="6841194" y="1957506"/>
            <a:ext cx="322264" cy="315879"/>
          </a:xfrm>
          <a:custGeom>
            <a:avLst/>
            <a:gdLst>
              <a:gd name="T0" fmla="*/ 222 w 444"/>
              <a:gd name="T1" fmla="*/ 0 h 435"/>
              <a:gd name="T2" fmla="*/ 284 w 444"/>
              <a:gd name="T3" fmla="*/ 160 h 435"/>
              <a:gd name="T4" fmla="*/ 443 w 444"/>
              <a:gd name="T5" fmla="*/ 160 h 435"/>
              <a:gd name="T6" fmla="*/ 310 w 444"/>
              <a:gd name="T7" fmla="*/ 257 h 435"/>
              <a:gd name="T8" fmla="*/ 354 w 444"/>
              <a:gd name="T9" fmla="*/ 434 h 435"/>
              <a:gd name="T10" fmla="*/ 222 w 444"/>
              <a:gd name="T11" fmla="*/ 327 h 435"/>
              <a:gd name="T12" fmla="*/ 88 w 444"/>
              <a:gd name="T13" fmla="*/ 434 h 435"/>
              <a:gd name="T14" fmla="*/ 133 w 444"/>
              <a:gd name="T15" fmla="*/ 257 h 435"/>
              <a:gd name="T16" fmla="*/ 0 w 444"/>
              <a:gd name="T17" fmla="*/ 160 h 435"/>
              <a:gd name="T18" fmla="*/ 160 w 444"/>
              <a:gd name="T19" fmla="*/ 160 h 435"/>
              <a:gd name="T20" fmla="*/ 222 w 444"/>
              <a:gd name="T21" fmla="*/ 0 h 4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44" h="435">
                <a:moveTo>
                  <a:pt x="222" y="0"/>
                </a:moveTo>
                <a:lnTo>
                  <a:pt x="284" y="160"/>
                </a:lnTo>
                <a:lnTo>
                  <a:pt x="443" y="160"/>
                </a:lnTo>
                <a:lnTo>
                  <a:pt x="310" y="257"/>
                </a:lnTo>
                <a:lnTo>
                  <a:pt x="354" y="434"/>
                </a:lnTo>
                <a:lnTo>
                  <a:pt x="222" y="327"/>
                </a:lnTo>
                <a:lnTo>
                  <a:pt x="88" y="434"/>
                </a:lnTo>
                <a:lnTo>
                  <a:pt x="133" y="257"/>
                </a:lnTo>
                <a:lnTo>
                  <a:pt x="0" y="160"/>
                </a:lnTo>
                <a:lnTo>
                  <a:pt x="160" y="160"/>
                </a:lnTo>
                <a:lnTo>
                  <a:pt x="222" y="0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544211"/>
            <a:endParaRPr lang="en-US" sz="2150" dirty="0">
              <a:solidFill>
                <a:srgbClr val="737572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46" name="Freeform 169"/>
          <p:cNvSpPr>
            <a:spLocks noChangeArrowheads="1"/>
          </p:cNvSpPr>
          <p:nvPr/>
        </p:nvSpPr>
        <p:spPr bwMode="auto">
          <a:xfrm>
            <a:off x="10452208" y="1967717"/>
            <a:ext cx="386077" cy="308861"/>
          </a:xfrm>
          <a:custGeom>
            <a:avLst/>
            <a:gdLst>
              <a:gd name="T0" fmla="*/ 478 w 487"/>
              <a:gd name="T1" fmla="*/ 9 h 390"/>
              <a:gd name="T2" fmla="*/ 478 w 487"/>
              <a:gd name="T3" fmla="*/ 9 h 390"/>
              <a:gd name="T4" fmla="*/ 372 w 487"/>
              <a:gd name="T5" fmla="*/ 195 h 390"/>
              <a:gd name="T6" fmla="*/ 345 w 487"/>
              <a:gd name="T7" fmla="*/ 195 h 390"/>
              <a:gd name="T8" fmla="*/ 292 w 487"/>
              <a:gd name="T9" fmla="*/ 150 h 390"/>
              <a:gd name="T10" fmla="*/ 274 w 487"/>
              <a:gd name="T11" fmla="*/ 150 h 390"/>
              <a:gd name="T12" fmla="*/ 194 w 487"/>
              <a:gd name="T13" fmla="*/ 266 h 390"/>
              <a:gd name="T14" fmla="*/ 177 w 487"/>
              <a:gd name="T15" fmla="*/ 266 h 390"/>
              <a:gd name="T16" fmla="*/ 141 w 487"/>
              <a:gd name="T17" fmla="*/ 239 h 390"/>
              <a:gd name="T18" fmla="*/ 123 w 487"/>
              <a:gd name="T19" fmla="*/ 239 h 390"/>
              <a:gd name="T20" fmla="*/ 8 w 487"/>
              <a:gd name="T21" fmla="*/ 381 h 390"/>
              <a:gd name="T22" fmla="*/ 8 w 487"/>
              <a:gd name="T23" fmla="*/ 389 h 390"/>
              <a:gd name="T24" fmla="*/ 486 w 487"/>
              <a:gd name="T25" fmla="*/ 389 h 390"/>
              <a:gd name="T26" fmla="*/ 486 w 487"/>
              <a:gd name="T27" fmla="*/ 9 h 390"/>
              <a:gd name="T28" fmla="*/ 478 w 487"/>
              <a:gd name="T29" fmla="*/ 9 h 3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87" h="390">
                <a:moveTo>
                  <a:pt x="478" y="9"/>
                </a:moveTo>
                <a:lnTo>
                  <a:pt x="478" y="9"/>
                </a:lnTo>
                <a:cubicBezTo>
                  <a:pt x="372" y="195"/>
                  <a:pt x="372" y="195"/>
                  <a:pt x="372" y="195"/>
                </a:cubicBezTo>
                <a:cubicBezTo>
                  <a:pt x="363" y="204"/>
                  <a:pt x="354" y="204"/>
                  <a:pt x="345" y="195"/>
                </a:cubicBezTo>
                <a:cubicBezTo>
                  <a:pt x="292" y="150"/>
                  <a:pt x="292" y="150"/>
                  <a:pt x="292" y="150"/>
                </a:cubicBezTo>
                <a:cubicBezTo>
                  <a:pt x="283" y="141"/>
                  <a:pt x="283" y="141"/>
                  <a:pt x="274" y="150"/>
                </a:cubicBezTo>
                <a:cubicBezTo>
                  <a:pt x="194" y="266"/>
                  <a:pt x="194" y="266"/>
                  <a:pt x="194" y="266"/>
                </a:cubicBezTo>
                <a:cubicBezTo>
                  <a:pt x="194" y="275"/>
                  <a:pt x="186" y="275"/>
                  <a:pt x="177" y="266"/>
                </a:cubicBezTo>
                <a:cubicBezTo>
                  <a:pt x="141" y="239"/>
                  <a:pt x="141" y="239"/>
                  <a:pt x="141" y="239"/>
                </a:cubicBezTo>
                <a:cubicBezTo>
                  <a:pt x="132" y="230"/>
                  <a:pt x="123" y="230"/>
                  <a:pt x="123" y="239"/>
                </a:cubicBezTo>
                <a:cubicBezTo>
                  <a:pt x="8" y="381"/>
                  <a:pt x="8" y="381"/>
                  <a:pt x="8" y="381"/>
                </a:cubicBezTo>
                <a:cubicBezTo>
                  <a:pt x="0" y="389"/>
                  <a:pt x="0" y="389"/>
                  <a:pt x="8" y="389"/>
                </a:cubicBezTo>
                <a:cubicBezTo>
                  <a:pt x="486" y="389"/>
                  <a:pt x="486" y="389"/>
                  <a:pt x="486" y="389"/>
                </a:cubicBezTo>
                <a:cubicBezTo>
                  <a:pt x="486" y="9"/>
                  <a:pt x="486" y="9"/>
                  <a:pt x="486" y="9"/>
                </a:cubicBezTo>
                <a:cubicBezTo>
                  <a:pt x="486" y="0"/>
                  <a:pt x="486" y="0"/>
                  <a:pt x="478" y="9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544211"/>
            <a:endParaRPr lang="en-US" sz="2150" dirty="0">
              <a:solidFill>
                <a:srgbClr val="737572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49" name="Freeform 47"/>
          <p:cNvSpPr>
            <a:spLocks noChangeArrowheads="1"/>
          </p:cNvSpPr>
          <p:nvPr/>
        </p:nvSpPr>
        <p:spPr bwMode="auto">
          <a:xfrm>
            <a:off x="5016090" y="3732155"/>
            <a:ext cx="360552" cy="315882"/>
          </a:xfrm>
          <a:custGeom>
            <a:avLst/>
            <a:gdLst>
              <a:gd name="T0" fmla="*/ 497 w 498"/>
              <a:gd name="T1" fmla="*/ 434 h 435"/>
              <a:gd name="T2" fmla="*/ 497 w 498"/>
              <a:gd name="T3" fmla="*/ 434 h 435"/>
              <a:gd name="T4" fmla="*/ 487 w 498"/>
              <a:gd name="T5" fmla="*/ 328 h 435"/>
              <a:gd name="T6" fmla="*/ 425 w 498"/>
              <a:gd name="T7" fmla="*/ 293 h 435"/>
              <a:gd name="T8" fmla="*/ 372 w 498"/>
              <a:gd name="T9" fmla="*/ 231 h 435"/>
              <a:gd name="T10" fmla="*/ 390 w 498"/>
              <a:gd name="T11" fmla="*/ 196 h 435"/>
              <a:gd name="T12" fmla="*/ 408 w 498"/>
              <a:gd name="T13" fmla="*/ 159 h 435"/>
              <a:gd name="T14" fmla="*/ 399 w 498"/>
              <a:gd name="T15" fmla="*/ 151 h 435"/>
              <a:gd name="T16" fmla="*/ 408 w 498"/>
              <a:gd name="T17" fmla="*/ 115 h 435"/>
              <a:gd name="T18" fmla="*/ 346 w 498"/>
              <a:gd name="T19" fmla="*/ 62 h 435"/>
              <a:gd name="T20" fmla="*/ 284 w 498"/>
              <a:gd name="T21" fmla="*/ 115 h 435"/>
              <a:gd name="T22" fmla="*/ 293 w 498"/>
              <a:gd name="T23" fmla="*/ 151 h 435"/>
              <a:gd name="T24" fmla="*/ 284 w 498"/>
              <a:gd name="T25" fmla="*/ 159 h 435"/>
              <a:gd name="T26" fmla="*/ 302 w 498"/>
              <a:gd name="T27" fmla="*/ 196 h 435"/>
              <a:gd name="T28" fmla="*/ 311 w 498"/>
              <a:gd name="T29" fmla="*/ 231 h 435"/>
              <a:gd name="T30" fmla="*/ 293 w 498"/>
              <a:gd name="T31" fmla="*/ 275 h 435"/>
              <a:gd name="T32" fmla="*/ 381 w 498"/>
              <a:gd name="T33" fmla="*/ 364 h 435"/>
              <a:gd name="T34" fmla="*/ 381 w 498"/>
              <a:gd name="T35" fmla="*/ 434 h 435"/>
              <a:gd name="T36" fmla="*/ 497 w 498"/>
              <a:gd name="T37" fmla="*/ 434 h 435"/>
              <a:gd name="T38" fmla="*/ 258 w 498"/>
              <a:gd name="T39" fmla="*/ 302 h 435"/>
              <a:gd name="T40" fmla="*/ 258 w 498"/>
              <a:gd name="T41" fmla="*/ 302 h 435"/>
              <a:gd name="T42" fmla="*/ 187 w 498"/>
              <a:gd name="T43" fmla="*/ 231 h 435"/>
              <a:gd name="T44" fmla="*/ 213 w 498"/>
              <a:gd name="T45" fmla="*/ 168 h 435"/>
              <a:gd name="T46" fmla="*/ 231 w 498"/>
              <a:gd name="T47" fmla="*/ 133 h 435"/>
              <a:gd name="T48" fmla="*/ 222 w 498"/>
              <a:gd name="T49" fmla="*/ 115 h 435"/>
              <a:gd name="T50" fmla="*/ 231 w 498"/>
              <a:gd name="T51" fmla="*/ 71 h 435"/>
              <a:gd name="T52" fmla="*/ 151 w 498"/>
              <a:gd name="T53" fmla="*/ 0 h 435"/>
              <a:gd name="T54" fmla="*/ 71 w 498"/>
              <a:gd name="T55" fmla="*/ 71 h 435"/>
              <a:gd name="T56" fmla="*/ 71 w 498"/>
              <a:gd name="T57" fmla="*/ 115 h 435"/>
              <a:gd name="T58" fmla="*/ 71 w 498"/>
              <a:gd name="T59" fmla="*/ 133 h 435"/>
              <a:gd name="T60" fmla="*/ 89 w 498"/>
              <a:gd name="T61" fmla="*/ 168 h 435"/>
              <a:gd name="T62" fmla="*/ 107 w 498"/>
              <a:gd name="T63" fmla="*/ 231 h 435"/>
              <a:gd name="T64" fmla="*/ 45 w 498"/>
              <a:gd name="T65" fmla="*/ 302 h 435"/>
              <a:gd name="T66" fmla="*/ 0 w 498"/>
              <a:gd name="T67" fmla="*/ 346 h 435"/>
              <a:gd name="T68" fmla="*/ 0 w 498"/>
              <a:gd name="T69" fmla="*/ 434 h 435"/>
              <a:gd name="T70" fmla="*/ 346 w 498"/>
              <a:gd name="T71" fmla="*/ 434 h 435"/>
              <a:gd name="T72" fmla="*/ 346 w 498"/>
              <a:gd name="T73" fmla="*/ 364 h 435"/>
              <a:gd name="T74" fmla="*/ 258 w 498"/>
              <a:gd name="T75" fmla="*/ 302 h 4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98" h="435">
                <a:moveTo>
                  <a:pt x="497" y="434"/>
                </a:moveTo>
                <a:lnTo>
                  <a:pt x="497" y="434"/>
                </a:lnTo>
                <a:cubicBezTo>
                  <a:pt x="497" y="434"/>
                  <a:pt x="497" y="337"/>
                  <a:pt x="487" y="328"/>
                </a:cubicBezTo>
                <a:cubicBezTo>
                  <a:pt x="479" y="319"/>
                  <a:pt x="462" y="302"/>
                  <a:pt x="425" y="293"/>
                </a:cubicBezTo>
                <a:cubicBezTo>
                  <a:pt x="390" y="275"/>
                  <a:pt x="372" y="257"/>
                  <a:pt x="372" y="231"/>
                </a:cubicBezTo>
                <a:cubicBezTo>
                  <a:pt x="372" y="213"/>
                  <a:pt x="390" y="222"/>
                  <a:pt x="390" y="196"/>
                </a:cubicBezTo>
                <a:cubicBezTo>
                  <a:pt x="390" y="178"/>
                  <a:pt x="408" y="196"/>
                  <a:pt x="408" y="159"/>
                </a:cubicBezTo>
                <a:cubicBezTo>
                  <a:pt x="408" y="151"/>
                  <a:pt x="399" y="151"/>
                  <a:pt x="399" y="151"/>
                </a:cubicBezTo>
                <a:cubicBezTo>
                  <a:pt x="399" y="151"/>
                  <a:pt x="408" y="133"/>
                  <a:pt x="408" y="115"/>
                </a:cubicBezTo>
                <a:cubicBezTo>
                  <a:pt x="408" y="98"/>
                  <a:pt x="399" y="62"/>
                  <a:pt x="346" y="62"/>
                </a:cubicBezTo>
                <a:cubicBezTo>
                  <a:pt x="293" y="62"/>
                  <a:pt x="284" y="98"/>
                  <a:pt x="284" y="115"/>
                </a:cubicBezTo>
                <a:cubicBezTo>
                  <a:pt x="284" y="133"/>
                  <a:pt x="293" y="151"/>
                  <a:pt x="293" y="151"/>
                </a:cubicBezTo>
                <a:cubicBezTo>
                  <a:pt x="293" y="151"/>
                  <a:pt x="284" y="151"/>
                  <a:pt x="284" y="159"/>
                </a:cubicBezTo>
                <a:cubicBezTo>
                  <a:pt x="284" y="196"/>
                  <a:pt x="293" y="178"/>
                  <a:pt x="302" y="196"/>
                </a:cubicBezTo>
                <a:cubicBezTo>
                  <a:pt x="302" y="222"/>
                  <a:pt x="311" y="213"/>
                  <a:pt x="311" y="231"/>
                </a:cubicBezTo>
                <a:cubicBezTo>
                  <a:pt x="311" y="249"/>
                  <a:pt x="311" y="266"/>
                  <a:pt x="293" y="275"/>
                </a:cubicBezTo>
                <a:cubicBezTo>
                  <a:pt x="372" y="319"/>
                  <a:pt x="381" y="319"/>
                  <a:pt x="381" y="364"/>
                </a:cubicBezTo>
                <a:cubicBezTo>
                  <a:pt x="381" y="434"/>
                  <a:pt x="381" y="434"/>
                  <a:pt x="381" y="434"/>
                </a:cubicBezTo>
                <a:lnTo>
                  <a:pt x="497" y="434"/>
                </a:lnTo>
                <a:close/>
                <a:moveTo>
                  <a:pt x="258" y="302"/>
                </a:moveTo>
                <a:lnTo>
                  <a:pt x="258" y="302"/>
                </a:lnTo>
                <a:cubicBezTo>
                  <a:pt x="204" y="284"/>
                  <a:pt x="187" y="266"/>
                  <a:pt x="187" y="231"/>
                </a:cubicBezTo>
                <a:cubicBezTo>
                  <a:pt x="187" y="204"/>
                  <a:pt x="204" y="213"/>
                  <a:pt x="213" y="168"/>
                </a:cubicBezTo>
                <a:cubicBezTo>
                  <a:pt x="213" y="159"/>
                  <a:pt x="231" y="168"/>
                  <a:pt x="231" y="133"/>
                </a:cubicBezTo>
                <a:cubicBezTo>
                  <a:pt x="231" y="115"/>
                  <a:pt x="222" y="115"/>
                  <a:pt x="222" y="115"/>
                </a:cubicBezTo>
                <a:cubicBezTo>
                  <a:pt x="222" y="115"/>
                  <a:pt x="222" y="89"/>
                  <a:pt x="231" y="71"/>
                </a:cubicBezTo>
                <a:cubicBezTo>
                  <a:pt x="231" y="53"/>
                  <a:pt x="213" y="0"/>
                  <a:pt x="151" y="0"/>
                </a:cubicBezTo>
                <a:cubicBezTo>
                  <a:pt x="80" y="0"/>
                  <a:pt x="71" y="53"/>
                  <a:pt x="71" y="71"/>
                </a:cubicBezTo>
                <a:cubicBezTo>
                  <a:pt x="71" y="89"/>
                  <a:pt x="71" y="115"/>
                  <a:pt x="71" y="115"/>
                </a:cubicBezTo>
                <a:cubicBezTo>
                  <a:pt x="71" y="115"/>
                  <a:pt x="71" y="115"/>
                  <a:pt x="71" y="133"/>
                </a:cubicBezTo>
                <a:cubicBezTo>
                  <a:pt x="71" y="168"/>
                  <a:pt x="80" y="159"/>
                  <a:pt x="89" y="168"/>
                </a:cubicBezTo>
                <a:cubicBezTo>
                  <a:pt x="89" y="213"/>
                  <a:pt x="107" y="204"/>
                  <a:pt x="107" y="231"/>
                </a:cubicBezTo>
                <a:cubicBezTo>
                  <a:pt x="107" y="266"/>
                  <a:pt x="89" y="284"/>
                  <a:pt x="45" y="302"/>
                </a:cubicBezTo>
                <a:cubicBezTo>
                  <a:pt x="27" y="310"/>
                  <a:pt x="0" y="319"/>
                  <a:pt x="0" y="346"/>
                </a:cubicBezTo>
                <a:cubicBezTo>
                  <a:pt x="0" y="434"/>
                  <a:pt x="0" y="434"/>
                  <a:pt x="0" y="434"/>
                </a:cubicBezTo>
                <a:cubicBezTo>
                  <a:pt x="346" y="434"/>
                  <a:pt x="346" y="434"/>
                  <a:pt x="346" y="434"/>
                </a:cubicBezTo>
                <a:cubicBezTo>
                  <a:pt x="346" y="434"/>
                  <a:pt x="346" y="381"/>
                  <a:pt x="346" y="364"/>
                </a:cubicBezTo>
                <a:cubicBezTo>
                  <a:pt x="346" y="346"/>
                  <a:pt x="302" y="328"/>
                  <a:pt x="258" y="30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544211"/>
            <a:endParaRPr lang="en-US" sz="2150" dirty="0">
              <a:solidFill>
                <a:srgbClr val="737572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34" name="Freeform 92"/>
          <p:cNvSpPr>
            <a:spLocks noEditPoints="1"/>
          </p:cNvSpPr>
          <p:nvPr/>
        </p:nvSpPr>
        <p:spPr bwMode="auto">
          <a:xfrm>
            <a:off x="3230183" y="2078514"/>
            <a:ext cx="244362" cy="194871"/>
          </a:xfrm>
          <a:custGeom>
            <a:avLst/>
            <a:gdLst/>
            <a:ahLst/>
            <a:cxnLst>
              <a:cxn ang="0">
                <a:pos x="73" y="52"/>
              </a:cxn>
              <a:cxn ang="0">
                <a:pos x="67" y="58"/>
              </a:cxn>
              <a:cxn ang="0">
                <a:pos x="7" y="58"/>
              </a:cxn>
              <a:cxn ang="0">
                <a:pos x="0" y="52"/>
              </a:cxn>
              <a:cxn ang="0">
                <a:pos x="0" y="6"/>
              </a:cxn>
              <a:cxn ang="0">
                <a:pos x="7" y="0"/>
              </a:cxn>
              <a:cxn ang="0">
                <a:pos x="67" y="0"/>
              </a:cxn>
              <a:cxn ang="0">
                <a:pos x="73" y="6"/>
              </a:cxn>
              <a:cxn ang="0">
                <a:pos x="73" y="52"/>
              </a:cxn>
              <a:cxn ang="0">
                <a:pos x="7" y="4"/>
              </a:cxn>
              <a:cxn ang="0">
                <a:pos x="5" y="6"/>
              </a:cxn>
              <a:cxn ang="0">
                <a:pos x="5" y="52"/>
              </a:cxn>
              <a:cxn ang="0">
                <a:pos x="7" y="53"/>
              </a:cxn>
              <a:cxn ang="0">
                <a:pos x="67" y="53"/>
              </a:cxn>
              <a:cxn ang="0">
                <a:pos x="68" y="52"/>
              </a:cxn>
              <a:cxn ang="0">
                <a:pos x="68" y="6"/>
              </a:cxn>
              <a:cxn ang="0">
                <a:pos x="67" y="4"/>
              </a:cxn>
              <a:cxn ang="0">
                <a:pos x="7" y="4"/>
              </a:cxn>
              <a:cxn ang="0">
                <a:pos x="17" y="24"/>
              </a:cxn>
              <a:cxn ang="0">
                <a:pos x="10" y="17"/>
              </a:cxn>
              <a:cxn ang="0">
                <a:pos x="17" y="9"/>
              </a:cxn>
              <a:cxn ang="0">
                <a:pos x="25" y="17"/>
              </a:cxn>
              <a:cxn ang="0">
                <a:pos x="17" y="24"/>
              </a:cxn>
              <a:cxn ang="0">
                <a:pos x="64" y="48"/>
              </a:cxn>
              <a:cxn ang="0">
                <a:pos x="10" y="48"/>
              </a:cxn>
              <a:cxn ang="0">
                <a:pos x="10" y="41"/>
              </a:cxn>
              <a:cxn ang="0">
                <a:pos x="22" y="29"/>
              </a:cxn>
              <a:cxn ang="0">
                <a:pos x="28" y="35"/>
              </a:cxn>
              <a:cxn ang="0">
                <a:pos x="48" y="15"/>
              </a:cxn>
              <a:cxn ang="0">
                <a:pos x="64" y="31"/>
              </a:cxn>
              <a:cxn ang="0">
                <a:pos x="64" y="48"/>
              </a:cxn>
            </a:cxnLst>
            <a:rect l="0" t="0" r="r" b="b"/>
            <a:pathLst>
              <a:path w="73" h="58">
                <a:moveTo>
                  <a:pt x="73" y="52"/>
                </a:moveTo>
                <a:cubicBezTo>
                  <a:pt x="73" y="55"/>
                  <a:pt x="71" y="58"/>
                  <a:pt x="67" y="58"/>
                </a:cubicBezTo>
                <a:cubicBezTo>
                  <a:pt x="7" y="58"/>
                  <a:pt x="7" y="58"/>
                  <a:pt x="7" y="58"/>
                </a:cubicBezTo>
                <a:cubicBezTo>
                  <a:pt x="3" y="58"/>
                  <a:pt x="0" y="55"/>
                  <a:pt x="0" y="52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3" y="0"/>
                  <a:pt x="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71" y="0"/>
                  <a:pt x="73" y="2"/>
                  <a:pt x="73" y="6"/>
                </a:cubicBezTo>
                <a:lnTo>
                  <a:pt x="73" y="52"/>
                </a:lnTo>
                <a:close/>
                <a:moveTo>
                  <a:pt x="7" y="4"/>
                </a:moveTo>
                <a:cubicBezTo>
                  <a:pt x="6" y="4"/>
                  <a:pt x="5" y="5"/>
                  <a:pt x="5" y="6"/>
                </a:cubicBezTo>
                <a:cubicBezTo>
                  <a:pt x="5" y="52"/>
                  <a:pt x="5" y="52"/>
                  <a:pt x="5" y="52"/>
                </a:cubicBezTo>
                <a:cubicBezTo>
                  <a:pt x="5" y="52"/>
                  <a:pt x="6" y="53"/>
                  <a:pt x="7" y="53"/>
                </a:cubicBezTo>
                <a:cubicBezTo>
                  <a:pt x="67" y="53"/>
                  <a:pt x="67" y="53"/>
                  <a:pt x="67" y="53"/>
                </a:cubicBezTo>
                <a:cubicBezTo>
                  <a:pt x="68" y="53"/>
                  <a:pt x="68" y="52"/>
                  <a:pt x="68" y="52"/>
                </a:cubicBezTo>
                <a:cubicBezTo>
                  <a:pt x="68" y="6"/>
                  <a:pt x="68" y="6"/>
                  <a:pt x="68" y="6"/>
                </a:cubicBezTo>
                <a:cubicBezTo>
                  <a:pt x="68" y="5"/>
                  <a:pt x="68" y="4"/>
                  <a:pt x="67" y="4"/>
                </a:cubicBezTo>
                <a:lnTo>
                  <a:pt x="7" y="4"/>
                </a:lnTo>
                <a:close/>
                <a:moveTo>
                  <a:pt x="17" y="24"/>
                </a:moveTo>
                <a:cubicBezTo>
                  <a:pt x="13" y="24"/>
                  <a:pt x="10" y="21"/>
                  <a:pt x="10" y="17"/>
                </a:cubicBezTo>
                <a:cubicBezTo>
                  <a:pt x="10" y="13"/>
                  <a:pt x="13" y="9"/>
                  <a:pt x="17" y="9"/>
                </a:cubicBezTo>
                <a:cubicBezTo>
                  <a:pt x="21" y="9"/>
                  <a:pt x="25" y="13"/>
                  <a:pt x="25" y="17"/>
                </a:cubicBezTo>
                <a:cubicBezTo>
                  <a:pt x="25" y="21"/>
                  <a:pt x="21" y="24"/>
                  <a:pt x="17" y="24"/>
                </a:cubicBezTo>
                <a:close/>
                <a:moveTo>
                  <a:pt x="64" y="48"/>
                </a:moveTo>
                <a:cubicBezTo>
                  <a:pt x="10" y="48"/>
                  <a:pt x="10" y="48"/>
                  <a:pt x="10" y="48"/>
                </a:cubicBezTo>
                <a:cubicBezTo>
                  <a:pt x="10" y="41"/>
                  <a:pt x="10" y="41"/>
                  <a:pt x="10" y="41"/>
                </a:cubicBezTo>
                <a:cubicBezTo>
                  <a:pt x="22" y="29"/>
                  <a:pt x="22" y="29"/>
                  <a:pt x="22" y="29"/>
                </a:cubicBezTo>
                <a:cubicBezTo>
                  <a:pt x="28" y="35"/>
                  <a:pt x="28" y="35"/>
                  <a:pt x="28" y="35"/>
                </a:cubicBezTo>
                <a:cubicBezTo>
                  <a:pt x="48" y="15"/>
                  <a:pt x="48" y="15"/>
                  <a:pt x="48" y="15"/>
                </a:cubicBezTo>
                <a:cubicBezTo>
                  <a:pt x="64" y="31"/>
                  <a:pt x="64" y="31"/>
                  <a:pt x="64" y="31"/>
                </a:cubicBezTo>
                <a:lnTo>
                  <a:pt x="64" y="4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45714" tIns="22857" rIns="45714" bIns="22857" numCol="1" anchor="t" anchorCtr="0" compatLnSpc="1">
            <a:prstTxWarp prst="textNoShape">
              <a:avLst/>
            </a:prstTxWarp>
          </a:bodyPr>
          <a:lstStyle/>
          <a:p>
            <a:pPr defTabSz="544211"/>
            <a:endParaRPr lang="en-US" sz="2150">
              <a:solidFill>
                <a:srgbClr val="737572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35" name="Freeform 58"/>
          <p:cNvSpPr>
            <a:spLocks noEditPoints="1"/>
          </p:cNvSpPr>
          <p:nvPr/>
        </p:nvSpPr>
        <p:spPr bwMode="auto">
          <a:xfrm>
            <a:off x="1461414" y="3772343"/>
            <a:ext cx="257315" cy="257315"/>
          </a:xfrm>
          <a:custGeom>
            <a:avLst/>
            <a:gdLst/>
            <a:ahLst/>
            <a:cxnLst>
              <a:cxn ang="0">
                <a:pos x="51" y="58"/>
              </a:cxn>
              <a:cxn ang="0">
                <a:pos x="7" y="58"/>
              </a:cxn>
              <a:cxn ang="0">
                <a:pos x="3" y="50"/>
              </a:cxn>
              <a:cxn ang="0">
                <a:pos x="22" y="20"/>
              </a:cxn>
              <a:cxn ang="0">
                <a:pos x="22" y="4"/>
              </a:cxn>
              <a:cxn ang="0">
                <a:pos x="19" y="4"/>
              </a:cxn>
              <a:cxn ang="0">
                <a:pos x="17" y="2"/>
              </a:cxn>
              <a:cxn ang="0">
                <a:pos x="19" y="0"/>
              </a:cxn>
              <a:cxn ang="0">
                <a:pos x="39" y="0"/>
              </a:cxn>
              <a:cxn ang="0">
                <a:pos x="41" y="2"/>
              </a:cxn>
              <a:cxn ang="0">
                <a:pos x="39" y="4"/>
              </a:cxn>
              <a:cxn ang="0">
                <a:pos x="36" y="4"/>
              </a:cxn>
              <a:cxn ang="0">
                <a:pos x="36" y="20"/>
              </a:cxn>
              <a:cxn ang="0">
                <a:pos x="55" y="50"/>
              </a:cxn>
              <a:cxn ang="0">
                <a:pos x="51" y="58"/>
              </a:cxn>
              <a:cxn ang="0">
                <a:pos x="16" y="38"/>
              </a:cxn>
              <a:cxn ang="0">
                <a:pos x="43" y="38"/>
              </a:cxn>
              <a:cxn ang="0">
                <a:pos x="32" y="22"/>
              </a:cxn>
              <a:cxn ang="0">
                <a:pos x="31" y="21"/>
              </a:cxn>
              <a:cxn ang="0">
                <a:pos x="31" y="20"/>
              </a:cxn>
              <a:cxn ang="0">
                <a:pos x="31" y="4"/>
              </a:cxn>
              <a:cxn ang="0">
                <a:pos x="27" y="4"/>
              </a:cxn>
              <a:cxn ang="0">
                <a:pos x="27" y="20"/>
              </a:cxn>
              <a:cxn ang="0">
                <a:pos x="27" y="21"/>
              </a:cxn>
              <a:cxn ang="0">
                <a:pos x="26" y="22"/>
              </a:cxn>
              <a:cxn ang="0">
                <a:pos x="16" y="38"/>
              </a:cxn>
            </a:cxnLst>
            <a:rect l="0" t="0" r="r" b="b"/>
            <a:pathLst>
              <a:path w="58" h="58">
                <a:moveTo>
                  <a:pt x="51" y="58"/>
                </a:moveTo>
                <a:cubicBezTo>
                  <a:pt x="7" y="58"/>
                  <a:pt x="7" y="58"/>
                  <a:pt x="7" y="58"/>
                </a:cubicBezTo>
                <a:cubicBezTo>
                  <a:pt x="2" y="58"/>
                  <a:pt x="0" y="54"/>
                  <a:pt x="3" y="50"/>
                </a:cubicBezTo>
                <a:cubicBezTo>
                  <a:pt x="22" y="20"/>
                  <a:pt x="22" y="20"/>
                  <a:pt x="22" y="20"/>
                </a:cubicBezTo>
                <a:cubicBezTo>
                  <a:pt x="22" y="4"/>
                  <a:pt x="22" y="4"/>
                  <a:pt x="22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8" y="4"/>
                  <a:pt x="17" y="3"/>
                  <a:pt x="17" y="2"/>
                </a:cubicBezTo>
                <a:cubicBezTo>
                  <a:pt x="17" y="1"/>
                  <a:pt x="18" y="0"/>
                  <a:pt x="19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40" y="0"/>
                  <a:pt x="41" y="1"/>
                  <a:pt x="41" y="2"/>
                </a:cubicBezTo>
                <a:cubicBezTo>
                  <a:pt x="41" y="3"/>
                  <a:pt x="40" y="4"/>
                  <a:pt x="39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20"/>
                  <a:pt x="36" y="20"/>
                  <a:pt x="36" y="20"/>
                </a:cubicBezTo>
                <a:cubicBezTo>
                  <a:pt x="55" y="50"/>
                  <a:pt x="55" y="50"/>
                  <a:pt x="55" y="50"/>
                </a:cubicBezTo>
                <a:cubicBezTo>
                  <a:pt x="58" y="54"/>
                  <a:pt x="56" y="58"/>
                  <a:pt x="51" y="58"/>
                </a:cubicBezTo>
                <a:close/>
                <a:moveTo>
                  <a:pt x="16" y="38"/>
                </a:moveTo>
                <a:cubicBezTo>
                  <a:pt x="43" y="38"/>
                  <a:pt x="43" y="38"/>
                  <a:pt x="43" y="38"/>
                </a:cubicBezTo>
                <a:cubicBezTo>
                  <a:pt x="32" y="22"/>
                  <a:pt x="32" y="22"/>
                  <a:pt x="32" y="22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4"/>
                  <a:pt x="31" y="4"/>
                  <a:pt x="31" y="4"/>
                </a:cubicBezTo>
                <a:cubicBezTo>
                  <a:pt x="27" y="4"/>
                  <a:pt x="27" y="4"/>
                  <a:pt x="27" y="4"/>
                </a:cubicBezTo>
                <a:cubicBezTo>
                  <a:pt x="27" y="20"/>
                  <a:pt x="27" y="20"/>
                  <a:pt x="27" y="20"/>
                </a:cubicBezTo>
                <a:cubicBezTo>
                  <a:pt x="27" y="21"/>
                  <a:pt x="27" y="21"/>
                  <a:pt x="27" y="21"/>
                </a:cubicBezTo>
                <a:cubicBezTo>
                  <a:pt x="26" y="22"/>
                  <a:pt x="26" y="22"/>
                  <a:pt x="26" y="22"/>
                </a:cubicBezTo>
                <a:lnTo>
                  <a:pt x="16" y="3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45714" tIns="22857" rIns="45714" bIns="22857" numCol="1" anchor="t" anchorCtr="0" compatLnSpc="1">
            <a:prstTxWarp prst="textNoShape">
              <a:avLst/>
            </a:prstTxWarp>
          </a:bodyPr>
          <a:lstStyle/>
          <a:p>
            <a:pPr defTabSz="544211"/>
            <a:endParaRPr lang="en-US" sz="2150">
              <a:solidFill>
                <a:srgbClr val="737572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36" name="Freeform 161"/>
          <p:cNvSpPr>
            <a:spLocks noEditPoints="1"/>
          </p:cNvSpPr>
          <p:nvPr/>
        </p:nvSpPr>
        <p:spPr bwMode="auto">
          <a:xfrm>
            <a:off x="8646856" y="3773035"/>
            <a:ext cx="325246" cy="282019"/>
          </a:xfrm>
          <a:custGeom>
            <a:avLst/>
            <a:gdLst/>
            <a:ahLst/>
            <a:cxnLst>
              <a:cxn ang="0">
                <a:pos x="73" y="19"/>
              </a:cxn>
              <a:cxn ang="0">
                <a:pos x="73" y="53"/>
              </a:cxn>
              <a:cxn ang="0">
                <a:pos x="64" y="63"/>
              </a:cxn>
              <a:cxn ang="0">
                <a:pos x="10" y="63"/>
              </a:cxn>
              <a:cxn ang="0">
                <a:pos x="0" y="53"/>
              </a:cxn>
              <a:cxn ang="0">
                <a:pos x="0" y="19"/>
              </a:cxn>
              <a:cxn ang="0">
                <a:pos x="10" y="9"/>
              </a:cxn>
              <a:cxn ang="0">
                <a:pos x="19" y="9"/>
              </a:cxn>
              <a:cxn ang="0">
                <a:pos x="21" y="4"/>
              </a:cxn>
              <a:cxn ang="0">
                <a:pos x="27" y="0"/>
              </a:cxn>
              <a:cxn ang="0">
                <a:pos x="47" y="0"/>
              </a:cxn>
              <a:cxn ang="0">
                <a:pos x="53" y="4"/>
              </a:cxn>
              <a:cxn ang="0">
                <a:pos x="55" y="9"/>
              </a:cxn>
              <a:cxn ang="0">
                <a:pos x="64" y="9"/>
              </a:cxn>
              <a:cxn ang="0">
                <a:pos x="73" y="19"/>
              </a:cxn>
              <a:cxn ang="0">
                <a:pos x="54" y="36"/>
              </a:cxn>
              <a:cxn ang="0">
                <a:pos x="37" y="19"/>
              </a:cxn>
              <a:cxn ang="0">
                <a:pos x="20" y="36"/>
              </a:cxn>
              <a:cxn ang="0">
                <a:pos x="37" y="53"/>
              </a:cxn>
              <a:cxn ang="0">
                <a:pos x="54" y="36"/>
              </a:cxn>
              <a:cxn ang="0">
                <a:pos x="48" y="36"/>
              </a:cxn>
              <a:cxn ang="0">
                <a:pos x="37" y="47"/>
              </a:cxn>
              <a:cxn ang="0">
                <a:pos x="26" y="36"/>
              </a:cxn>
              <a:cxn ang="0">
                <a:pos x="37" y="25"/>
              </a:cxn>
              <a:cxn ang="0">
                <a:pos x="48" y="36"/>
              </a:cxn>
            </a:cxnLst>
            <a:rect l="0" t="0" r="r" b="b"/>
            <a:pathLst>
              <a:path w="73" h="63">
                <a:moveTo>
                  <a:pt x="73" y="19"/>
                </a:moveTo>
                <a:cubicBezTo>
                  <a:pt x="73" y="53"/>
                  <a:pt x="73" y="53"/>
                  <a:pt x="73" y="53"/>
                </a:cubicBezTo>
                <a:cubicBezTo>
                  <a:pt x="73" y="58"/>
                  <a:pt x="69" y="63"/>
                  <a:pt x="64" y="63"/>
                </a:cubicBezTo>
                <a:cubicBezTo>
                  <a:pt x="10" y="63"/>
                  <a:pt x="10" y="63"/>
                  <a:pt x="10" y="63"/>
                </a:cubicBezTo>
                <a:cubicBezTo>
                  <a:pt x="5" y="63"/>
                  <a:pt x="0" y="58"/>
                  <a:pt x="0" y="53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4"/>
                  <a:pt x="5" y="9"/>
                  <a:pt x="10" y="9"/>
                </a:cubicBezTo>
                <a:cubicBezTo>
                  <a:pt x="19" y="9"/>
                  <a:pt x="19" y="9"/>
                  <a:pt x="19" y="9"/>
                </a:cubicBezTo>
                <a:cubicBezTo>
                  <a:pt x="21" y="4"/>
                  <a:pt x="21" y="4"/>
                  <a:pt x="21" y="4"/>
                </a:cubicBezTo>
                <a:cubicBezTo>
                  <a:pt x="22" y="2"/>
                  <a:pt x="25" y="0"/>
                  <a:pt x="27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49" y="0"/>
                  <a:pt x="52" y="2"/>
                  <a:pt x="53" y="4"/>
                </a:cubicBezTo>
                <a:cubicBezTo>
                  <a:pt x="55" y="9"/>
                  <a:pt x="55" y="9"/>
                  <a:pt x="55" y="9"/>
                </a:cubicBezTo>
                <a:cubicBezTo>
                  <a:pt x="64" y="9"/>
                  <a:pt x="64" y="9"/>
                  <a:pt x="64" y="9"/>
                </a:cubicBezTo>
                <a:cubicBezTo>
                  <a:pt x="69" y="9"/>
                  <a:pt x="73" y="14"/>
                  <a:pt x="73" y="19"/>
                </a:cubicBezTo>
                <a:close/>
                <a:moveTo>
                  <a:pt x="54" y="36"/>
                </a:moveTo>
                <a:cubicBezTo>
                  <a:pt x="54" y="27"/>
                  <a:pt x="46" y="19"/>
                  <a:pt x="37" y="19"/>
                </a:cubicBezTo>
                <a:cubicBezTo>
                  <a:pt x="28" y="19"/>
                  <a:pt x="20" y="27"/>
                  <a:pt x="20" y="36"/>
                </a:cubicBezTo>
                <a:cubicBezTo>
                  <a:pt x="20" y="46"/>
                  <a:pt x="28" y="53"/>
                  <a:pt x="37" y="53"/>
                </a:cubicBezTo>
                <a:cubicBezTo>
                  <a:pt x="46" y="53"/>
                  <a:pt x="54" y="46"/>
                  <a:pt x="54" y="36"/>
                </a:cubicBezTo>
                <a:close/>
                <a:moveTo>
                  <a:pt x="48" y="36"/>
                </a:moveTo>
                <a:cubicBezTo>
                  <a:pt x="48" y="42"/>
                  <a:pt x="43" y="47"/>
                  <a:pt x="37" y="47"/>
                </a:cubicBezTo>
                <a:cubicBezTo>
                  <a:pt x="31" y="47"/>
                  <a:pt x="26" y="42"/>
                  <a:pt x="26" y="36"/>
                </a:cubicBezTo>
                <a:cubicBezTo>
                  <a:pt x="26" y="30"/>
                  <a:pt x="31" y="25"/>
                  <a:pt x="37" y="25"/>
                </a:cubicBezTo>
                <a:cubicBezTo>
                  <a:pt x="43" y="25"/>
                  <a:pt x="48" y="30"/>
                  <a:pt x="48" y="36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45714" tIns="22857" rIns="45714" bIns="22857" numCol="1" anchor="t" anchorCtr="0" compatLnSpc="1">
            <a:prstTxWarp prst="textNoShape">
              <a:avLst/>
            </a:prstTxWarp>
          </a:bodyPr>
          <a:lstStyle/>
          <a:p>
            <a:pPr defTabSz="544211"/>
            <a:endParaRPr lang="en-US" sz="2150">
              <a:solidFill>
                <a:srgbClr val="737572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40" name="Title 20"/>
          <p:cNvSpPr txBox="1">
            <a:spLocks/>
          </p:cNvSpPr>
          <p:nvPr/>
        </p:nvSpPr>
        <p:spPr>
          <a:xfrm>
            <a:off x="861900" y="5565001"/>
            <a:ext cx="10508181" cy="570663"/>
          </a:xfrm>
          <a:prstGeom prst="rect">
            <a:avLst/>
          </a:prstGeom>
        </p:spPr>
        <p:txBody>
          <a:bodyPr vert="horz" wrap="square" lIns="45714" tIns="22857" rIns="45714" bIns="22857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defTabSz="228554">
              <a:lnSpc>
                <a:spcPct val="150000"/>
              </a:lnSpc>
            </a:pPr>
            <a:r>
              <a:rPr lang="zh-CN" altLang="en-US" sz="1200">
                <a:solidFill>
                  <a:srgbClr val="73757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在此录入上述图表的综合描述说明，在此录入上述图表的综合描述说明。在此录入上述图表的综合描述说明，在此录入上述图表的综合描述说明，在此录入上述图表的综合描述说明，在此录入上述图表的综合描述说明，在此录入上述图表的综合描述说明，在此录入上述图表的综合描述说明。</a:t>
            </a:r>
          </a:p>
        </p:txBody>
      </p:sp>
      <p:pic>
        <p:nvPicPr>
          <p:cNvPr id="18" name="图片占位符 17">
            <a:extLst>
              <a:ext uri="{FF2B5EF4-FFF2-40B4-BE49-F238E27FC236}">
                <a16:creationId xmlns:a16="http://schemas.microsoft.com/office/drawing/2014/main" xmlns="" id="{6FB69357-AECB-415D-93F3-02D057ED769B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91" r="16791"/>
          <a:stretch>
            <a:fillRect/>
          </a:stretch>
        </p:blipFill>
        <p:spPr/>
      </p:pic>
      <p:pic>
        <p:nvPicPr>
          <p:cNvPr id="20" name="图片占位符 19">
            <a:extLst>
              <a:ext uri="{FF2B5EF4-FFF2-40B4-BE49-F238E27FC236}">
                <a16:creationId xmlns:a16="http://schemas.microsoft.com/office/drawing/2014/main" xmlns="" id="{264D3558-3755-4C5E-A6E0-34B2211A6F76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91" r="16791"/>
          <a:stretch>
            <a:fillRect/>
          </a:stretch>
        </p:blipFill>
        <p:spPr/>
      </p:pic>
      <p:pic>
        <p:nvPicPr>
          <p:cNvPr id="24" name="图片占位符 23">
            <a:extLst>
              <a:ext uri="{FF2B5EF4-FFF2-40B4-BE49-F238E27FC236}">
                <a16:creationId xmlns:a16="http://schemas.microsoft.com/office/drawing/2014/main" xmlns="" id="{62ABCAD3-EE49-47CF-BC71-5A412535DC28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/>
      </p:pic>
      <p:pic>
        <p:nvPicPr>
          <p:cNvPr id="26" name="图片占位符 25">
            <a:extLst>
              <a:ext uri="{FF2B5EF4-FFF2-40B4-BE49-F238E27FC236}">
                <a16:creationId xmlns:a16="http://schemas.microsoft.com/office/drawing/2014/main" xmlns="" id="{ED7D8E75-DA53-40FB-A4DA-BC24A6E251DA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/>
      </p:pic>
      <p:pic>
        <p:nvPicPr>
          <p:cNvPr id="30" name="图片占位符 29">
            <a:extLst>
              <a:ext uri="{FF2B5EF4-FFF2-40B4-BE49-F238E27FC236}">
                <a16:creationId xmlns:a16="http://schemas.microsoft.com/office/drawing/2014/main" xmlns="" id="{C094AAB0-9188-4AA7-93C2-2DFA310DFD71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/>
      </p:pic>
      <p:pic>
        <p:nvPicPr>
          <p:cNvPr id="32" name="图片占位符 31">
            <a:extLst>
              <a:ext uri="{FF2B5EF4-FFF2-40B4-BE49-F238E27FC236}">
                <a16:creationId xmlns:a16="http://schemas.microsoft.com/office/drawing/2014/main" xmlns="" id="{8A983249-334F-4D09-AEDC-EB043A85CC3E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/>
      </p:pic>
      <p:sp>
        <p:nvSpPr>
          <p:cNvPr id="50" name="Rectangle 1">
            <a:extLst>
              <a:ext uri="{FF2B5EF4-FFF2-40B4-BE49-F238E27FC236}">
                <a16:creationId xmlns:a16="http://schemas.microsoft.com/office/drawing/2014/main" xmlns="" id="{45532BE5-AAA3-4F05-84CD-9C960C22FCA9}"/>
              </a:ext>
            </a:extLst>
          </p:cNvPr>
          <p:cNvSpPr>
            <a:spLocks/>
          </p:cNvSpPr>
          <p:nvPr/>
        </p:nvSpPr>
        <p:spPr bwMode="auto">
          <a:xfrm>
            <a:off x="4704593" y="498785"/>
            <a:ext cx="2782813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 defTabSz="914217"/>
            <a:r>
              <a:rPr lang="zh-CN" altLang="en-US" sz="2800" spc="300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Lato Regular"/>
                <a:sym typeface="Calibri" panose="020F0502020204030204" pitchFamily="34" charset="0"/>
              </a:rPr>
              <a:t>请输入标题内容</a:t>
            </a:r>
            <a:endParaRPr lang="en-US" sz="2800" spc="300" dirty="0">
              <a:solidFill>
                <a:schemeClr val="tx1">
                  <a:lumMod val="50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  <a:cs typeface="Lato Regular"/>
              <a:sym typeface="Calibri" panose="020F0502020204030204" pitchFamily="34" charset="0"/>
            </a:endParaRPr>
          </a:p>
        </p:txBody>
      </p:sp>
      <p:sp>
        <p:nvSpPr>
          <p:cNvPr id="51" name="Rectangle 21">
            <a:extLst>
              <a:ext uri="{FF2B5EF4-FFF2-40B4-BE49-F238E27FC236}">
                <a16:creationId xmlns:a16="http://schemas.microsoft.com/office/drawing/2014/main" xmlns="" id="{F89B800F-52EB-479F-93B1-AE27069D83E7}"/>
              </a:ext>
            </a:extLst>
          </p:cNvPr>
          <p:cNvSpPr/>
          <p:nvPr/>
        </p:nvSpPr>
        <p:spPr>
          <a:xfrm>
            <a:off x="5830086" y="1289648"/>
            <a:ext cx="531827" cy="2847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7"/>
            <a:endParaRPr lang="en-US">
              <a:solidFill>
                <a:schemeClr val="accent1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xmlns="" id="{EBAB2FAB-291C-40AB-95C3-08422C0F25BA}"/>
              </a:ext>
            </a:extLst>
          </p:cNvPr>
          <p:cNvSpPr/>
          <p:nvPr/>
        </p:nvSpPr>
        <p:spPr>
          <a:xfrm>
            <a:off x="4365141" y="912494"/>
            <a:ext cx="3461717" cy="2964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217">
              <a:lnSpc>
                <a:spcPts val="1733"/>
              </a:lnSpc>
            </a:pPr>
            <a:r>
              <a:rPr lang="en-US" altLang="zh-CN" sz="1200" dirty="0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Lato Light"/>
                <a:sym typeface="Calibri" panose="020F0502020204030204" pitchFamily="34" charset="0"/>
              </a:rPr>
              <a:t>Your Should Try Your Best To Make Your Job </a:t>
            </a:r>
            <a:r>
              <a:rPr lang="en-US" altLang="zh-CN" sz="1200" dirty="0" err="1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Lato Light"/>
                <a:sym typeface="Calibri" panose="020F0502020204030204" pitchFamily="34" charset="0"/>
              </a:rPr>
              <a:t>Wondful</a:t>
            </a:r>
            <a:endParaRPr lang="en-US" altLang="zh-CN" sz="1200" dirty="0">
              <a:solidFill>
                <a:schemeClr val="accent1"/>
              </a:solidFill>
              <a:latin typeface="Calibri" panose="020F0502020204030204" pitchFamily="34" charset="0"/>
              <a:ea typeface="微软雅黑" panose="020B0503020204020204" pitchFamily="34" charset="-122"/>
              <a:cs typeface="Lato Light"/>
              <a:sym typeface="Calibri" panose="020F0502020204030204" pitchFamily="34" charset="0"/>
            </a:endParaRPr>
          </a:p>
        </p:txBody>
      </p:sp>
      <p:sp>
        <p:nvSpPr>
          <p:cNvPr id="39" name="Rectangle 15">
            <a:extLst>
              <a:ext uri="{FF2B5EF4-FFF2-40B4-BE49-F238E27FC236}">
                <a16:creationId xmlns:a16="http://schemas.microsoft.com/office/drawing/2014/main" xmlns="" id="{CF128386-4B14-4541-9138-301A60C99154}"/>
              </a:ext>
            </a:extLst>
          </p:cNvPr>
          <p:cNvSpPr/>
          <p:nvPr/>
        </p:nvSpPr>
        <p:spPr>
          <a:xfrm>
            <a:off x="6399201" y="2533275"/>
            <a:ext cx="1235499" cy="475549"/>
          </a:xfrm>
          <a:prstGeom prst="rect">
            <a:avLst/>
          </a:prstGeom>
        </p:spPr>
        <p:txBody>
          <a:bodyPr wrap="square" lIns="91410" tIns="45705" rIns="91410" bIns="45705">
            <a:spAutoFit/>
          </a:bodyPr>
          <a:lstStyle/>
          <a:p>
            <a:pPr algn="ctr" defTabSz="544211">
              <a:lnSpc>
                <a:spcPct val="130000"/>
              </a:lnSpc>
            </a:pPr>
            <a:r>
              <a:rPr lang="zh-CN" altLang="en-US" sz="1000" spc="30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录入上述图表的描述说明</a:t>
            </a:r>
            <a:endParaRPr lang="en-US" sz="1000" spc="300" dirty="0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  <a:cs typeface="Roboto Light"/>
              <a:sym typeface="Calibri" panose="020F0502020204030204" pitchFamily="34" charset="0"/>
            </a:endParaRPr>
          </a:p>
        </p:txBody>
      </p:sp>
      <p:sp>
        <p:nvSpPr>
          <p:cNvPr id="41" name="Rectangle 15">
            <a:extLst>
              <a:ext uri="{FF2B5EF4-FFF2-40B4-BE49-F238E27FC236}">
                <a16:creationId xmlns:a16="http://schemas.microsoft.com/office/drawing/2014/main" xmlns="" id="{E816BB47-6FE2-46C6-968E-C4AA60E9163E}"/>
              </a:ext>
            </a:extLst>
          </p:cNvPr>
          <p:cNvSpPr/>
          <p:nvPr/>
        </p:nvSpPr>
        <p:spPr>
          <a:xfrm>
            <a:off x="10063788" y="2533275"/>
            <a:ext cx="1235499" cy="475549"/>
          </a:xfrm>
          <a:prstGeom prst="rect">
            <a:avLst/>
          </a:prstGeom>
        </p:spPr>
        <p:txBody>
          <a:bodyPr wrap="square" lIns="91410" tIns="45705" rIns="91410" bIns="45705">
            <a:spAutoFit/>
          </a:bodyPr>
          <a:lstStyle/>
          <a:p>
            <a:pPr algn="ctr" defTabSz="544211">
              <a:lnSpc>
                <a:spcPct val="130000"/>
              </a:lnSpc>
            </a:pPr>
            <a:r>
              <a:rPr lang="zh-CN" altLang="en-US" sz="1000" spc="30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录入上述图表的描述说明</a:t>
            </a:r>
            <a:endParaRPr lang="en-US" sz="1000" spc="300" dirty="0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  <a:cs typeface="Roboto Light"/>
              <a:sym typeface="Calibri" panose="020F0502020204030204" pitchFamily="34" charset="0"/>
            </a:endParaRPr>
          </a:p>
        </p:txBody>
      </p:sp>
      <p:sp>
        <p:nvSpPr>
          <p:cNvPr id="44" name="Rectangle 15">
            <a:extLst>
              <a:ext uri="{FF2B5EF4-FFF2-40B4-BE49-F238E27FC236}">
                <a16:creationId xmlns:a16="http://schemas.microsoft.com/office/drawing/2014/main" xmlns="" id="{71FDD669-AE42-41ED-9C3B-48EC01D7FDF2}"/>
              </a:ext>
            </a:extLst>
          </p:cNvPr>
          <p:cNvSpPr/>
          <p:nvPr/>
        </p:nvSpPr>
        <p:spPr>
          <a:xfrm>
            <a:off x="972321" y="4464540"/>
            <a:ext cx="1235499" cy="475549"/>
          </a:xfrm>
          <a:prstGeom prst="rect">
            <a:avLst/>
          </a:prstGeom>
        </p:spPr>
        <p:txBody>
          <a:bodyPr wrap="square" lIns="91410" tIns="45705" rIns="91410" bIns="45705">
            <a:spAutoFit/>
          </a:bodyPr>
          <a:lstStyle/>
          <a:p>
            <a:pPr algn="ctr" defTabSz="544211">
              <a:lnSpc>
                <a:spcPct val="130000"/>
              </a:lnSpc>
            </a:pPr>
            <a:r>
              <a:rPr lang="zh-CN" altLang="en-US" sz="1000" spc="30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录入上述图表的描述说明</a:t>
            </a:r>
            <a:endParaRPr lang="en-US" sz="1000" spc="300" dirty="0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  <a:cs typeface="Roboto Light"/>
              <a:sym typeface="Calibri" panose="020F0502020204030204" pitchFamily="34" charset="0"/>
            </a:endParaRPr>
          </a:p>
        </p:txBody>
      </p:sp>
      <p:sp>
        <p:nvSpPr>
          <p:cNvPr id="53" name="Rectangle 15">
            <a:extLst>
              <a:ext uri="{FF2B5EF4-FFF2-40B4-BE49-F238E27FC236}">
                <a16:creationId xmlns:a16="http://schemas.microsoft.com/office/drawing/2014/main" xmlns="" id="{2F109B46-3FEB-40E6-8392-5D3075C7A1FF}"/>
              </a:ext>
            </a:extLst>
          </p:cNvPr>
          <p:cNvSpPr/>
          <p:nvPr/>
        </p:nvSpPr>
        <p:spPr>
          <a:xfrm>
            <a:off x="4557221" y="4464540"/>
            <a:ext cx="1235499" cy="475549"/>
          </a:xfrm>
          <a:prstGeom prst="rect">
            <a:avLst/>
          </a:prstGeom>
        </p:spPr>
        <p:txBody>
          <a:bodyPr wrap="square" lIns="91410" tIns="45705" rIns="91410" bIns="45705">
            <a:spAutoFit/>
          </a:bodyPr>
          <a:lstStyle/>
          <a:p>
            <a:pPr algn="ctr" defTabSz="544211">
              <a:lnSpc>
                <a:spcPct val="130000"/>
              </a:lnSpc>
            </a:pPr>
            <a:r>
              <a:rPr lang="zh-CN" altLang="en-US" sz="1000" spc="30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录入上述图表的描述说明</a:t>
            </a:r>
            <a:endParaRPr lang="en-US" sz="1000" spc="300" dirty="0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  <a:cs typeface="Roboto Light"/>
              <a:sym typeface="Calibri" panose="020F0502020204030204" pitchFamily="34" charset="0"/>
            </a:endParaRPr>
          </a:p>
        </p:txBody>
      </p:sp>
      <p:sp>
        <p:nvSpPr>
          <p:cNvPr id="54" name="Rectangle 15">
            <a:extLst>
              <a:ext uri="{FF2B5EF4-FFF2-40B4-BE49-F238E27FC236}">
                <a16:creationId xmlns:a16="http://schemas.microsoft.com/office/drawing/2014/main" xmlns="" id="{F9D812D9-25D8-48B3-8B05-F50113972445}"/>
              </a:ext>
            </a:extLst>
          </p:cNvPr>
          <p:cNvSpPr/>
          <p:nvPr/>
        </p:nvSpPr>
        <p:spPr>
          <a:xfrm>
            <a:off x="8193682" y="4464540"/>
            <a:ext cx="1235499" cy="475549"/>
          </a:xfrm>
          <a:prstGeom prst="rect">
            <a:avLst/>
          </a:prstGeom>
        </p:spPr>
        <p:txBody>
          <a:bodyPr wrap="square" lIns="91410" tIns="45705" rIns="91410" bIns="45705">
            <a:spAutoFit/>
          </a:bodyPr>
          <a:lstStyle/>
          <a:p>
            <a:pPr algn="ctr" defTabSz="544211">
              <a:lnSpc>
                <a:spcPct val="130000"/>
              </a:lnSpc>
            </a:pPr>
            <a:r>
              <a:rPr lang="zh-CN" altLang="en-US" sz="1000" spc="30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录入上述图表的描述说明</a:t>
            </a:r>
            <a:endParaRPr lang="en-US" sz="1000" spc="300" dirty="0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  <a:cs typeface="Roboto Light"/>
              <a:sym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073581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/>
          <p:cNvSpPr/>
          <p:nvPr/>
        </p:nvSpPr>
        <p:spPr>
          <a:xfrm>
            <a:off x="1205126" y="1770295"/>
            <a:ext cx="1816971" cy="181673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10" tIns="60955" rIns="121910" bIns="60955" rtlCol="0" anchor="ctr"/>
          <a:lstStyle/>
          <a:p>
            <a:pPr algn="ctr" defTabSz="544211"/>
            <a:endParaRPr lang="en-US" sz="2150" dirty="0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4" name="Oval 3"/>
          <p:cNvSpPr/>
          <p:nvPr/>
        </p:nvSpPr>
        <p:spPr>
          <a:xfrm>
            <a:off x="3544352" y="2133359"/>
            <a:ext cx="1077049" cy="1076909"/>
          </a:xfrm>
          <a:prstGeom prst="ellipse">
            <a:avLst/>
          </a:prstGeom>
          <a:solidFill>
            <a:schemeClr val="accent2"/>
          </a:solidFill>
          <a:ln w="5715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10" tIns="60955" rIns="121910" bIns="60955" rtlCol="0" anchor="ctr"/>
          <a:lstStyle/>
          <a:p>
            <a:pPr algn="ctr" defTabSz="544211"/>
            <a:endParaRPr lang="en-US" sz="2150" dirty="0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29" name="Oval 28"/>
          <p:cNvSpPr/>
          <p:nvPr/>
        </p:nvSpPr>
        <p:spPr>
          <a:xfrm>
            <a:off x="5143654" y="1768783"/>
            <a:ext cx="1816971" cy="1816734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10" tIns="60955" rIns="121910" bIns="60955" rtlCol="0" anchor="ctr"/>
          <a:lstStyle/>
          <a:p>
            <a:pPr algn="ctr" defTabSz="544211"/>
            <a:endParaRPr lang="en-US" sz="2150" dirty="0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30" name="Oval 29"/>
          <p:cNvSpPr/>
          <p:nvPr/>
        </p:nvSpPr>
        <p:spPr>
          <a:xfrm>
            <a:off x="7497735" y="2133359"/>
            <a:ext cx="1077049" cy="1076909"/>
          </a:xfrm>
          <a:prstGeom prst="ellipse">
            <a:avLst/>
          </a:prstGeom>
          <a:solidFill>
            <a:schemeClr val="accent4"/>
          </a:solidFill>
          <a:ln w="5715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10" tIns="60955" rIns="121910" bIns="60955" rtlCol="0" anchor="ctr"/>
          <a:lstStyle/>
          <a:p>
            <a:pPr algn="ctr" defTabSz="544211"/>
            <a:endParaRPr lang="en-US" sz="2150" dirty="0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32" name="Freeform 1"/>
          <p:cNvSpPr>
            <a:spLocks noChangeArrowheads="1"/>
          </p:cNvSpPr>
          <p:nvPr/>
        </p:nvSpPr>
        <p:spPr bwMode="auto">
          <a:xfrm rot="10800000">
            <a:off x="3169316" y="2466849"/>
            <a:ext cx="262200" cy="409929"/>
          </a:xfrm>
          <a:custGeom>
            <a:avLst/>
            <a:gdLst>
              <a:gd name="T0" fmla="*/ 5999 w 6375"/>
              <a:gd name="T1" fmla="*/ 8218 h 9969"/>
              <a:gd name="T2" fmla="*/ 5999 w 6375"/>
              <a:gd name="T3" fmla="*/ 8218 h 9969"/>
              <a:gd name="T4" fmla="*/ 2750 w 6375"/>
              <a:gd name="T5" fmla="*/ 4969 h 9969"/>
              <a:gd name="T6" fmla="*/ 5999 w 6375"/>
              <a:gd name="T7" fmla="*/ 1750 h 9969"/>
              <a:gd name="T8" fmla="*/ 5999 w 6375"/>
              <a:gd name="T9" fmla="*/ 375 h 9969"/>
              <a:gd name="T10" fmla="*/ 4624 w 6375"/>
              <a:gd name="T11" fmla="*/ 375 h 9969"/>
              <a:gd name="T12" fmla="*/ 0 w 6375"/>
              <a:gd name="T13" fmla="*/ 4969 h 9969"/>
              <a:gd name="T14" fmla="*/ 4624 w 6375"/>
              <a:gd name="T15" fmla="*/ 9593 h 9969"/>
              <a:gd name="T16" fmla="*/ 5999 w 6375"/>
              <a:gd name="T17" fmla="*/ 9593 h 9969"/>
              <a:gd name="T18" fmla="*/ 6280 w 6375"/>
              <a:gd name="T19" fmla="*/ 8905 h 9969"/>
              <a:gd name="T20" fmla="*/ 5999 w 6375"/>
              <a:gd name="T21" fmla="*/ 8218 h 9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375" h="9969">
                <a:moveTo>
                  <a:pt x="5999" y="8218"/>
                </a:moveTo>
                <a:lnTo>
                  <a:pt x="5999" y="8218"/>
                </a:lnTo>
                <a:cubicBezTo>
                  <a:pt x="2750" y="4969"/>
                  <a:pt x="2750" y="4969"/>
                  <a:pt x="2750" y="4969"/>
                </a:cubicBezTo>
                <a:cubicBezTo>
                  <a:pt x="5999" y="1750"/>
                  <a:pt x="5999" y="1750"/>
                  <a:pt x="5999" y="1750"/>
                </a:cubicBezTo>
                <a:cubicBezTo>
                  <a:pt x="6374" y="1375"/>
                  <a:pt x="6374" y="750"/>
                  <a:pt x="5999" y="375"/>
                </a:cubicBezTo>
                <a:cubicBezTo>
                  <a:pt x="5624" y="0"/>
                  <a:pt x="4999" y="0"/>
                  <a:pt x="4624" y="375"/>
                </a:cubicBezTo>
                <a:cubicBezTo>
                  <a:pt x="0" y="4969"/>
                  <a:pt x="0" y="4969"/>
                  <a:pt x="0" y="4969"/>
                </a:cubicBezTo>
                <a:cubicBezTo>
                  <a:pt x="4624" y="9593"/>
                  <a:pt x="4624" y="9593"/>
                  <a:pt x="4624" y="9593"/>
                </a:cubicBezTo>
                <a:cubicBezTo>
                  <a:pt x="4999" y="9968"/>
                  <a:pt x="5624" y="9968"/>
                  <a:pt x="5999" y="9593"/>
                </a:cubicBezTo>
                <a:cubicBezTo>
                  <a:pt x="6186" y="9405"/>
                  <a:pt x="6280" y="9155"/>
                  <a:pt x="6280" y="8905"/>
                </a:cubicBezTo>
                <a:cubicBezTo>
                  <a:pt x="6280" y="8655"/>
                  <a:pt x="6186" y="8405"/>
                  <a:pt x="5999" y="8218"/>
                </a:cubicBezTo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  <a:extLst/>
        </p:spPr>
        <p:txBody>
          <a:bodyPr wrap="none" lIns="121910" tIns="60955" rIns="121910" bIns="60955" anchor="ctr"/>
          <a:lstStyle/>
          <a:p>
            <a:pPr defTabSz="544211"/>
            <a:endParaRPr lang="en-US" sz="2150" dirty="0">
              <a:solidFill>
                <a:srgbClr val="737572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34" name="Freeform 1"/>
          <p:cNvSpPr>
            <a:spLocks noChangeArrowheads="1"/>
          </p:cNvSpPr>
          <p:nvPr/>
        </p:nvSpPr>
        <p:spPr bwMode="auto">
          <a:xfrm rot="10800000">
            <a:off x="4755076" y="2466849"/>
            <a:ext cx="262200" cy="409929"/>
          </a:xfrm>
          <a:custGeom>
            <a:avLst/>
            <a:gdLst>
              <a:gd name="T0" fmla="*/ 5999 w 6375"/>
              <a:gd name="T1" fmla="*/ 8218 h 9969"/>
              <a:gd name="T2" fmla="*/ 5999 w 6375"/>
              <a:gd name="T3" fmla="*/ 8218 h 9969"/>
              <a:gd name="T4" fmla="*/ 2750 w 6375"/>
              <a:gd name="T5" fmla="*/ 4969 h 9969"/>
              <a:gd name="T6" fmla="*/ 5999 w 6375"/>
              <a:gd name="T7" fmla="*/ 1750 h 9969"/>
              <a:gd name="T8" fmla="*/ 5999 w 6375"/>
              <a:gd name="T9" fmla="*/ 375 h 9969"/>
              <a:gd name="T10" fmla="*/ 4624 w 6375"/>
              <a:gd name="T11" fmla="*/ 375 h 9969"/>
              <a:gd name="T12" fmla="*/ 0 w 6375"/>
              <a:gd name="T13" fmla="*/ 4969 h 9969"/>
              <a:gd name="T14" fmla="*/ 4624 w 6375"/>
              <a:gd name="T15" fmla="*/ 9593 h 9969"/>
              <a:gd name="T16" fmla="*/ 5999 w 6375"/>
              <a:gd name="T17" fmla="*/ 9593 h 9969"/>
              <a:gd name="T18" fmla="*/ 6280 w 6375"/>
              <a:gd name="T19" fmla="*/ 8905 h 9969"/>
              <a:gd name="T20" fmla="*/ 5999 w 6375"/>
              <a:gd name="T21" fmla="*/ 8218 h 9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375" h="9969">
                <a:moveTo>
                  <a:pt x="5999" y="8218"/>
                </a:moveTo>
                <a:lnTo>
                  <a:pt x="5999" y="8218"/>
                </a:lnTo>
                <a:cubicBezTo>
                  <a:pt x="2750" y="4969"/>
                  <a:pt x="2750" y="4969"/>
                  <a:pt x="2750" y="4969"/>
                </a:cubicBezTo>
                <a:cubicBezTo>
                  <a:pt x="5999" y="1750"/>
                  <a:pt x="5999" y="1750"/>
                  <a:pt x="5999" y="1750"/>
                </a:cubicBezTo>
                <a:cubicBezTo>
                  <a:pt x="6374" y="1375"/>
                  <a:pt x="6374" y="750"/>
                  <a:pt x="5999" y="375"/>
                </a:cubicBezTo>
                <a:cubicBezTo>
                  <a:pt x="5624" y="0"/>
                  <a:pt x="4999" y="0"/>
                  <a:pt x="4624" y="375"/>
                </a:cubicBezTo>
                <a:cubicBezTo>
                  <a:pt x="0" y="4969"/>
                  <a:pt x="0" y="4969"/>
                  <a:pt x="0" y="4969"/>
                </a:cubicBezTo>
                <a:cubicBezTo>
                  <a:pt x="4624" y="9593"/>
                  <a:pt x="4624" y="9593"/>
                  <a:pt x="4624" y="9593"/>
                </a:cubicBezTo>
                <a:cubicBezTo>
                  <a:pt x="4999" y="9968"/>
                  <a:pt x="5624" y="9968"/>
                  <a:pt x="5999" y="9593"/>
                </a:cubicBezTo>
                <a:cubicBezTo>
                  <a:pt x="6186" y="9405"/>
                  <a:pt x="6280" y="9155"/>
                  <a:pt x="6280" y="8905"/>
                </a:cubicBezTo>
                <a:cubicBezTo>
                  <a:pt x="6280" y="8655"/>
                  <a:pt x="6186" y="8405"/>
                  <a:pt x="5999" y="8218"/>
                </a:cubicBezTo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  <a:extLst/>
        </p:spPr>
        <p:txBody>
          <a:bodyPr wrap="none" lIns="121910" tIns="60955" rIns="121910" bIns="60955" anchor="ctr"/>
          <a:lstStyle/>
          <a:p>
            <a:pPr defTabSz="544211"/>
            <a:endParaRPr lang="en-US" sz="2150" dirty="0">
              <a:solidFill>
                <a:srgbClr val="737572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36" name="Freeform 1"/>
          <p:cNvSpPr>
            <a:spLocks noChangeArrowheads="1"/>
          </p:cNvSpPr>
          <p:nvPr/>
        </p:nvSpPr>
        <p:spPr bwMode="auto">
          <a:xfrm rot="10800000">
            <a:off x="7101244" y="2466851"/>
            <a:ext cx="262200" cy="409929"/>
          </a:xfrm>
          <a:custGeom>
            <a:avLst/>
            <a:gdLst>
              <a:gd name="T0" fmla="*/ 5999 w 6375"/>
              <a:gd name="T1" fmla="*/ 8218 h 9969"/>
              <a:gd name="T2" fmla="*/ 5999 w 6375"/>
              <a:gd name="T3" fmla="*/ 8218 h 9969"/>
              <a:gd name="T4" fmla="*/ 2750 w 6375"/>
              <a:gd name="T5" fmla="*/ 4969 h 9969"/>
              <a:gd name="T6" fmla="*/ 5999 w 6375"/>
              <a:gd name="T7" fmla="*/ 1750 h 9969"/>
              <a:gd name="T8" fmla="*/ 5999 w 6375"/>
              <a:gd name="T9" fmla="*/ 375 h 9969"/>
              <a:gd name="T10" fmla="*/ 4624 w 6375"/>
              <a:gd name="T11" fmla="*/ 375 h 9969"/>
              <a:gd name="T12" fmla="*/ 0 w 6375"/>
              <a:gd name="T13" fmla="*/ 4969 h 9969"/>
              <a:gd name="T14" fmla="*/ 4624 w 6375"/>
              <a:gd name="T15" fmla="*/ 9593 h 9969"/>
              <a:gd name="T16" fmla="*/ 5999 w 6375"/>
              <a:gd name="T17" fmla="*/ 9593 h 9969"/>
              <a:gd name="T18" fmla="*/ 6280 w 6375"/>
              <a:gd name="T19" fmla="*/ 8905 h 9969"/>
              <a:gd name="T20" fmla="*/ 5999 w 6375"/>
              <a:gd name="T21" fmla="*/ 8218 h 9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375" h="9969">
                <a:moveTo>
                  <a:pt x="5999" y="8218"/>
                </a:moveTo>
                <a:lnTo>
                  <a:pt x="5999" y="8218"/>
                </a:lnTo>
                <a:cubicBezTo>
                  <a:pt x="2750" y="4969"/>
                  <a:pt x="2750" y="4969"/>
                  <a:pt x="2750" y="4969"/>
                </a:cubicBezTo>
                <a:cubicBezTo>
                  <a:pt x="5999" y="1750"/>
                  <a:pt x="5999" y="1750"/>
                  <a:pt x="5999" y="1750"/>
                </a:cubicBezTo>
                <a:cubicBezTo>
                  <a:pt x="6374" y="1375"/>
                  <a:pt x="6374" y="750"/>
                  <a:pt x="5999" y="375"/>
                </a:cubicBezTo>
                <a:cubicBezTo>
                  <a:pt x="5624" y="0"/>
                  <a:pt x="4999" y="0"/>
                  <a:pt x="4624" y="375"/>
                </a:cubicBezTo>
                <a:cubicBezTo>
                  <a:pt x="0" y="4969"/>
                  <a:pt x="0" y="4969"/>
                  <a:pt x="0" y="4969"/>
                </a:cubicBezTo>
                <a:cubicBezTo>
                  <a:pt x="4624" y="9593"/>
                  <a:pt x="4624" y="9593"/>
                  <a:pt x="4624" y="9593"/>
                </a:cubicBezTo>
                <a:cubicBezTo>
                  <a:pt x="4999" y="9968"/>
                  <a:pt x="5624" y="9968"/>
                  <a:pt x="5999" y="9593"/>
                </a:cubicBezTo>
                <a:cubicBezTo>
                  <a:pt x="6186" y="9405"/>
                  <a:pt x="6280" y="9155"/>
                  <a:pt x="6280" y="8905"/>
                </a:cubicBezTo>
                <a:cubicBezTo>
                  <a:pt x="6280" y="8655"/>
                  <a:pt x="6186" y="8405"/>
                  <a:pt x="5999" y="8218"/>
                </a:cubicBezTo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  <a:extLst/>
        </p:spPr>
        <p:txBody>
          <a:bodyPr wrap="none" lIns="121910" tIns="60955" rIns="121910" bIns="60955" anchor="ctr"/>
          <a:lstStyle/>
          <a:p>
            <a:pPr defTabSz="544211"/>
            <a:endParaRPr lang="en-US" sz="2150" dirty="0">
              <a:solidFill>
                <a:srgbClr val="737572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38" name="Oval 37"/>
          <p:cNvSpPr/>
          <p:nvPr/>
        </p:nvSpPr>
        <p:spPr>
          <a:xfrm>
            <a:off x="9104033" y="1763445"/>
            <a:ext cx="1816971" cy="1816734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10" tIns="60955" rIns="121910" bIns="60955" rtlCol="0" anchor="ctr"/>
          <a:lstStyle/>
          <a:p>
            <a:pPr algn="ctr" defTabSz="544211"/>
            <a:endParaRPr lang="en-US" sz="2150" dirty="0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40" name="Freeform 1"/>
          <p:cNvSpPr>
            <a:spLocks noChangeArrowheads="1"/>
          </p:cNvSpPr>
          <p:nvPr/>
        </p:nvSpPr>
        <p:spPr bwMode="auto">
          <a:xfrm rot="10800000">
            <a:off x="8694944" y="2466851"/>
            <a:ext cx="262200" cy="409929"/>
          </a:xfrm>
          <a:custGeom>
            <a:avLst/>
            <a:gdLst>
              <a:gd name="T0" fmla="*/ 5999 w 6375"/>
              <a:gd name="T1" fmla="*/ 8218 h 9969"/>
              <a:gd name="T2" fmla="*/ 5999 w 6375"/>
              <a:gd name="T3" fmla="*/ 8218 h 9969"/>
              <a:gd name="T4" fmla="*/ 2750 w 6375"/>
              <a:gd name="T5" fmla="*/ 4969 h 9969"/>
              <a:gd name="T6" fmla="*/ 5999 w 6375"/>
              <a:gd name="T7" fmla="*/ 1750 h 9969"/>
              <a:gd name="T8" fmla="*/ 5999 w 6375"/>
              <a:gd name="T9" fmla="*/ 375 h 9969"/>
              <a:gd name="T10" fmla="*/ 4624 w 6375"/>
              <a:gd name="T11" fmla="*/ 375 h 9969"/>
              <a:gd name="T12" fmla="*/ 0 w 6375"/>
              <a:gd name="T13" fmla="*/ 4969 h 9969"/>
              <a:gd name="T14" fmla="*/ 4624 w 6375"/>
              <a:gd name="T15" fmla="*/ 9593 h 9969"/>
              <a:gd name="T16" fmla="*/ 5999 w 6375"/>
              <a:gd name="T17" fmla="*/ 9593 h 9969"/>
              <a:gd name="T18" fmla="*/ 6280 w 6375"/>
              <a:gd name="T19" fmla="*/ 8905 h 9969"/>
              <a:gd name="T20" fmla="*/ 5999 w 6375"/>
              <a:gd name="T21" fmla="*/ 8218 h 9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375" h="9969">
                <a:moveTo>
                  <a:pt x="5999" y="8218"/>
                </a:moveTo>
                <a:lnTo>
                  <a:pt x="5999" y="8218"/>
                </a:lnTo>
                <a:cubicBezTo>
                  <a:pt x="2750" y="4969"/>
                  <a:pt x="2750" y="4969"/>
                  <a:pt x="2750" y="4969"/>
                </a:cubicBezTo>
                <a:cubicBezTo>
                  <a:pt x="5999" y="1750"/>
                  <a:pt x="5999" y="1750"/>
                  <a:pt x="5999" y="1750"/>
                </a:cubicBezTo>
                <a:cubicBezTo>
                  <a:pt x="6374" y="1375"/>
                  <a:pt x="6374" y="750"/>
                  <a:pt x="5999" y="375"/>
                </a:cubicBezTo>
                <a:cubicBezTo>
                  <a:pt x="5624" y="0"/>
                  <a:pt x="4999" y="0"/>
                  <a:pt x="4624" y="375"/>
                </a:cubicBezTo>
                <a:cubicBezTo>
                  <a:pt x="0" y="4969"/>
                  <a:pt x="0" y="4969"/>
                  <a:pt x="0" y="4969"/>
                </a:cubicBezTo>
                <a:cubicBezTo>
                  <a:pt x="4624" y="9593"/>
                  <a:pt x="4624" y="9593"/>
                  <a:pt x="4624" y="9593"/>
                </a:cubicBezTo>
                <a:cubicBezTo>
                  <a:pt x="4999" y="9968"/>
                  <a:pt x="5624" y="9968"/>
                  <a:pt x="5999" y="9593"/>
                </a:cubicBezTo>
                <a:cubicBezTo>
                  <a:pt x="6186" y="9405"/>
                  <a:pt x="6280" y="9155"/>
                  <a:pt x="6280" y="8905"/>
                </a:cubicBezTo>
                <a:cubicBezTo>
                  <a:pt x="6280" y="8655"/>
                  <a:pt x="6186" y="8405"/>
                  <a:pt x="5999" y="8218"/>
                </a:cubicBezTo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  <a:extLst/>
        </p:spPr>
        <p:txBody>
          <a:bodyPr wrap="none" lIns="121910" tIns="60955" rIns="121910" bIns="60955" anchor="ctr"/>
          <a:lstStyle/>
          <a:p>
            <a:pPr defTabSz="544211"/>
            <a:endParaRPr lang="en-US" sz="2150" dirty="0">
              <a:solidFill>
                <a:srgbClr val="737572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71" name="Freeform 16"/>
          <p:cNvSpPr>
            <a:spLocks noChangeArrowheads="1"/>
          </p:cNvSpPr>
          <p:nvPr/>
        </p:nvSpPr>
        <p:spPr bwMode="auto">
          <a:xfrm>
            <a:off x="1758794" y="2122134"/>
            <a:ext cx="690229" cy="1083845"/>
          </a:xfrm>
          <a:custGeom>
            <a:avLst/>
            <a:gdLst>
              <a:gd name="T0" fmla="*/ 406 w 657"/>
              <a:gd name="T1" fmla="*/ 947 h 1032"/>
              <a:gd name="T2" fmla="*/ 333 w 657"/>
              <a:gd name="T3" fmla="*/ 1031 h 1032"/>
              <a:gd name="T4" fmla="*/ 250 w 657"/>
              <a:gd name="T5" fmla="*/ 947 h 1032"/>
              <a:gd name="T6" fmla="*/ 448 w 657"/>
              <a:gd name="T7" fmla="*/ 916 h 1032"/>
              <a:gd name="T8" fmla="*/ 198 w 657"/>
              <a:gd name="T9" fmla="*/ 833 h 1032"/>
              <a:gd name="T10" fmla="*/ 656 w 657"/>
              <a:gd name="T11" fmla="*/ 333 h 1032"/>
              <a:gd name="T12" fmla="*/ 562 w 657"/>
              <a:gd name="T13" fmla="*/ 562 h 1032"/>
              <a:gd name="T14" fmla="*/ 531 w 657"/>
              <a:gd name="T15" fmla="*/ 635 h 1032"/>
              <a:gd name="T16" fmla="*/ 500 w 657"/>
              <a:gd name="T17" fmla="*/ 708 h 1032"/>
              <a:gd name="T18" fmla="*/ 500 w 657"/>
              <a:gd name="T19" fmla="*/ 729 h 1032"/>
              <a:gd name="T20" fmla="*/ 166 w 657"/>
              <a:gd name="T21" fmla="*/ 791 h 1032"/>
              <a:gd name="T22" fmla="*/ 156 w 657"/>
              <a:gd name="T23" fmla="*/ 708 h 1032"/>
              <a:gd name="T24" fmla="*/ 135 w 657"/>
              <a:gd name="T25" fmla="*/ 635 h 1032"/>
              <a:gd name="T26" fmla="*/ 93 w 657"/>
              <a:gd name="T27" fmla="*/ 552 h 1032"/>
              <a:gd name="T28" fmla="*/ 0 w 657"/>
              <a:gd name="T29" fmla="*/ 333 h 1032"/>
              <a:gd name="T30" fmla="*/ 333 w 657"/>
              <a:gd name="T31" fmla="*/ 0 h 1032"/>
              <a:gd name="T32" fmla="*/ 656 w 657"/>
              <a:gd name="T33" fmla="*/ 333 h 1032"/>
              <a:gd name="T34" fmla="*/ 510 w 657"/>
              <a:gd name="T35" fmla="*/ 156 h 1032"/>
              <a:gd name="T36" fmla="*/ 156 w 657"/>
              <a:gd name="T37" fmla="*/ 156 h 1032"/>
              <a:gd name="T38" fmla="*/ 146 w 657"/>
              <a:gd name="T39" fmla="*/ 499 h 1032"/>
              <a:gd name="T40" fmla="*/ 166 w 657"/>
              <a:gd name="T41" fmla="*/ 541 h 1032"/>
              <a:gd name="T42" fmla="*/ 229 w 657"/>
              <a:gd name="T43" fmla="*/ 666 h 1032"/>
              <a:gd name="T44" fmla="*/ 427 w 657"/>
              <a:gd name="T45" fmla="*/ 718 h 1032"/>
              <a:gd name="T46" fmla="*/ 458 w 657"/>
              <a:gd name="T47" fmla="*/ 604 h 1032"/>
              <a:gd name="T48" fmla="*/ 510 w 657"/>
              <a:gd name="T49" fmla="*/ 520 h 1032"/>
              <a:gd name="T50" fmla="*/ 583 w 657"/>
              <a:gd name="T51" fmla="*/ 333 h 1032"/>
              <a:gd name="T52" fmla="*/ 354 w 657"/>
              <a:gd name="T53" fmla="*/ 354 h 1032"/>
              <a:gd name="T54" fmla="*/ 302 w 657"/>
              <a:gd name="T55" fmla="*/ 354 h 1032"/>
              <a:gd name="T56" fmla="*/ 239 w 657"/>
              <a:gd name="T57" fmla="*/ 354 h 1032"/>
              <a:gd name="T58" fmla="*/ 250 w 657"/>
              <a:gd name="T59" fmla="*/ 499 h 1032"/>
              <a:gd name="T60" fmla="*/ 302 w 657"/>
              <a:gd name="T61" fmla="*/ 499 h 1032"/>
              <a:gd name="T62" fmla="*/ 364 w 657"/>
              <a:gd name="T63" fmla="*/ 499 h 1032"/>
              <a:gd name="T64" fmla="*/ 416 w 657"/>
              <a:gd name="T65" fmla="*/ 499 h 1032"/>
              <a:gd name="T66" fmla="*/ 427 w 657"/>
              <a:gd name="T67" fmla="*/ 354 h 1032"/>
              <a:gd name="T68" fmla="*/ 385 w 657"/>
              <a:gd name="T69" fmla="*/ 416 h 10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57" h="1032">
                <a:moveTo>
                  <a:pt x="250" y="947"/>
                </a:moveTo>
                <a:cubicBezTo>
                  <a:pt x="406" y="947"/>
                  <a:pt x="406" y="947"/>
                  <a:pt x="406" y="947"/>
                </a:cubicBezTo>
                <a:cubicBezTo>
                  <a:pt x="406" y="968"/>
                  <a:pt x="396" y="989"/>
                  <a:pt x="385" y="1010"/>
                </a:cubicBezTo>
                <a:cubicBezTo>
                  <a:pt x="364" y="1020"/>
                  <a:pt x="354" y="1031"/>
                  <a:pt x="333" y="1031"/>
                </a:cubicBezTo>
                <a:cubicBezTo>
                  <a:pt x="312" y="1031"/>
                  <a:pt x="291" y="1020"/>
                  <a:pt x="281" y="1010"/>
                </a:cubicBezTo>
                <a:cubicBezTo>
                  <a:pt x="260" y="989"/>
                  <a:pt x="250" y="968"/>
                  <a:pt x="250" y="947"/>
                </a:cubicBezTo>
                <a:close/>
                <a:moveTo>
                  <a:pt x="208" y="916"/>
                </a:moveTo>
                <a:cubicBezTo>
                  <a:pt x="448" y="916"/>
                  <a:pt x="448" y="916"/>
                  <a:pt x="448" y="916"/>
                </a:cubicBezTo>
                <a:cubicBezTo>
                  <a:pt x="458" y="833"/>
                  <a:pt x="458" y="833"/>
                  <a:pt x="458" y="833"/>
                </a:cubicBezTo>
                <a:cubicBezTo>
                  <a:pt x="198" y="833"/>
                  <a:pt x="198" y="833"/>
                  <a:pt x="198" y="833"/>
                </a:cubicBezTo>
                <a:lnTo>
                  <a:pt x="208" y="916"/>
                </a:lnTo>
                <a:close/>
                <a:moveTo>
                  <a:pt x="656" y="333"/>
                </a:moveTo>
                <a:cubicBezTo>
                  <a:pt x="656" y="416"/>
                  <a:pt x="625" y="489"/>
                  <a:pt x="573" y="552"/>
                </a:cubicBezTo>
                <a:lnTo>
                  <a:pt x="562" y="562"/>
                </a:lnTo>
                <a:cubicBezTo>
                  <a:pt x="562" y="562"/>
                  <a:pt x="562" y="572"/>
                  <a:pt x="552" y="572"/>
                </a:cubicBezTo>
                <a:cubicBezTo>
                  <a:pt x="541" y="593"/>
                  <a:pt x="541" y="614"/>
                  <a:pt x="531" y="635"/>
                </a:cubicBezTo>
                <a:cubicBezTo>
                  <a:pt x="521" y="656"/>
                  <a:pt x="510" y="677"/>
                  <a:pt x="510" y="697"/>
                </a:cubicBezTo>
                <a:cubicBezTo>
                  <a:pt x="500" y="697"/>
                  <a:pt x="500" y="697"/>
                  <a:pt x="500" y="708"/>
                </a:cubicBezTo>
                <a:lnTo>
                  <a:pt x="500" y="718"/>
                </a:lnTo>
                <a:cubicBezTo>
                  <a:pt x="500" y="729"/>
                  <a:pt x="500" y="729"/>
                  <a:pt x="500" y="729"/>
                </a:cubicBezTo>
                <a:cubicBezTo>
                  <a:pt x="500" y="791"/>
                  <a:pt x="500" y="791"/>
                  <a:pt x="500" y="791"/>
                </a:cubicBezTo>
                <a:cubicBezTo>
                  <a:pt x="166" y="791"/>
                  <a:pt x="166" y="791"/>
                  <a:pt x="166" y="791"/>
                </a:cubicBezTo>
                <a:cubicBezTo>
                  <a:pt x="166" y="729"/>
                  <a:pt x="166" y="729"/>
                  <a:pt x="166" y="729"/>
                </a:cubicBezTo>
                <a:cubicBezTo>
                  <a:pt x="166" y="718"/>
                  <a:pt x="156" y="718"/>
                  <a:pt x="156" y="708"/>
                </a:cubicBezTo>
                <a:lnTo>
                  <a:pt x="156" y="697"/>
                </a:lnTo>
                <a:cubicBezTo>
                  <a:pt x="146" y="677"/>
                  <a:pt x="146" y="656"/>
                  <a:pt x="135" y="635"/>
                </a:cubicBezTo>
                <a:cubicBezTo>
                  <a:pt x="125" y="614"/>
                  <a:pt x="114" y="593"/>
                  <a:pt x="104" y="572"/>
                </a:cubicBezTo>
                <a:cubicBezTo>
                  <a:pt x="93" y="562"/>
                  <a:pt x="93" y="562"/>
                  <a:pt x="93" y="552"/>
                </a:cubicBezTo>
                <a:lnTo>
                  <a:pt x="83" y="552"/>
                </a:lnTo>
                <a:cubicBezTo>
                  <a:pt x="31" y="489"/>
                  <a:pt x="0" y="416"/>
                  <a:pt x="0" y="333"/>
                </a:cubicBezTo>
                <a:cubicBezTo>
                  <a:pt x="0" y="239"/>
                  <a:pt x="31" y="166"/>
                  <a:pt x="104" y="104"/>
                </a:cubicBezTo>
                <a:cubicBezTo>
                  <a:pt x="166" y="31"/>
                  <a:pt x="239" y="0"/>
                  <a:pt x="333" y="0"/>
                </a:cubicBezTo>
                <a:cubicBezTo>
                  <a:pt x="416" y="0"/>
                  <a:pt x="500" y="31"/>
                  <a:pt x="562" y="104"/>
                </a:cubicBezTo>
                <a:cubicBezTo>
                  <a:pt x="625" y="166"/>
                  <a:pt x="656" y="239"/>
                  <a:pt x="656" y="333"/>
                </a:cubicBezTo>
                <a:close/>
                <a:moveTo>
                  <a:pt x="583" y="333"/>
                </a:moveTo>
                <a:cubicBezTo>
                  <a:pt x="583" y="260"/>
                  <a:pt x="562" y="198"/>
                  <a:pt x="510" y="156"/>
                </a:cubicBezTo>
                <a:cubicBezTo>
                  <a:pt x="458" y="104"/>
                  <a:pt x="396" y="83"/>
                  <a:pt x="333" y="83"/>
                </a:cubicBezTo>
                <a:cubicBezTo>
                  <a:pt x="260" y="83"/>
                  <a:pt x="198" y="104"/>
                  <a:pt x="156" y="156"/>
                </a:cubicBezTo>
                <a:cubicBezTo>
                  <a:pt x="104" y="198"/>
                  <a:pt x="73" y="260"/>
                  <a:pt x="73" y="333"/>
                </a:cubicBezTo>
                <a:cubicBezTo>
                  <a:pt x="73" y="396"/>
                  <a:pt x="93" y="448"/>
                  <a:pt x="146" y="499"/>
                </a:cubicBezTo>
                <a:cubicBezTo>
                  <a:pt x="146" y="499"/>
                  <a:pt x="146" y="510"/>
                  <a:pt x="156" y="510"/>
                </a:cubicBezTo>
                <a:cubicBezTo>
                  <a:pt x="156" y="520"/>
                  <a:pt x="166" y="531"/>
                  <a:pt x="166" y="541"/>
                </a:cubicBezTo>
                <a:cubicBezTo>
                  <a:pt x="177" y="562"/>
                  <a:pt x="187" y="583"/>
                  <a:pt x="198" y="604"/>
                </a:cubicBezTo>
                <a:cubicBezTo>
                  <a:pt x="208" y="624"/>
                  <a:pt x="218" y="645"/>
                  <a:pt x="229" y="666"/>
                </a:cubicBezTo>
                <a:cubicBezTo>
                  <a:pt x="229" y="697"/>
                  <a:pt x="239" y="708"/>
                  <a:pt x="239" y="718"/>
                </a:cubicBezTo>
                <a:cubicBezTo>
                  <a:pt x="427" y="718"/>
                  <a:pt x="427" y="718"/>
                  <a:pt x="427" y="718"/>
                </a:cubicBezTo>
                <a:cubicBezTo>
                  <a:pt x="427" y="708"/>
                  <a:pt x="427" y="697"/>
                  <a:pt x="437" y="666"/>
                </a:cubicBezTo>
                <a:cubicBezTo>
                  <a:pt x="437" y="645"/>
                  <a:pt x="448" y="624"/>
                  <a:pt x="458" y="604"/>
                </a:cubicBezTo>
                <a:cubicBezTo>
                  <a:pt x="468" y="583"/>
                  <a:pt x="479" y="562"/>
                  <a:pt x="489" y="541"/>
                </a:cubicBezTo>
                <a:cubicBezTo>
                  <a:pt x="489" y="531"/>
                  <a:pt x="500" y="520"/>
                  <a:pt x="510" y="520"/>
                </a:cubicBezTo>
                <a:cubicBezTo>
                  <a:pt x="510" y="510"/>
                  <a:pt x="510" y="499"/>
                  <a:pt x="521" y="499"/>
                </a:cubicBezTo>
                <a:cubicBezTo>
                  <a:pt x="562" y="448"/>
                  <a:pt x="583" y="396"/>
                  <a:pt x="583" y="333"/>
                </a:cubicBezTo>
                <a:close/>
                <a:moveTo>
                  <a:pt x="385" y="416"/>
                </a:moveTo>
                <a:cubicBezTo>
                  <a:pt x="354" y="354"/>
                  <a:pt x="354" y="354"/>
                  <a:pt x="354" y="354"/>
                </a:cubicBezTo>
                <a:cubicBezTo>
                  <a:pt x="333" y="302"/>
                  <a:pt x="333" y="302"/>
                  <a:pt x="333" y="302"/>
                </a:cubicBezTo>
                <a:cubicBezTo>
                  <a:pt x="302" y="354"/>
                  <a:pt x="302" y="354"/>
                  <a:pt x="302" y="354"/>
                </a:cubicBezTo>
                <a:cubicBezTo>
                  <a:pt x="271" y="416"/>
                  <a:pt x="271" y="416"/>
                  <a:pt x="271" y="416"/>
                </a:cubicBezTo>
                <a:cubicBezTo>
                  <a:pt x="239" y="354"/>
                  <a:pt x="239" y="354"/>
                  <a:pt x="239" y="354"/>
                </a:cubicBezTo>
                <a:cubicBezTo>
                  <a:pt x="187" y="385"/>
                  <a:pt x="187" y="385"/>
                  <a:pt x="187" y="385"/>
                </a:cubicBezTo>
                <a:cubicBezTo>
                  <a:pt x="250" y="499"/>
                  <a:pt x="250" y="499"/>
                  <a:pt x="250" y="499"/>
                </a:cubicBezTo>
                <a:cubicBezTo>
                  <a:pt x="271" y="552"/>
                  <a:pt x="271" y="552"/>
                  <a:pt x="271" y="552"/>
                </a:cubicBezTo>
                <a:cubicBezTo>
                  <a:pt x="302" y="499"/>
                  <a:pt x="302" y="499"/>
                  <a:pt x="302" y="499"/>
                </a:cubicBezTo>
                <a:cubicBezTo>
                  <a:pt x="333" y="437"/>
                  <a:pt x="333" y="437"/>
                  <a:pt x="333" y="437"/>
                </a:cubicBezTo>
                <a:cubicBezTo>
                  <a:pt x="364" y="499"/>
                  <a:pt x="364" y="499"/>
                  <a:pt x="364" y="499"/>
                </a:cubicBezTo>
                <a:cubicBezTo>
                  <a:pt x="385" y="552"/>
                  <a:pt x="385" y="552"/>
                  <a:pt x="385" y="552"/>
                </a:cubicBezTo>
                <a:cubicBezTo>
                  <a:pt x="416" y="499"/>
                  <a:pt x="416" y="499"/>
                  <a:pt x="416" y="499"/>
                </a:cubicBezTo>
                <a:cubicBezTo>
                  <a:pt x="479" y="385"/>
                  <a:pt x="479" y="385"/>
                  <a:pt x="479" y="385"/>
                </a:cubicBezTo>
                <a:cubicBezTo>
                  <a:pt x="427" y="354"/>
                  <a:pt x="427" y="354"/>
                  <a:pt x="427" y="354"/>
                </a:cubicBezTo>
                <a:lnTo>
                  <a:pt x="385" y="416"/>
                </a:lnTo>
                <a:close/>
                <a:moveTo>
                  <a:pt x="385" y="416"/>
                </a:moveTo>
                <a:lnTo>
                  <a:pt x="385" y="4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lIns="121910" tIns="60955" rIns="121910" bIns="60955" anchor="ctr"/>
          <a:lstStyle/>
          <a:p>
            <a:pPr defTabSz="544211">
              <a:defRPr/>
            </a:pPr>
            <a:endParaRPr lang="en-US" sz="2150" dirty="0">
              <a:solidFill>
                <a:srgbClr val="737572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73" name="Freeform 17"/>
          <p:cNvSpPr>
            <a:spLocks noChangeArrowheads="1"/>
          </p:cNvSpPr>
          <p:nvPr/>
        </p:nvSpPr>
        <p:spPr bwMode="auto">
          <a:xfrm>
            <a:off x="3889273" y="2368015"/>
            <a:ext cx="393220" cy="548369"/>
          </a:xfrm>
          <a:custGeom>
            <a:avLst/>
            <a:gdLst>
              <a:gd name="T0" fmla="*/ 326 w 503"/>
              <a:gd name="T1" fmla="*/ 142 h 703"/>
              <a:gd name="T2" fmla="*/ 168 w 503"/>
              <a:gd name="T3" fmla="*/ 142 h 703"/>
              <a:gd name="T4" fmla="*/ 168 w 503"/>
              <a:gd name="T5" fmla="*/ 134 h 703"/>
              <a:gd name="T6" fmla="*/ 184 w 503"/>
              <a:gd name="T7" fmla="*/ 125 h 703"/>
              <a:gd name="T8" fmla="*/ 310 w 503"/>
              <a:gd name="T9" fmla="*/ 125 h 703"/>
              <a:gd name="T10" fmla="*/ 343 w 503"/>
              <a:gd name="T11" fmla="*/ 0 h 703"/>
              <a:gd name="T12" fmla="*/ 151 w 503"/>
              <a:gd name="T13" fmla="*/ 0 h 703"/>
              <a:gd name="T14" fmla="*/ 176 w 503"/>
              <a:gd name="T15" fmla="*/ 125 h 703"/>
              <a:gd name="T16" fmla="*/ 67 w 503"/>
              <a:gd name="T17" fmla="*/ 67 h 703"/>
              <a:gd name="T18" fmla="*/ 75 w 503"/>
              <a:gd name="T19" fmla="*/ 84 h 703"/>
              <a:gd name="T20" fmla="*/ 168 w 503"/>
              <a:gd name="T21" fmla="*/ 134 h 703"/>
              <a:gd name="T22" fmla="*/ 92 w 503"/>
              <a:gd name="T23" fmla="*/ 134 h 703"/>
              <a:gd name="T24" fmla="*/ 84 w 503"/>
              <a:gd name="T25" fmla="*/ 142 h 703"/>
              <a:gd name="T26" fmla="*/ 126 w 503"/>
              <a:gd name="T27" fmla="*/ 159 h 703"/>
              <a:gd name="T28" fmla="*/ 151 w 503"/>
              <a:gd name="T29" fmla="*/ 151 h 703"/>
              <a:gd name="T30" fmla="*/ 0 w 503"/>
              <a:gd name="T31" fmla="*/ 460 h 703"/>
              <a:gd name="T32" fmla="*/ 251 w 503"/>
              <a:gd name="T33" fmla="*/ 702 h 703"/>
              <a:gd name="T34" fmla="*/ 502 w 503"/>
              <a:gd name="T35" fmla="*/ 452 h 703"/>
              <a:gd name="T36" fmla="*/ 326 w 503"/>
              <a:gd name="T37" fmla="*/ 142 h 703"/>
              <a:gd name="T38" fmla="*/ 318 w 503"/>
              <a:gd name="T39" fmla="*/ 535 h 703"/>
              <a:gd name="T40" fmla="*/ 276 w 503"/>
              <a:gd name="T41" fmla="*/ 560 h 703"/>
              <a:gd name="T42" fmla="*/ 276 w 503"/>
              <a:gd name="T43" fmla="*/ 602 h 703"/>
              <a:gd name="T44" fmla="*/ 234 w 503"/>
              <a:gd name="T45" fmla="*/ 602 h 703"/>
              <a:gd name="T46" fmla="*/ 226 w 503"/>
              <a:gd name="T47" fmla="*/ 560 h 703"/>
              <a:gd name="T48" fmla="*/ 176 w 503"/>
              <a:gd name="T49" fmla="*/ 535 h 703"/>
              <a:gd name="T50" fmla="*/ 151 w 503"/>
              <a:gd name="T51" fmla="*/ 485 h 703"/>
              <a:gd name="T52" fmla="*/ 151 w 503"/>
              <a:gd name="T53" fmla="*/ 468 h 703"/>
              <a:gd name="T54" fmla="*/ 193 w 503"/>
              <a:gd name="T55" fmla="*/ 468 h 703"/>
              <a:gd name="T56" fmla="*/ 193 w 503"/>
              <a:gd name="T57" fmla="*/ 476 h 703"/>
              <a:gd name="T58" fmla="*/ 209 w 503"/>
              <a:gd name="T59" fmla="*/ 510 h 703"/>
              <a:gd name="T60" fmla="*/ 251 w 503"/>
              <a:gd name="T61" fmla="*/ 527 h 703"/>
              <a:gd name="T62" fmla="*/ 293 w 503"/>
              <a:gd name="T63" fmla="*/ 510 h 703"/>
              <a:gd name="T64" fmla="*/ 310 w 503"/>
              <a:gd name="T65" fmla="*/ 476 h 703"/>
              <a:gd name="T66" fmla="*/ 293 w 503"/>
              <a:gd name="T67" fmla="*/ 443 h 703"/>
              <a:gd name="T68" fmla="*/ 243 w 503"/>
              <a:gd name="T69" fmla="*/ 426 h 703"/>
              <a:gd name="T70" fmla="*/ 184 w 503"/>
              <a:gd name="T71" fmla="*/ 393 h 703"/>
              <a:gd name="T72" fmla="*/ 159 w 503"/>
              <a:gd name="T73" fmla="*/ 351 h 703"/>
              <a:gd name="T74" fmla="*/ 184 w 503"/>
              <a:gd name="T75" fmla="*/ 293 h 703"/>
              <a:gd name="T76" fmla="*/ 226 w 503"/>
              <a:gd name="T77" fmla="*/ 276 h 703"/>
              <a:gd name="T78" fmla="*/ 226 w 503"/>
              <a:gd name="T79" fmla="*/ 234 h 703"/>
              <a:gd name="T80" fmla="*/ 268 w 503"/>
              <a:gd name="T81" fmla="*/ 234 h 703"/>
              <a:gd name="T82" fmla="*/ 268 w 503"/>
              <a:gd name="T83" fmla="*/ 267 h 703"/>
              <a:gd name="T84" fmla="*/ 318 w 503"/>
              <a:gd name="T85" fmla="*/ 293 h 703"/>
              <a:gd name="T86" fmla="*/ 343 w 503"/>
              <a:gd name="T87" fmla="*/ 351 h 703"/>
              <a:gd name="T88" fmla="*/ 301 w 503"/>
              <a:gd name="T89" fmla="*/ 351 h 703"/>
              <a:gd name="T90" fmla="*/ 284 w 503"/>
              <a:gd name="T91" fmla="*/ 318 h 703"/>
              <a:gd name="T92" fmla="*/ 251 w 503"/>
              <a:gd name="T93" fmla="*/ 301 h 703"/>
              <a:gd name="T94" fmla="*/ 218 w 503"/>
              <a:gd name="T95" fmla="*/ 318 h 703"/>
              <a:gd name="T96" fmla="*/ 201 w 503"/>
              <a:gd name="T97" fmla="*/ 343 h 703"/>
              <a:gd name="T98" fmla="*/ 218 w 503"/>
              <a:gd name="T99" fmla="*/ 376 h 703"/>
              <a:gd name="T100" fmla="*/ 260 w 503"/>
              <a:gd name="T101" fmla="*/ 393 h 703"/>
              <a:gd name="T102" fmla="*/ 326 w 503"/>
              <a:gd name="T103" fmla="*/ 426 h 703"/>
              <a:gd name="T104" fmla="*/ 351 w 503"/>
              <a:gd name="T105" fmla="*/ 476 h 703"/>
              <a:gd name="T106" fmla="*/ 318 w 503"/>
              <a:gd name="T107" fmla="*/ 535 h 703"/>
              <a:gd name="T108" fmla="*/ 318 w 503"/>
              <a:gd name="T109" fmla="*/ 535 h 703"/>
              <a:gd name="T110" fmla="*/ 318 w 503"/>
              <a:gd name="T111" fmla="*/ 535 h 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503" h="703">
                <a:moveTo>
                  <a:pt x="326" y="142"/>
                </a:moveTo>
                <a:cubicBezTo>
                  <a:pt x="168" y="142"/>
                  <a:pt x="168" y="142"/>
                  <a:pt x="168" y="142"/>
                </a:cubicBezTo>
                <a:cubicBezTo>
                  <a:pt x="168" y="134"/>
                  <a:pt x="168" y="134"/>
                  <a:pt x="168" y="134"/>
                </a:cubicBezTo>
                <a:cubicBezTo>
                  <a:pt x="184" y="125"/>
                  <a:pt x="184" y="125"/>
                  <a:pt x="184" y="125"/>
                </a:cubicBezTo>
                <a:cubicBezTo>
                  <a:pt x="310" y="125"/>
                  <a:pt x="310" y="125"/>
                  <a:pt x="310" y="125"/>
                </a:cubicBezTo>
                <a:cubicBezTo>
                  <a:pt x="343" y="0"/>
                  <a:pt x="343" y="0"/>
                  <a:pt x="343" y="0"/>
                </a:cubicBezTo>
                <a:cubicBezTo>
                  <a:pt x="151" y="0"/>
                  <a:pt x="151" y="0"/>
                  <a:pt x="151" y="0"/>
                </a:cubicBezTo>
                <a:cubicBezTo>
                  <a:pt x="176" y="125"/>
                  <a:pt x="176" y="125"/>
                  <a:pt x="176" y="125"/>
                </a:cubicBezTo>
                <a:cubicBezTo>
                  <a:pt x="159" y="100"/>
                  <a:pt x="109" y="50"/>
                  <a:pt x="67" y="67"/>
                </a:cubicBezTo>
                <a:cubicBezTo>
                  <a:pt x="75" y="84"/>
                  <a:pt x="75" y="84"/>
                  <a:pt x="75" y="84"/>
                </a:cubicBezTo>
                <a:cubicBezTo>
                  <a:pt x="109" y="67"/>
                  <a:pt x="159" y="117"/>
                  <a:pt x="168" y="134"/>
                </a:cubicBezTo>
                <a:cubicBezTo>
                  <a:pt x="142" y="142"/>
                  <a:pt x="109" y="151"/>
                  <a:pt x="92" y="134"/>
                </a:cubicBezTo>
                <a:cubicBezTo>
                  <a:pt x="84" y="142"/>
                  <a:pt x="84" y="142"/>
                  <a:pt x="84" y="142"/>
                </a:cubicBezTo>
                <a:cubicBezTo>
                  <a:pt x="92" y="151"/>
                  <a:pt x="109" y="159"/>
                  <a:pt x="126" y="159"/>
                </a:cubicBezTo>
                <a:cubicBezTo>
                  <a:pt x="134" y="159"/>
                  <a:pt x="142" y="159"/>
                  <a:pt x="151" y="151"/>
                </a:cubicBezTo>
                <a:cubicBezTo>
                  <a:pt x="67" y="217"/>
                  <a:pt x="0" y="351"/>
                  <a:pt x="0" y="460"/>
                </a:cubicBezTo>
                <a:cubicBezTo>
                  <a:pt x="0" y="594"/>
                  <a:pt x="117" y="702"/>
                  <a:pt x="251" y="702"/>
                </a:cubicBezTo>
                <a:cubicBezTo>
                  <a:pt x="393" y="702"/>
                  <a:pt x="502" y="594"/>
                  <a:pt x="502" y="452"/>
                </a:cubicBezTo>
                <a:cubicBezTo>
                  <a:pt x="502" y="343"/>
                  <a:pt x="427" y="192"/>
                  <a:pt x="326" y="142"/>
                </a:cubicBezTo>
                <a:close/>
                <a:moveTo>
                  <a:pt x="318" y="535"/>
                </a:moveTo>
                <a:cubicBezTo>
                  <a:pt x="310" y="552"/>
                  <a:pt x="293" y="552"/>
                  <a:pt x="276" y="560"/>
                </a:cubicBezTo>
                <a:cubicBezTo>
                  <a:pt x="276" y="602"/>
                  <a:pt x="276" y="602"/>
                  <a:pt x="276" y="602"/>
                </a:cubicBezTo>
                <a:cubicBezTo>
                  <a:pt x="234" y="602"/>
                  <a:pt x="234" y="602"/>
                  <a:pt x="234" y="602"/>
                </a:cubicBezTo>
                <a:cubicBezTo>
                  <a:pt x="226" y="560"/>
                  <a:pt x="226" y="560"/>
                  <a:pt x="226" y="560"/>
                </a:cubicBezTo>
                <a:cubicBezTo>
                  <a:pt x="209" y="560"/>
                  <a:pt x="193" y="552"/>
                  <a:pt x="176" y="535"/>
                </a:cubicBezTo>
                <a:cubicBezTo>
                  <a:pt x="159" y="518"/>
                  <a:pt x="151" y="502"/>
                  <a:pt x="151" y="485"/>
                </a:cubicBezTo>
                <a:cubicBezTo>
                  <a:pt x="151" y="468"/>
                  <a:pt x="151" y="468"/>
                  <a:pt x="151" y="468"/>
                </a:cubicBezTo>
                <a:cubicBezTo>
                  <a:pt x="193" y="468"/>
                  <a:pt x="193" y="468"/>
                  <a:pt x="193" y="468"/>
                </a:cubicBezTo>
                <a:cubicBezTo>
                  <a:pt x="193" y="476"/>
                  <a:pt x="193" y="476"/>
                  <a:pt x="193" y="476"/>
                </a:cubicBezTo>
                <a:cubicBezTo>
                  <a:pt x="193" y="493"/>
                  <a:pt x="201" y="502"/>
                  <a:pt x="209" y="510"/>
                </a:cubicBezTo>
                <a:cubicBezTo>
                  <a:pt x="218" y="518"/>
                  <a:pt x="234" y="527"/>
                  <a:pt x="251" y="527"/>
                </a:cubicBezTo>
                <a:cubicBezTo>
                  <a:pt x="268" y="527"/>
                  <a:pt x="284" y="518"/>
                  <a:pt x="293" y="510"/>
                </a:cubicBezTo>
                <a:cubicBezTo>
                  <a:pt x="301" y="502"/>
                  <a:pt x="310" y="493"/>
                  <a:pt x="310" y="476"/>
                </a:cubicBezTo>
                <a:cubicBezTo>
                  <a:pt x="310" y="460"/>
                  <a:pt x="301" y="452"/>
                  <a:pt x="293" y="443"/>
                </a:cubicBezTo>
                <a:cubicBezTo>
                  <a:pt x="284" y="435"/>
                  <a:pt x="268" y="426"/>
                  <a:pt x="243" y="426"/>
                </a:cubicBezTo>
                <a:cubicBezTo>
                  <a:pt x="218" y="418"/>
                  <a:pt x="193" y="410"/>
                  <a:pt x="184" y="393"/>
                </a:cubicBezTo>
                <a:cubicBezTo>
                  <a:pt x="168" y="385"/>
                  <a:pt x="159" y="368"/>
                  <a:pt x="159" y="351"/>
                </a:cubicBezTo>
                <a:cubicBezTo>
                  <a:pt x="159" y="326"/>
                  <a:pt x="168" y="309"/>
                  <a:pt x="184" y="293"/>
                </a:cubicBezTo>
                <a:cubicBezTo>
                  <a:pt x="201" y="284"/>
                  <a:pt x="209" y="276"/>
                  <a:pt x="226" y="276"/>
                </a:cubicBezTo>
                <a:cubicBezTo>
                  <a:pt x="226" y="234"/>
                  <a:pt x="226" y="234"/>
                  <a:pt x="226" y="234"/>
                </a:cubicBezTo>
                <a:cubicBezTo>
                  <a:pt x="268" y="234"/>
                  <a:pt x="268" y="234"/>
                  <a:pt x="268" y="234"/>
                </a:cubicBezTo>
                <a:cubicBezTo>
                  <a:pt x="268" y="267"/>
                  <a:pt x="268" y="267"/>
                  <a:pt x="268" y="267"/>
                </a:cubicBezTo>
                <a:cubicBezTo>
                  <a:pt x="293" y="276"/>
                  <a:pt x="310" y="276"/>
                  <a:pt x="318" y="293"/>
                </a:cubicBezTo>
                <a:cubicBezTo>
                  <a:pt x="335" y="301"/>
                  <a:pt x="343" y="326"/>
                  <a:pt x="343" y="351"/>
                </a:cubicBezTo>
                <a:cubicBezTo>
                  <a:pt x="301" y="351"/>
                  <a:pt x="301" y="351"/>
                  <a:pt x="301" y="351"/>
                </a:cubicBezTo>
                <a:cubicBezTo>
                  <a:pt x="301" y="334"/>
                  <a:pt x="293" y="326"/>
                  <a:pt x="284" y="318"/>
                </a:cubicBezTo>
                <a:cubicBezTo>
                  <a:pt x="284" y="309"/>
                  <a:pt x="268" y="301"/>
                  <a:pt x="251" y="301"/>
                </a:cubicBezTo>
                <a:cubicBezTo>
                  <a:pt x="234" y="301"/>
                  <a:pt x="226" y="309"/>
                  <a:pt x="218" y="318"/>
                </a:cubicBezTo>
                <a:cubicBezTo>
                  <a:pt x="209" y="326"/>
                  <a:pt x="201" y="334"/>
                  <a:pt x="201" y="343"/>
                </a:cubicBezTo>
                <a:cubicBezTo>
                  <a:pt x="201" y="360"/>
                  <a:pt x="209" y="368"/>
                  <a:pt x="218" y="376"/>
                </a:cubicBezTo>
                <a:cubicBezTo>
                  <a:pt x="226" y="385"/>
                  <a:pt x="234" y="385"/>
                  <a:pt x="260" y="393"/>
                </a:cubicBezTo>
                <a:cubicBezTo>
                  <a:pt x="284" y="401"/>
                  <a:pt x="310" y="410"/>
                  <a:pt x="326" y="426"/>
                </a:cubicBezTo>
                <a:cubicBezTo>
                  <a:pt x="343" y="435"/>
                  <a:pt x="351" y="452"/>
                  <a:pt x="351" y="476"/>
                </a:cubicBezTo>
                <a:cubicBezTo>
                  <a:pt x="351" y="502"/>
                  <a:pt x="343" y="518"/>
                  <a:pt x="318" y="535"/>
                </a:cubicBezTo>
                <a:close/>
                <a:moveTo>
                  <a:pt x="318" y="535"/>
                </a:moveTo>
                <a:lnTo>
                  <a:pt x="318" y="5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lIns="121910" tIns="60955" rIns="121910" bIns="60955" anchor="ctr"/>
          <a:lstStyle/>
          <a:p>
            <a:pPr defTabSz="544211">
              <a:defRPr/>
            </a:pPr>
            <a:endParaRPr lang="en-US" sz="2150" dirty="0">
              <a:solidFill>
                <a:srgbClr val="737572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74" name="Freeform 109"/>
          <p:cNvSpPr>
            <a:spLocks noChangeArrowheads="1"/>
          </p:cNvSpPr>
          <p:nvPr/>
        </p:nvSpPr>
        <p:spPr bwMode="auto">
          <a:xfrm>
            <a:off x="5543224" y="2118222"/>
            <a:ext cx="1066241" cy="1066103"/>
          </a:xfrm>
          <a:custGeom>
            <a:avLst/>
            <a:gdLst>
              <a:gd name="T0" fmla="*/ 552 w 1105"/>
              <a:gd name="T1" fmla="*/ 0 h 1105"/>
              <a:gd name="T2" fmla="*/ 0 w 1105"/>
              <a:gd name="T3" fmla="*/ 552 h 1105"/>
              <a:gd name="T4" fmla="*/ 552 w 1105"/>
              <a:gd name="T5" fmla="*/ 1104 h 1105"/>
              <a:gd name="T6" fmla="*/ 1104 w 1105"/>
              <a:gd name="T7" fmla="*/ 552 h 1105"/>
              <a:gd name="T8" fmla="*/ 552 w 1105"/>
              <a:gd name="T9" fmla="*/ 0 h 1105"/>
              <a:gd name="T10" fmla="*/ 552 w 1105"/>
              <a:gd name="T11" fmla="*/ 1012 h 1105"/>
              <a:gd name="T12" fmla="*/ 84 w 1105"/>
              <a:gd name="T13" fmla="*/ 552 h 1105"/>
              <a:gd name="T14" fmla="*/ 552 w 1105"/>
              <a:gd name="T15" fmla="*/ 84 h 1105"/>
              <a:gd name="T16" fmla="*/ 1012 w 1105"/>
              <a:gd name="T17" fmla="*/ 552 h 1105"/>
              <a:gd name="T18" fmla="*/ 552 w 1105"/>
              <a:gd name="T19" fmla="*/ 1012 h 1105"/>
              <a:gd name="T20" fmla="*/ 836 w 1105"/>
              <a:gd name="T21" fmla="*/ 410 h 1105"/>
              <a:gd name="T22" fmla="*/ 828 w 1105"/>
              <a:gd name="T23" fmla="*/ 452 h 1105"/>
              <a:gd name="T24" fmla="*/ 560 w 1105"/>
              <a:gd name="T25" fmla="*/ 636 h 1105"/>
              <a:gd name="T26" fmla="*/ 544 w 1105"/>
              <a:gd name="T27" fmla="*/ 636 h 1105"/>
              <a:gd name="T28" fmla="*/ 527 w 1105"/>
              <a:gd name="T29" fmla="*/ 636 h 1105"/>
              <a:gd name="T30" fmla="*/ 518 w 1105"/>
              <a:gd name="T31" fmla="*/ 611 h 1105"/>
              <a:gd name="T32" fmla="*/ 518 w 1105"/>
              <a:gd name="T33" fmla="*/ 218 h 1105"/>
              <a:gd name="T34" fmla="*/ 544 w 1105"/>
              <a:gd name="T35" fmla="*/ 184 h 1105"/>
              <a:gd name="T36" fmla="*/ 577 w 1105"/>
              <a:gd name="T37" fmla="*/ 218 h 1105"/>
              <a:gd name="T38" fmla="*/ 577 w 1105"/>
              <a:gd name="T39" fmla="*/ 552 h 1105"/>
              <a:gd name="T40" fmla="*/ 795 w 1105"/>
              <a:gd name="T41" fmla="*/ 402 h 1105"/>
              <a:gd name="T42" fmla="*/ 836 w 1105"/>
              <a:gd name="T43" fmla="*/ 410 h 1105"/>
              <a:gd name="T44" fmla="*/ 836 w 1105"/>
              <a:gd name="T45" fmla="*/ 410 h 1105"/>
              <a:gd name="T46" fmla="*/ 836 w 1105"/>
              <a:gd name="T47" fmla="*/ 410 h 1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05" h="1105">
                <a:moveTo>
                  <a:pt x="552" y="0"/>
                </a:moveTo>
                <a:cubicBezTo>
                  <a:pt x="243" y="0"/>
                  <a:pt x="0" y="243"/>
                  <a:pt x="0" y="552"/>
                </a:cubicBezTo>
                <a:cubicBezTo>
                  <a:pt x="0" y="853"/>
                  <a:pt x="243" y="1104"/>
                  <a:pt x="552" y="1104"/>
                </a:cubicBezTo>
                <a:cubicBezTo>
                  <a:pt x="853" y="1104"/>
                  <a:pt x="1104" y="853"/>
                  <a:pt x="1104" y="552"/>
                </a:cubicBezTo>
                <a:cubicBezTo>
                  <a:pt x="1104" y="243"/>
                  <a:pt x="853" y="0"/>
                  <a:pt x="552" y="0"/>
                </a:cubicBezTo>
                <a:close/>
                <a:moveTo>
                  <a:pt x="552" y="1012"/>
                </a:moveTo>
                <a:cubicBezTo>
                  <a:pt x="293" y="1012"/>
                  <a:pt x="84" y="803"/>
                  <a:pt x="84" y="552"/>
                </a:cubicBezTo>
                <a:cubicBezTo>
                  <a:pt x="84" y="293"/>
                  <a:pt x="293" y="84"/>
                  <a:pt x="552" y="84"/>
                </a:cubicBezTo>
                <a:cubicBezTo>
                  <a:pt x="803" y="84"/>
                  <a:pt x="1012" y="293"/>
                  <a:pt x="1012" y="552"/>
                </a:cubicBezTo>
                <a:cubicBezTo>
                  <a:pt x="1012" y="803"/>
                  <a:pt x="803" y="1012"/>
                  <a:pt x="552" y="1012"/>
                </a:cubicBezTo>
                <a:close/>
                <a:moveTo>
                  <a:pt x="836" y="410"/>
                </a:moveTo>
                <a:cubicBezTo>
                  <a:pt x="845" y="419"/>
                  <a:pt x="845" y="435"/>
                  <a:pt x="828" y="452"/>
                </a:cubicBezTo>
                <a:cubicBezTo>
                  <a:pt x="560" y="636"/>
                  <a:pt x="560" y="636"/>
                  <a:pt x="560" y="636"/>
                </a:cubicBezTo>
                <a:cubicBezTo>
                  <a:pt x="552" y="636"/>
                  <a:pt x="552" y="636"/>
                  <a:pt x="544" y="636"/>
                </a:cubicBezTo>
                <a:cubicBezTo>
                  <a:pt x="544" y="636"/>
                  <a:pt x="535" y="636"/>
                  <a:pt x="527" y="636"/>
                </a:cubicBezTo>
                <a:cubicBezTo>
                  <a:pt x="518" y="628"/>
                  <a:pt x="518" y="619"/>
                  <a:pt x="518" y="611"/>
                </a:cubicBezTo>
                <a:cubicBezTo>
                  <a:pt x="518" y="218"/>
                  <a:pt x="518" y="218"/>
                  <a:pt x="518" y="218"/>
                </a:cubicBezTo>
                <a:cubicBezTo>
                  <a:pt x="518" y="201"/>
                  <a:pt x="527" y="184"/>
                  <a:pt x="544" y="184"/>
                </a:cubicBezTo>
                <a:cubicBezTo>
                  <a:pt x="560" y="184"/>
                  <a:pt x="577" y="201"/>
                  <a:pt x="577" y="218"/>
                </a:cubicBezTo>
                <a:cubicBezTo>
                  <a:pt x="577" y="552"/>
                  <a:pt x="577" y="552"/>
                  <a:pt x="577" y="552"/>
                </a:cubicBezTo>
                <a:cubicBezTo>
                  <a:pt x="795" y="402"/>
                  <a:pt x="795" y="402"/>
                  <a:pt x="795" y="402"/>
                </a:cubicBezTo>
                <a:cubicBezTo>
                  <a:pt x="811" y="393"/>
                  <a:pt x="828" y="393"/>
                  <a:pt x="836" y="410"/>
                </a:cubicBezTo>
                <a:close/>
                <a:moveTo>
                  <a:pt x="836" y="410"/>
                </a:moveTo>
                <a:lnTo>
                  <a:pt x="836" y="4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lIns="121910" tIns="60955" rIns="121910" bIns="60955" anchor="ctr"/>
          <a:lstStyle/>
          <a:p>
            <a:pPr defTabSz="544211">
              <a:defRPr/>
            </a:pPr>
            <a:endParaRPr lang="en-US" sz="2150" dirty="0">
              <a:solidFill>
                <a:srgbClr val="737572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85" name="Freeform 260"/>
          <p:cNvSpPr>
            <a:spLocks noChangeArrowheads="1"/>
          </p:cNvSpPr>
          <p:nvPr/>
        </p:nvSpPr>
        <p:spPr bwMode="auto">
          <a:xfrm>
            <a:off x="9685058" y="2036808"/>
            <a:ext cx="923291" cy="1230897"/>
          </a:xfrm>
          <a:custGeom>
            <a:avLst/>
            <a:gdLst>
              <a:gd name="T0" fmla="*/ 594 w 595"/>
              <a:gd name="T1" fmla="*/ 242 h 795"/>
              <a:gd name="T2" fmla="*/ 577 w 595"/>
              <a:gd name="T3" fmla="*/ 259 h 795"/>
              <a:gd name="T4" fmla="*/ 218 w 595"/>
              <a:gd name="T5" fmla="*/ 409 h 795"/>
              <a:gd name="T6" fmla="*/ 209 w 595"/>
              <a:gd name="T7" fmla="*/ 409 h 795"/>
              <a:gd name="T8" fmla="*/ 201 w 595"/>
              <a:gd name="T9" fmla="*/ 401 h 795"/>
              <a:gd name="T10" fmla="*/ 193 w 595"/>
              <a:gd name="T11" fmla="*/ 384 h 795"/>
              <a:gd name="T12" fmla="*/ 193 w 595"/>
              <a:gd name="T13" fmla="*/ 117 h 795"/>
              <a:gd name="T14" fmla="*/ 201 w 595"/>
              <a:gd name="T15" fmla="*/ 100 h 795"/>
              <a:gd name="T16" fmla="*/ 218 w 595"/>
              <a:gd name="T17" fmla="*/ 100 h 795"/>
              <a:gd name="T18" fmla="*/ 577 w 595"/>
              <a:gd name="T19" fmla="*/ 217 h 795"/>
              <a:gd name="T20" fmla="*/ 594 w 595"/>
              <a:gd name="T21" fmla="*/ 242 h 795"/>
              <a:gd name="T22" fmla="*/ 251 w 595"/>
              <a:gd name="T23" fmla="*/ 719 h 795"/>
              <a:gd name="T24" fmla="*/ 126 w 595"/>
              <a:gd name="T25" fmla="*/ 794 h 795"/>
              <a:gd name="T26" fmla="*/ 0 w 595"/>
              <a:gd name="T27" fmla="*/ 719 h 795"/>
              <a:gd name="T28" fmla="*/ 92 w 595"/>
              <a:gd name="T29" fmla="*/ 652 h 795"/>
              <a:gd name="T30" fmla="*/ 92 w 595"/>
              <a:gd name="T31" fmla="*/ 92 h 795"/>
              <a:gd name="T32" fmla="*/ 101 w 595"/>
              <a:gd name="T33" fmla="*/ 83 h 795"/>
              <a:gd name="T34" fmla="*/ 75 w 595"/>
              <a:gd name="T35" fmla="*/ 42 h 795"/>
              <a:gd name="T36" fmla="*/ 126 w 595"/>
              <a:gd name="T37" fmla="*/ 0 h 795"/>
              <a:gd name="T38" fmla="*/ 142 w 595"/>
              <a:gd name="T39" fmla="*/ 0 h 795"/>
              <a:gd name="T40" fmla="*/ 193 w 595"/>
              <a:gd name="T41" fmla="*/ 42 h 795"/>
              <a:gd name="T42" fmla="*/ 159 w 595"/>
              <a:gd name="T43" fmla="*/ 92 h 795"/>
              <a:gd name="T44" fmla="*/ 159 w 595"/>
              <a:gd name="T45" fmla="*/ 652 h 795"/>
              <a:gd name="T46" fmla="*/ 251 w 595"/>
              <a:gd name="T47" fmla="*/ 719 h 795"/>
              <a:gd name="T48" fmla="*/ 226 w 595"/>
              <a:gd name="T49" fmla="*/ 719 h 795"/>
              <a:gd name="T50" fmla="*/ 159 w 595"/>
              <a:gd name="T51" fmla="*/ 677 h 795"/>
              <a:gd name="T52" fmla="*/ 159 w 595"/>
              <a:gd name="T53" fmla="*/ 719 h 795"/>
              <a:gd name="T54" fmla="*/ 126 w 595"/>
              <a:gd name="T55" fmla="*/ 752 h 795"/>
              <a:gd name="T56" fmla="*/ 92 w 595"/>
              <a:gd name="T57" fmla="*/ 719 h 795"/>
              <a:gd name="T58" fmla="*/ 92 w 595"/>
              <a:gd name="T59" fmla="*/ 677 h 795"/>
              <a:gd name="T60" fmla="*/ 25 w 595"/>
              <a:gd name="T61" fmla="*/ 719 h 795"/>
              <a:gd name="T62" fmla="*/ 126 w 595"/>
              <a:gd name="T63" fmla="*/ 777 h 795"/>
              <a:gd name="T64" fmla="*/ 226 w 595"/>
              <a:gd name="T65" fmla="*/ 719 h 795"/>
              <a:gd name="T66" fmla="*/ 226 w 595"/>
              <a:gd name="T67" fmla="*/ 719 h 795"/>
              <a:gd name="T68" fmla="*/ 226 w 595"/>
              <a:gd name="T69" fmla="*/ 719 h 7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595" h="795">
                <a:moveTo>
                  <a:pt x="594" y="242"/>
                </a:moveTo>
                <a:cubicBezTo>
                  <a:pt x="594" y="251"/>
                  <a:pt x="586" y="259"/>
                  <a:pt x="577" y="259"/>
                </a:cubicBezTo>
                <a:cubicBezTo>
                  <a:pt x="218" y="409"/>
                  <a:pt x="218" y="409"/>
                  <a:pt x="218" y="409"/>
                </a:cubicBezTo>
                <a:lnTo>
                  <a:pt x="209" y="409"/>
                </a:lnTo>
                <a:cubicBezTo>
                  <a:pt x="209" y="409"/>
                  <a:pt x="201" y="409"/>
                  <a:pt x="201" y="401"/>
                </a:cubicBezTo>
                <a:cubicBezTo>
                  <a:pt x="193" y="401"/>
                  <a:pt x="193" y="393"/>
                  <a:pt x="193" y="384"/>
                </a:cubicBezTo>
                <a:cubicBezTo>
                  <a:pt x="193" y="117"/>
                  <a:pt x="193" y="117"/>
                  <a:pt x="193" y="117"/>
                </a:cubicBezTo>
                <a:cubicBezTo>
                  <a:pt x="193" y="108"/>
                  <a:pt x="193" y="108"/>
                  <a:pt x="201" y="100"/>
                </a:cubicBezTo>
                <a:cubicBezTo>
                  <a:pt x="201" y="100"/>
                  <a:pt x="209" y="100"/>
                  <a:pt x="218" y="100"/>
                </a:cubicBezTo>
                <a:cubicBezTo>
                  <a:pt x="577" y="217"/>
                  <a:pt x="577" y="217"/>
                  <a:pt x="577" y="217"/>
                </a:cubicBezTo>
                <a:cubicBezTo>
                  <a:pt x="586" y="225"/>
                  <a:pt x="594" y="234"/>
                  <a:pt x="594" y="242"/>
                </a:cubicBezTo>
                <a:close/>
                <a:moveTo>
                  <a:pt x="251" y="719"/>
                </a:moveTo>
                <a:cubicBezTo>
                  <a:pt x="251" y="760"/>
                  <a:pt x="193" y="794"/>
                  <a:pt x="126" y="794"/>
                </a:cubicBezTo>
                <a:cubicBezTo>
                  <a:pt x="59" y="794"/>
                  <a:pt x="0" y="760"/>
                  <a:pt x="0" y="719"/>
                </a:cubicBezTo>
                <a:cubicBezTo>
                  <a:pt x="0" y="685"/>
                  <a:pt x="42" y="660"/>
                  <a:pt x="92" y="652"/>
                </a:cubicBezTo>
                <a:cubicBezTo>
                  <a:pt x="92" y="92"/>
                  <a:pt x="92" y="92"/>
                  <a:pt x="92" y="92"/>
                </a:cubicBezTo>
                <a:lnTo>
                  <a:pt x="101" y="83"/>
                </a:lnTo>
                <a:cubicBezTo>
                  <a:pt x="84" y="75"/>
                  <a:pt x="75" y="67"/>
                  <a:pt x="75" y="42"/>
                </a:cubicBezTo>
                <a:cubicBezTo>
                  <a:pt x="75" y="16"/>
                  <a:pt x="92" y="0"/>
                  <a:pt x="126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68" y="0"/>
                  <a:pt x="193" y="16"/>
                  <a:pt x="193" y="42"/>
                </a:cubicBezTo>
                <a:cubicBezTo>
                  <a:pt x="193" y="67"/>
                  <a:pt x="176" y="83"/>
                  <a:pt x="159" y="92"/>
                </a:cubicBezTo>
                <a:cubicBezTo>
                  <a:pt x="159" y="652"/>
                  <a:pt x="159" y="652"/>
                  <a:pt x="159" y="652"/>
                </a:cubicBezTo>
                <a:cubicBezTo>
                  <a:pt x="209" y="660"/>
                  <a:pt x="251" y="685"/>
                  <a:pt x="251" y="719"/>
                </a:cubicBezTo>
                <a:close/>
                <a:moveTo>
                  <a:pt x="226" y="719"/>
                </a:moveTo>
                <a:cubicBezTo>
                  <a:pt x="226" y="702"/>
                  <a:pt x="201" y="677"/>
                  <a:pt x="159" y="677"/>
                </a:cubicBezTo>
                <a:cubicBezTo>
                  <a:pt x="159" y="719"/>
                  <a:pt x="159" y="719"/>
                  <a:pt x="159" y="719"/>
                </a:cubicBezTo>
                <a:cubicBezTo>
                  <a:pt x="159" y="736"/>
                  <a:pt x="142" y="752"/>
                  <a:pt x="126" y="752"/>
                </a:cubicBezTo>
                <a:cubicBezTo>
                  <a:pt x="109" y="752"/>
                  <a:pt x="92" y="736"/>
                  <a:pt x="92" y="719"/>
                </a:cubicBezTo>
                <a:cubicBezTo>
                  <a:pt x="92" y="677"/>
                  <a:pt x="92" y="677"/>
                  <a:pt x="92" y="677"/>
                </a:cubicBezTo>
                <a:cubicBezTo>
                  <a:pt x="59" y="677"/>
                  <a:pt x="25" y="702"/>
                  <a:pt x="25" y="719"/>
                </a:cubicBezTo>
                <a:cubicBezTo>
                  <a:pt x="25" y="752"/>
                  <a:pt x="75" y="777"/>
                  <a:pt x="126" y="777"/>
                </a:cubicBezTo>
                <a:cubicBezTo>
                  <a:pt x="184" y="777"/>
                  <a:pt x="226" y="752"/>
                  <a:pt x="226" y="719"/>
                </a:cubicBezTo>
                <a:close/>
                <a:moveTo>
                  <a:pt x="226" y="719"/>
                </a:moveTo>
                <a:lnTo>
                  <a:pt x="226" y="7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lIns="121910" tIns="60955" rIns="121910" bIns="60955" anchor="ctr"/>
          <a:lstStyle/>
          <a:p>
            <a:pPr defTabSz="544211">
              <a:defRPr/>
            </a:pPr>
            <a:endParaRPr lang="en-US" sz="2150" dirty="0">
              <a:solidFill>
                <a:srgbClr val="737572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1029440" y="4675804"/>
            <a:ext cx="2194063" cy="1171121"/>
            <a:chOff x="772079" y="3502489"/>
            <a:chExt cx="1645547" cy="878457"/>
          </a:xfrm>
        </p:grpSpPr>
        <p:sp>
          <p:nvSpPr>
            <p:cNvPr id="86" name="Title 20"/>
            <p:cNvSpPr txBox="1">
              <a:spLocks/>
            </p:cNvSpPr>
            <p:nvPr/>
          </p:nvSpPr>
          <p:spPr>
            <a:xfrm>
              <a:off x="903845" y="3502489"/>
              <a:ext cx="1362728" cy="178916"/>
            </a:xfrm>
            <a:prstGeom prst="rect">
              <a:avLst/>
            </a:prstGeom>
          </p:spPr>
          <p:txBody>
            <a:bodyPr vert="horz" wrap="square" lIns="45714" tIns="0" rIns="45714" bIns="22857" rtlCol="0" anchor="t" anchorCtr="0">
              <a:sp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2900" kern="1200">
                  <a:solidFill>
                    <a:schemeClr val="accent6"/>
                  </a:solidFill>
                  <a:latin typeface="Source Sans Pro ExtraLight"/>
                  <a:ea typeface="+mj-ea"/>
                  <a:cs typeface="Source Sans Pro ExtraLight"/>
                </a:defRPr>
              </a:lvl1pPr>
            </a:lstStyle>
            <a:p>
              <a:pPr defTabSz="228554"/>
              <a:r>
                <a:rPr lang="zh-CN" altLang="en-US" sz="1400">
                  <a:solidFill>
                    <a:srgbClr val="737572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Roboto Light"/>
                  <a:sym typeface="Calibri" panose="020F0502020204030204" pitchFamily="34" charset="0"/>
                </a:rPr>
                <a:t>关注公众号</a:t>
              </a:r>
              <a:endParaRPr lang="en-US" sz="1400" dirty="0">
                <a:solidFill>
                  <a:srgbClr val="73757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endParaRPr>
            </a:p>
          </p:txBody>
        </p:sp>
        <p:sp>
          <p:nvSpPr>
            <p:cNvPr id="87" name="Title 20"/>
            <p:cNvSpPr txBox="1">
              <a:spLocks/>
            </p:cNvSpPr>
            <p:nvPr/>
          </p:nvSpPr>
          <p:spPr>
            <a:xfrm>
              <a:off x="772079" y="3829808"/>
              <a:ext cx="1645547" cy="551138"/>
            </a:xfrm>
            <a:prstGeom prst="rect">
              <a:avLst/>
            </a:prstGeom>
          </p:spPr>
          <p:txBody>
            <a:bodyPr vert="horz" wrap="square" lIns="45714" tIns="0" rIns="0" bIns="0" rtlCol="0" anchor="ctr">
              <a:sp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2900" kern="1200">
                  <a:solidFill>
                    <a:schemeClr val="accent6"/>
                  </a:solidFill>
                  <a:latin typeface="Source Sans Pro ExtraLight"/>
                  <a:ea typeface="+mj-ea"/>
                  <a:cs typeface="Source Sans Pro ExtraLight"/>
                </a:defRPr>
              </a:lvl1pPr>
            </a:lstStyle>
            <a:p>
              <a:pPr defTabSz="228554">
                <a:lnSpc>
                  <a:spcPct val="150000"/>
                </a:lnSpc>
              </a:pPr>
              <a:r>
                <a:rPr lang="zh-CN" altLang="en-US" sz="1100">
                  <a:solidFill>
                    <a:srgbClr val="737572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Roboto Light"/>
                  <a:sym typeface="Calibri" panose="020F0502020204030204" pitchFamily="34" charset="0"/>
                </a:rPr>
                <a:t>在此录入上述图表的描述说明，在此录入上述图表的描述说明，在此录入上述图表的描述说明</a:t>
              </a:r>
              <a:endParaRPr lang="en-US" sz="1100" dirty="0">
                <a:solidFill>
                  <a:srgbClr val="73757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endParaRPr>
            </a:p>
          </p:txBody>
        </p:sp>
      </p:grpSp>
      <p:cxnSp>
        <p:nvCxnSpPr>
          <p:cNvPr id="9" name="Straight Connector 8"/>
          <p:cNvCxnSpPr/>
          <p:nvPr/>
        </p:nvCxnSpPr>
        <p:spPr>
          <a:xfrm>
            <a:off x="2126827" y="3641236"/>
            <a:ext cx="0" cy="926633"/>
          </a:xfrm>
          <a:prstGeom prst="line">
            <a:avLst/>
          </a:prstGeom>
          <a:ln w="12700" cmpd="sng">
            <a:solidFill>
              <a:srgbClr val="E5E5E5"/>
            </a:solidFill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/>
          <p:cNvCxnSpPr/>
          <p:nvPr/>
        </p:nvCxnSpPr>
        <p:spPr>
          <a:xfrm>
            <a:off x="4069803" y="3273531"/>
            <a:ext cx="0" cy="539907"/>
          </a:xfrm>
          <a:prstGeom prst="line">
            <a:avLst/>
          </a:prstGeom>
          <a:ln w="12700" cmpd="sng">
            <a:solidFill>
              <a:srgbClr val="E5E5E5"/>
            </a:solidFill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5" name="Straight Connector 94"/>
          <p:cNvCxnSpPr/>
          <p:nvPr/>
        </p:nvCxnSpPr>
        <p:spPr>
          <a:xfrm>
            <a:off x="6087448" y="3641236"/>
            <a:ext cx="0" cy="926633"/>
          </a:xfrm>
          <a:prstGeom prst="line">
            <a:avLst/>
          </a:prstGeom>
          <a:ln w="12700" cmpd="sng">
            <a:solidFill>
              <a:srgbClr val="E5E5E5"/>
            </a:solidFill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9" name="Straight Connector 98"/>
          <p:cNvCxnSpPr/>
          <p:nvPr/>
        </p:nvCxnSpPr>
        <p:spPr>
          <a:xfrm>
            <a:off x="8053918" y="3273531"/>
            <a:ext cx="0" cy="539907"/>
          </a:xfrm>
          <a:prstGeom prst="line">
            <a:avLst/>
          </a:prstGeom>
          <a:ln w="12700" cmpd="sng">
            <a:solidFill>
              <a:srgbClr val="E5E5E5"/>
            </a:solidFill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3" name="Straight Connector 102"/>
          <p:cNvCxnSpPr/>
          <p:nvPr/>
        </p:nvCxnSpPr>
        <p:spPr>
          <a:xfrm>
            <a:off x="9999906" y="3641236"/>
            <a:ext cx="0" cy="926633"/>
          </a:xfrm>
          <a:prstGeom prst="line">
            <a:avLst/>
          </a:prstGeom>
          <a:ln w="12700" cmpd="sng">
            <a:solidFill>
              <a:srgbClr val="E5E5E5"/>
            </a:solidFill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4" name="Group 4698"/>
          <p:cNvGrpSpPr>
            <a:grpSpLocks/>
          </p:cNvGrpSpPr>
          <p:nvPr/>
        </p:nvGrpSpPr>
        <p:grpSpPr bwMode="auto">
          <a:xfrm>
            <a:off x="7759816" y="2397716"/>
            <a:ext cx="527049" cy="516399"/>
            <a:chOff x="5427663" y="4046537"/>
            <a:chExt cx="395287" cy="387350"/>
          </a:xfrm>
          <a:solidFill>
            <a:schemeClr val="bg1"/>
          </a:solidFill>
        </p:grpSpPr>
        <p:sp>
          <p:nvSpPr>
            <p:cNvPr id="105" name="Freeform 418"/>
            <p:cNvSpPr>
              <a:spLocks noChangeArrowheads="1"/>
            </p:cNvSpPr>
            <p:nvPr/>
          </p:nvSpPr>
          <p:spPr bwMode="auto">
            <a:xfrm>
              <a:off x="5635625" y="4046537"/>
              <a:ext cx="187325" cy="184150"/>
            </a:xfrm>
            <a:custGeom>
              <a:avLst/>
              <a:gdLst>
                <a:gd name="T0" fmla="*/ 301 w 520"/>
                <a:gd name="T1" fmla="*/ 75 h 511"/>
                <a:gd name="T2" fmla="*/ 444 w 520"/>
                <a:gd name="T3" fmla="*/ 217 h 511"/>
                <a:gd name="T4" fmla="*/ 394 w 520"/>
                <a:gd name="T5" fmla="*/ 267 h 511"/>
                <a:gd name="T6" fmla="*/ 327 w 520"/>
                <a:gd name="T7" fmla="*/ 200 h 511"/>
                <a:gd name="T8" fmla="*/ 301 w 520"/>
                <a:gd name="T9" fmla="*/ 225 h 511"/>
                <a:gd name="T10" fmla="*/ 368 w 520"/>
                <a:gd name="T11" fmla="*/ 292 h 511"/>
                <a:gd name="T12" fmla="*/ 335 w 520"/>
                <a:gd name="T13" fmla="*/ 326 h 511"/>
                <a:gd name="T14" fmla="*/ 293 w 520"/>
                <a:gd name="T15" fmla="*/ 275 h 511"/>
                <a:gd name="T16" fmla="*/ 268 w 520"/>
                <a:gd name="T17" fmla="*/ 309 h 511"/>
                <a:gd name="T18" fmla="*/ 310 w 520"/>
                <a:gd name="T19" fmla="*/ 351 h 511"/>
                <a:gd name="T20" fmla="*/ 268 w 520"/>
                <a:gd name="T21" fmla="*/ 393 h 511"/>
                <a:gd name="T22" fmla="*/ 201 w 520"/>
                <a:gd name="T23" fmla="*/ 326 h 511"/>
                <a:gd name="T24" fmla="*/ 168 w 520"/>
                <a:gd name="T25" fmla="*/ 351 h 511"/>
                <a:gd name="T26" fmla="*/ 243 w 520"/>
                <a:gd name="T27" fmla="*/ 418 h 511"/>
                <a:gd name="T28" fmla="*/ 209 w 520"/>
                <a:gd name="T29" fmla="*/ 443 h 511"/>
                <a:gd name="T30" fmla="*/ 168 w 520"/>
                <a:gd name="T31" fmla="*/ 401 h 511"/>
                <a:gd name="T32" fmla="*/ 134 w 520"/>
                <a:gd name="T33" fmla="*/ 426 h 511"/>
                <a:gd name="T34" fmla="*/ 218 w 520"/>
                <a:gd name="T35" fmla="*/ 510 h 511"/>
                <a:gd name="T36" fmla="*/ 519 w 520"/>
                <a:gd name="T37" fmla="*/ 217 h 511"/>
                <a:gd name="T38" fmla="*/ 301 w 520"/>
                <a:gd name="T39" fmla="*/ 0 h 511"/>
                <a:gd name="T40" fmla="*/ 0 w 520"/>
                <a:gd name="T41" fmla="*/ 292 h 511"/>
                <a:gd name="T42" fmla="*/ 34 w 520"/>
                <a:gd name="T43" fmla="*/ 334 h 511"/>
                <a:gd name="T44" fmla="*/ 301 w 520"/>
                <a:gd name="T45" fmla="*/ 75 h 511"/>
                <a:gd name="T46" fmla="*/ 301 w 520"/>
                <a:gd name="T47" fmla="*/ 75 h 511"/>
                <a:gd name="T48" fmla="*/ 301 w 520"/>
                <a:gd name="T49" fmla="*/ 75 h 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20" h="511">
                  <a:moveTo>
                    <a:pt x="301" y="75"/>
                  </a:moveTo>
                  <a:lnTo>
                    <a:pt x="444" y="217"/>
                  </a:lnTo>
                  <a:lnTo>
                    <a:pt x="394" y="267"/>
                  </a:lnTo>
                  <a:lnTo>
                    <a:pt x="327" y="200"/>
                  </a:lnTo>
                  <a:lnTo>
                    <a:pt x="301" y="225"/>
                  </a:lnTo>
                  <a:lnTo>
                    <a:pt x="368" y="292"/>
                  </a:lnTo>
                  <a:lnTo>
                    <a:pt x="335" y="326"/>
                  </a:lnTo>
                  <a:lnTo>
                    <a:pt x="293" y="275"/>
                  </a:lnTo>
                  <a:lnTo>
                    <a:pt x="268" y="309"/>
                  </a:lnTo>
                  <a:lnTo>
                    <a:pt x="310" y="351"/>
                  </a:lnTo>
                  <a:lnTo>
                    <a:pt x="268" y="393"/>
                  </a:lnTo>
                  <a:lnTo>
                    <a:pt x="201" y="326"/>
                  </a:lnTo>
                  <a:lnTo>
                    <a:pt x="168" y="351"/>
                  </a:lnTo>
                  <a:lnTo>
                    <a:pt x="243" y="418"/>
                  </a:lnTo>
                  <a:lnTo>
                    <a:pt x="209" y="443"/>
                  </a:lnTo>
                  <a:lnTo>
                    <a:pt x="168" y="401"/>
                  </a:lnTo>
                  <a:lnTo>
                    <a:pt x="134" y="426"/>
                  </a:lnTo>
                  <a:lnTo>
                    <a:pt x="218" y="510"/>
                  </a:lnTo>
                  <a:lnTo>
                    <a:pt x="519" y="217"/>
                  </a:lnTo>
                  <a:lnTo>
                    <a:pt x="301" y="0"/>
                  </a:lnTo>
                  <a:lnTo>
                    <a:pt x="0" y="292"/>
                  </a:lnTo>
                  <a:lnTo>
                    <a:pt x="34" y="334"/>
                  </a:lnTo>
                  <a:lnTo>
                    <a:pt x="301" y="75"/>
                  </a:lnTo>
                  <a:close/>
                  <a:moveTo>
                    <a:pt x="301" y="75"/>
                  </a:moveTo>
                  <a:lnTo>
                    <a:pt x="301" y="75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4211">
                <a:defRPr/>
              </a:pPr>
              <a:endParaRPr lang="en-US" sz="2150" dirty="0">
                <a:solidFill>
                  <a:srgbClr val="73757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106" name="Freeform 419"/>
            <p:cNvSpPr>
              <a:spLocks noChangeArrowheads="1"/>
            </p:cNvSpPr>
            <p:nvPr/>
          </p:nvSpPr>
          <p:spPr bwMode="auto">
            <a:xfrm>
              <a:off x="5635625" y="4046537"/>
              <a:ext cx="187325" cy="184150"/>
            </a:xfrm>
            <a:custGeom>
              <a:avLst/>
              <a:gdLst>
                <a:gd name="T0" fmla="*/ 301 w 520"/>
                <a:gd name="T1" fmla="*/ 75 h 511"/>
                <a:gd name="T2" fmla="*/ 444 w 520"/>
                <a:gd name="T3" fmla="*/ 217 h 511"/>
                <a:gd name="T4" fmla="*/ 394 w 520"/>
                <a:gd name="T5" fmla="*/ 267 h 511"/>
                <a:gd name="T6" fmla="*/ 327 w 520"/>
                <a:gd name="T7" fmla="*/ 200 h 511"/>
                <a:gd name="T8" fmla="*/ 301 w 520"/>
                <a:gd name="T9" fmla="*/ 225 h 511"/>
                <a:gd name="T10" fmla="*/ 368 w 520"/>
                <a:gd name="T11" fmla="*/ 292 h 511"/>
                <a:gd name="T12" fmla="*/ 335 w 520"/>
                <a:gd name="T13" fmla="*/ 326 h 511"/>
                <a:gd name="T14" fmla="*/ 293 w 520"/>
                <a:gd name="T15" fmla="*/ 275 h 511"/>
                <a:gd name="T16" fmla="*/ 268 w 520"/>
                <a:gd name="T17" fmla="*/ 309 h 511"/>
                <a:gd name="T18" fmla="*/ 310 w 520"/>
                <a:gd name="T19" fmla="*/ 351 h 511"/>
                <a:gd name="T20" fmla="*/ 268 w 520"/>
                <a:gd name="T21" fmla="*/ 393 h 511"/>
                <a:gd name="T22" fmla="*/ 201 w 520"/>
                <a:gd name="T23" fmla="*/ 326 h 511"/>
                <a:gd name="T24" fmla="*/ 168 w 520"/>
                <a:gd name="T25" fmla="*/ 351 h 511"/>
                <a:gd name="T26" fmla="*/ 243 w 520"/>
                <a:gd name="T27" fmla="*/ 418 h 511"/>
                <a:gd name="T28" fmla="*/ 209 w 520"/>
                <a:gd name="T29" fmla="*/ 443 h 511"/>
                <a:gd name="T30" fmla="*/ 168 w 520"/>
                <a:gd name="T31" fmla="*/ 401 h 511"/>
                <a:gd name="T32" fmla="*/ 134 w 520"/>
                <a:gd name="T33" fmla="*/ 426 h 511"/>
                <a:gd name="T34" fmla="*/ 218 w 520"/>
                <a:gd name="T35" fmla="*/ 510 h 511"/>
                <a:gd name="T36" fmla="*/ 519 w 520"/>
                <a:gd name="T37" fmla="*/ 217 h 511"/>
                <a:gd name="T38" fmla="*/ 301 w 520"/>
                <a:gd name="T39" fmla="*/ 0 h 511"/>
                <a:gd name="T40" fmla="*/ 0 w 520"/>
                <a:gd name="T41" fmla="*/ 292 h 511"/>
                <a:gd name="T42" fmla="*/ 34 w 520"/>
                <a:gd name="T43" fmla="*/ 334 h 511"/>
                <a:gd name="T44" fmla="*/ 301 w 520"/>
                <a:gd name="T45" fmla="*/ 75 h 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0" h="511">
                  <a:moveTo>
                    <a:pt x="301" y="75"/>
                  </a:moveTo>
                  <a:lnTo>
                    <a:pt x="444" y="217"/>
                  </a:lnTo>
                  <a:lnTo>
                    <a:pt x="394" y="267"/>
                  </a:lnTo>
                  <a:lnTo>
                    <a:pt x="327" y="200"/>
                  </a:lnTo>
                  <a:lnTo>
                    <a:pt x="301" y="225"/>
                  </a:lnTo>
                  <a:lnTo>
                    <a:pt x="368" y="292"/>
                  </a:lnTo>
                  <a:lnTo>
                    <a:pt x="335" y="326"/>
                  </a:lnTo>
                  <a:lnTo>
                    <a:pt x="293" y="275"/>
                  </a:lnTo>
                  <a:lnTo>
                    <a:pt x="268" y="309"/>
                  </a:lnTo>
                  <a:lnTo>
                    <a:pt x="310" y="351"/>
                  </a:lnTo>
                  <a:lnTo>
                    <a:pt x="268" y="393"/>
                  </a:lnTo>
                  <a:lnTo>
                    <a:pt x="201" y="326"/>
                  </a:lnTo>
                  <a:lnTo>
                    <a:pt x="168" y="351"/>
                  </a:lnTo>
                  <a:lnTo>
                    <a:pt x="243" y="418"/>
                  </a:lnTo>
                  <a:lnTo>
                    <a:pt x="209" y="443"/>
                  </a:lnTo>
                  <a:lnTo>
                    <a:pt x="168" y="401"/>
                  </a:lnTo>
                  <a:lnTo>
                    <a:pt x="134" y="426"/>
                  </a:lnTo>
                  <a:lnTo>
                    <a:pt x="218" y="510"/>
                  </a:lnTo>
                  <a:lnTo>
                    <a:pt x="519" y="217"/>
                  </a:lnTo>
                  <a:lnTo>
                    <a:pt x="301" y="0"/>
                  </a:lnTo>
                  <a:lnTo>
                    <a:pt x="0" y="292"/>
                  </a:lnTo>
                  <a:lnTo>
                    <a:pt x="34" y="334"/>
                  </a:lnTo>
                  <a:lnTo>
                    <a:pt x="301" y="75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4211">
                <a:defRPr/>
              </a:pPr>
              <a:endParaRPr lang="en-US" sz="2150" dirty="0">
                <a:solidFill>
                  <a:srgbClr val="73757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107" name="Freeform 420"/>
            <p:cNvSpPr>
              <a:spLocks noChangeArrowheads="1"/>
            </p:cNvSpPr>
            <p:nvPr/>
          </p:nvSpPr>
          <p:spPr bwMode="auto">
            <a:xfrm>
              <a:off x="5743575" y="4073524"/>
              <a:ext cx="1588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4211">
                <a:defRPr/>
              </a:pPr>
              <a:endParaRPr lang="en-US" sz="2150" dirty="0">
                <a:solidFill>
                  <a:srgbClr val="73757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108" name="Freeform 421"/>
            <p:cNvSpPr>
              <a:spLocks noChangeArrowheads="1"/>
            </p:cNvSpPr>
            <p:nvPr/>
          </p:nvSpPr>
          <p:spPr bwMode="auto">
            <a:xfrm>
              <a:off x="5427663" y="4229099"/>
              <a:ext cx="204787" cy="204788"/>
            </a:xfrm>
            <a:custGeom>
              <a:avLst/>
              <a:gdLst>
                <a:gd name="T0" fmla="*/ 451 w 569"/>
                <a:gd name="T1" fmla="*/ 158 h 569"/>
                <a:gd name="T2" fmla="*/ 501 w 569"/>
                <a:gd name="T3" fmla="*/ 209 h 569"/>
                <a:gd name="T4" fmla="*/ 468 w 569"/>
                <a:gd name="T5" fmla="*/ 251 h 569"/>
                <a:gd name="T6" fmla="*/ 393 w 569"/>
                <a:gd name="T7" fmla="*/ 175 h 569"/>
                <a:gd name="T8" fmla="*/ 368 w 569"/>
                <a:gd name="T9" fmla="*/ 200 h 569"/>
                <a:gd name="T10" fmla="*/ 443 w 569"/>
                <a:gd name="T11" fmla="*/ 275 h 569"/>
                <a:gd name="T12" fmla="*/ 409 w 569"/>
                <a:gd name="T13" fmla="*/ 309 h 569"/>
                <a:gd name="T14" fmla="*/ 359 w 569"/>
                <a:gd name="T15" fmla="*/ 251 h 569"/>
                <a:gd name="T16" fmla="*/ 334 w 569"/>
                <a:gd name="T17" fmla="*/ 284 h 569"/>
                <a:gd name="T18" fmla="*/ 384 w 569"/>
                <a:gd name="T19" fmla="*/ 334 h 569"/>
                <a:gd name="T20" fmla="*/ 342 w 569"/>
                <a:gd name="T21" fmla="*/ 376 h 569"/>
                <a:gd name="T22" fmla="*/ 267 w 569"/>
                <a:gd name="T23" fmla="*/ 301 h 569"/>
                <a:gd name="T24" fmla="*/ 234 w 569"/>
                <a:gd name="T25" fmla="*/ 326 h 569"/>
                <a:gd name="T26" fmla="*/ 309 w 569"/>
                <a:gd name="T27" fmla="*/ 401 h 569"/>
                <a:gd name="T28" fmla="*/ 284 w 569"/>
                <a:gd name="T29" fmla="*/ 434 h 569"/>
                <a:gd name="T30" fmla="*/ 234 w 569"/>
                <a:gd name="T31" fmla="*/ 376 h 569"/>
                <a:gd name="T32" fmla="*/ 200 w 569"/>
                <a:gd name="T33" fmla="*/ 409 h 569"/>
                <a:gd name="T34" fmla="*/ 250 w 569"/>
                <a:gd name="T35" fmla="*/ 459 h 569"/>
                <a:gd name="T36" fmla="*/ 217 w 569"/>
                <a:gd name="T37" fmla="*/ 493 h 569"/>
                <a:gd name="T38" fmla="*/ 75 w 569"/>
                <a:gd name="T39" fmla="*/ 351 h 569"/>
                <a:gd name="T40" fmla="*/ 393 w 569"/>
                <a:gd name="T41" fmla="*/ 41 h 569"/>
                <a:gd name="T42" fmla="*/ 351 w 569"/>
                <a:gd name="T43" fmla="*/ 0 h 569"/>
                <a:gd name="T44" fmla="*/ 0 w 569"/>
                <a:gd name="T45" fmla="*/ 351 h 569"/>
                <a:gd name="T46" fmla="*/ 217 w 569"/>
                <a:gd name="T47" fmla="*/ 568 h 569"/>
                <a:gd name="T48" fmla="*/ 568 w 569"/>
                <a:gd name="T49" fmla="*/ 225 h 569"/>
                <a:gd name="T50" fmla="*/ 484 w 569"/>
                <a:gd name="T51" fmla="*/ 133 h 569"/>
                <a:gd name="T52" fmla="*/ 451 w 569"/>
                <a:gd name="T53" fmla="*/ 158 h 569"/>
                <a:gd name="T54" fmla="*/ 451 w 569"/>
                <a:gd name="T55" fmla="*/ 158 h 569"/>
                <a:gd name="T56" fmla="*/ 451 w 569"/>
                <a:gd name="T57" fmla="*/ 158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69" h="569">
                  <a:moveTo>
                    <a:pt x="451" y="158"/>
                  </a:moveTo>
                  <a:lnTo>
                    <a:pt x="501" y="209"/>
                  </a:lnTo>
                  <a:lnTo>
                    <a:pt x="468" y="251"/>
                  </a:lnTo>
                  <a:lnTo>
                    <a:pt x="393" y="175"/>
                  </a:lnTo>
                  <a:lnTo>
                    <a:pt x="368" y="200"/>
                  </a:lnTo>
                  <a:lnTo>
                    <a:pt x="443" y="275"/>
                  </a:lnTo>
                  <a:lnTo>
                    <a:pt x="409" y="309"/>
                  </a:lnTo>
                  <a:lnTo>
                    <a:pt x="359" y="251"/>
                  </a:lnTo>
                  <a:lnTo>
                    <a:pt x="334" y="284"/>
                  </a:lnTo>
                  <a:lnTo>
                    <a:pt x="384" y="334"/>
                  </a:lnTo>
                  <a:lnTo>
                    <a:pt x="342" y="376"/>
                  </a:lnTo>
                  <a:lnTo>
                    <a:pt x="267" y="301"/>
                  </a:lnTo>
                  <a:lnTo>
                    <a:pt x="234" y="326"/>
                  </a:lnTo>
                  <a:lnTo>
                    <a:pt x="309" y="401"/>
                  </a:lnTo>
                  <a:lnTo>
                    <a:pt x="284" y="434"/>
                  </a:lnTo>
                  <a:lnTo>
                    <a:pt x="234" y="376"/>
                  </a:lnTo>
                  <a:lnTo>
                    <a:pt x="200" y="409"/>
                  </a:lnTo>
                  <a:lnTo>
                    <a:pt x="250" y="459"/>
                  </a:lnTo>
                  <a:lnTo>
                    <a:pt x="217" y="493"/>
                  </a:lnTo>
                  <a:lnTo>
                    <a:pt x="75" y="351"/>
                  </a:lnTo>
                  <a:lnTo>
                    <a:pt x="393" y="41"/>
                  </a:lnTo>
                  <a:lnTo>
                    <a:pt x="351" y="0"/>
                  </a:lnTo>
                  <a:lnTo>
                    <a:pt x="0" y="351"/>
                  </a:lnTo>
                  <a:lnTo>
                    <a:pt x="217" y="568"/>
                  </a:lnTo>
                  <a:lnTo>
                    <a:pt x="568" y="225"/>
                  </a:lnTo>
                  <a:lnTo>
                    <a:pt x="484" y="133"/>
                  </a:lnTo>
                  <a:lnTo>
                    <a:pt x="451" y="158"/>
                  </a:lnTo>
                  <a:close/>
                  <a:moveTo>
                    <a:pt x="451" y="158"/>
                  </a:moveTo>
                  <a:lnTo>
                    <a:pt x="451" y="158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4211">
                <a:defRPr/>
              </a:pPr>
              <a:endParaRPr lang="en-US" sz="2150" dirty="0">
                <a:solidFill>
                  <a:srgbClr val="73757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109" name="Freeform 422"/>
            <p:cNvSpPr>
              <a:spLocks noChangeArrowheads="1"/>
            </p:cNvSpPr>
            <p:nvPr/>
          </p:nvSpPr>
          <p:spPr bwMode="auto">
            <a:xfrm>
              <a:off x="5427663" y="4229099"/>
              <a:ext cx="204787" cy="204788"/>
            </a:xfrm>
            <a:custGeom>
              <a:avLst/>
              <a:gdLst>
                <a:gd name="T0" fmla="*/ 451 w 569"/>
                <a:gd name="T1" fmla="*/ 158 h 569"/>
                <a:gd name="T2" fmla="*/ 501 w 569"/>
                <a:gd name="T3" fmla="*/ 209 h 569"/>
                <a:gd name="T4" fmla="*/ 468 w 569"/>
                <a:gd name="T5" fmla="*/ 251 h 569"/>
                <a:gd name="T6" fmla="*/ 393 w 569"/>
                <a:gd name="T7" fmla="*/ 175 h 569"/>
                <a:gd name="T8" fmla="*/ 368 w 569"/>
                <a:gd name="T9" fmla="*/ 200 h 569"/>
                <a:gd name="T10" fmla="*/ 443 w 569"/>
                <a:gd name="T11" fmla="*/ 275 h 569"/>
                <a:gd name="T12" fmla="*/ 409 w 569"/>
                <a:gd name="T13" fmla="*/ 309 h 569"/>
                <a:gd name="T14" fmla="*/ 359 w 569"/>
                <a:gd name="T15" fmla="*/ 251 h 569"/>
                <a:gd name="T16" fmla="*/ 334 w 569"/>
                <a:gd name="T17" fmla="*/ 284 h 569"/>
                <a:gd name="T18" fmla="*/ 384 w 569"/>
                <a:gd name="T19" fmla="*/ 334 h 569"/>
                <a:gd name="T20" fmla="*/ 342 w 569"/>
                <a:gd name="T21" fmla="*/ 376 h 569"/>
                <a:gd name="T22" fmla="*/ 267 w 569"/>
                <a:gd name="T23" fmla="*/ 301 h 569"/>
                <a:gd name="T24" fmla="*/ 234 w 569"/>
                <a:gd name="T25" fmla="*/ 326 h 569"/>
                <a:gd name="T26" fmla="*/ 309 w 569"/>
                <a:gd name="T27" fmla="*/ 401 h 569"/>
                <a:gd name="T28" fmla="*/ 284 w 569"/>
                <a:gd name="T29" fmla="*/ 434 h 569"/>
                <a:gd name="T30" fmla="*/ 234 w 569"/>
                <a:gd name="T31" fmla="*/ 376 h 569"/>
                <a:gd name="T32" fmla="*/ 200 w 569"/>
                <a:gd name="T33" fmla="*/ 409 h 569"/>
                <a:gd name="T34" fmla="*/ 250 w 569"/>
                <a:gd name="T35" fmla="*/ 459 h 569"/>
                <a:gd name="T36" fmla="*/ 217 w 569"/>
                <a:gd name="T37" fmla="*/ 493 h 569"/>
                <a:gd name="T38" fmla="*/ 75 w 569"/>
                <a:gd name="T39" fmla="*/ 351 h 569"/>
                <a:gd name="T40" fmla="*/ 393 w 569"/>
                <a:gd name="T41" fmla="*/ 41 h 569"/>
                <a:gd name="T42" fmla="*/ 351 w 569"/>
                <a:gd name="T43" fmla="*/ 0 h 569"/>
                <a:gd name="T44" fmla="*/ 0 w 569"/>
                <a:gd name="T45" fmla="*/ 351 h 569"/>
                <a:gd name="T46" fmla="*/ 217 w 569"/>
                <a:gd name="T47" fmla="*/ 568 h 569"/>
                <a:gd name="T48" fmla="*/ 568 w 569"/>
                <a:gd name="T49" fmla="*/ 225 h 569"/>
                <a:gd name="T50" fmla="*/ 484 w 569"/>
                <a:gd name="T51" fmla="*/ 133 h 569"/>
                <a:gd name="T52" fmla="*/ 451 w 569"/>
                <a:gd name="T53" fmla="*/ 158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9" h="569">
                  <a:moveTo>
                    <a:pt x="451" y="158"/>
                  </a:moveTo>
                  <a:lnTo>
                    <a:pt x="501" y="209"/>
                  </a:lnTo>
                  <a:lnTo>
                    <a:pt x="468" y="251"/>
                  </a:lnTo>
                  <a:lnTo>
                    <a:pt x="393" y="175"/>
                  </a:lnTo>
                  <a:lnTo>
                    <a:pt x="368" y="200"/>
                  </a:lnTo>
                  <a:lnTo>
                    <a:pt x="443" y="275"/>
                  </a:lnTo>
                  <a:lnTo>
                    <a:pt x="409" y="309"/>
                  </a:lnTo>
                  <a:lnTo>
                    <a:pt x="359" y="251"/>
                  </a:lnTo>
                  <a:lnTo>
                    <a:pt x="334" y="284"/>
                  </a:lnTo>
                  <a:lnTo>
                    <a:pt x="384" y="334"/>
                  </a:lnTo>
                  <a:lnTo>
                    <a:pt x="342" y="376"/>
                  </a:lnTo>
                  <a:lnTo>
                    <a:pt x="267" y="301"/>
                  </a:lnTo>
                  <a:lnTo>
                    <a:pt x="234" y="326"/>
                  </a:lnTo>
                  <a:lnTo>
                    <a:pt x="309" y="401"/>
                  </a:lnTo>
                  <a:lnTo>
                    <a:pt x="284" y="434"/>
                  </a:lnTo>
                  <a:lnTo>
                    <a:pt x="234" y="376"/>
                  </a:lnTo>
                  <a:lnTo>
                    <a:pt x="200" y="409"/>
                  </a:lnTo>
                  <a:lnTo>
                    <a:pt x="250" y="459"/>
                  </a:lnTo>
                  <a:lnTo>
                    <a:pt x="217" y="493"/>
                  </a:lnTo>
                  <a:lnTo>
                    <a:pt x="75" y="351"/>
                  </a:lnTo>
                  <a:lnTo>
                    <a:pt x="393" y="41"/>
                  </a:lnTo>
                  <a:lnTo>
                    <a:pt x="351" y="0"/>
                  </a:lnTo>
                  <a:lnTo>
                    <a:pt x="0" y="351"/>
                  </a:lnTo>
                  <a:lnTo>
                    <a:pt x="217" y="568"/>
                  </a:lnTo>
                  <a:lnTo>
                    <a:pt x="568" y="225"/>
                  </a:lnTo>
                  <a:lnTo>
                    <a:pt x="484" y="133"/>
                  </a:lnTo>
                  <a:lnTo>
                    <a:pt x="451" y="15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4211">
                <a:defRPr/>
              </a:pPr>
              <a:endParaRPr lang="en-US" sz="2150" dirty="0">
                <a:solidFill>
                  <a:srgbClr val="73757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110" name="Freeform 423"/>
            <p:cNvSpPr>
              <a:spLocks noChangeArrowheads="1"/>
            </p:cNvSpPr>
            <p:nvPr/>
          </p:nvSpPr>
          <p:spPr bwMode="auto">
            <a:xfrm>
              <a:off x="5591175" y="4286249"/>
              <a:ext cx="1588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4211">
                <a:defRPr/>
              </a:pPr>
              <a:endParaRPr lang="en-US" sz="2150" dirty="0">
                <a:solidFill>
                  <a:srgbClr val="73757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111" name="Freeform 424"/>
            <p:cNvSpPr>
              <a:spLocks noChangeArrowheads="1"/>
            </p:cNvSpPr>
            <p:nvPr/>
          </p:nvSpPr>
          <p:spPr bwMode="auto">
            <a:xfrm>
              <a:off x="5473700" y="4070349"/>
              <a:ext cx="312738" cy="319088"/>
            </a:xfrm>
            <a:custGeom>
              <a:avLst/>
              <a:gdLst>
                <a:gd name="T0" fmla="*/ 318 w 870"/>
                <a:gd name="T1" fmla="*/ 142 h 887"/>
                <a:gd name="T2" fmla="*/ 167 w 870"/>
                <a:gd name="T3" fmla="*/ 0 h 887"/>
                <a:gd name="T4" fmla="*/ 0 w 870"/>
                <a:gd name="T5" fmla="*/ 167 h 887"/>
                <a:gd name="T6" fmla="*/ 142 w 870"/>
                <a:gd name="T7" fmla="*/ 317 h 887"/>
                <a:gd name="T8" fmla="*/ 594 w 870"/>
                <a:gd name="T9" fmla="*/ 760 h 887"/>
                <a:gd name="T10" fmla="*/ 869 w 870"/>
                <a:gd name="T11" fmla="*/ 886 h 887"/>
                <a:gd name="T12" fmla="*/ 769 w 870"/>
                <a:gd name="T13" fmla="*/ 601 h 887"/>
                <a:gd name="T14" fmla="*/ 318 w 870"/>
                <a:gd name="T15" fmla="*/ 142 h 887"/>
                <a:gd name="T16" fmla="*/ 117 w 870"/>
                <a:gd name="T17" fmla="*/ 225 h 887"/>
                <a:gd name="T18" fmla="*/ 58 w 870"/>
                <a:gd name="T19" fmla="*/ 167 h 887"/>
                <a:gd name="T20" fmla="*/ 167 w 870"/>
                <a:gd name="T21" fmla="*/ 58 h 887"/>
                <a:gd name="T22" fmla="*/ 226 w 870"/>
                <a:gd name="T23" fmla="*/ 116 h 887"/>
                <a:gd name="T24" fmla="*/ 117 w 870"/>
                <a:gd name="T25" fmla="*/ 225 h 887"/>
                <a:gd name="T26" fmla="*/ 769 w 870"/>
                <a:gd name="T27" fmla="*/ 819 h 887"/>
                <a:gd name="T28" fmla="*/ 610 w 870"/>
                <a:gd name="T29" fmla="*/ 744 h 887"/>
                <a:gd name="T30" fmla="*/ 594 w 870"/>
                <a:gd name="T31" fmla="*/ 727 h 887"/>
                <a:gd name="T32" fmla="*/ 677 w 870"/>
                <a:gd name="T33" fmla="*/ 735 h 887"/>
                <a:gd name="T34" fmla="*/ 669 w 870"/>
                <a:gd name="T35" fmla="*/ 668 h 887"/>
                <a:gd name="T36" fmla="*/ 736 w 870"/>
                <a:gd name="T37" fmla="*/ 677 h 887"/>
                <a:gd name="T38" fmla="*/ 736 w 870"/>
                <a:gd name="T39" fmla="*/ 593 h 887"/>
                <a:gd name="T40" fmla="*/ 752 w 870"/>
                <a:gd name="T41" fmla="*/ 610 h 887"/>
                <a:gd name="T42" fmla="*/ 811 w 870"/>
                <a:gd name="T43" fmla="*/ 769 h 887"/>
                <a:gd name="T44" fmla="*/ 769 w 870"/>
                <a:gd name="T45" fmla="*/ 819 h 887"/>
                <a:gd name="T46" fmla="*/ 769 w 870"/>
                <a:gd name="T47" fmla="*/ 819 h 887"/>
                <a:gd name="T48" fmla="*/ 769 w 870"/>
                <a:gd name="T49" fmla="*/ 819 h 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70" h="887">
                  <a:moveTo>
                    <a:pt x="318" y="142"/>
                  </a:moveTo>
                  <a:lnTo>
                    <a:pt x="167" y="0"/>
                  </a:lnTo>
                  <a:lnTo>
                    <a:pt x="0" y="167"/>
                  </a:lnTo>
                  <a:lnTo>
                    <a:pt x="142" y="317"/>
                  </a:lnTo>
                  <a:lnTo>
                    <a:pt x="594" y="760"/>
                  </a:lnTo>
                  <a:lnTo>
                    <a:pt x="869" y="886"/>
                  </a:lnTo>
                  <a:lnTo>
                    <a:pt x="769" y="601"/>
                  </a:lnTo>
                  <a:lnTo>
                    <a:pt x="318" y="142"/>
                  </a:lnTo>
                  <a:close/>
                  <a:moveTo>
                    <a:pt x="117" y="225"/>
                  </a:moveTo>
                  <a:lnTo>
                    <a:pt x="58" y="167"/>
                  </a:lnTo>
                  <a:lnTo>
                    <a:pt x="167" y="58"/>
                  </a:lnTo>
                  <a:lnTo>
                    <a:pt x="226" y="116"/>
                  </a:lnTo>
                  <a:lnTo>
                    <a:pt x="117" y="225"/>
                  </a:lnTo>
                  <a:close/>
                  <a:moveTo>
                    <a:pt x="769" y="819"/>
                  </a:moveTo>
                  <a:lnTo>
                    <a:pt x="610" y="744"/>
                  </a:lnTo>
                  <a:lnTo>
                    <a:pt x="594" y="727"/>
                  </a:lnTo>
                  <a:lnTo>
                    <a:pt x="677" y="735"/>
                  </a:lnTo>
                  <a:lnTo>
                    <a:pt x="669" y="668"/>
                  </a:lnTo>
                  <a:lnTo>
                    <a:pt x="736" y="677"/>
                  </a:lnTo>
                  <a:lnTo>
                    <a:pt x="736" y="593"/>
                  </a:lnTo>
                  <a:lnTo>
                    <a:pt x="752" y="610"/>
                  </a:lnTo>
                  <a:lnTo>
                    <a:pt x="811" y="769"/>
                  </a:lnTo>
                  <a:lnTo>
                    <a:pt x="769" y="819"/>
                  </a:lnTo>
                  <a:close/>
                  <a:moveTo>
                    <a:pt x="769" y="819"/>
                  </a:moveTo>
                  <a:lnTo>
                    <a:pt x="769" y="819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4211">
                <a:defRPr/>
              </a:pPr>
              <a:endParaRPr lang="en-US" sz="2150" dirty="0">
                <a:solidFill>
                  <a:srgbClr val="73757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112" name="Freeform 425"/>
            <p:cNvSpPr>
              <a:spLocks noChangeArrowheads="1"/>
            </p:cNvSpPr>
            <p:nvPr/>
          </p:nvSpPr>
          <p:spPr bwMode="auto">
            <a:xfrm>
              <a:off x="5473700" y="4070349"/>
              <a:ext cx="312738" cy="319088"/>
            </a:xfrm>
            <a:custGeom>
              <a:avLst/>
              <a:gdLst>
                <a:gd name="T0" fmla="*/ 318 w 870"/>
                <a:gd name="T1" fmla="*/ 142 h 887"/>
                <a:gd name="T2" fmla="*/ 318 w 870"/>
                <a:gd name="T3" fmla="*/ 142 h 887"/>
                <a:gd name="T4" fmla="*/ 167 w 870"/>
                <a:gd name="T5" fmla="*/ 0 h 887"/>
                <a:gd name="T6" fmla="*/ 0 w 870"/>
                <a:gd name="T7" fmla="*/ 167 h 887"/>
                <a:gd name="T8" fmla="*/ 142 w 870"/>
                <a:gd name="T9" fmla="*/ 317 h 887"/>
                <a:gd name="T10" fmla="*/ 142 w 870"/>
                <a:gd name="T11" fmla="*/ 317 h 887"/>
                <a:gd name="T12" fmla="*/ 594 w 870"/>
                <a:gd name="T13" fmla="*/ 760 h 887"/>
                <a:gd name="T14" fmla="*/ 869 w 870"/>
                <a:gd name="T15" fmla="*/ 886 h 887"/>
                <a:gd name="T16" fmla="*/ 769 w 870"/>
                <a:gd name="T17" fmla="*/ 601 h 887"/>
                <a:gd name="T18" fmla="*/ 318 w 870"/>
                <a:gd name="T19" fmla="*/ 142 h 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70" h="887">
                  <a:moveTo>
                    <a:pt x="318" y="142"/>
                  </a:moveTo>
                  <a:lnTo>
                    <a:pt x="318" y="142"/>
                  </a:lnTo>
                  <a:lnTo>
                    <a:pt x="167" y="0"/>
                  </a:lnTo>
                  <a:lnTo>
                    <a:pt x="0" y="167"/>
                  </a:lnTo>
                  <a:lnTo>
                    <a:pt x="142" y="317"/>
                  </a:lnTo>
                  <a:lnTo>
                    <a:pt x="142" y="317"/>
                  </a:lnTo>
                  <a:lnTo>
                    <a:pt x="594" y="760"/>
                  </a:lnTo>
                  <a:lnTo>
                    <a:pt x="869" y="886"/>
                  </a:lnTo>
                  <a:lnTo>
                    <a:pt x="769" y="601"/>
                  </a:lnTo>
                  <a:lnTo>
                    <a:pt x="318" y="142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4211">
                <a:defRPr/>
              </a:pPr>
              <a:endParaRPr lang="en-US" sz="2150" dirty="0">
                <a:solidFill>
                  <a:srgbClr val="73757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113" name="Freeform 426"/>
            <p:cNvSpPr>
              <a:spLocks noChangeArrowheads="1"/>
            </p:cNvSpPr>
            <p:nvPr/>
          </p:nvSpPr>
          <p:spPr bwMode="auto">
            <a:xfrm>
              <a:off x="5494338" y="4090987"/>
              <a:ext cx="60325" cy="60325"/>
            </a:xfrm>
            <a:custGeom>
              <a:avLst/>
              <a:gdLst>
                <a:gd name="T0" fmla="*/ 59 w 169"/>
                <a:gd name="T1" fmla="*/ 167 h 168"/>
                <a:gd name="T2" fmla="*/ 0 w 169"/>
                <a:gd name="T3" fmla="*/ 109 h 168"/>
                <a:gd name="T4" fmla="*/ 109 w 169"/>
                <a:gd name="T5" fmla="*/ 0 h 168"/>
                <a:gd name="T6" fmla="*/ 168 w 169"/>
                <a:gd name="T7" fmla="*/ 58 h 168"/>
                <a:gd name="T8" fmla="*/ 59 w 169"/>
                <a:gd name="T9" fmla="*/ 167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168">
                  <a:moveTo>
                    <a:pt x="59" y="167"/>
                  </a:moveTo>
                  <a:lnTo>
                    <a:pt x="0" y="109"/>
                  </a:lnTo>
                  <a:lnTo>
                    <a:pt x="109" y="0"/>
                  </a:lnTo>
                  <a:lnTo>
                    <a:pt x="168" y="58"/>
                  </a:lnTo>
                  <a:lnTo>
                    <a:pt x="59" y="167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4211">
                <a:defRPr/>
              </a:pPr>
              <a:endParaRPr lang="en-US" sz="2150" dirty="0">
                <a:solidFill>
                  <a:srgbClr val="73757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114" name="Freeform 427"/>
            <p:cNvSpPr>
              <a:spLocks noChangeArrowheads="1"/>
            </p:cNvSpPr>
            <p:nvPr/>
          </p:nvSpPr>
          <p:spPr bwMode="auto">
            <a:xfrm>
              <a:off x="5688013" y="4283074"/>
              <a:ext cx="77787" cy="80963"/>
            </a:xfrm>
            <a:custGeom>
              <a:avLst/>
              <a:gdLst>
                <a:gd name="T0" fmla="*/ 175 w 218"/>
                <a:gd name="T1" fmla="*/ 226 h 227"/>
                <a:gd name="T2" fmla="*/ 16 w 218"/>
                <a:gd name="T3" fmla="*/ 151 h 227"/>
                <a:gd name="T4" fmla="*/ 0 w 218"/>
                <a:gd name="T5" fmla="*/ 134 h 227"/>
                <a:gd name="T6" fmla="*/ 83 w 218"/>
                <a:gd name="T7" fmla="*/ 142 h 227"/>
                <a:gd name="T8" fmla="*/ 75 w 218"/>
                <a:gd name="T9" fmla="*/ 75 h 227"/>
                <a:gd name="T10" fmla="*/ 142 w 218"/>
                <a:gd name="T11" fmla="*/ 84 h 227"/>
                <a:gd name="T12" fmla="*/ 142 w 218"/>
                <a:gd name="T13" fmla="*/ 0 h 227"/>
                <a:gd name="T14" fmla="*/ 158 w 218"/>
                <a:gd name="T15" fmla="*/ 17 h 227"/>
                <a:gd name="T16" fmla="*/ 217 w 218"/>
                <a:gd name="T17" fmla="*/ 176 h 227"/>
                <a:gd name="T18" fmla="*/ 175 w 218"/>
                <a:gd name="T19" fmla="*/ 226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8" h="227">
                  <a:moveTo>
                    <a:pt x="175" y="226"/>
                  </a:moveTo>
                  <a:lnTo>
                    <a:pt x="16" y="151"/>
                  </a:lnTo>
                  <a:lnTo>
                    <a:pt x="0" y="134"/>
                  </a:lnTo>
                  <a:lnTo>
                    <a:pt x="83" y="142"/>
                  </a:lnTo>
                  <a:lnTo>
                    <a:pt x="75" y="75"/>
                  </a:lnTo>
                  <a:lnTo>
                    <a:pt x="142" y="84"/>
                  </a:lnTo>
                  <a:lnTo>
                    <a:pt x="142" y="0"/>
                  </a:lnTo>
                  <a:lnTo>
                    <a:pt x="158" y="17"/>
                  </a:lnTo>
                  <a:lnTo>
                    <a:pt x="217" y="176"/>
                  </a:lnTo>
                  <a:lnTo>
                    <a:pt x="175" y="226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4211">
                <a:defRPr/>
              </a:pPr>
              <a:endParaRPr lang="en-US" sz="2150" dirty="0">
                <a:solidFill>
                  <a:srgbClr val="73757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115" name="Freeform 428"/>
            <p:cNvSpPr>
              <a:spLocks noChangeArrowheads="1"/>
            </p:cNvSpPr>
            <p:nvPr/>
          </p:nvSpPr>
          <p:spPr bwMode="auto">
            <a:xfrm>
              <a:off x="5749925" y="4365624"/>
              <a:ext cx="1588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4211">
                <a:defRPr/>
              </a:pPr>
              <a:endParaRPr lang="en-US" sz="2150" dirty="0">
                <a:solidFill>
                  <a:srgbClr val="73757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sp>
        <p:nvSpPr>
          <p:cNvPr id="49" name="Rectangle 1">
            <a:extLst>
              <a:ext uri="{FF2B5EF4-FFF2-40B4-BE49-F238E27FC236}">
                <a16:creationId xmlns:a16="http://schemas.microsoft.com/office/drawing/2014/main" xmlns="" id="{64369AC2-9937-45D3-9D10-0AF8AF518ABE}"/>
              </a:ext>
            </a:extLst>
          </p:cNvPr>
          <p:cNvSpPr>
            <a:spLocks/>
          </p:cNvSpPr>
          <p:nvPr/>
        </p:nvSpPr>
        <p:spPr bwMode="auto">
          <a:xfrm>
            <a:off x="4704593" y="498785"/>
            <a:ext cx="2782813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 defTabSz="914217"/>
            <a:r>
              <a:rPr lang="zh-CN" altLang="en-US" sz="2800" spc="300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Lato Regular"/>
                <a:sym typeface="Calibri" panose="020F0502020204030204" pitchFamily="34" charset="0"/>
              </a:rPr>
              <a:t>请输入标题内容</a:t>
            </a:r>
            <a:endParaRPr lang="en-US" sz="2800" spc="300" dirty="0">
              <a:solidFill>
                <a:schemeClr val="tx1">
                  <a:lumMod val="50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  <a:cs typeface="Lato Regular"/>
              <a:sym typeface="Calibri" panose="020F0502020204030204" pitchFamily="34" charset="0"/>
            </a:endParaRPr>
          </a:p>
        </p:txBody>
      </p:sp>
      <p:sp>
        <p:nvSpPr>
          <p:cNvPr id="51" name="Rectangle 21">
            <a:extLst>
              <a:ext uri="{FF2B5EF4-FFF2-40B4-BE49-F238E27FC236}">
                <a16:creationId xmlns:a16="http://schemas.microsoft.com/office/drawing/2014/main" xmlns="" id="{1DE9A6B3-6870-4747-A60C-553B2429D412}"/>
              </a:ext>
            </a:extLst>
          </p:cNvPr>
          <p:cNvSpPr/>
          <p:nvPr/>
        </p:nvSpPr>
        <p:spPr>
          <a:xfrm>
            <a:off x="5830086" y="1289648"/>
            <a:ext cx="531827" cy="2847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7"/>
            <a:endParaRPr lang="en-US">
              <a:solidFill>
                <a:schemeClr val="accent1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xmlns="" id="{DB9753E0-C21B-4F10-B9A4-0916AF77F3C5}"/>
              </a:ext>
            </a:extLst>
          </p:cNvPr>
          <p:cNvSpPr/>
          <p:nvPr/>
        </p:nvSpPr>
        <p:spPr>
          <a:xfrm>
            <a:off x="4365141" y="912494"/>
            <a:ext cx="3461717" cy="2964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217">
              <a:lnSpc>
                <a:spcPts val="1733"/>
              </a:lnSpc>
            </a:pPr>
            <a:r>
              <a:rPr lang="en-US" altLang="zh-CN" sz="1200" dirty="0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Lato Light"/>
                <a:sym typeface="Calibri" panose="020F0502020204030204" pitchFamily="34" charset="0"/>
              </a:rPr>
              <a:t>Your Should Try Your Best To Make Your Job </a:t>
            </a:r>
            <a:r>
              <a:rPr lang="en-US" altLang="zh-CN" sz="1200" dirty="0" err="1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Lato Light"/>
                <a:sym typeface="Calibri" panose="020F0502020204030204" pitchFamily="34" charset="0"/>
              </a:rPr>
              <a:t>Wondful</a:t>
            </a:r>
            <a:endParaRPr lang="en-US" altLang="zh-CN" sz="1200" dirty="0">
              <a:solidFill>
                <a:schemeClr val="accent1"/>
              </a:solidFill>
              <a:latin typeface="Calibri" panose="020F0502020204030204" pitchFamily="34" charset="0"/>
              <a:ea typeface="微软雅黑" panose="020B0503020204020204" pitchFamily="34" charset="-122"/>
              <a:cs typeface="Lato Light"/>
              <a:sym typeface="Calibri" panose="020F0502020204030204" pitchFamily="34" charset="0"/>
            </a:endParaRPr>
          </a:p>
        </p:txBody>
      </p:sp>
      <p:grpSp>
        <p:nvGrpSpPr>
          <p:cNvPr id="50" name="Group 18">
            <a:extLst>
              <a:ext uri="{FF2B5EF4-FFF2-40B4-BE49-F238E27FC236}">
                <a16:creationId xmlns:a16="http://schemas.microsoft.com/office/drawing/2014/main" xmlns="" id="{8F415F39-369A-4A1A-8C8B-C499BC3B3FD9}"/>
              </a:ext>
            </a:extLst>
          </p:cNvPr>
          <p:cNvGrpSpPr/>
          <p:nvPr/>
        </p:nvGrpSpPr>
        <p:grpSpPr>
          <a:xfrm>
            <a:off x="2985844" y="3982308"/>
            <a:ext cx="2194063" cy="1171121"/>
            <a:chOff x="772079" y="3502489"/>
            <a:chExt cx="1645547" cy="878457"/>
          </a:xfrm>
        </p:grpSpPr>
        <p:sp>
          <p:nvSpPr>
            <p:cNvPr id="53" name="Title 20">
              <a:extLst>
                <a:ext uri="{FF2B5EF4-FFF2-40B4-BE49-F238E27FC236}">
                  <a16:creationId xmlns:a16="http://schemas.microsoft.com/office/drawing/2014/main" xmlns="" id="{BFC5899A-1D8C-4D52-8CB6-15989257DF76}"/>
                </a:ext>
              </a:extLst>
            </p:cNvPr>
            <p:cNvSpPr txBox="1">
              <a:spLocks/>
            </p:cNvSpPr>
            <p:nvPr/>
          </p:nvSpPr>
          <p:spPr>
            <a:xfrm>
              <a:off x="903845" y="3502489"/>
              <a:ext cx="1362728" cy="178916"/>
            </a:xfrm>
            <a:prstGeom prst="rect">
              <a:avLst/>
            </a:prstGeom>
          </p:spPr>
          <p:txBody>
            <a:bodyPr vert="horz" wrap="square" lIns="45714" tIns="0" rIns="45714" bIns="22857" rtlCol="0" anchor="t" anchorCtr="0">
              <a:sp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2900" kern="1200">
                  <a:solidFill>
                    <a:schemeClr val="accent6"/>
                  </a:solidFill>
                  <a:latin typeface="Source Sans Pro ExtraLight"/>
                  <a:ea typeface="+mj-ea"/>
                  <a:cs typeface="Source Sans Pro ExtraLight"/>
                </a:defRPr>
              </a:lvl1pPr>
            </a:lstStyle>
            <a:p>
              <a:pPr defTabSz="228554"/>
              <a:r>
                <a:rPr lang="zh-CN" altLang="en-US" sz="1400">
                  <a:solidFill>
                    <a:srgbClr val="737572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Roboto Light"/>
                  <a:sym typeface="Calibri" panose="020F0502020204030204" pitchFamily="34" charset="0"/>
                </a:rPr>
                <a:t>关注公众号</a:t>
              </a:r>
              <a:endParaRPr lang="en-US" sz="1400" dirty="0">
                <a:solidFill>
                  <a:srgbClr val="73757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endParaRPr>
            </a:p>
          </p:txBody>
        </p:sp>
        <p:sp>
          <p:nvSpPr>
            <p:cNvPr id="54" name="Title 20">
              <a:extLst>
                <a:ext uri="{FF2B5EF4-FFF2-40B4-BE49-F238E27FC236}">
                  <a16:creationId xmlns:a16="http://schemas.microsoft.com/office/drawing/2014/main" xmlns="" id="{F3E7969D-3C48-4FC7-9939-97E9860BE614}"/>
                </a:ext>
              </a:extLst>
            </p:cNvPr>
            <p:cNvSpPr txBox="1">
              <a:spLocks/>
            </p:cNvSpPr>
            <p:nvPr/>
          </p:nvSpPr>
          <p:spPr>
            <a:xfrm>
              <a:off x="772079" y="3829808"/>
              <a:ext cx="1645547" cy="551138"/>
            </a:xfrm>
            <a:prstGeom prst="rect">
              <a:avLst/>
            </a:prstGeom>
          </p:spPr>
          <p:txBody>
            <a:bodyPr vert="horz" wrap="square" lIns="45714" tIns="0" rIns="0" bIns="0" rtlCol="0" anchor="ctr">
              <a:sp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2900" kern="1200">
                  <a:solidFill>
                    <a:schemeClr val="accent6"/>
                  </a:solidFill>
                  <a:latin typeface="Source Sans Pro ExtraLight"/>
                  <a:ea typeface="+mj-ea"/>
                  <a:cs typeface="Source Sans Pro ExtraLight"/>
                </a:defRPr>
              </a:lvl1pPr>
            </a:lstStyle>
            <a:p>
              <a:pPr defTabSz="228554">
                <a:lnSpc>
                  <a:spcPct val="150000"/>
                </a:lnSpc>
              </a:pPr>
              <a:r>
                <a:rPr lang="zh-CN" altLang="en-US" sz="1100">
                  <a:solidFill>
                    <a:srgbClr val="737572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Roboto Light"/>
                  <a:sym typeface="Calibri" panose="020F0502020204030204" pitchFamily="34" charset="0"/>
                </a:rPr>
                <a:t>在此录入上述图表的描述说明，在此录入上述图表的描述说明，在此录入上述图表的描述说明</a:t>
              </a:r>
              <a:endParaRPr lang="en-US" sz="1100" dirty="0">
                <a:solidFill>
                  <a:srgbClr val="73757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endParaRPr>
            </a:p>
          </p:txBody>
        </p:sp>
      </p:grpSp>
      <p:grpSp>
        <p:nvGrpSpPr>
          <p:cNvPr id="55" name="Group 18">
            <a:extLst>
              <a:ext uri="{FF2B5EF4-FFF2-40B4-BE49-F238E27FC236}">
                <a16:creationId xmlns:a16="http://schemas.microsoft.com/office/drawing/2014/main" xmlns="" id="{BFB80150-E63C-469C-8862-0918582BC490}"/>
              </a:ext>
            </a:extLst>
          </p:cNvPr>
          <p:cNvGrpSpPr/>
          <p:nvPr/>
        </p:nvGrpSpPr>
        <p:grpSpPr>
          <a:xfrm>
            <a:off x="4979312" y="4684991"/>
            <a:ext cx="2194063" cy="1171121"/>
            <a:chOff x="772079" y="3502489"/>
            <a:chExt cx="1645547" cy="878457"/>
          </a:xfrm>
        </p:grpSpPr>
        <p:sp>
          <p:nvSpPr>
            <p:cNvPr id="56" name="Title 20">
              <a:extLst>
                <a:ext uri="{FF2B5EF4-FFF2-40B4-BE49-F238E27FC236}">
                  <a16:creationId xmlns:a16="http://schemas.microsoft.com/office/drawing/2014/main" xmlns="" id="{53641C25-BC68-4D5E-924D-ADD74C96AB3D}"/>
                </a:ext>
              </a:extLst>
            </p:cNvPr>
            <p:cNvSpPr txBox="1">
              <a:spLocks/>
            </p:cNvSpPr>
            <p:nvPr/>
          </p:nvSpPr>
          <p:spPr>
            <a:xfrm>
              <a:off x="903845" y="3502489"/>
              <a:ext cx="1362728" cy="178916"/>
            </a:xfrm>
            <a:prstGeom prst="rect">
              <a:avLst/>
            </a:prstGeom>
          </p:spPr>
          <p:txBody>
            <a:bodyPr vert="horz" wrap="square" lIns="45714" tIns="0" rIns="45714" bIns="22857" rtlCol="0" anchor="t" anchorCtr="0">
              <a:sp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2900" kern="1200">
                  <a:solidFill>
                    <a:schemeClr val="accent6"/>
                  </a:solidFill>
                  <a:latin typeface="Source Sans Pro ExtraLight"/>
                  <a:ea typeface="+mj-ea"/>
                  <a:cs typeface="Source Sans Pro ExtraLight"/>
                </a:defRPr>
              </a:lvl1pPr>
            </a:lstStyle>
            <a:p>
              <a:pPr defTabSz="228554"/>
              <a:r>
                <a:rPr lang="zh-CN" altLang="en-US" sz="1400">
                  <a:solidFill>
                    <a:srgbClr val="737572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Roboto Light"/>
                  <a:sym typeface="Calibri" panose="020F0502020204030204" pitchFamily="34" charset="0"/>
                </a:rPr>
                <a:t>关注公众号</a:t>
              </a:r>
              <a:endParaRPr lang="en-US" sz="1400" dirty="0">
                <a:solidFill>
                  <a:srgbClr val="73757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endParaRPr>
            </a:p>
          </p:txBody>
        </p:sp>
        <p:sp>
          <p:nvSpPr>
            <p:cNvPr id="57" name="Title 20">
              <a:extLst>
                <a:ext uri="{FF2B5EF4-FFF2-40B4-BE49-F238E27FC236}">
                  <a16:creationId xmlns:a16="http://schemas.microsoft.com/office/drawing/2014/main" xmlns="" id="{9839EAA5-BE34-4C01-BCCF-96677FFAF1F1}"/>
                </a:ext>
              </a:extLst>
            </p:cNvPr>
            <p:cNvSpPr txBox="1">
              <a:spLocks/>
            </p:cNvSpPr>
            <p:nvPr/>
          </p:nvSpPr>
          <p:spPr>
            <a:xfrm>
              <a:off x="772079" y="3829808"/>
              <a:ext cx="1645547" cy="551138"/>
            </a:xfrm>
            <a:prstGeom prst="rect">
              <a:avLst/>
            </a:prstGeom>
          </p:spPr>
          <p:txBody>
            <a:bodyPr vert="horz" wrap="square" lIns="45714" tIns="0" rIns="0" bIns="0" rtlCol="0" anchor="ctr">
              <a:sp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2900" kern="1200">
                  <a:solidFill>
                    <a:schemeClr val="accent6"/>
                  </a:solidFill>
                  <a:latin typeface="Source Sans Pro ExtraLight"/>
                  <a:ea typeface="+mj-ea"/>
                  <a:cs typeface="Source Sans Pro ExtraLight"/>
                </a:defRPr>
              </a:lvl1pPr>
            </a:lstStyle>
            <a:p>
              <a:pPr defTabSz="228554">
                <a:lnSpc>
                  <a:spcPct val="150000"/>
                </a:lnSpc>
              </a:pPr>
              <a:r>
                <a:rPr lang="zh-CN" altLang="en-US" sz="1100">
                  <a:solidFill>
                    <a:srgbClr val="737572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Roboto Light"/>
                  <a:sym typeface="Calibri" panose="020F0502020204030204" pitchFamily="34" charset="0"/>
                </a:rPr>
                <a:t>在此录入上述图表的描述说明，在此录入上述图表的描述说明，在此录入上述图表的描述说明</a:t>
              </a:r>
              <a:endParaRPr lang="en-US" sz="1100" dirty="0">
                <a:solidFill>
                  <a:srgbClr val="73757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endParaRPr>
            </a:p>
          </p:txBody>
        </p:sp>
      </p:grpSp>
      <p:grpSp>
        <p:nvGrpSpPr>
          <p:cNvPr id="58" name="Group 18">
            <a:extLst>
              <a:ext uri="{FF2B5EF4-FFF2-40B4-BE49-F238E27FC236}">
                <a16:creationId xmlns:a16="http://schemas.microsoft.com/office/drawing/2014/main" xmlns="" id="{847A0221-DA9C-4AA9-B929-57F4ED419AE1}"/>
              </a:ext>
            </a:extLst>
          </p:cNvPr>
          <p:cNvGrpSpPr/>
          <p:nvPr/>
        </p:nvGrpSpPr>
        <p:grpSpPr>
          <a:xfrm>
            <a:off x="6939227" y="3981221"/>
            <a:ext cx="2194063" cy="1171121"/>
            <a:chOff x="772079" y="3502489"/>
            <a:chExt cx="1645547" cy="878457"/>
          </a:xfrm>
        </p:grpSpPr>
        <p:sp>
          <p:nvSpPr>
            <p:cNvPr id="59" name="Title 20">
              <a:extLst>
                <a:ext uri="{FF2B5EF4-FFF2-40B4-BE49-F238E27FC236}">
                  <a16:creationId xmlns:a16="http://schemas.microsoft.com/office/drawing/2014/main" xmlns="" id="{F033D81B-3192-4E6D-8B7D-46A74797995D}"/>
                </a:ext>
              </a:extLst>
            </p:cNvPr>
            <p:cNvSpPr txBox="1">
              <a:spLocks/>
            </p:cNvSpPr>
            <p:nvPr/>
          </p:nvSpPr>
          <p:spPr>
            <a:xfrm>
              <a:off x="903845" y="3502489"/>
              <a:ext cx="1362728" cy="178916"/>
            </a:xfrm>
            <a:prstGeom prst="rect">
              <a:avLst/>
            </a:prstGeom>
          </p:spPr>
          <p:txBody>
            <a:bodyPr vert="horz" wrap="square" lIns="45714" tIns="0" rIns="45714" bIns="22857" rtlCol="0" anchor="t" anchorCtr="0">
              <a:sp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2900" kern="1200">
                  <a:solidFill>
                    <a:schemeClr val="accent6"/>
                  </a:solidFill>
                  <a:latin typeface="Source Sans Pro ExtraLight"/>
                  <a:ea typeface="+mj-ea"/>
                  <a:cs typeface="Source Sans Pro ExtraLight"/>
                </a:defRPr>
              </a:lvl1pPr>
            </a:lstStyle>
            <a:p>
              <a:pPr defTabSz="228554"/>
              <a:r>
                <a:rPr lang="zh-CN" altLang="en-US" sz="1400">
                  <a:solidFill>
                    <a:srgbClr val="737572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Roboto Light"/>
                  <a:sym typeface="Calibri" panose="020F0502020204030204" pitchFamily="34" charset="0"/>
                </a:rPr>
                <a:t>关注公众号</a:t>
              </a:r>
              <a:endParaRPr lang="en-US" sz="1400" dirty="0">
                <a:solidFill>
                  <a:srgbClr val="73757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endParaRPr>
            </a:p>
          </p:txBody>
        </p:sp>
        <p:sp>
          <p:nvSpPr>
            <p:cNvPr id="60" name="Title 20">
              <a:extLst>
                <a:ext uri="{FF2B5EF4-FFF2-40B4-BE49-F238E27FC236}">
                  <a16:creationId xmlns:a16="http://schemas.microsoft.com/office/drawing/2014/main" xmlns="" id="{BC8C67EC-F6BA-49D4-AC00-9F46A331841E}"/>
                </a:ext>
              </a:extLst>
            </p:cNvPr>
            <p:cNvSpPr txBox="1">
              <a:spLocks/>
            </p:cNvSpPr>
            <p:nvPr/>
          </p:nvSpPr>
          <p:spPr>
            <a:xfrm>
              <a:off x="772079" y="3829808"/>
              <a:ext cx="1645547" cy="551138"/>
            </a:xfrm>
            <a:prstGeom prst="rect">
              <a:avLst/>
            </a:prstGeom>
          </p:spPr>
          <p:txBody>
            <a:bodyPr vert="horz" wrap="square" lIns="45714" tIns="0" rIns="0" bIns="0" rtlCol="0" anchor="ctr">
              <a:sp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2900" kern="1200">
                  <a:solidFill>
                    <a:schemeClr val="accent6"/>
                  </a:solidFill>
                  <a:latin typeface="Source Sans Pro ExtraLight"/>
                  <a:ea typeface="+mj-ea"/>
                  <a:cs typeface="Source Sans Pro ExtraLight"/>
                </a:defRPr>
              </a:lvl1pPr>
            </a:lstStyle>
            <a:p>
              <a:pPr defTabSz="228554">
                <a:lnSpc>
                  <a:spcPct val="150000"/>
                </a:lnSpc>
              </a:pPr>
              <a:r>
                <a:rPr lang="zh-CN" altLang="en-US" sz="1100">
                  <a:solidFill>
                    <a:srgbClr val="737572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Roboto Light"/>
                  <a:sym typeface="Calibri" panose="020F0502020204030204" pitchFamily="34" charset="0"/>
                </a:rPr>
                <a:t>在此录入上述图表的描述说明，在此录入上述图表的描述说明，在此录入上述图表的描述说明</a:t>
              </a:r>
              <a:endParaRPr lang="en-US" sz="1100" dirty="0">
                <a:solidFill>
                  <a:srgbClr val="73757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endParaRPr>
            </a:p>
          </p:txBody>
        </p:sp>
      </p:grpSp>
      <p:grpSp>
        <p:nvGrpSpPr>
          <p:cNvPr id="61" name="Group 18">
            <a:extLst>
              <a:ext uri="{FF2B5EF4-FFF2-40B4-BE49-F238E27FC236}">
                <a16:creationId xmlns:a16="http://schemas.microsoft.com/office/drawing/2014/main" xmlns="" id="{4B6E0D0A-059E-438E-AA5D-ED1FBEA54AD6}"/>
              </a:ext>
            </a:extLst>
          </p:cNvPr>
          <p:cNvGrpSpPr/>
          <p:nvPr/>
        </p:nvGrpSpPr>
        <p:grpSpPr>
          <a:xfrm>
            <a:off x="9141127" y="4675804"/>
            <a:ext cx="2194063" cy="1171121"/>
            <a:chOff x="772079" y="3502489"/>
            <a:chExt cx="1645547" cy="878457"/>
          </a:xfrm>
        </p:grpSpPr>
        <p:sp>
          <p:nvSpPr>
            <p:cNvPr id="62" name="Title 20">
              <a:extLst>
                <a:ext uri="{FF2B5EF4-FFF2-40B4-BE49-F238E27FC236}">
                  <a16:creationId xmlns:a16="http://schemas.microsoft.com/office/drawing/2014/main" xmlns="" id="{4B1A6F1F-89C4-4168-8FCC-8EAEC5AAB9E8}"/>
                </a:ext>
              </a:extLst>
            </p:cNvPr>
            <p:cNvSpPr txBox="1">
              <a:spLocks/>
            </p:cNvSpPr>
            <p:nvPr/>
          </p:nvSpPr>
          <p:spPr>
            <a:xfrm>
              <a:off x="903845" y="3502489"/>
              <a:ext cx="1362728" cy="178916"/>
            </a:xfrm>
            <a:prstGeom prst="rect">
              <a:avLst/>
            </a:prstGeom>
          </p:spPr>
          <p:txBody>
            <a:bodyPr vert="horz" wrap="square" lIns="45714" tIns="0" rIns="45714" bIns="22857" rtlCol="0" anchor="t" anchorCtr="0">
              <a:sp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2900" kern="1200">
                  <a:solidFill>
                    <a:schemeClr val="accent6"/>
                  </a:solidFill>
                  <a:latin typeface="Source Sans Pro ExtraLight"/>
                  <a:ea typeface="+mj-ea"/>
                  <a:cs typeface="Source Sans Pro ExtraLight"/>
                </a:defRPr>
              </a:lvl1pPr>
            </a:lstStyle>
            <a:p>
              <a:pPr defTabSz="228554"/>
              <a:r>
                <a:rPr lang="zh-CN" altLang="en-US" sz="1400">
                  <a:solidFill>
                    <a:srgbClr val="737572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Roboto Light"/>
                  <a:sym typeface="Calibri" panose="020F0502020204030204" pitchFamily="34" charset="0"/>
                </a:rPr>
                <a:t>关注公众号</a:t>
              </a:r>
              <a:endParaRPr lang="en-US" sz="1400" dirty="0">
                <a:solidFill>
                  <a:srgbClr val="73757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endParaRPr>
            </a:p>
          </p:txBody>
        </p:sp>
        <p:sp>
          <p:nvSpPr>
            <p:cNvPr id="63" name="Title 20">
              <a:extLst>
                <a:ext uri="{FF2B5EF4-FFF2-40B4-BE49-F238E27FC236}">
                  <a16:creationId xmlns:a16="http://schemas.microsoft.com/office/drawing/2014/main" xmlns="" id="{CAFA03E8-7556-4366-9974-411B34882C6C}"/>
                </a:ext>
              </a:extLst>
            </p:cNvPr>
            <p:cNvSpPr txBox="1">
              <a:spLocks/>
            </p:cNvSpPr>
            <p:nvPr/>
          </p:nvSpPr>
          <p:spPr>
            <a:xfrm>
              <a:off x="772079" y="3829808"/>
              <a:ext cx="1645547" cy="551138"/>
            </a:xfrm>
            <a:prstGeom prst="rect">
              <a:avLst/>
            </a:prstGeom>
          </p:spPr>
          <p:txBody>
            <a:bodyPr vert="horz" wrap="square" lIns="45714" tIns="0" rIns="0" bIns="0" rtlCol="0" anchor="ctr">
              <a:sp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2900" kern="1200">
                  <a:solidFill>
                    <a:schemeClr val="accent6"/>
                  </a:solidFill>
                  <a:latin typeface="Source Sans Pro ExtraLight"/>
                  <a:ea typeface="+mj-ea"/>
                  <a:cs typeface="Source Sans Pro ExtraLight"/>
                </a:defRPr>
              </a:lvl1pPr>
            </a:lstStyle>
            <a:p>
              <a:pPr defTabSz="228554">
                <a:lnSpc>
                  <a:spcPct val="150000"/>
                </a:lnSpc>
              </a:pPr>
              <a:r>
                <a:rPr lang="zh-CN" altLang="en-US" sz="1100">
                  <a:solidFill>
                    <a:srgbClr val="737572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Roboto Light"/>
                  <a:sym typeface="Calibri" panose="020F0502020204030204" pitchFamily="34" charset="0"/>
                </a:rPr>
                <a:t>在此录入上述图表的描述说明，在此录入上述图表的描述说明，在此录入上述图表的描述说明</a:t>
              </a:r>
              <a:endParaRPr lang="en-US" sz="1100" dirty="0">
                <a:solidFill>
                  <a:srgbClr val="73757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5826533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Picture 45" descr="iMa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9335" y="1260833"/>
            <a:ext cx="5908184" cy="5177675"/>
          </a:xfrm>
          <a:prstGeom prst="rect">
            <a:avLst/>
          </a:prstGeom>
        </p:spPr>
      </p:pic>
      <p:sp>
        <p:nvSpPr>
          <p:cNvPr id="21" name="Oval 20"/>
          <p:cNvSpPr/>
          <p:nvPr/>
        </p:nvSpPr>
        <p:spPr>
          <a:xfrm>
            <a:off x="1040843" y="1888249"/>
            <a:ext cx="923827" cy="92370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7" rIns="91433" bIns="45717" rtlCol="0" anchor="ctr"/>
          <a:lstStyle/>
          <a:p>
            <a:pPr algn="ctr" defTabSz="544211"/>
            <a:endParaRPr lang="id-ID" sz="2150" dirty="0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  <a:cs typeface="Roboto Light"/>
              <a:sym typeface="Calibri" panose="020F050202020403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045215" y="1868562"/>
            <a:ext cx="1082333" cy="307771"/>
          </a:xfrm>
          <a:prstGeom prst="rect">
            <a:avLst/>
          </a:prstGeom>
          <a:noFill/>
        </p:spPr>
        <p:txBody>
          <a:bodyPr wrap="none" lIns="91433" tIns="45717" rIns="91433" bIns="45717" rtlCol="0">
            <a:spAutoFit/>
          </a:bodyPr>
          <a:lstStyle/>
          <a:p>
            <a:pPr defTabSz="544211"/>
            <a:r>
              <a:rPr lang="zh-CN" altLang="en-US" sz="1400" b="1">
                <a:solidFill>
                  <a:srgbClr val="73757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Regular"/>
                <a:sym typeface="Calibri" panose="020F0502020204030204" pitchFamily="34" charset="0"/>
              </a:rPr>
              <a:t>关注公众号</a:t>
            </a:r>
            <a:endParaRPr lang="id-ID" sz="1400" b="1" dirty="0">
              <a:solidFill>
                <a:srgbClr val="737572"/>
              </a:solidFill>
              <a:latin typeface="Calibri" panose="020F0502020204030204" pitchFamily="34" charset="0"/>
              <a:ea typeface="微软雅黑" panose="020B0503020204020204" pitchFamily="34" charset="-122"/>
              <a:cs typeface="Roboto Regular"/>
              <a:sym typeface="Calibri" panose="020F0502020204030204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2032529" y="2181162"/>
            <a:ext cx="3414927" cy="573164"/>
          </a:xfrm>
          <a:prstGeom prst="rect">
            <a:avLst/>
          </a:prstGeom>
        </p:spPr>
        <p:txBody>
          <a:bodyPr wrap="square" lIns="91433" tIns="45717" rIns="91433" bIns="45717">
            <a:spAutoFit/>
          </a:bodyPr>
          <a:lstStyle/>
          <a:p>
            <a:pPr defTabSz="544211">
              <a:lnSpc>
                <a:spcPct val="150000"/>
              </a:lnSpc>
            </a:pPr>
            <a:r>
              <a:rPr lang="zh-CN" altLang="en-US" sz="1100">
                <a:solidFill>
                  <a:srgbClr val="73757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在此录入上述图表的描述说明，在此录入上述图表的描述说明，在此录入上述图表的描述说明，</a:t>
            </a:r>
            <a:endParaRPr lang="en-US" sz="1100" dirty="0">
              <a:solidFill>
                <a:srgbClr val="737572"/>
              </a:solidFill>
              <a:latin typeface="Calibri" panose="020F0502020204030204" pitchFamily="34" charset="0"/>
              <a:ea typeface="微软雅黑" panose="020B0503020204020204" pitchFamily="34" charset="-122"/>
              <a:cs typeface="Roboto Light"/>
              <a:sym typeface="Calibri" panose="020F0502020204030204" pitchFamily="34" charset="0"/>
            </a:endParaRPr>
          </a:p>
        </p:txBody>
      </p:sp>
      <p:sp>
        <p:nvSpPr>
          <p:cNvPr id="26" name="Oval 25"/>
          <p:cNvSpPr/>
          <p:nvPr/>
        </p:nvSpPr>
        <p:spPr>
          <a:xfrm>
            <a:off x="1040843" y="3195716"/>
            <a:ext cx="923827" cy="92370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7" rIns="91433" bIns="45717" rtlCol="0" anchor="ctr"/>
          <a:lstStyle/>
          <a:p>
            <a:pPr algn="ctr" defTabSz="544211"/>
            <a:endParaRPr lang="id-ID" sz="2150" dirty="0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  <a:cs typeface="Roboto Light"/>
              <a:sym typeface="Calibri" panose="020F0502020204030204" pitchFamily="34" charset="0"/>
            </a:endParaRPr>
          </a:p>
        </p:txBody>
      </p:sp>
      <p:sp>
        <p:nvSpPr>
          <p:cNvPr id="27" name="Oval 26"/>
          <p:cNvSpPr/>
          <p:nvPr/>
        </p:nvSpPr>
        <p:spPr>
          <a:xfrm>
            <a:off x="1040843" y="4501887"/>
            <a:ext cx="923827" cy="92370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7" rIns="91433" bIns="45717" rtlCol="0" anchor="ctr"/>
          <a:lstStyle/>
          <a:p>
            <a:pPr algn="ctr" defTabSz="544211"/>
            <a:endParaRPr lang="id-ID" sz="2150" dirty="0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  <a:cs typeface="Roboto Light"/>
              <a:sym typeface="Calibri" panose="020F0502020204030204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046530" y="3177699"/>
            <a:ext cx="1082333" cy="307771"/>
          </a:xfrm>
          <a:prstGeom prst="rect">
            <a:avLst/>
          </a:prstGeom>
          <a:noFill/>
        </p:spPr>
        <p:txBody>
          <a:bodyPr wrap="none" lIns="91433" tIns="45717" rIns="91433" bIns="45717" rtlCol="0">
            <a:spAutoFit/>
          </a:bodyPr>
          <a:lstStyle/>
          <a:p>
            <a:pPr defTabSz="544211"/>
            <a:r>
              <a:rPr lang="zh-CN" altLang="en-US" sz="1400" b="1">
                <a:solidFill>
                  <a:srgbClr val="73757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Regular"/>
                <a:sym typeface="Calibri" panose="020F0502020204030204" pitchFamily="34" charset="0"/>
              </a:rPr>
              <a:t>关注公众号</a:t>
            </a:r>
            <a:endParaRPr lang="id-ID" altLang="zh-CN" sz="1400" b="1" dirty="0">
              <a:solidFill>
                <a:srgbClr val="737572"/>
              </a:solidFill>
              <a:latin typeface="Calibri" panose="020F0502020204030204" pitchFamily="34" charset="0"/>
              <a:ea typeface="微软雅黑" panose="020B0503020204020204" pitchFamily="34" charset="-122"/>
              <a:cs typeface="Roboto Regular"/>
              <a:sym typeface="Calibri" panose="020F0502020204030204" pitchFamily="34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2032529" y="3490299"/>
            <a:ext cx="3414927" cy="573164"/>
          </a:xfrm>
          <a:prstGeom prst="rect">
            <a:avLst/>
          </a:prstGeom>
        </p:spPr>
        <p:txBody>
          <a:bodyPr wrap="square" lIns="91433" tIns="45717" rIns="91433" bIns="45717">
            <a:spAutoFit/>
          </a:bodyPr>
          <a:lstStyle/>
          <a:p>
            <a:pPr lvl="0" defTabSz="544211">
              <a:lnSpc>
                <a:spcPct val="150000"/>
              </a:lnSpc>
            </a:pPr>
            <a:r>
              <a:rPr lang="zh-CN" altLang="en-US" sz="1100">
                <a:solidFill>
                  <a:srgbClr val="73757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在此录入上述图表的描述说明，在此录入上述图表的描述说明，在此录入上述图表的描述说明，</a:t>
            </a:r>
            <a:endParaRPr lang="en-US" altLang="zh-CN" sz="1100" dirty="0">
              <a:solidFill>
                <a:srgbClr val="737572"/>
              </a:solidFill>
              <a:latin typeface="Calibri" panose="020F0502020204030204" pitchFamily="34" charset="0"/>
              <a:ea typeface="微软雅黑" panose="020B0503020204020204" pitchFamily="34" charset="-122"/>
              <a:cs typeface="Roboto Light"/>
              <a:sym typeface="Calibri" panose="020F0502020204030204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2051538" y="4495335"/>
            <a:ext cx="1082333" cy="307771"/>
          </a:xfrm>
          <a:prstGeom prst="rect">
            <a:avLst/>
          </a:prstGeom>
          <a:noFill/>
        </p:spPr>
        <p:txBody>
          <a:bodyPr wrap="none" lIns="91433" tIns="45717" rIns="91433" bIns="45717" rtlCol="0">
            <a:spAutoFit/>
          </a:bodyPr>
          <a:lstStyle/>
          <a:p>
            <a:pPr defTabSz="544211"/>
            <a:r>
              <a:rPr lang="zh-CN" altLang="en-US" sz="1400" b="1">
                <a:solidFill>
                  <a:srgbClr val="73757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Regular"/>
                <a:sym typeface="Calibri" panose="020F0502020204030204" pitchFamily="34" charset="0"/>
              </a:rPr>
              <a:t>关注公众号</a:t>
            </a:r>
            <a:endParaRPr lang="id-ID" altLang="zh-CN" sz="1400" b="1" dirty="0">
              <a:solidFill>
                <a:srgbClr val="737572"/>
              </a:solidFill>
              <a:latin typeface="Calibri" panose="020F0502020204030204" pitchFamily="34" charset="0"/>
              <a:ea typeface="微软雅黑" panose="020B0503020204020204" pitchFamily="34" charset="-122"/>
              <a:cs typeface="Roboto Regular"/>
              <a:sym typeface="Calibri" panose="020F0502020204030204" pitchFamily="34" charset="0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2032529" y="4807935"/>
            <a:ext cx="3414927" cy="573164"/>
          </a:xfrm>
          <a:prstGeom prst="rect">
            <a:avLst/>
          </a:prstGeom>
        </p:spPr>
        <p:txBody>
          <a:bodyPr wrap="square" lIns="91433" tIns="45717" rIns="91433" bIns="45717">
            <a:spAutoFit/>
          </a:bodyPr>
          <a:lstStyle/>
          <a:p>
            <a:pPr lvl="0" defTabSz="544211">
              <a:lnSpc>
                <a:spcPct val="150000"/>
              </a:lnSpc>
            </a:pPr>
            <a:r>
              <a:rPr lang="zh-CN" altLang="en-US" sz="1100">
                <a:solidFill>
                  <a:srgbClr val="73757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Roboto Light"/>
                <a:sym typeface="Calibri" panose="020F0502020204030204" pitchFamily="34" charset="0"/>
              </a:rPr>
              <a:t>在此录入上述图表的描述说明，在此录入上述图表的描述说明，在此录入上述图表的描述说明，</a:t>
            </a:r>
            <a:endParaRPr lang="en-US" altLang="zh-CN" sz="1100" dirty="0">
              <a:solidFill>
                <a:srgbClr val="737572"/>
              </a:solidFill>
              <a:latin typeface="Calibri" panose="020F0502020204030204" pitchFamily="34" charset="0"/>
              <a:ea typeface="微软雅黑" panose="020B0503020204020204" pitchFamily="34" charset="-122"/>
              <a:cs typeface="Roboto Light"/>
              <a:sym typeface="Calibri" panose="020F0502020204030204" pitchFamily="34" charset="0"/>
            </a:endParaRPr>
          </a:p>
        </p:txBody>
      </p:sp>
      <p:sp>
        <p:nvSpPr>
          <p:cNvPr id="47" name="Freeform 67"/>
          <p:cNvSpPr>
            <a:spLocks noChangeArrowheads="1"/>
          </p:cNvSpPr>
          <p:nvPr/>
        </p:nvSpPr>
        <p:spPr bwMode="auto">
          <a:xfrm>
            <a:off x="1293534" y="2036995"/>
            <a:ext cx="481169" cy="565253"/>
          </a:xfrm>
          <a:custGeom>
            <a:avLst/>
            <a:gdLst>
              <a:gd name="T0" fmla="*/ 434 w 453"/>
              <a:gd name="T1" fmla="*/ 186 h 533"/>
              <a:gd name="T2" fmla="*/ 434 w 453"/>
              <a:gd name="T3" fmla="*/ 186 h 533"/>
              <a:gd name="T4" fmla="*/ 44 w 453"/>
              <a:gd name="T5" fmla="*/ 160 h 533"/>
              <a:gd name="T6" fmla="*/ 0 w 453"/>
              <a:gd name="T7" fmla="*/ 178 h 533"/>
              <a:gd name="T8" fmla="*/ 88 w 453"/>
              <a:gd name="T9" fmla="*/ 532 h 533"/>
              <a:gd name="T10" fmla="*/ 141 w 453"/>
              <a:gd name="T11" fmla="*/ 532 h 533"/>
              <a:gd name="T12" fmla="*/ 97 w 453"/>
              <a:gd name="T13" fmla="*/ 355 h 533"/>
              <a:gd name="T14" fmla="*/ 443 w 453"/>
              <a:gd name="T15" fmla="*/ 195 h 533"/>
              <a:gd name="T16" fmla="*/ 434 w 453"/>
              <a:gd name="T17" fmla="*/ 186 h 5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53" h="533">
                <a:moveTo>
                  <a:pt x="434" y="186"/>
                </a:moveTo>
                <a:lnTo>
                  <a:pt x="434" y="186"/>
                </a:lnTo>
                <a:cubicBezTo>
                  <a:pt x="151" y="301"/>
                  <a:pt x="266" y="0"/>
                  <a:pt x="44" y="160"/>
                </a:cubicBezTo>
                <a:cubicBezTo>
                  <a:pt x="0" y="178"/>
                  <a:pt x="0" y="178"/>
                  <a:pt x="0" y="178"/>
                </a:cubicBezTo>
                <a:cubicBezTo>
                  <a:pt x="88" y="532"/>
                  <a:pt x="88" y="532"/>
                  <a:pt x="88" y="532"/>
                </a:cubicBezTo>
                <a:cubicBezTo>
                  <a:pt x="141" y="532"/>
                  <a:pt x="141" y="532"/>
                  <a:pt x="141" y="532"/>
                </a:cubicBezTo>
                <a:cubicBezTo>
                  <a:pt x="97" y="355"/>
                  <a:pt x="97" y="355"/>
                  <a:pt x="97" y="355"/>
                </a:cubicBezTo>
                <a:cubicBezTo>
                  <a:pt x="293" y="195"/>
                  <a:pt x="213" y="532"/>
                  <a:pt x="443" y="195"/>
                </a:cubicBezTo>
                <a:cubicBezTo>
                  <a:pt x="452" y="195"/>
                  <a:pt x="443" y="186"/>
                  <a:pt x="434" y="186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/>
            <a:endParaRPr lang="en-US" sz="2150">
              <a:solidFill>
                <a:srgbClr val="737572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48" name="Freeform 82"/>
          <p:cNvSpPr>
            <a:spLocks noChangeArrowheads="1"/>
          </p:cNvSpPr>
          <p:nvPr/>
        </p:nvSpPr>
        <p:spPr bwMode="auto">
          <a:xfrm>
            <a:off x="1247142" y="4741743"/>
            <a:ext cx="527880" cy="471826"/>
          </a:xfrm>
          <a:custGeom>
            <a:avLst/>
            <a:gdLst>
              <a:gd name="T0" fmla="*/ 443 w 497"/>
              <a:gd name="T1" fmla="*/ 0 h 444"/>
              <a:gd name="T2" fmla="*/ 443 w 497"/>
              <a:gd name="T3" fmla="*/ 0 h 444"/>
              <a:gd name="T4" fmla="*/ 53 w 497"/>
              <a:gd name="T5" fmla="*/ 0 h 444"/>
              <a:gd name="T6" fmla="*/ 0 w 497"/>
              <a:gd name="T7" fmla="*/ 53 h 444"/>
              <a:gd name="T8" fmla="*/ 0 w 497"/>
              <a:gd name="T9" fmla="*/ 345 h 444"/>
              <a:gd name="T10" fmla="*/ 53 w 497"/>
              <a:gd name="T11" fmla="*/ 399 h 444"/>
              <a:gd name="T12" fmla="*/ 151 w 497"/>
              <a:gd name="T13" fmla="*/ 399 h 444"/>
              <a:gd name="T14" fmla="*/ 151 w 497"/>
              <a:gd name="T15" fmla="*/ 345 h 444"/>
              <a:gd name="T16" fmla="*/ 44 w 497"/>
              <a:gd name="T17" fmla="*/ 345 h 444"/>
              <a:gd name="T18" fmla="*/ 44 w 497"/>
              <a:gd name="T19" fmla="*/ 124 h 444"/>
              <a:gd name="T20" fmla="*/ 443 w 497"/>
              <a:gd name="T21" fmla="*/ 124 h 444"/>
              <a:gd name="T22" fmla="*/ 443 w 497"/>
              <a:gd name="T23" fmla="*/ 345 h 444"/>
              <a:gd name="T24" fmla="*/ 345 w 497"/>
              <a:gd name="T25" fmla="*/ 345 h 444"/>
              <a:gd name="T26" fmla="*/ 345 w 497"/>
              <a:gd name="T27" fmla="*/ 399 h 444"/>
              <a:gd name="T28" fmla="*/ 443 w 497"/>
              <a:gd name="T29" fmla="*/ 399 h 444"/>
              <a:gd name="T30" fmla="*/ 496 w 497"/>
              <a:gd name="T31" fmla="*/ 345 h 444"/>
              <a:gd name="T32" fmla="*/ 496 w 497"/>
              <a:gd name="T33" fmla="*/ 53 h 444"/>
              <a:gd name="T34" fmla="*/ 443 w 497"/>
              <a:gd name="T35" fmla="*/ 0 h 444"/>
              <a:gd name="T36" fmla="*/ 62 w 497"/>
              <a:gd name="T37" fmla="*/ 80 h 444"/>
              <a:gd name="T38" fmla="*/ 62 w 497"/>
              <a:gd name="T39" fmla="*/ 80 h 444"/>
              <a:gd name="T40" fmla="*/ 44 w 497"/>
              <a:gd name="T41" fmla="*/ 62 h 444"/>
              <a:gd name="T42" fmla="*/ 62 w 497"/>
              <a:gd name="T43" fmla="*/ 45 h 444"/>
              <a:gd name="T44" fmla="*/ 79 w 497"/>
              <a:gd name="T45" fmla="*/ 62 h 444"/>
              <a:gd name="T46" fmla="*/ 62 w 497"/>
              <a:gd name="T47" fmla="*/ 80 h 444"/>
              <a:gd name="T48" fmla="*/ 116 w 497"/>
              <a:gd name="T49" fmla="*/ 80 h 444"/>
              <a:gd name="T50" fmla="*/ 116 w 497"/>
              <a:gd name="T51" fmla="*/ 80 h 444"/>
              <a:gd name="T52" fmla="*/ 97 w 497"/>
              <a:gd name="T53" fmla="*/ 62 h 444"/>
              <a:gd name="T54" fmla="*/ 116 w 497"/>
              <a:gd name="T55" fmla="*/ 45 h 444"/>
              <a:gd name="T56" fmla="*/ 132 w 497"/>
              <a:gd name="T57" fmla="*/ 62 h 444"/>
              <a:gd name="T58" fmla="*/ 116 w 497"/>
              <a:gd name="T59" fmla="*/ 80 h 444"/>
              <a:gd name="T60" fmla="*/ 443 w 497"/>
              <a:gd name="T61" fmla="*/ 80 h 444"/>
              <a:gd name="T62" fmla="*/ 443 w 497"/>
              <a:gd name="T63" fmla="*/ 80 h 444"/>
              <a:gd name="T64" fmla="*/ 151 w 497"/>
              <a:gd name="T65" fmla="*/ 80 h 444"/>
              <a:gd name="T66" fmla="*/ 151 w 497"/>
              <a:gd name="T67" fmla="*/ 53 h 444"/>
              <a:gd name="T68" fmla="*/ 443 w 497"/>
              <a:gd name="T69" fmla="*/ 53 h 444"/>
              <a:gd name="T70" fmla="*/ 443 w 497"/>
              <a:gd name="T71" fmla="*/ 80 h 444"/>
              <a:gd name="T72" fmla="*/ 248 w 497"/>
              <a:gd name="T73" fmla="*/ 177 h 444"/>
              <a:gd name="T74" fmla="*/ 248 w 497"/>
              <a:gd name="T75" fmla="*/ 177 h 444"/>
              <a:gd name="T76" fmla="*/ 124 w 497"/>
              <a:gd name="T77" fmla="*/ 301 h 444"/>
              <a:gd name="T78" fmla="*/ 204 w 497"/>
              <a:gd name="T79" fmla="*/ 301 h 444"/>
              <a:gd name="T80" fmla="*/ 204 w 497"/>
              <a:gd name="T81" fmla="*/ 443 h 444"/>
              <a:gd name="T82" fmla="*/ 292 w 497"/>
              <a:gd name="T83" fmla="*/ 443 h 444"/>
              <a:gd name="T84" fmla="*/ 292 w 497"/>
              <a:gd name="T85" fmla="*/ 301 h 444"/>
              <a:gd name="T86" fmla="*/ 363 w 497"/>
              <a:gd name="T87" fmla="*/ 301 h 444"/>
              <a:gd name="T88" fmla="*/ 248 w 497"/>
              <a:gd name="T89" fmla="*/ 177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97" h="444">
                <a:moveTo>
                  <a:pt x="443" y="0"/>
                </a:moveTo>
                <a:lnTo>
                  <a:pt x="443" y="0"/>
                </a:lnTo>
                <a:cubicBezTo>
                  <a:pt x="53" y="0"/>
                  <a:pt x="53" y="0"/>
                  <a:pt x="53" y="0"/>
                </a:cubicBezTo>
                <a:cubicBezTo>
                  <a:pt x="17" y="0"/>
                  <a:pt x="0" y="26"/>
                  <a:pt x="0" y="53"/>
                </a:cubicBezTo>
                <a:cubicBezTo>
                  <a:pt x="0" y="345"/>
                  <a:pt x="0" y="345"/>
                  <a:pt x="0" y="345"/>
                </a:cubicBezTo>
                <a:cubicBezTo>
                  <a:pt x="0" y="373"/>
                  <a:pt x="17" y="399"/>
                  <a:pt x="53" y="399"/>
                </a:cubicBezTo>
                <a:cubicBezTo>
                  <a:pt x="151" y="399"/>
                  <a:pt x="151" y="399"/>
                  <a:pt x="151" y="399"/>
                </a:cubicBezTo>
                <a:cubicBezTo>
                  <a:pt x="151" y="345"/>
                  <a:pt x="151" y="345"/>
                  <a:pt x="151" y="345"/>
                </a:cubicBezTo>
                <a:cubicBezTo>
                  <a:pt x="44" y="345"/>
                  <a:pt x="44" y="345"/>
                  <a:pt x="44" y="345"/>
                </a:cubicBezTo>
                <a:cubicBezTo>
                  <a:pt x="44" y="124"/>
                  <a:pt x="44" y="124"/>
                  <a:pt x="44" y="124"/>
                </a:cubicBezTo>
                <a:cubicBezTo>
                  <a:pt x="443" y="124"/>
                  <a:pt x="443" y="124"/>
                  <a:pt x="443" y="124"/>
                </a:cubicBezTo>
                <a:cubicBezTo>
                  <a:pt x="443" y="345"/>
                  <a:pt x="443" y="345"/>
                  <a:pt x="443" y="345"/>
                </a:cubicBezTo>
                <a:cubicBezTo>
                  <a:pt x="345" y="345"/>
                  <a:pt x="345" y="345"/>
                  <a:pt x="345" y="345"/>
                </a:cubicBezTo>
                <a:cubicBezTo>
                  <a:pt x="345" y="399"/>
                  <a:pt x="345" y="399"/>
                  <a:pt x="345" y="399"/>
                </a:cubicBezTo>
                <a:cubicBezTo>
                  <a:pt x="443" y="399"/>
                  <a:pt x="443" y="399"/>
                  <a:pt x="443" y="399"/>
                </a:cubicBezTo>
                <a:cubicBezTo>
                  <a:pt x="470" y="399"/>
                  <a:pt x="496" y="373"/>
                  <a:pt x="496" y="345"/>
                </a:cubicBezTo>
                <a:cubicBezTo>
                  <a:pt x="496" y="53"/>
                  <a:pt x="496" y="53"/>
                  <a:pt x="496" y="53"/>
                </a:cubicBezTo>
                <a:cubicBezTo>
                  <a:pt x="496" y="26"/>
                  <a:pt x="470" y="0"/>
                  <a:pt x="443" y="0"/>
                </a:cubicBezTo>
                <a:close/>
                <a:moveTo>
                  <a:pt x="62" y="80"/>
                </a:moveTo>
                <a:lnTo>
                  <a:pt x="62" y="80"/>
                </a:lnTo>
                <a:cubicBezTo>
                  <a:pt x="53" y="80"/>
                  <a:pt x="44" y="71"/>
                  <a:pt x="44" y="62"/>
                </a:cubicBezTo>
                <a:cubicBezTo>
                  <a:pt x="44" y="53"/>
                  <a:pt x="53" y="45"/>
                  <a:pt x="62" y="45"/>
                </a:cubicBezTo>
                <a:cubicBezTo>
                  <a:pt x="71" y="45"/>
                  <a:pt x="79" y="53"/>
                  <a:pt x="79" y="62"/>
                </a:cubicBezTo>
                <a:cubicBezTo>
                  <a:pt x="79" y="71"/>
                  <a:pt x="71" y="80"/>
                  <a:pt x="62" y="80"/>
                </a:cubicBezTo>
                <a:close/>
                <a:moveTo>
                  <a:pt x="116" y="80"/>
                </a:moveTo>
                <a:lnTo>
                  <a:pt x="116" y="80"/>
                </a:lnTo>
                <a:cubicBezTo>
                  <a:pt x="107" y="80"/>
                  <a:pt x="97" y="71"/>
                  <a:pt x="97" y="62"/>
                </a:cubicBezTo>
                <a:cubicBezTo>
                  <a:pt x="97" y="53"/>
                  <a:pt x="107" y="45"/>
                  <a:pt x="116" y="45"/>
                </a:cubicBezTo>
                <a:cubicBezTo>
                  <a:pt x="124" y="45"/>
                  <a:pt x="132" y="53"/>
                  <a:pt x="132" y="62"/>
                </a:cubicBezTo>
                <a:cubicBezTo>
                  <a:pt x="132" y="71"/>
                  <a:pt x="124" y="80"/>
                  <a:pt x="116" y="80"/>
                </a:cubicBezTo>
                <a:close/>
                <a:moveTo>
                  <a:pt x="443" y="80"/>
                </a:moveTo>
                <a:lnTo>
                  <a:pt x="443" y="80"/>
                </a:lnTo>
                <a:cubicBezTo>
                  <a:pt x="151" y="80"/>
                  <a:pt x="151" y="80"/>
                  <a:pt x="151" y="80"/>
                </a:cubicBezTo>
                <a:cubicBezTo>
                  <a:pt x="151" y="53"/>
                  <a:pt x="151" y="53"/>
                  <a:pt x="151" y="53"/>
                </a:cubicBezTo>
                <a:cubicBezTo>
                  <a:pt x="443" y="53"/>
                  <a:pt x="443" y="53"/>
                  <a:pt x="443" y="53"/>
                </a:cubicBezTo>
                <a:lnTo>
                  <a:pt x="443" y="80"/>
                </a:lnTo>
                <a:close/>
                <a:moveTo>
                  <a:pt x="248" y="177"/>
                </a:moveTo>
                <a:lnTo>
                  <a:pt x="248" y="177"/>
                </a:lnTo>
                <a:cubicBezTo>
                  <a:pt x="124" y="301"/>
                  <a:pt x="124" y="301"/>
                  <a:pt x="124" y="301"/>
                </a:cubicBezTo>
                <a:cubicBezTo>
                  <a:pt x="204" y="301"/>
                  <a:pt x="204" y="301"/>
                  <a:pt x="204" y="301"/>
                </a:cubicBezTo>
                <a:cubicBezTo>
                  <a:pt x="204" y="443"/>
                  <a:pt x="204" y="443"/>
                  <a:pt x="204" y="443"/>
                </a:cubicBezTo>
                <a:cubicBezTo>
                  <a:pt x="292" y="443"/>
                  <a:pt x="292" y="443"/>
                  <a:pt x="292" y="443"/>
                </a:cubicBezTo>
                <a:cubicBezTo>
                  <a:pt x="292" y="301"/>
                  <a:pt x="292" y="301"/>
                  <a:pt x="292" y="301"/>
                </a:cubicBezTo>
                <a:cubicBezTo>
                  <a:pt x="363" y="301"/>
                  <a:pt x="363" y="301"/>
                  <a:pt x="363" y="301"/>
                </a:cubicBezTo>
                <a:lnTo>
                  <a:pt x="248" y="17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/>
            <a:endParaRPr lang="en-US" sz="2150">
              <a:solidFill>
                <a:srgbClr val="737572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49" name="Freeform 102"/>
          <p:cNvSpPr>
            <a:spLocks noChangeArrowheads="1"/>
          </p:cNvSpPr>
          <p:nvPr/>
        </p:nvSpPr>
        <p:spPr bwMode="auto">
          <a:xfrm>
            <a:off x="1241692" y="3431829"/>
            <a:ext cx="527884" cy="471823"/>
          </a:xfrm>
          <a:custGeom>
            <a:avLst/>
            <a:gdLst>
              <a:gd name="T0" fmla="*/ 80 w 498"/>
              <a:gd name="T1" fmla="*/ 151 h 445"/>
              <a:gd name="T2" fmla="*/ 80 w 498"/>
              <a:gd name="T3" fmla="*/ 151 h 445"/>
              <a:gd name="T4" fmla="*/ 142 w 498"/>
              <a:gd name="T5" fmla="*/ 169 h 445"/>
              <a:gd name="T6" fmla="*/ 151 w 498"/>
              <a:gd name="T7" fmla="*/ 169 h 445"/>
              <a:gd name="T8" fmla="*/ 195 w 498"/>
              <a:gd name="T9" fmla="*/ 134 h 445"/>
              <a:gd name="T10" fmla="*/ 195 w 498"/>
              <a:gd name="T11" fmla="*/ 125 h 445"/>
              <a:gd name="T12" fmla="*/ 178 w 498"/>
              <a:gd name="T13" fmla="*/ 107 h 445"/>
              <a:gd name="T14" fmla="*/ 275 w 498"/>
              <a:gd name="T15" fmla="*/ 10 h 445"/>
              <a:gd name="T16" fmla="*/ 195 w 498"/>
              <a:gd name="T17" fmla="*/ 0 h 445"/>
              <a:gd name="T18" fmla="*/ 107 w 498"/>
              <a:gd name="T19" fmla="*/ 54 h 445"/>
              <a:gd name="T20" fmla="*/ 72 w 498"/>
              <a:gd name="T21" fmla="*/ 81 h 445"/>
              <a:gd name="T22" fmla="*/ 53 w 498"/>
              <a:gd name="T23" fmla="*/ 116 h 445"/>
              <a:gd name="T24" fmla="*/ 18 w 498"/>
              <a:gd name="T25" fmla="*/ 125 h 445"/>
              <a:gd name="T26" fmla="*/ 0 w 498"/>
              <a:gd name="T27" fmla="*/ 143 h 445"/>
              <a:gd name="T28" fmla="*/ 0 w 498"/>
              <a:gd name="T29" fmla="*/ 151 h 445"/>
              <a:gd name="T30" fmla="*/ 36 w 498"/>
              <a:gd name="T31" fmla="*/ 187 h 445"/>
              <a:gd name="T32" fmla="*/ 53 w 498"/>
              <a:gd name="T33" fmla="*/ 196 h 445"/>
              <a:gd name="T34" fmla="*/ 72 w 498"/>
              <a:gd name="T35" fmla="*/ 178 h 445"/>
              <a:gd name="T36" fmla="*/ 80 w 498"/>
              <a:gd name="T37" fmla="*/ 151 h 445"/>
              <a:gd name="T38" fmla="*/ 222 w 498"/>
              <a:gd name="T39" fmla="*/ 160 h 445"/>
              <a:gd name="T40" fmla="*/ 222 w 498"/>
              <a:gd name="T41" fmla="*/ 160 h 445"/>
              <a:gd name="T42" fmla="*/ 213 w 498"/>
              <a:gd name="T43" fmla="*/ 160 h 445"/>
              <a:gd name="T44" fmla="*/ 178 w 498"/>
              <a:gd name="T45" fmla="*/ 187 h 445"/>
              <a:gd name="T46" fmla="*/ 169 w 498"/>
              <a:gd name="T47" fmla="*/ 204 h 445"/>
              <a:gd name="T48" fmla="*/ 381 w 498"/>
              <a:gd name="T49" fmla="*/ 435 h 445"/>
              <a:gd name="T50" fmla="*/ 399 w 498"/>
              <a:gd name="T51" fmla="*/ 435 h 445"/>
              <a:gd name="T52" fmla="*/ 426 w 498"/>
              <a:gd name="T53" fmla="*/ 417 h 445"/>
              <a:gd name="T54" fmla="*/ 426 w 498"/>
              <a:gd name="T55" fmla="*/ 400 h 445"/>
              <a:gd name="T56" fmla="*/ 222 w 498"/>
              <a:gd name="T57" fmla="*/ 160 h 445"/>
              <a:gd name="T58" fmla="*/ 497 w 498"/>
              <a:gd name="T59" fmla="*/ 63 h 445"/>
              <a:gd name="T60" fmla="*/ 497 w 498"/>
              <a:gd name="T61" fmla="*/ 63 h 445"/>
              <a:gd name="T62" fmla="*/ 479 w 498"/>
              <a:gd name="T63" fmla="*/ 54 h 445"/>
              <a:gd name="T64" fmla="*/ 461 w 498"/>
              <a:gd name="T65" fmla="*/ 89 h 445"/>
              <a:gd name="T66" fmla="*/ 408 w 498"/>
              <a:gd name="T67" fmla="*/ 107 h 445"/>
              <a:gd name="T68" fmla="*/ 399 w 498"/>
              <a:gd name="T69" fmla="*/ 63 h 445"/>
              <a:gd name="T70" fmla="*/ 417 w 498"/>
              <a:gd name="T71" fmla="*/ 19 h 445"/>
              <a:gd name="T72" fmla="*/ 408 w 498"/>
              <a:gd name="T73" fmla="*/ 10 h 445"/>
              <a:gd name="T74" fmla="*/ 337 w 498"/>
              <a:gd name="T75" fmla="*/ 72 h 445"/>
              <a:gd name="T76" fmla="*/ 319 w 498"/>
              <a:gd name="T77" fmla="*/ 151 h 445"/>
              <a:gd name="T78" fmla="*/ 284 w 498"/>
              <a:gd name="T79" fmla="*/ 187 h 445"/>
              <a:gd name="T80" fmla="*/ 319 w 498"/>
              <a:gd name="T81" fmla="*/ 231 h 445"/>
              <a:gd name="T82" fmla="*/ 364 w 498"/>
              <a:gd name="T83" fmla="*/ 187 h 445"/>
              <a:gd name="T84" fmla="*/ 408 w 498"/>
              <a:gd name="T85" fmla="*/ 178 h 445"/>
              <a:gd name="T86" fmla="*/ 488 w 498"/>
              <a:gd name="T87" fmla="*/ 143 h 445"/>
              <a:gd name="T88" fmla="*/ 497 w 498"/>
              <a:gd name="T89" fmla="*/ 63 h 445"/>
              <a:gd name="T90" fmla="*/ 72 w 498"/>
              <a:gd name="T91" fmla="*/ 400 h 445"/>
              <a:gd name="T92" fmla="*/ 72 w 498"/>
              <a:gd name="T93" fmla="*/ 400 h 445"/>
              <a:gd name="T94" fmla="*/ 72 w 498"/>
              <a:gd name="T95" fmla="*/ 417 h 445"/>
              <a:gd name="T96" fmla="*/ 89 w 498"/>
              <a:gd name="T97" fmla="*/ 444 h 445"/>
              <a:gd name="T98" fmla="*/ 107 w 498"/>
              <a:gd name="T99" fmla="*/ 435 h 445"/>
              <a:gd name="T100" fmla="*/ 231 w 498"/>
              <a:gd name="T101" fmla="*/ 320 h 445"/>
              <a:gd name="T102" fmla="*/ 195 w 498"/>
              <a:gd name="T103" fmla="*/ 275 h 445"/>
              <a:gd name="T104" fmla="*/ 72 w 498"/>
              <a:gd name="T105" fmla="*/ 400 h 4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98" h="445">
                <a:moveTo>
                  <a:pt x="80" y="151"/>
                </a:moveTo>
                <a:lnTo>
                  <a:pt x="80" y="151"/>
                </a:lnTo>
                <a:cubicBezTo>
                  <a:pt x="97" y="134"/>
                  <a:pt x="116" y="143"/>
                  <a:pt x="142" y="169"/>
                </a:cubicBezTo>
                <a:cubicBezTo>
                  <a:pt x="151" y="178"/>
                  <a:pt x="151" y="169"/>
                  <a:pt x="151" y="169"/>
                </a:cubicBezTo>
                <a:cubicBezTo>
                  <a:pt x="160" y="169"/>
                  <a:pt x="186" y="134"/>
                  <a:pt x="195" y="134"/>
                </a:cubicBezTo>
                <a:cubicBezTo>
                  <a:pt x="195" y="134"/>
                  <a:pt x="195" y="134"/>
                  <a:pt x="195" y="125"/>
                </a:cubicBezTo>
                <a:cubicBezTo>
                  <a:pt x="186" y="125"/>
                  <a:pt x="178" y="116"/>
                  <a:pt x="178" y="107"/>
                </a:cubicBezTo>
                <a:cubicBezTo>
                  <a:pt x="133" y="45"/>
                  <a:pt x="301" y="10"/>
                  <a:pt x="275" y="10"/>
                </a:cubicBezTo>
                <a:cubicBezTo>
                  <a:pt x="257" y="0"/>
                  <a:pt x="204" y="0"/>
                  <a:pt x="195" y="0"/>
                </a:cubicBezTo>
                <a:cubicBezTo>
                  <a:pt x="169" y="10"/>
                  <a:pt x="125" y="36"/>
                  <a:pt x="107" y="54"/>
                </a:cubicBezTo>
                <a:cubicBezTo>
                  <a:pt x="80" y="72"/>
                  <a:pt x="72" y="81"/>
                  <a:pt x="72" y="81"/>
                </a:cubicBezTo>
                <a:cubicBezTo>
                  <a:pt x="62" y="89"/>
                  <a:pt x="72" y="107"/>
                  <a:pt x="53" y="116"/>
                </a:cubicBezTo>
                <a:cubicBezTo>
                  <a:pt x="36" y="125"/>
                  <a:pt x="27" y="116"/>
                  <a:pt x="18" y="125"/>
                </a:cubicBezTo>
                <a:cubicBezTo>
                  <a:pt x="18" y="134"/>
                  <a:pt x="9" y="134"/>
                  <a:pt x="0" y="143"/>
                </a:cubicBezTo>
                <a:lnTo>
                  <a:pt x="0" y="151"/>
                </a:lnTo>
                <a:lnTo>
                  <a:pt x="36" y="187"/>
                </a:lnTo>
                <a:cubicBezTo>
                  <a:pt x="36" y="196"/>
                  <a:pt x="44" y="196"/>
                  <a:pt x="53" y="196"/>
                </a:cubicBezTo>
                <a:cubicBezTo>
                  <a:pt x="53" y="187"/>
                  <a:pt x="62" y="178"/>
                  <a:pt x="72" y="178"/>
                </a:cubicBezTo>
                <a:cubicBezTo>
                  <a:pt x="72" y="178"/>
                  <a:pt x="72" y="151"/>
                  <a:pt x="80" y="151"/>
                </a:cubicBezTo>
                <a:close/>
                <a:moveTo>
                  <a:pt x="222" y="160"/>
                </a:moveTo>
                <a:lnTo>
                  <a:pt x="222" y="160"/>
                </a:lnTo>
                <a:cubicBezTo>
                  <a:pt x="213" y="160"/>
                  <a:pt x="213" y="160"/>
                  <a:pt x="213" y="160"/>
                </a:cubicBezTo>
                <a:cubicBezTo>
                  <a:pt x="178" y="187"/>
                  <a:pt x="178" y="187"/>
                  <a:pt x="178" y="187"/>
                </a:cubicBezTo>
                <a:cubicBezTo>
                  <a:pt x="169" y="196"/>
                  <a:pt x="169" y="196"/>
                  <a:pt x="169" y="204"/>
                </a:cubicBezTo>
                <a:cubicBezTo>
                  <a:pt x="381" y="435"/>
                  <a:pt x="381" y="435"/>
                  <a:pt x="381" y="435"/>
                </a:cubicBezTo>
                <a:cubicBezTo>
                  <a:pt x="381" y="444"/>
                  <a:pt x="391" y="444"/>
                  <a:pt x="399" y="435"/>
                </a:cubicBezTo>
                <a:cubicBezTo>
                  <a:pt x="426" y="417"/>
                  <a:pt x="426" y="417"/>
                  <a:pt x="426" y="417"/>
                </a:cubicBezTo>
                <a:cubicBezTo>
                  <a:pt x="426" y="408"/>
                  <a:pt x="426" y="400"/>
                  <a:pt x="426" y="400"/>
                </a:cubicBezTo>
                <a:lnTo>
                  <a:pt x="222" y="160"/>
                </a:lnTo>
                <a:close/>
                <a:moveTo>
                  <a:pt x="497" y="63"/>
                </a:moveTo>
                <a:lnTo>
                  <a:pt x="497" y="63"/>
                </a:lnTo>
                <a:cubicBezTo>
                  <a:pt x="488" y="45"/>
                  <a:pt x="488" y="54"/>
                  <a:pt x="479" y="54"/>
                </a:cubicBezTo>
                <a:cubicBezTo>
                  <a:pt x="479" y="63"/>
                  <a:pt x="461" y="81"/>
                  <a:pt x="461" y="89"/>
                </a:cubicBezTo>
                <a:cubicBezTo>
                  <a:pt x="452" y="107"/>
                  <a:pt x="435" y="125"/>
                  <a:pt x="408" y="107"/>
                </a:cubicBezTo>
                <a:cubicBezTo>
                  <a:pt x="381" y="81"/>
                  <a:pt x="391" y="72"/>
                  <a:pt x="399" y="63"/>
                </a:cubicBezTo>
                <a:cubicBezTo>
                  <a:pt x="399" y="54"/>
                  <a:pt x="417" y="28"/>
                  <a:pt x="417" y="19"/>
                </a:cubicBezTo>
                <a:cubicBezTo>
                  <a:pt x="426" y="19"/>
                  <a:pt x="417" y="10"/>
                  <a:pt x="408" y="10"/>
                </a:cubicBezTo>
                <a:cubicBezTo>
                  <a:pt x="399" y="19"/>
                  <a:pt x="346" y="36"/>
                  <a:pt x="337" y="72"/>
                </a:cubicBezTo>
                <a:cubicBezTo>
                  <a:pt x="328" y="98"/>
                  <a:pt x="346" y="125"/>
                  <a:pt x="319" y="151"/>
                </a:cubicBezTo>
                <a:cubicBezTo>
                  <a:pt x="284" y="187"/>
                  <a:pt x="284" y="187"/>
                  <a:pt x="284" y="187"/>
                </a:cubicBezTo>
                <a:cubicBezTo>
                  <a:pt x="319" y="231"/>
                  <a:pt x="319" y="231"/>
                  <a:pt x="319" y="231"/>
                </a:cubicBezTo>
                <a:cubicBezTo>
                  <a:pt x="364" y="187"/>
                  <a:pt x="364" y="187"/>
                  <a:pt x="364" y="187"/>
                </a:cubicBezTo>
                <a:cubicBezTo>
                  <a:pt x="372" y="178"/>
                  <a:pt x="391" y="169"/>
                  <a:pt x="408" y="178"/>
                </a:cubicBezTo>
                <a:cubicBezTo>
                  <a:pt x="452" y="187"/>
                  <a:pt x="470" y="169"/>
                  <a:pt x="488" y="143"/>
                </a:cubicBezTo>
                <a:cubicBezTo>
                  <a:pt x="497" y="116"/>
                  <a:pt x="497" y="72"/>
                  <a:pt x="497" y="63"/>
                </a:cubicBezTo>
                <a:close/>
                <a:moveTo>
                  <a:pt x="72" y="400"/>
                </a:moveTo>
                <a:lnTo>
                  <a:pt x="72" y="400"/>
                </a:lnTo>
                <a:cubicBezTo>
                  <a:pt x="62" y="408"/>
                  <a:pt x="62" y="417"/>
                  <a:pt x="72" y="417"/>
                </a:cubicBezTo>
                <a:cubicBezTo>
                  <a:pt x="89" y="444"/>
                  <a:pt x="89" y="444"/>
                  <a:pt x="89" y="444"/>
                </a:cubicBezTo>
                <a:cubicBezTo>
                  <a:pt x="97" y="444"/>
                  <a:pt x="107" y="444"/>
                  <a:pt x="107" y="435"/>
                </a:cubicBezTo>
                <a:cubicBezTo>
                  <a:pt x="231" y="320"/>
                  <a:pt x="231" y="320"/>
                  <a:pt x="231" y="320"/>
                </a:cubicBezTo>
                <a:cubicBezTo>
                  <a:pt x="195" y="275"/>
                  <a:pt x="195" y="275"/>
                  <a:pt x="195" y="275"/>
                </a:cubicBezTo>
                <a:lnTo>
                  <a:pt x="72" y="4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/>
            <a:endParaRPr lang="en-US" sz="2150">
              <a:solidFill>
                <a:srgbClr val="737572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pic>
        <p:nvPicPr>
          <p:cNvPr id="5" name="图片占位符 4">
            <a:extLst>
              <a:ext uri="{FF2B5EF4-FFF2-40B4-BE49-F238E27FC236}">
                <a16:creationId xmlns:a16="http://schemas.microsoft.com/office/drawing/2014/main" xmlns="" id="{B470B81E-4339-49C9-A9A5-1CBC0D8B871A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5" r="1045"/>
          <a:stretch>
            <a:fillRect/>
          </a:stretch>
        </p:blipFill>
        <p:spPr/>
      </p:pic>
      <p:sp>
        <p:nvSpPr>
          <p:cNvPr id="20" name="Rectangle 1">
            <a:extLst>
              <a:ext uri="{FF2B5EF4-FFF2-40B4-BE49-F238E27FC236}">
                <a16:creationId xmlns:a16="http://schemas.microsoft.com/office/drawing/2014/main" xmlns="" id="{5C75457F-4690-4F82-ACC4-AAB0FA4DC53A}"/>
              </a:ext>
            </a:extLst>
          </p:cNvPr>
          <p:cNvSpPr>
            <a:spLocks/>
          </p:cNvSpPr>
          <p:nvPr/>
        </p:nvSpPr>
        <p:spPr bwMode="auto">
          <a:xfrm>
            <a:off x="4704593" y="498785"/>
            <a:ext cx="2782813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 defTabSz="914217"/>
            <a:r>
              <a:rPr lang="zh-CN" altLang="en-US" sz="2800" spc="300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Lato Regular"/>
                <a:sym typeface="Calibri" panose="020F0502020204030204" pitchFamily="34" charset="0"/>
              </a:rPr>
              <a:t>请输入标题内容</a:t>
            </a:r>
            <a:endParaRPr lang="en-US" sz="2800" spc="300" dirty="0">
              <a:solidFill>
                <a:schemeClr val="tx1">
                  <a:lumMod val="50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  <a:cs typeface="Lato Regular"/>
              <a:sym typeface="Calibri" panose="020F0502020204030204" pitchFamily="34" charset="0"/>
            </a:endParaRPr>
          </a:p>
        </p:txBody>
      </p:sp>
      <p:sp>
        <p:nvSpPr>
          <p:cNvPr id="24" name="Rectangle 21">
            <a:extLst>
              <a:ext uri="{FF2B5EF4-FFF2-40B4-BE49-F238E27FC236}">
                <a16:creationId xmlns:a16="http://schemas.microsoft.com/office/drawing/2014/main" xmlns="" id="{9D3D57D2-67E3-472A-B93E-926A4870B9B6}"/>
              </a:ext>
            </a:extLst>
          </p:cNvPr>
          <p:cNvSpPr/>
          <p:nvPr/>
        </p:nvSpPr>
        <p:spPr>
          <a:xfrm>
            <a:off x="5830086" y="1289648"/>
            <a:ext cx="531827" cy="2847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7"/>
            <a:endParaRPr lang="en-US">
              <a:solidFill>
                <a:schemeClr val="accent1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0F99E526-738B-4045-AEDC-968C9A90333A}"/>
              </a:ext>
            </a:extLst>
          </p:cNvPr>
          <p:cNvSpPr/>
          <p:nvPr/>
        </p:nvSpPr>
        <p:spPr>
          <a:xfrm>
            <a:off x="4365141" y="912494"/>
            <a:ext cx="3461717" cy="2964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217">
              <a:lnSpc>
                <a:spcPts val="1733"/>
              </a:lnSpc>
            </a:pPr>
            <a:r>
              <a:rPr lang="en-US" altLang="zh-CN" sz="1200" dirty="0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Lato Light"/>
                <a:sym typeface="Calibri" panose="020F0502020204030204" pitchFamily="34" charset="0"/>
              </a:rPr>
              <a:t>Your Should Try Your Best To Make Your Job </a:t>
            </a:r>
            <a:r>
              <a:rPr lang="en-US" altLang="zh-CN" sz="1200" dirty="0" err="1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Lato Light"/>
                <a:sym typeface="Calibri" panose="020F0502020204030204" pitchFamily="34" charset="0"/>
              </a:rPr>
              <a:t>Wondful</a:t>
            </a:r>
            <a:endParaRPr lang="en-US" altLang="zh-CN" sz="1200" dirty="0">
              <a:solidFill>
                <a:schemeClr val="accent1"/>
              </a:solidFill>
              <a:latin typeface="Calibri" panose="020F0502020204030204" pitchFamily="34" charset="0"/>
              <a:ea typeface="微软雅黑" panose="020B0503020204020204" pitchFamily="34" charset="-122"/>
              <a:cs typeface="Lato Light"/>
              <a:sym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438788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Office 主题​​">
  <a:themeElements>
    <a:clrScheme name="自定义 409">
      <a:dk1>
        <a:srgbClr val="7F7F7F"/>
      </a:dk1>
      <a:lt1>
        <a:srgbClr val="FFFFFF"/>
      </a:lt1>
      <a:dk2>
        <a:srgbClr val="000000"/>
      </a:dk2>
      <a:lt2>
        <a:srgbClr val="FFFFFF"/>
      </a:lt2>
      <a:accent1>
        <a:srgbClr val="000000"/>
      </a:accent1>
      <a:accent2>
        <a:srgbClr val="0C0C0C"/>
      </a:accent2>
      <a:accent3>
        <a:srgbClr val="4B5050"/>
      </a:accent3>
      <a:accent4>
        <a:srgbClr val="91969B"/>
      </a:accent4>
      <a:accent5>
        <a:srgbClr val="4B5050"/>
      </a:accent5>
      <a:accent6>
        <a:srgbClr val="91969B"/>
      </a:accent6>
      <a:hlink>
        <a:srgbClr val="F33B48"/>
      </a:hlink>
      <a:folHlink>
        <a:srgbClr val="FFC000"/>
      </a:folHlink>
    </a:clrScheme>
    <a:fontScheme name="自定义 1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3A3A3A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蓝色暖调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Lato">
      <a:majorFont>
        <a:latin typeface="Lato Regular"/>
        <a:ea typeface=""/>
        <a:cs typeface=""/>
      </a:majorFont>
      <a:minorFont>
        <a:latin typeface="Lat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523</TotalTime>
  <Words>1518</Words>
  <Application>Microsoft Office PowerPoint</Application>
  <PresentationFormat>宽屏</PresentationFormat>
  <Paragraphs>112</Paragraphs>
  <Slides>13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8" baseType="lpstr">
      <vt:lpstr>Gill Sans</vt:lpstr>
      <vt:lpstr>Lato Hairline</vt:lpstr>
      <vt:lpstr>Lato Light</vt:lpstr>
      <vt:lpstr>Lato Regular</vt:lpstr>
      <vt:lpstr>Roboto Black</vt:lpstr>
      <vt:lpstr>Roboto Light</vt:lpstr>
      <vt:lpstr>北魏楷书(翅膀整理)</vt:lpstr>
      <vt:lpstr>等线</vt:lpstr>
      <vt:lpstr>思源黑体 CN Regular</vt:lpstr>
      <vt:lpstr>微软雅黑</vt:lpstr>
      <vt:lpstr>Arial</vt:lpstr>
      <vt:lpstr>Calibri</vt:lpstr>
      <vt:lpstr>Roboto Regular</vt:lpstr>
      <vt:lpstr>2_Office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小白</dc:creator>
  <cp:keywords>www.51pptmoban.com</cp:keywords>
  <cp:lastModifiedBy>YANGS</cp:lastModifiedBy>
  <cp:revision>84</cp:revision>
  <dcterms:created xsi:type="dcterms:W3CDTF">2017-05-02T06:39:58Z</dcterms:created>
  <dcterms:modified xsi:type="dcterms:W3CDTF">2018-06-04T14:31:00Z</dcterms:modified>
</cp:coreProperties>
</file>