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1156" r:id="rId4"/>
    <p:sldId id="281" r:id="rId5"/>
    <p:sldId id="282" r:id="rId6"/>
    <p:sldId id="287" r:id="rId7"/>
    <p:sldId id="288" r:id="rId8"/>
    <p:sldId id="289" r:id="rId9"/>
    <p:sldId id="290" r:id="rId10"/>
    <p:sldId id="283" r:id="rId11"/>
    <p:sldId id="291" r:id="rId12"/>
    <p:sldId id="293" r:id="rId13"/>
    <p:sldId id="292" r:id="rId14"/>
    <p:sldId id="304" r:id="rId15"/>
    <p:sldId id="1155" r:id="rId16"/>
    <p:sldId id="115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FB2"/>
    <a:srgbClr val="5FA6AE"/>
    <a:srgbClr val="FFE083"/>
    <a:srgbClr val="A8E0DD"/>
    <a:srgbClr val="F27691"/>
    <a:srgbClr val="F2A346"/>
    <a:srgbClr val="1C1C1C"/>
    <a:srgbClr val="F7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482" y="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5C6F0-B5B9-4E5B-BE48-682C293DE26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F86D4-CD65-4638-B5DE-85256906A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022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96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03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721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676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26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90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345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37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96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637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96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593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5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602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596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406DA978-16B6-4268-AC82-9FA97CFDA6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771901"/>
          </a:xfrm>
          <a:custGeom>
            <a:avLst/>
            <a:gdLst>
              <a:gd name="connsiteX0" fmla="*/ 0 w 12192000"/>
              <a:gd name="connsiteY0" fmla="*/ 0 h 5105400"/>
              <a:gd name="connsiteX1" fmla="*/ 12192000 w 12192000"/>
              <a:gd name="connsiteY1" fmla="*/ 0 h 5105400"/>
              <a:gd name="connsiteX2" fmla="*/ 12192000 w 12192000"/>
              <a:gd name="connsiteY2" fmla="*/ 5105400 h 5105400"/>
              <a:gd name="connsiteX3" fmla="*/ 0 w 12192000"/>
              <a:gd name="connsiteY3" fmla="*/ 510540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05400">
                <a:moveTo>
                  <a:pt x="0" y="0"/>
                </a:moveTo>
                <a:lnTo>
                  <a:pt x="12192000" y="0"/>
                </a:lnTo>
                <a:lnTo>
                  <a:pt x="12192000" y="5105400"/>
                </a:lnTo>
                <a:lnTo>
                  <a:pt x="0" y="5105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05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280A83-1458-4744-BC17-D0BF9A21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0F8275-B066-4891-AE14-026EFD635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776EF6-1F98-4E2E-BA49-C8EDDB9B2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DEBEC1-3E79-41D2-BEAC-9E1B39C65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86516E-F640-4EEF-9CA1-5BFB1C699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3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2195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E4A40B-EFBE-4124-BB15-8BD235F49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A58D76-5D6A-452B-AC6C-256354A53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42C7AD-36E7-450C-A666-4655703DD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29097-F538-4996-AD85-B9AE779776D6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D083F6-252F-444B-913B-D80D4A8ACC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83E1E2-361F-4EFF-A7AE-80DAE8C17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F4F00-204B-4839-91A5-AB7ACB763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871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9"/>
          <a:stretch>
            <a:fillRect/>
          </a:stretch>
        </p:blipFill>
        <p:spPr>
          <a:xfrm>
            <a:off x="1" y="0"/>
            <a:ext cx="12186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530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2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8964D4F-233C-4774-AC35-0AEBE3627D92}"/>
              </a:ext>
            </a:extLst>
          </p:cNvPr>
          <p:cNvGrpSpPr/>
          <p:nvPr/>
        </p:nvGrpSpPr>
        <p:grpSpPr>
          <a:xfrm>
            <a:off x="466725" y="461963"/>
            <a:ext cx="11258550" cy="5934075"/>
            <a:chOff x="466725" y="466725"/>
            <a:chExt cx="11258550" cy="593407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7F59949-1328-4EC5-B579-3C53410F1EC1}"/>
                </a:ext>
              </a:extLst>
            </p:cNvPr>
            <p:cNvSpPr/>
            <p:nvPr/>
          </p:nvSpPr>
          <p:spPr>
            <a:xfrm>
              <a:off x="466725" y="466725"/>
              <a:ext cx="11258550" cy="5934075"/>
            </a:xfrm>
            <a:prstGeom prst="rect">
              <a:avLst/>
            </a:prstGeom>
            <a:solidFill>
              <a:srgbClr val="F7F4F8"/>
            </a:solidFill>
            <a:ln>
              <a:noFill/>
            </a:ln>
            <a:effectLst>
              <a:outerShdw blurRad="304800" sx="104000" sy="104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431A0B2-DD05-4002-9EDA-2AD07279B851}"/>
                </a:ext>
              </a:extLst>
            </p:cNvPr>
            <p:cNvSpPr/>
            <p:nvPr/>
          </p:nvSpPr>
          <p:spPr>
            <a:xfrm>
              <a:off x="2982408" y="2368028"/>
              <a:ext cx="621195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b="1" spc="300">
                  <a:solidFill>
                    <a:srgbClr val="F69FB2"/>
                  </a:solidFill>
                  <a:cs typeface="+mn-ea"/>
                  <a:sym typeface="+mn-lt"/>
                </a:rPr>
                <a:t>活动策划工作方案</a:t>
              </a:r>
              <a:r>
                <a:rPr lang="zh-CN" altLang="en-US" sz="4400" b="1" spc="300" dirty="0">
                  <a:solidFill>
                    <a:srgbClr val="F69FB2"/>
                  </a:solidFill>
                  <a:cs typeface="+mn-ea"/>
                  <a:sym typeface="+mn-lt"/>
                </a:rPr>
                <a:t>汇报</a:t>
              </a:r>
              <a:endParaRPr lang="zh-CN" altLang="en-US" sz="4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93DB9CF-D0E6-4828-81F3-30102E2E0823}"/>
                </a:ext>
              </a:extLst>
            </p:cNvPr>
            <p:cNvSpPr/>
            <p:nvPr/>
          </p:nvSpPr>
          <p:spPr>
            <a:xfrm>
              <a:off x="1762548" y="3164755"/>
              <a:ext cx="8666904" cy="7545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en-US" altLang="zh-CN" sz="10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By faith I mean a vision of good one cherishes and the enthusiasm that pushes one to seek its fulfillment regardless of obstacles. By faith I By faith I mean a vision of good one cherishes and the enthusiasm that pushes one to seek its fulfillment regardless of obstacles. By faith I</a:t>
              </a:r>
            </a:p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endParaRPr lang="en-US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22" name="TextBox 60">
              <a:extLst>
                <a:ext uri="{FF2B5EF4-FFF2-40B4-BE49-F238E27FC236}">
                  <a16:creationId xmlns:a16="http://schemas.microsoft.com/office/drawing/2014/main" id="{D6BE6222-28EE-4FF0-9500-70867B4216BE}"/>
                </a:ext>
              </a:extLst>
            </p:cNvPr>
            <p:cNvSpPr txBox="1"/>
            <p:nvPr/>
          </p:nvSpPr>
          <p:spPr>
            <a:xfrm>
              <a:off x="4968522" y="2078987"/>
              <a:ext cx="223971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en-US" sz="900" b="1" spc="15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WRITE A TITLE IN THIS SECTION</a:t>
              </a:r>
              <a:endParaRPr lang="en-US" sz="1000" b="1" spc="15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5879C6D-F9EE-45DD-AFDB-CE2802960C32}"/>
                </a:ext>
              </a:extLst>
            </p:cNvPr>
            <p:cNvSpPr txBox="1"/>
            <p:nvPr/>
          </p:nvSpPr>
          <p:spPr>
            <a:xfrm>
              <a:off x="4218954" y="4325105"/>
              <a:ext cx="3754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69FB2"/>
                  </a:solidFill>
                  <a:cs typeface="+mn-ea"/>
                  <a:sym typeface="+mn-lt"/>
                </a:rPr>
                <a:t>汇报</a:t>
              </a:r>
              <a:r>
                <a:rPr lang="zh-CN" altLang="en-US" sz="1600" b="1">
                  <a:solidFill>
                    <a:srgbClr val="F69FB2"/>
                  </a:solidFill>
                  <a:cs typeface="+mn-ea"/>
                  <a:sym typeface="+mn-lt"/>
                </a:rPr>
                <a:t>人：小 白</a:t>
              </a:r>
              <a:endParaRPr lang="zh-CN" altLang="en-US" sz="16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FBD23146-DA52-4065-83A7-B39BFF04CDF8}"/>
              </a:ext>
            </a:extLst>
          </p:cNvPr>
          <p:cNvSpPr/>
          <p:nvPr/>
        </p:nvSpPr>
        <p:spPr>
          <a:xfrm>
            <a:off x="6523348" y="1489435"/>
            <a:ext cx="848413" cy="871409"/>
          </a:xfrm>
          <a:prstGeom prst="rect">
            <a:avLst/>
          </a:prstGeom>
          <a:noFill/>
          <a:ln w="28575">
            <a:solidFill>
              <a:srgbClr val="FFE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6212717-3C6D-4370-BC95-DDB5EB7729D0}"/>
              </a:ext>
            </a:extLst>
          </p:cNvPr>
          <p:cNvSpPr/>
          <p:nvPr/>
        </p:nvSpPr>
        <p:spPr>
          <a:xfrm>
            <a:off x="7195560" y="1281172"/>
            <a:ext cx="352401" cy="361953"/>
          </a:xfrm>
          <a:prstGeom prst="rect">
            <a:avLst/>
          </a:prstGeom>
          <a:noFill/>
          <a:ln w="19050">
            <a:solidFill>
              <a:srgbClr val="A8E0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A6AE"/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08FBE14-9CE2-40D7-82C9-2A840E0FE2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/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75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25DB4D-33E5-4D60-B623-0754395A0B2B}"/>
              </a:ext>
            </a:extLst>
          </p:cNvPr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F69FB2"/>
                </a:solidFill>
                <a:cs typeface="+mn-ea"/>
                <a:sym typeface="+mn-lt"/>
              </a:rPr>
              <a:t>活动运作策划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020417E-6BC6-4441-8062-F679A62F7DFB}"/>
              </a:ext>
            </a:extLst>
          </p:cNvPr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74">
            <a:extLst>
              <a:ext uri="{FF2B5EF4-FFF2-40B4-BE49-F238E27FC236}">
                <a16:creationId xmlns:a16="http://schemas.microsoft.com/office/drawing/2014/main" id="{A26BBF7F-FFA8-4B62-9CE0-09424947479A}"/>
              </a:ext>
            </a:extLst>
          </p:cNvPr>
          <p:cNvGrpSpPr/>
          <p:nvPr/>
        </p:nvGrpSpPr>
        <p:grpSpPr>
          <a:xfrm>
            <a:off x="777785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20" name="Oval 75">
              <a:extLst>
                <a:ext uri="{FF2B5EF4-FFF2-40B4-BE49-F238E27FC236}">
                  <a16:creationId xmlns:a16="http://schemas.microsoft.com/office/drawing/2014/main" id="{0C022EF4-8288-4BA3-BDE3-E3359C816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4BF18766-C7BF-477F-AC7A-12A7438F4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74">
            <a:extLst>
              <a:ext uri="{FF2B5EF4-FFF2-40B4-BE49-F238E27FC236}">
                <a16:creationId xmlns:a16="http://schemas.microsoft.com/office/drawing/2014/main" id="{70DADBFB-B19C-4C6E-90A5-B60DDE6936C1}"/>
              </a:ext>
            </a:extLst>
          </p:cNvPr>
          <p:cNvGrpSpPr/>
          <p:nvPr/>
        </p:nvGrpSpPr>
        <p:grpSpPr>
          <a:xfrm>
            <a:off x="1217286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23" name="Oval 75">
              <a:extLst>
                <a:ext uri="{FF2B5EF4-FFF2-40B4-BE49-F238E27FC236}">
                  <a16:creationId xmlns:a16="http://schemas.microsoft.com/office/drawing/2014/main" id="{C6A9E77E-3A60-4893-B755-445D15D99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8BA9C42F-9287-46C0-BBCB-5C598862A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Group 74">
            <a:extLst>
              <a:ext uri="{FF2B5EF4-FFF2-40B4-BE49-F238E27FC236}">
                <a16:creationId xmlns:a16="http://schemas.microsoft.com/office/drawing/2014/main" id="{FAFA0626-CEC5-4873-B4F4-ECF1C84943FA}"/>
              </a:ext>
            </a:extLst>
          </p:cNvPr>
          <p:cNvGrpSpPr/>
          <p:nvPr/>
        </p:nvGrpSpPr>
        <p:grpSpPr>
          <a:xfrm>
            <a:off x="1656787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29" name="Oval 75">
              <a:extLst>
                <a:ext uri="{FF2B5EF4-FFF2-40B4-BE49-F238E27FC236}">
                  <a16:creationId xmlns:a16="http://schemas.microsoft.com/office/drawing/2014/main" id="{5A2AC4D7-29E2-4BD9-8DCF-68553479D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CC2118C1-4E48-43B6-8F08-A6ED19E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Group 74">
            <a:extLst>
              <a:ext uri="{FF2B5EF4-FFF2-40B4-BE49-F238E27FC236}">
                <a16:creationId xmlns:a16="http://schemas.microsoft.com/office/drawing/2014/main" id="{E3E95304-CC6E-428D-A3E4-50505948CD5B}"/>
              </a:ext>
            </a:extLst>
          </p:cNvPr>
          <p:cNvGrpSpPr/>
          <p:nvPr/>
        </p:nvGrpSpPr>
        <p:grpSpPr>
          <a:xfrm>
            <a:off x="2096287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32" name="Oval 75">
              <a:extLst>
                <a:ext uri="{FF2B5EF4-FFF2-40B4-BE49-F238E27FC236}">
                  <a16:creationId xmlns:a16="http://schemas.microsoft.com/office/drawing/2014/main" id="{1E728E18-B673-4113-9C82-4E5527F55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CC9F1F4B-7893-4E21-9EEE-F4E9B63E3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Group 74">
            <a:extLst>
              <a:ext uri="{FF2B5EF4-FFF2-40B4-BE49-F238E27FC236}">
                <a16:creationId xmlns:a16="http://schemas.microsoft.com/office/drawing/2014/main" id="{8DDA9F6D-30EF-4BD2-B879-AD65D4C7D28F}"/>
              </a:ext>
            </a:extLst>
          </p:cNvPr>
          <p:cNvGrpSpPr/>
          <p:nvPr/>
        </p:nvGrpSpPr>
        <p:grpSpPr>
          <a:xfrm>
            <a:off x="2535788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35" name="Oval 75">
              <a:extLst>
                <a:ext uri="{FF2B5EF4-FFF2-40B4-BE49-F238E27FC236}">
                  <a16:creationId xmlns:a16="http://schemas.microsoft.com/office/drawing/2014/main" id="{67D9FF3F-CF62-4181-95C9-7E31060B4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90FB636D-B314-4756-9FE1-2D298F4E1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Group 74">
            <a:extLst>
              <a:ext uri="{FF2B5EF4-FFF2-40B4-BE49-F238E27FC236}">
                <a16:creationId xmlns:a16="http://schemas.microsoft.com/office/drawing/2014/main" id="{36FCC91A-7434-49EE-ACE8-C56FC954878A}"/>
              </a:ext>
            </a:extLst>
          </p:cNvPr>
          <p:cNvGrpSpPr/>
          <p:nvPr/>
        </p:nvGrpSpPr>
        <p:grpSpPr>
          <a:xfrm>
            <a:off x="2975289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38" name="Oval 75">
              <a:extLst>
                <a:ext uri="{FF2B5EF4-FFF2-40B4-BE49-F238E27FC236}">
                  <a16:creationId xmlns:a16="http://schemas.microsoft.com/office/drawing/2014/main" id="{9725E50C-46E6-404A-B459-BEFFCE1A4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990E0055-047D-4383-AAD5-30349390D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Group 74">
            <a:extLst>
              <a:ext uri="{FF2B5EF4-FFF2-40B4-BE49-F238E27FC236}">
                <a16:creationId xmlns:a16="http://schemas.microsoft.com/office/drawing/2014/main" id="{2A9579DF-8A3A-489E-BEDB-FB24183767DF}"/>
              </a:ext>
            </a:extLst>
          </p:cNvPr>
          <p:cNvGrpSpPr/>
          <p:nvPr/>
        </p:nvGrpSpPr>
        <p:grpSpPr>
          <a:xfrm>
            <a:off x="3414790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41" name="Oval 75">
              <a:extLst>
                <a:ext uri="{FF2B5EF4-FFF2-40B4-BE49-F238E27FC236}">
                  <a16:creationId xmlns:a16="http://schemas.microsoft.com/office/drawing/2014/main" id="{0FB5E4FB-90FB-4002-9B09-2E3247CE1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B396AC5B-B658-4A08-8FA8-43855A631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Group 74">
            <a:extLst>
              <a:ext uri="{FF2B5EF4-FFF2-40B4-BE49-F238E27FC236}">
                <a16:creationId xmlns:a16="http://schemas.microsoft.com/office/drawing/2014/main" id="{759A65AE-6E2F-4333-A244-E30571525345}"/>
              </a:ext>
            </a:extLst>
          </p:cNvPr>
          <p:cNvGrpSpPr/>
          <p:nvPr/>
        </p:nvGrpSpPr>
        <p:grpSpPr>
          <a:xfrm>
            <a:off x="3854291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44" name="Oval 75">
              <a:extLst>
                <a:ext uri="{FF2B5EF4-FFF2-40B4-BE49-F238E27FC236}">
                  <a16:creationId xmlns:a16="http://schemas.microsoft.com/office/drawing/2014/main" id="{4E1E587D-6EDE-4CF7-A7E2-935D45C6C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01A14112-2D79-4C87-8EFA-9BE4EE02F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Group 74">
            <a:extLst>
              <a:ext uri="{FF2B5EF4-FFF2-40B4-BE49-F238E27FC236}">
                <a16:creationId xmlns:a16="http://schemas.microsoft.com/office/drawing/2014/main" id="{FE1B47BB-5AF9-492F-A0B5-B0D96E92F38B}"/>
              </a:ext>
            </a:extLst>
          </p:cNvPr>
          <p:cNvGrpSpPr/>
          <p:nvPr/>
        </p:nvGrpSpPr>
        <p:grpSpPr>
          <a:xfrm>
            <a:off x="4293792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47" name="Oval 75">
              <a:extLst>
                <a:ext uri="{FF2B5EF4-FFF2-40B4-BE49-F238E27FC236}">
                  <a16:creationId xmlns:a16="http://schemas.microsoft.com/office/drawing/2014/main" id="{8464C92B-DC1B-49E7-81E9-3B2165449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051224DF-22AE-4011-AD1F-B018BCBCA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Group 74">
            <a:extLst>
              <a:ext uri="{FF2B5EF4-FFF2-40B4-BE49-F238E27FC236}">
                <a16:creationId xmlns:a16="http://schemas.microsoft.com/office/drawing/2014/main" id="{81D15992-6B74-4343-88CF-9DEBE2A5C641}"/>
              </a:ext>
            </a:extLst>
          </p:cNvPr>
          <p:cNvGrpSpPr/>
          <p:nvPr/>
        </p:nvGrpSpPr>
        <p:grpSpPr>
          <a:xfrm>
            <a:off x="4733292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50" name="Oval 75">
              <a:extLst>
                <a:ext uri="{FF2B5EF4-FFF2-40B4-BE49-F238E27FC236}">
                  <a16:creationId xmlns:a16="http://schemas.microsoft.com/office/drawing/2014/main" id="{E6D23E4C-3F95-4A4E-8B9C-8580ABE96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BE443E91-A91B-4190-B82C-51133AFF2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Group 80">
            <a:extLst>
              <a:ext uri="{FF2B5EF4-FFF2-40B4-BE49-F238E27FC236}">
                <a16:creationId xmlns:a16="http://schemas.microsoft.com/office/drawing/2014/main" id="{1B6D9ADD-2FE3-423B-84F2-20457040DAAE}"/>
              </a:ext>
            </a:extLst>
          </p:cNvPr>
          <p:cNvGrpSpPr/>
          <p:nvPr/>
        </p:nvGrpSpPr>
        <p:grpSpPr>
          <a:xfrm>
            <a:off x="7004135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53" name="Freeform 12">
              <a:extLst>
                <a:ext uri="{FF2B5EF4-FFF2-40B4-BE49-F238E27FC236}">
                  <a16:creationId xmlns:a16="http://schemas.microsoft.com/office/drawing/2014/main" id="{B52E5596-196D-466C-A348-CCD67B947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Oval 13">
              <a:extLst>
                <a:ext uri="{FF2B5EF4-FFF2-40B4-BE49-F238E27FC236}">
                  <a16:creationId xmlns:a16="http://schemas.microsoft.com/office/drawing/2014/main" id="{07828B01-0756-43CE-8692-76463062B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Group 80">
            <a:extLst>
              <a:ext uri="{FF2B5EF4-FFF2-40B4-BE49-F238E27FC236}">
                <a16:creationId xmlns:a16="http://schemas.microsoft.com/office/drawing/2014/main" id="{7D3203B7-8727-430F-AFD8-96E983829A86}"/>
              </a:ext>
            </a:extLst>
          </p:cNvPr>
          <p:cNvGrpSpPr/>
          <p:nvPr/>
        </p:nvGrpSpPr>
        <p:grpSpPr>
          <a:xfrm>
            <a:off x="7443636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1C1BD9EC-D31F-4546-9D58-CD4B7FA48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id="{D3AACE03-7996-4979-B9BB-FF52A66EA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Group 80">
            <a:extLst>
              <a:ext uri="{FF2B5EF4-FFF2-40B4-BE49-F238E27FC236}">
                <a16:creationId xmlns:a16="http://schemas.microsoft.com/office/drawing/2014/main" id="{2CC1D340-A6AA-4267-B0AF-326815BCCC8F}"/>
              </a:ext>
            </a:extLst>
          </p:cNvPr>
          <p:cNvGrpSpPr/>
          <p:nvPr/>
        </p:nvGrpSpPr>
        <p:grpSpPr>
          <a:xfrm>
            <a:off x="7883137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59" name="Freeform 12">
              <a:extLst>
                <a:ext uri="{FF2B5EF4-FFF2-40B4-BE49-F238E27FC236}">
                  <a16:creationId xmlns:a16="http://schemas.microsoft.com/office/drawing/2014/main" id="{42DB15C4-1B61-4378-9B6E-2AAC5133B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Oval 13">
              <a:extLst>
                <a:ext uri="{FF2B5EF4-FFF2-40B4-BE49-F238E27FC236}">
                  <a16:creationId xmlns:a16="http://schemas.microsoft.com/office/drawing/2014/main" id="{7773D658-8346-49A4-830A-3E9E09A56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Group 80">
            <a:extLst>
              <a:ext uri="{FF2B5EF4-FFF2-40B4-BE49-F238E27FC236}">
                <a16:creationId xmlns:a16="http://schemas.microsoft.com/office/drawing/2014/main" id="{683C3F15-F248-4C45-A81C-A112EE340BA4}"/>
              </a:ext>
            </a:extLst>
          </p:cNvPr>
          <p:cNvGrpSpPr/>
          <p:nvPr/>
        </p:nvGrpSpPr>
        <p:grpSpPr>
          <a:xfrm>
            <a:off x="8322638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C3E5F80E-C4AE-40B7-A006-0081D710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Oval 13">
              <a:extLst>
                <a:ext uri="{FF2B5EF4-FFF2-40B4-BE49-F238E27FC236}">
                  <a16:creationId xmlns:a16="http://schemas.microsoft.com/office/drawing/2014/main" id="{610C1ECB-CA85-488A-9800-A2F86B2E4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/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Group 80">
            <a:extLst>
              <a:ext uri="{FF2B5EF4-FFF2-40B4-BE49-F238E27FC236}">
                <a16:creationId xmlns:a16="http://schemas.microsoft.com/office/drawing/2014/main" id="{08905F45-1073-410A-92BA-BC69FB7EEA9C}"/>
              </a:ext>
            </a:extLst>
          </p:cNvPr>
          <p:cNvGrpSpPr/>
          <p:nvPr/>
        </p:nvGrpSpPr>
        <p:grpSpPr>
          <a:xfrm>
            <a:off x="8762138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id="{A658DF98-10C2-492D-8C14-635F728B5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Oval 13">
              <a:extLst>
                <a:ext uri="{FF2B5EF4-FFF2-40B4-BE49-F238E27FC236}">
                  <a16:creationId xmlns:a16="http://schemas.microsoft.com/office/drawing/2014/main" id="{E7EE5081-FDC9-471C-81CD-720AC91D4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Group 80">
            <a:extLst>
              <a:ext uri="{FF2B5EF4-FFF2-40B4-BE49-F238E27FC236}">
                <a16:creationId xmlns:a16="http://schemas.microsoft.com/office/drawing/2014/main" id="{F5039926-4650-466B-BD48-1A3E16D2BBCF}"/>
              </a:ext>
            </a:extLst>
          </p:cNvPr>
          <p:cNvGrpSpPr/>
          <p:nvPr/>
        </p:nvGrpSpPr>
        <p:grpSpPr>
          <a:xfrm>
            <a:off x="9201639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CEC636E0-8E05-4B68-AA4B-40E5F9EBF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val 13">
              <a:extLst>
                <a:ext uri="{FF2B5EF4-FFF2-40B4-BE49-F238E27FC236}">
                  <a16:creationId xmlns:a16="http://schemas.microsoft.com/office/drawing/2014/main" id="{49D55490-4DBE-4A98-A2D0-FA4A5AA75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Group 80">
            <a:extLst>
              <a:ext uri="{FF2B5EF4-FFF2-40B4-BE49-F238E27FC236}">
                <a16:creationId xmlns:a16="http://schemas.microsoft.com/office/drawing/2014/main" id="{106E5024-D4F1-4984-8AD6-67AB9000B47A}"/>
              </a:ext>
            </a:extLst>
          </p:cNvPr>
          <p:cNvGrpSpPr/>
          <p:nvPr/>
        </p:nvGrpSpPr>
        <p:grpSpPr>
          <a:xfrm>
            <a:off x="9641140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71" name="Freeform 12">
              <a:extLst>
                <a:ext uri="{FF2B5EF4-FFF2-40B4-BE49-F238E27FC236}">
                  <a16:creationId xmlns:a16="http://schemas.microsoft.com/office/drawing/2014/main" id="{4AB5BC1C-F81A-4F1E-87DF-61E8E678E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Oval 13">
              <a:extLst>
                <a:ext uri="{FF2B5EF4-FFF2-40B4-BE49-F238E27FC236}">
                  <a16:creationId xmlns:a16="http://schemas.microsoft.com/office/drawing/2014/main" id="{7BC10685-D1A2-41BF-9A6B-D27B7CA37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Group 80">
            <a:extLst>
              <a:ext uri="{FF2B5EF4-FFF2-40B4-BE49-F238E27FC236}">
                <a16:creationId xmlns:a16="http://schemas.microsoft.com/office/drawing/2014/main" id="{D0016439-B7D9-4CB4-B257-0A576EFB374C}"/>
              </a:ext>
            </a:extLst>
          </p:cNvPr>
          <p:cNvGrpSpPr/>
          <p:nvPr/>
        </p:nvGrpSpPr>
        <p:grpSpPr>
          <a:xfrm>
            <a:off x="10080641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50441EC4-8ABF-4681-9259-CD9C2528C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val 13">
              <a:extLst>
                <a:ext uri="{FF2B5EF4-FFF2-40B4-BE49-F238E27FC236}">
                  <a16:creationId xmlns:a16="http://schemas.microsoft.com/office/drawing/2014/main" id="{7C1CB0E6-DBF3-423D-BAE0-C327BD8C7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Group 80">
            <a:extLst>
              <a:ext uri="{FF2B5EF4-FFF2-40B4-BE49-F238E27FC236}">
                <a16:creationId xmlns:a16="http://schemas.microsoft.com/office/drawing/2014/main" id="{11A0345A-9558-414B-992E-2CC247308A85}"/>
              </a:ext>
            </a:extLst>
          </p:cNvPr>
          <p:cNvGrpSpPr/>
          <p:nvPr/>
        </p:nvGrpSpPr>
        <p:grpSpPr>
          <a:xfrm>
            <a:off x="10520142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77" name="Freeform 12">
              <a:extLst>
                <a:ext uri="{FF2B5EF4-FFF2-40B4-BE49-F238E27FC236}">
                  <a16:creationId xmlns:a16="http://schemas.microsoft.com/office/drawing/2014/main" id="{704EF2AF-35FB-417C-B476-C63467804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Oval 13">
              <a:extLst>
                <a:ext uri="{FF2B5EF4-FFF2-40B4-BE49-F238E27FC236}">
                  <a16:creationId xmlns:a16="http://schemas.microsoft.com/office/drawing/2014/main" id="{13FE0762-AA38-4C3B-A685-FE3CEF6B9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Group 80">
            <a:extLst>
              <a:ext uri="{FF2B5EF4-FFF2-40B4-BE49-F238E27FC236}">
                <a16:creationId xmlns:a16="http://schemas.microsoft.com/office/drawing/2014/main" id="{485C3D0E-D390-4367-9BC5-929DA10023BC}"/>
              </a:ext>
            </a:extLst>
          </p:cNvPr>
          <p:cNvGrpSpPr/>
          <p:nvPr/>
        </p:nvGrpSpPr>
        <p:grpSpPr>
          <a:xfrm>
            <a:off x="10959644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id="{C99F4B6B-A737-446A-B954-5369E8D33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Oval 13">
              <a:extLst>
                <a:ext uri="{FF2B5EF4-FFF2-40B4-BE49-F238E27FC236}">
                  <a16:creationId xmlns:a16="http://schemas.microsoft.com/office/drawing/2014/main" id="{CC35BAD9-8A28-4C75-A6FC-970878621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id="{20C669E3-7759-4F14-A823-60815A99DA47}"/>
              </a:ext>
            </a:extLst>
          </p:cNvPr>
          <p:cNvSpPr/>
          <p:nvPr/>
        </p:nvSpPr>
        <p:spPr>
          <a:xfrm>
            <a:off x="5375192" y="2077426"/>
            <a:ext cx="1404503" cy="1404503"/>
          </a:xfrm>
          <a:prstGeom prst="ellipse">
            <a:avLst/>
          </a:prstGeom>
          <a:solidFill>
            <a:srgbClr val="FFE08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4231068A-581E-4070-BCCE-30BB1064D84D}"/>
              </a:ext>
            </a:extLst>
          </p:cNvPr>
          <p:cNvSpPr/>
          <p:nvPr/>
        </p:nvSpPr>
        <p:spPr>
          <a:xfrm>
            <a:off x="5434054" y="2142608"/>
            <a:ext cx="1274137" cy="1274137"/>
          </a:xfrm>
          <a:prstGeom prst="ellips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1D7A176-077D-4C1C-B76D-CED0D9D6373F}"/>
              </a:ext>
            </a:extLst>
          </p:cNvPr>
          <p:cNvSpPr txBox="1"/>
          <p:nvPr/>
        </p:nvSpPr>
        <p:spPr>
          <a:xfrm>
            <a:off x="5693169" y="2414901"/>
            <a:ext cx="778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V S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F9EDC976-9B41-4563-93F2-D4372281A7F9}"/>
              </a:ext>
            </a:extLst>
          </p:cNvPr>
          <p:cNvSpPr/>
          <p:nvPr/>
        </p:nvSpPr>
        <p:spPr>
          <a:xfrm>
            <a:off x="2151380" y="3122787"/>
            <a:ext cx="637401" cy="637401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11174301-D2B3-423F-92D0-FDC493AF7738}"/>
              </a:ext>
            </a:extLst>
          </p:cNvPr>
          <p:cNvSpPr/>
          <p:nvPr/>
        </p:nvSpPr>
        <p:spPr>
          <a:xfrm>
            <a:off x="7525529" y="1777500"/>
            <a:ext cx="637401" cy="637401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lang="zh-CN" altLang="en-US" sz="1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62BC9D8-410E-4AB5-8BC5-A344688D82D9}"/>
              </a:ext>
            </a:extLst>
          </p:cNvPr>
          <p:cNvSpPr txBox="1"/>
          <p:nvPr/>
        </p:nvSpPr>
        <p:spPr>
          <a:xfrm>
            <a:off x="4336725" y="4242636"/>
            <a:ext cx="3374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>
                <a:solidFill>
                  <a:srgbClr val="F69FB2"/>
                </a:solidFill>
                <a:cs typeface="+mn-ea"/>
                <a:sym typeface="+mn-lt"/>
              </a:rPr>
              <a:t>参加活动人群性别比例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176AB29-6379-4FCE-9341-DA687B337DB8}"/>
              </a:ext>
            </a:extLst>
          </p:cNvPr>
          <p:cNvSpPr txBox="1"/>
          <p:nvPr/>
        </p:nvSpPr>
        <p:spPr>
          <a:xfrm>
            <a:off x="479642" y="4736343"/>
            <a:ext cx="1118296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Clarity Leads to Power. When we're clear, we're more effective. Our clarity reduces our mistakes and enables us to enlist the help of others. 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We are more powerful when we are clear, and we are weaker when we are confused.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D56767DB-860A-4484-8D51-B5CB10D15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17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0181835-08DB-4125-8F2A-9A8427857706}"/>
              </a:ext>
            </a:extLst>
          </p:cNvPr>
          <p:cNvSpPr/>
          <p:nvPr/>
        </p:nvSpPr>
        <p:spPr>
          <a:xfrm>
            <a:off x="0" y="3057034"/>
            <a:ext cx="12192000" cy="977900"/>
          </a:xfrm>
          <a:prstGeom prst="rect">
            <a:avLst/>
          </a:pr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27AF5AC-9306-4ED6-96E2-84D8B303DE2E}"/>
              </a:ext>
            </a:extLst>
          </p:cNvPr>
          <p:cNvGrpSpPr/>
          <p:nvPr/>
        </p:nvGrpSpPr>
        <p:grpSpPr>
          <a:xfrm>
            <a:off x="1023437" y="1486011"/>
            <a:ext cx="2468922" cy="759482"/>
            <a:chOff x="641605" y="4922140"/>
            <a:chExt cx="2468922" cy="759482"/>
          </a:xfrm>
        </p:grpSpPr>
        <p:sp>
          <p:nvSpPr>
            <p:cNvPr id="19" name="TextBox 119">
              <a:extLst>
                <a:ext uri="{FF2B5EF4-FFF2-40B4-BE49-F238E27FC236}">
                  <a16:creationId xmlns:a16="http://schemas.microsoft.com/office/drawing/2014/main" id="{2A6B8605-59AE-40C0-BE0B-EC3029B37830}"/>
                </a:ext>
              </a:extLst>
            </p:cNvPr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20">
              <a:extLst>
                <a:ext uri="{FF2B5EF4-FFF2-40B4-BE49-F238E27FC236}">
                  <a16:creationId xmlns:a16="http://schemas.microsoft.com/office/drawing/2014/main" id="{71F69F6D-7412-48B0-9823-A1DD5E2F8538}"/>
                </a:ext>
              </a:extLst>
            </p:cNvPr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sz="10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0FAA36A-9315-483B-ACA2-704E439FA7F9}"/>
              </a:ext>
            </a:extLst>
          </p:cNvPr>
          <p:cNvGrpSpPr/>
          <p:nvPr/>
        </p:nvGrpSpPr>
        <p:grpSpPr>
          <a:xfrm>
            <a:off x="3342171" y="5204095"/>
            <a:ext cx="2468922" cy="759482"/>
            <a:chOff x="641605" y="4922140"/>
            <a:chExt cx="2468922" cy="759482"/>
          </a:xfrm>
        </p:grpSpPr>
        <p:sp>
          <p:nvSpPr>
            <p:cNvPr id="22" name="TextBox 119">
              <a:extLst>
                <a:ext uri="{FF2B5EF4-FFF2-40B4-BE49-F238E27FC236}">
                  <a16:creationId xmlns:a16="http://schemas.microsoft.com/office/drawing/2014/main" id="{640E7D46-4BD3-48F2-BE70-2D07FC854293}"/>
                </a:ext>
              </a:extLst>
            </p:cNvPr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20">
              <a:extLst>
                <a:ext uri="{FF2B5EF4-FFF2-40B4-BE49-F238E27FC236}">
                  <a16:creationId xmlns:a16="http://schemas.microsoft.com/office/drawing/2014/main" id="{2B5C8703-3838-4171-85D9-EEB933953A41}"/>
                </a:ext>
              </a:extLst>
            </p:cNvPr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11450AF-C786-4814-8133-4552892F65D2}"/>
              </a:ext>
            </a:extLst>
          </p:cNvPr>
          <p:cNvGrpSpPr/>
          <p:nvPr/>
        </p:nvGrpSpPr>
        <p:grpSpPr>
          <a:xfrm>
            <a:off x="5307127" y="1486011"/>
            <a:ext cx="2468922" cy="759482"/>
            <a:chOff x="641605" y="4922140"/>
            <a:chExt cx="2468922" cy="759482"/>
          </a:xfrm>
        </p:grpSpPr>
        <p:sp>
          <p:nvSpPr>
            <p:cNvPr id="25" name="TextBox 119">
              <a:extLst>
                <a:ext uri="{FF2B5EF4-FFF2-40B4-BE49-F238E27FC236}">
                  <a16:creationId xmlns:a16="http://schemas.microsoft.com/office/drawing/2014/main" id="{CE90C969-718F-4A14-BEFC-7456E5581C68}"/>
                </a:ext>
              </a:extLst>
            </p:cNvPr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20">
              <a:extLst>
                <a:ext uri="{FF2B5EF4-FFF2-40B4-BE49-F238E27FC236}">
                  <a16:creationId xmlns:a16="http://schemas.microsoft.com/office/drawing/2014/main" id="{DF253316-E064-45C7-B626-E81F644C0DDF}"/>
                </a:ext>
              </a:extLst>
            </p:cNvPr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76ECAC2-6BE7-4575-92CD-CE69C96D85E1}"/>
              </a:ext>
            </a:extLst>
          </p:cNvPr>
          <p:cNvGrpSpPr/>
          <p:nvPr/>
        </p:nvGrpSpPr>
        <p:grpSpPr>
          <a:xfrm>
            <a:off x="7694461" y="5204095"/>
            <a:ext cx="2468922" cy="759482"/>
            <a:chOff x="641605" y="4922140"/>
            <a:chExt cx="2468922" cy="759482"/>
          </a:xfrm>
        </p:grpSpPr>
        <p:sp>
          <p:nvSpPr>
            <p:cNvPr id="31" name="TextBox 119">
              <a:extLst>
                <a:ext uri="{FF2B5EF4-FFF2-40B4-BE49-F238E27FC236}">
                  <a16:creationId xmlns:a16="http://schemas.microsoft.com/office/drawing/2014/main" id="{071FC13D-6E8F-48CA-9DF7-A81275324B6E}"/>
                </a:ext>
              </a:extLst>
            </p:cNvPr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120">
              <a:extLst>
                <a:ext uri="{FF2B5EF4-FFF2-40B4-BE49-F238E27FC236}">
                  <a16:creationId xmlns:a16="http://schemas.microsoft.com/office/drawing/2014/main" id="{B7DCC428-B0C2-4A36-8002-98108BD95EA6}"/>
                </a:ext>
              </a:extLst>
            </p:cNvPr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B340E23-FFD1-4440-B51D-DAA15C969D0C}"/>
              </a:ext>
            </a:extLst>
          </p:cNvPr>
          <p:cNvGrpSpPr/>
          <p:nvPr/>
        </p:nvGrpSpPr>
        <p:grpSpPr>
          <a:xfrm>
            <a:off x="9324117" y="1486011"/>
            <a:ext cx="2468922" cy="759482"/>
            <a:chOff x="641605" y="4922140"/>
            <a:chExt cx="2468922" cy="759482"/>
          </a:xfrm>
        </p:grpSpPr>
        <p:sp>
          <p:nvSpPr>
            <p:cNvPr id="34" name="TextBox 119">
              <a:extLst>
                <a:ext uri="{FF2B5EF4-FFF2-40B4-BE49-F238E27FC236}">
                  <a16:creationId xmlns:a16="http://schemas.microsoft.com/office/drawing/2014/main" id="{D3925E69-7FD7-4EFE-87A4-C075F3082348}"/>
                </a:ext>
              </a:extLst>
            </p:cNvPr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120">
              <a:extLst>
                <a:ext uri="{FF2B5EF4-FFF2-40B4-BE49-F238E27FC236}">
                  <a16:creationId xmlns:a16="http://schemas.microsoft.com/office/drawing/2014/main" id="{6E278FD3-7DD3-4E5C-80C3-4D1ED3555878}"/>
                </a:ext>
              </a:extLst>
            </p:cNvPr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3F5412A2-266F-453B-A33C-C91F48EA8AFF}"/>
              </a:ext>
            </a:extLst>
          </p:cNvPr>
          <p:cNvSpPr/>
          <p:nvPr/>
        </p:nvSpPr>
        <p:spPr>
          <a:xfrm>
            <a:off x="3438026" y="4639195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8" name="图形 37" descr="发送">
            <a:extLst>
              <a:ext uri="{FF2B5EF4-FFF2-40B4-BE49-F238E27FC236}">
                <a16:creationId xmlns:a16="http://schemas.microsoft.com/office/drawing/2014/main" id="{D7FB32DB-7EAD-4F17-B58F-124375AB0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28984" y="4746401"/>
            <a:ext cx="177594" cy="177594"/>
          </a:xfrm>
          <a:prstGeom prst="rect">
            <a:avLst/>
          </a:prstGeom>
        </p:spPr>
      </p:pic>
      <p:sp>
        <p:nvSpPr>
          <p:cNvPr id="40" name="椭圆 39">
            <a:extLst>
              <a:ext uri="{FF2B5EF4-FFF2-40B4-BE49-F238E27FC236}">
                <a16:creationId xmlns:a16="http://schemas.microsoft.com/office/drawing/2014/main" id="{124E25EB-D0CB-4174-AFEB-3B5FCF36BED9}"/>
              </a:ext>
            </a:extLst>
          </p:cNvPr>
          <p:cNvSpPr/>
          <p:nvPr/>
        </p:nvSpPr>
        <p:spPr>
          <a:xfrm>
            <a:off x="5402982" y="921111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1" name="图形 40" descr="员工识别证">
            <a:extLst>
              <a:ext uri="{FF2B5EF4-FFF2-40B4-BE49-F238E27FC236}">
                <a16:creationId xmlns:a16="http://schemas.microsoft.com/office/drawing/2014/main" id="{5B1DF68E-989C-4D56-B368-A62A14705E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06579" y="1022290"/>
            <a:ext cx="177594" cy="177594"/>
          </a:xfrm>
          <a:prstGeom prst="rect">
            <a:avLst/>
          </a:prstGeom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608E1086-13DF-4E2F-A7E2-5EA55B776A34}"/>
              </a:ext>
            </a:extLst>
          </p:cNvPr>
          <p:cNvSpPr/>
          <p:nvPr/>
        </p:nvSpPr>
        <p:spPr>
          <a:xfrm>
            <a:off x="9419972" y="921111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4" name="图形 43" descr="层次结构">
            <a:extLst>
              <a:ext uri="{FF2B5EF4-FFF2-40B4-BE49-F238E27FC236}">
                <a16:creationId xmlns:a16="http://schemas.microsoft.com/office/drawing/2014/main" id="{5255022D-3F5E-4C39-9A46-9E82E63A64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3569" y="1022290"/>
            <a:ext cx="177594" cy="177594"/>
          </a:xfrm>
          <a:prstGeom prst="rect">
            <a:avLst/>
          </a:prstGeom>
        </p:spPr>
      </p:pic>
      <p:sp>
        <p:nvSpPr>
          <p:cNvPr id="46" name="椭圆 45">
            <a:extLst>
              <a:ext uri="{FF2B5EF4-FFF2-40B4-BE49-F238E27FC236}">
                <a16:creationId xmlns:a16="http://schemas.microsoft.com/office/drawing/2014/main" id="{E232A1CF-4738-49F6-BC7D-E9EF64FF9054}"/>
              </a:ext>
            </a:extLst>
          </p:cNvPr>
          <p:cNvSpPr/>
          <p:nvPr/>
        </p:nvSpPr>
        <p:spPr>
          <a:xfrm>
            <a:off x="7790316" y="4639195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形 46" descr="靶心">
            <a:extLst>
              <a:ext uri="{FF2B5EF4-FFF2-40B4-BE49-F238E27FC236}">
                <a16:creationId xmlns:a16="http://schemas.microsoft.com/office/drawing/2014/main" id="{3079D97E-440A-4FA2-887C-86D54D56C8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93913" y="4746401"/>
            <a:ext cx="177594" cy="177594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1B2FAFDB-4232-4BF8-AD79-8C6FE8CC50C7}"/>
              </a:ext>
            </a:extLst>
          </p:cNvPr>
          <p:cNvSpPr/>
          <p:nvPr/>
        </p:nvSpPr>
        <p:spPr>
          <a:xfrm>
            <a:off x="1119292" y="921111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0" name="图形 49" descr="带齿轮的头部">
            <a:extLst>
              <a:ext uri="{FF2B5EF4-FFF2-40B4-BE49-F238E27FC236}">
                <a16:creationId xmlns:a16="http://schemas.microsoft.com/office/drawing/2014/main" id="{0A61E660-9BE2-4ACF-A3D7-6E7F05B93EB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30632" y="1022290"/>
            <a:ext cx="177594" cy="177594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9B208EC9-A8C3-431E-9F89-8729AF5227CE}"/>
              </a:ext>
            </a:extLst>
          </p:cNvPr>
          <p:cNvGrpSpPr/>
          <p:nvPr/>
        </p:nvGrpSpPr>
        <p:grpSpPr>
          <a:xfrm>
            <a:off x="1132616" y="3309942"/>
            <a:ext cx="551221" cy="490261"/>
            <a:chOff x="542248" y="3183869"/>
            <a:chExt cx="551221" cy="490261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5771271D-E010-4AB3-9BC2-65E66DB6F590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5DEE5E0-38D0-43B2-BD51-E9B468E1A876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553C3F2-56F4-4FD0-89E7-777D0F8807EE}"/>
              </a:ext>
            </a:extLst>
          </p:cNvPr>
          <p:cNvGrpSpPr/>
          <p:nvPr/>
        </p:nvGrpSpPr>
        <p:grpSpPr>
          <a:xfrm>
            <a:off x="3342171" y="3309942"/>
            <a:ext cx="551221" cy="490261"/>
            <a:chOff x="542248" y="3183869"/>
            <a:chExt cx="551221" cy="49026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D7270078-DEE7-4121-8E77-0BD343B62916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43C6966-81C3-4306-8FE9-8656CBB1AC22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A50BEA0-0077-4B75-8C5A-512731AE7732}"/>
              </a:ext>
            </a:extLst>
          </p:cNvPr>
          <p:cNvGrpSpPr/>
          <p:nvPr/>
        </p:nvGrpSpPr>
        <p:grpSpPr>
          <a:xfrm>
            <a:off x="5551726" y="3309942"/>
            <a:ext cx="551221" cy="490261"/>
            <a:chOff x="542248" y="3183869"/>
            <a:chExt cx="551221" cy="490261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E662971A-639F-4B23-B56B-B89A32B390F8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511F71A-1C4B-400A-A17B-58D67C4C1191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C61863D-7254-418E-8EFC-C4D21BC55FFD}"/>
              </a:ext>
            </a:extLst>
          </p:cNvPr>
          <p:cNvGrpSpPr/>
          <p:nvPr/>
        </p:nvGrpSpPr>
        <p:grpSpPr>
          <a:xfrm>
            <a:off x="7761281" y="3309942"/>
            <a:ext cx="551221" cy="490261"/>
            <a:chOff x="542248" y="3183869"/>
            <a:chExt cx="551221" cy="490261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84FABF35-2E5F-464C-8C9C-FE58C7BBAA25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06CF402-5698-461D-974A-4477A3C8EAE8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42A21FB-B9D7-497E-9172-21DFEDFB0E9D}"/>
              </a:ext>
            </a:extLst>
          </p:cNvPr>
          <p:cNvGrpSpPr/>
          <p:nvPr/>
        </p:nvGrpSpPr>
        <p:grpSpPr>
          <a:xfrm>
            <a:off x="9970834" y="3309942"/>
            <a:ext cx="551221" cy="490261"/>
            <a:chOff x="542248" y="3183869"/>
            <a:chExt cx="551221" cy="490261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C399E89D-C62B-4F5E-9D85-C82AAD321CD6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8E423AC-EDC7-414A-BD5B-1E7376C67AA0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6" name="图片 65">
            <a:extLst>
              <a:ext uri="{FF2B5EF4-FFF2-40B4-BE49-F238E27FC236}">
                <a16:creationId xmlns:a16="http://schemas.microsoft.com/office/drawing/2014/main" id="{25824B3D-4DF2-4AC0-9AA8-56F7A2D21D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52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Shape 1906">
            <a:extLst>
              <a:ext uri="{FF2B5EF4-FFF2-40B4-BE49-F238E27FC236}">
                <a16:creationId xmlns:a16="http://schemas.microsoft.com/office/drawing/2014/main" id="{091710CB-D05D-4C24-8F7E-BD9FD6D9CDD8}"/>
              </a:ext>
            </a:extLst>
          </p:cNvPr>
          <p:cNvSpPr/>
          <p:nvPr/>
        </p:nvSpPr>
        <p:spPr>
          <a:xfrm>
            <a:off x="1027269" y="1409578"/>
            <a:ext cx="2056653" cy="33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b">
            <a:spAutoFit/>
          </a:bodyPr>
          <a:lstStyle/>
          <a:p>
            <a:pPr defTabSz="412750" hangingPunct="0">
              <a:lnSpc>
                <a:spcPct val="120000"/>
              </a:lnSpc>
              <a:defRPr sz="33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lang="zh-CN" altLang="en-US" sz="1650" b="1" kern="0" dirty="0">
                <a:solidFill>
                  <a:srgbClr val="F69FB2"/>
                </a:solidFill>
                <a:cs typeface="+mn-ea"/>
                <a:sym typeface="+mn-lt"/>
              </a:rPr>
              <a:t>活动流程及现场布置</a:t>
            </a:r>
            <a:r>
              <a:rPr sz="1650" kern="0" dirty="0">
                <a:solidFill>
                  <a:srgbClr val="F69FB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8" name="Shape 1907">
            <a:extLst>
              <a:ext uri="{FF2B5EF4-FFF2-40B4-BE49-F238E27FC236}">
                <a16:creationId xmlns:a16="http://schemas.microsoft.com/office/drawing/2014/main" id="{05237A93-ECDB-46AB-BFAB-5732D6852365}"/>
              </a:ext>
            </a:extLst>
          </p:cNvPr>
          <p:cNvSpPr/>
          <p:nvPr/>
        </p:nvSpPr>
        <p:spPr>
          <a:xfrm>
            <a:off x="1015921" y="2181460"/>
            <a:ext cx="3668556" cy="653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Quickly leverage other's distributed internal or "organic" sources rather than </a:t>
            </a:r>
          </a:p>
          <a:p>
            <a:pPr defTabSz="412750" hangingPunct="0">
              <a:lnSpc>
                <a:spcPct val="15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empowered materials. Conveniently leverage existing client-centric solutions </a:t>
            </a:r>
          </a:p>
          <a:p>
            <a:pPr defTabSz="412750" hangingPunct="0">
              <a:lnSpc>
                <a:spcPct val="15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with transparent ROI. 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472060-C79F-472C-BD66-08B32596E380}"/>
              </a:ext>
            </a:extLst>
          </p:cNvPr>
          <p:cNvGrpSpPr/>
          <p:nvPr/>
        </p:nvGrpSpPr>
        <p:grpSpPr>
          <a:xfrm>
            <a:off x="1075621" y="3686176"/>
            <a:ext cx="792696" cy="915327"/>
            <a:chOff x="830990" y="3975755"/>
            <a:chExt cx="792696" cy="915327"/>
          </a:xfrm>
        </p:grpSpPr>
        <p:sp>
          <p:nvSpPr>
            <p:cNvPr id="21" name="Shape 1910">
              <a:extLst>
                <a:ext uri="{FF2B5EF4-FFF2-40B4-BE49-F238E27FC236}">
                  <a16:creationId xmlns:a16="http://schemas.microsoft.com/office/drawing/2014/main" id="{3DD38929-DBFA-40BE-8DEE-3110A895CE9E}"/>
                </a:ext>
              </a:extLst>
            </p:cNvPr>
            <p:cNvSpPr/>
            <p:nvPr/>
          </p:nvSpPr>
          <p:spPr>
            <a:xfrm>
              <a:off x="830990" y="3975755"/>
              <a:ext cx="792696" cy="91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ln w="25400">
              <a:solidFill>
                <a:srgbClr val="1C1C1C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Shape 1914">
              <a:extLst>
                <a:ext uri="{FF2B5EF4-FFF2-40B4-BE49-F238E27FC236}">
                  <a16:creationId xmlns:a16="http://schemas.microsoft.com/office/drawing/2014/main" id="{198ACF71-1478-42CA-A72B-13F67E73445B}"/>
                </a:ext>
              </a:extLst>
            </p:cNvPr>
            <p:cNvSpPr/>
            <p:nvPr/>
          </p:nvSpPr>
          <p:spPr>
            <a:xfrm>
              <a:off x="1084306" y="4289834"/>
              <a:ext cx="286064" cy="234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400"/>
                  </a:moveTo>
                  <a:lnTo>
                    <a:pt x="16349" y="14400"/>
                  </a:lnTo>
                  <a:cubicBezTo>
                    <a:pt x="16227" y="14820"/>
                    <a:pt x="16076" y="15221"/>
                    <a:pt x="15897" y="15600"/>
                  </a:cubicBezTo>
                  <a:lnTo>
                    <a:pt x="20618" y="15600"/>
                  </a:lnTo>
                  <a:lnTo>
                    <a:pt x="20618" y="19200"/>
                  </a:lnTo>
                  <a:cubicBezTo>
                    <a:pt x="20618" y="19862"/>
                    <a:pt x="20178" y="20400"/>
                    <a:pt x="19636" y="20400"/>
                  </a:cubicBezTo>
                  <a:lnTo>
                    <a:pt x="1964" y="20400"/>
                  </a:lnTo>
                  <a:cubicBezTo>
                    <a:pt x="1422" y="20400"/>
                    <a:pt x="982" y="19862"/>
                    <a:pt x="982" y="19200"/>
                  </a:cubicBezTo>
                  <a:lnTo>
                    <a:pt x="982" y="15600"/>
                  </a:lnTo>
                  <a:lnTo>
                    <a:pt x="5704" y="15600"/>
                  </a:lnTo>
                  <a:cubicBezTo>
                    <a:pt x="5524" y="15221"/>
                    <a:pt x="5373" y="14820"/>
                    <a:pt x="5251" y="14400"/>
                  </a:cubicBezTo>
                  <a:lnTo>
                    <a:pt x="982" y="14400"/>
                  </a:lnTo>
                  <a:lnTo>
                    <a:pt x="982" y="4800"/>
                  </a:lnTo>
                  <a:cubicBezTo>
                    <a:pt x="982" y="4138"/>
                    <a:pt x="1422" y="3600"/>
                    <a:pt x="1964" y="3600"/>
                  </a:cubicBezTo>
                  <a:lnTo>
                    <a:pt x="3927" y="3600"/>
                  </a:lnTo>
                  <a:cubicBezTo>
                    <a:pt x="5891" y="3600"/>
                    <a:pt x="5891" y="1200"/>
                    <a:pt x="7364" y="1200"/>
                  </a:cubicBezTo>
                  <a:lnTo>
                    <a:pt x="14236" y="1200"/>
                  </a:lnTo>
                  <a:cubicBezTo>
                    <a:pt x="15709" y="1200"/>
                    <a:pt x="15709" y="3600"/>
                    <a:pt x="17673" y="3600"/>
                  </a:cubicBezTo>
                  <a:lnTo>
                    <a:pt x="19636" y="3600"/>
                  </a:lnTo>
                  <a:cubicBezTo>
                    <a:pt x="20178" y="3600"/>
                    <a:pt x="20618" y="4138"/>
                    <a:pt x="20618" y="4800"/>
                  </a:cubicBezTo>
                  <a:cubicBezTo>
                    <a:pt x="20618" y="4800"/>
                    <a:pt x="20618" y="14400"/>
                    <a:pt x="20618" y="14400"/>
                  </a:cubicBezTo>
                  <a:close/>
                  <a:moveTo>
                    <a:pt x="19636" y="2400"/>
                  </a:moveTo>
                  <a:lnTo>
                    <a:pt x="17673" y="2400"/>
                  </a:lnTo>
                  <a:cubicBezTo>
                    <a:pt x="16200" y="2400"/>
                    <a:pt x="16200" y="0"/>
                    <a:pt x="14236" y="0"/>
                  </a:cubicBezTo>
                  <a:lnTo>
                    <a:pt x="7364" y="0"/>
                  </a:lnTo>
                  <a:cubicBezTo>
                    <a:pt x="5400" y="0"/>
                    <a:pt x="5400" y="2400"/>
                    <a:pt x="3927" y="2400"/>
                  </a:cubicBezTo>
                  <a:lnTo>
                    <a:pt x="1964" y="2400"/>
                  </a:lnTo>
                  <a:cubicBezTo>
                    <a:pt x="879" y="2400"/>
                    <a:pt x="0" y="3475"/>
                    <a:pt x="0" y="4800"/>
                  </a:cubicBezTo>
                  <a:lnTo>
                    <a:pt x="0" y="19200"/>
                  </a:lnTo>
                  <a:cubicBezTo>
                    <a:pt x="0" y="20525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5"/>
                    <a:pt x="21600" y="19200"/>
                  </a:cubicBezTo>
                  <a:lnTo>
                    <a:pt x="21600" y="4800"/>
                  </a:lnTo>
                  <a:cubicBezTo>
                    <a:pt x="21600" y="3475"/>
                    <a:pt x="20721" y="2400"/>
                    <a:pt x="19636" y="2400"/>
                  </a:cubicBezTo>
                  <a:moveTo>
                    <a:pt x="18164" y="7200"/>
                  </a:moveTo>
                  <a:cubicBezTo>
                    <a:pt x="17892" y="7200"/>
                    <a:pt x="17673" y="6932"/>
                    <a:pt x="17673" y="6600"/>
                  </a:cubicBezTo>
                  <a:cubicBezTo>
                    <a:pt x="17673" y="6269"/>
                    <a:pt x="17892" y="6000"/>
                    <a:pt x="18164" y="6000"/>
                  </a:cubicBezTo>
                  <a:cubicBezTo>
                    <a:pt x="18435" y="6000"/>
                    <a:pt x="18655" y="6269"/>
                    <a:pt x="18655" y="6600"/>
                  </a:cubicBezTo>
                  <a:cubicBezTo>
                    <a:pt x="18655" y="6932"/>
                    <a:pt x="18435" y="7200"/>
                    <a:pt x="18164" y="7200"/>
                  </a:cubicBezTo>
                  <a:moveTo>
                    <a:pt x="18164" y="4800"/>
                  </a:moveTo>
                  <a:cubicBezTo>
                    <a:pt x="17351" y="4800"/>
                    <a:pt x="16691" y="5607"/>
                    <a:pt x="16691" y="6600"/>
                  </a:cubicBezTo>
                  <a:cubicBezTo>
                    <a:pt x="16691" y="7594"/>
                    <a:pt x="17351" y="8400"/>
                    <a:pt x="18164" y="8400"/>
                  </a:cubicBezTo>
                  <a:cubicBezTo>
                    <a:pt x="18977" y="8400"/>
                    <a:pt x="19636" y="7594"/>
                    <a:pt x="19636" y="6600"/>
                  </a:cubicBezTo>
                  <a:cubicBezTo>
                    <a:pt x="19636" y="5607"/>
                    <a:pt x="18977" y="4800"/>
                    <a:pt x="18164" y="4800"/>
                  </a:cubicBezTo>
                  <a:moveTo>
                    <a:pt x="18164" y="9600"/>
                  </a:moveTo>
                  <a:cubicBezTo>
                    <a:pt x="17892" y="9600"/>
                    <a:pt x="17673" y="9869"/>
                    <a:pt x="17673" y="10200"/>
                  </a:cubicBezTo>
                  <a:cubicBezTo>
                    <a:pt x="17673" y="10532"/>
                    <a:pt x="17892" y="10800"/>
                    <a:pt x="18164" y="10800"/>
                  </a:cubicBezTo>
                  <a:cubicBezTo>
                    <a:pt x="18435" y="10800"/>
                    <a:pt x="18655" y="10532"/>
                    <a:pt x="18655" y="10200"/>
                  </a:cubicBezTo>
                  <a:cubicBezTo>
                    <a:pt x="18655" y="9869"/>
                    <a:pt x="18435" y="9600"/>
                    <a:pt x="18164" y="9600"/>
                  </a:cubicBezTo>
                  <a:moveTo>
                    <a:pt x="10800" y="16800"/>
                  </a:moveTo>
                  <a:cubicBezTo>
                    <a:pt x="8631" y="16800"/>
                    <a:pt x="6873" y="14651"/>
                    <a:pt x="6873" y="12000"/>
                  </a:cubicBezTo>
                  <a:cubicBezTo>
                    <a:pt x="6873" y="9349"/>
                    <a:pt x="8631" y="7200"/>
                    <a:pt x="10800" y="7200"/>
                  </a:cubicBezTo>
                  <a:cubicBezTo>
                    <a:pt x="12969" y="7200"/>
                    <a:pt x="14727" y="9349"/>
                    <a:pt x="14727" y="12000"/>
                  </a:cubicBezTo>
                  <a:cubicBezTo>
                    <a:pt x="14727" y="14651"/>
                    <a:pt x="12969" y="16800"/>
                    <a:pt x="10800" y="16800"/>
                  </a:cubicBezTo>
                  <a:moveTo>
                    <a:pt x="10800" y="6000"/>
                  </a:moveTo>
                  <a:cubicBezTo>
                    <a:pt x="8088" y="6000"/>
                    <a:pt x="5891" y="8687"/>
                    <a:pt x="5891" y="12000"/>
                  </a:cubicBezTo>
                  <a:cubicBezTo>
                    <a:pt x="5891" y="15314"/>
                    <a:pt x="8088" y="18000"/>
                    <a:pt x="10800" y="18000"/>
                  </a:cubicBezTo>
                  <a:cubicBezTo>
                    <a:pt x="13512" y="18000"/>
                    <a:pt x="15709" y="15314"/>
                    <a:pt x="15709" y="12000"/>
                  </a:cubicBezTo>
                  <a:cubicBezTo>
                    <a:pt x="15709" y="8687"/>
                    <a:pt x="13512" y="6000"/>
                    <a:pt x="10800" y="6000"/>
                  </a:cubicBezTo>
                  <a:moveTo>
                    <a:pt x="10800" y="14400"/>
                  </a:moveTo>
                  <a:cubicBezTo>
                    <a:pt x="9716" y="14400"/>
                    <a:pt x="8836" y="13325"/>
                    <a:pt x="8836" y="12000"/>
                  </a:cubicBezTo>
                  <a:cubicBezTo>
                    <a:pt x="8836" y="10675"/>
                    <a:pt x="9716" y="9600"/>
                    <a:pt x="10800" y="9600"/>
                  </a:cubicBezTo>
                  <a:cubicBezTo>
                    <a:pt x="11884" y="9600"/>
                    <a:pt x="12764" y="10675"/>
                    <a:pt x="12764" y="12000"/>
                  </a:cubicBezTo>
                  <a:cubicBezTo>
                    <a:pt x="12764" y="13325"/>
                    <a:pt x="11884" y="14400"/>
                    <a:pt x="10800" y="14400"/>
                  </a:cubicBezTo>
                  <a:moveTo>
                    <a:pt x="10800" y="8400"/>
                  </a:moveTo>
                  <a:cubicBezTo>
                    <a:pt x="9173" y="8400"/>
                    <a:pt x="7855" y="10012"/>
                    <a:pt x="7855" y="12000"/>
                  </a:cubicBezTo>
                  <a:cubicBezTo>
                    <a:pt x="7855" y="13988"/>
                    <a:pt x="9173" y="15600"/>
                    <a:pt x="10800" y="15600"/>
                  </a:cubicBezTo>
                  <a:cubicBezTo>
                    <a:pt x="12426" y="15600"/>
                    <a:pt x="13745" y="13988"/>
                    <a:pt x="13745" y="12000"/>
                  </a:cubicBezTo>
                  <a:cubicBezTo>
                    <a:pt x="13745" y="10012"/>
                    <a:pt x="12426" y="8400"/>
                    <a:pt x="10800" y="8400"/>
                  </a:cubicBezTo>
                  <a:moveTo>
                    <a:pt x="8345" y="3600"/>
                  </a:moveTo>
                  <a:lnTo>
                    <a:pt x="13255" y="3600"/>
                  </a:lnTo>
                  <a:cubicBezTo>
                    <a:pt x="13526" y="3600"/>
                    <a:pt x="13745" y="3332"/>
                    <a:pt x="13745" y="3000"/>
                  </a:cubicBezTo>
                  <a:cubicBezTo>
                    <a:pt x="13745" y="2669"/>
                    <a:pt x="13526" y="2400"/>
                    <a:pt x="13255" y="2400"/>
                  </a:cubicBezTo>
                  <a:lnTo>
                    <a:pt x="8345" y="2400"/>
                  </a:lnTo>
                  <a:cubicBezTo>
                    <a:pt x="8074" y="2400"/>
                    <a:pt x="7855" y="2669"/>
                    <a:pt x="7855" y="3000"/>
                  </a:cubicBezTo>
                  <a:cubicBezTo>
                    <a:pt x="7855" y="3332"/>
                    <a:pt x="8074" y="3600"/>
                    <a:pt x="8345" y="360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ctr" defTabSz="219451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2E410AC-3137-4416-B2DF-F6FD3CA704CB}"/>
              </a:ext>
            </a:extLst>
          </p:cNvPr>
          <p:cNvGrpSpPr/>
          <p:nvPr/>
        </p:nvGrpSpPr>
        <p:grpSpPr>
          <a:xfrm>
            <a:off x="4027133" y="3686176"/>
            <a:ext cx="792697" cy="915327"/>
            <a:chOff x="3782502" y="3975755"/>
            <a:chExt cx="792697" cy="915327"/>
          </a:xfrm>
        </p:grpSpPr>
        <p:sp>
          <p:nvSpPr>
            <p:cNvPr id="24" name="Shape 1912">
              <a:extLst>
                <a:ext uri="{FF2B5EF4-FFF2-40B4-BE49-F238E27FC236}">
                  <a16:creationId xmlns:a16="http://schemas.microsoft.com/office/drawing/2014/main" id="{3CC0371D-F285-4460-A6F4-E8AABE154E67}"/>
                </a:ext>
              </a:extLst>
            </p:cNvPr>
            <p:cNvSpPr/>
            <p:nvPr/>
          </p:nvSpPr>
          <p:spPr>
            <a:xfrm>
              <a:off x="3782502" y="3975755"/>
              <a:ext cx="792697" cy="91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Shape 1915">
              <a:extLst>
                <a:ext uri="{FF2B5EF4-FFF2-40B4-BE49-F238E27FC236}">
                  <a16:creationId xmlns:a16="http://schemas.microsoft.com/office/drawing/2014/main" id="{BB6356CA-8754-428C-9463-D526D25BECA8}"/>
                </a:ext>
              </a:extLst>
            </p:cNvPr>
            <p:cNvSpPr/>
            <p:nvPr/>
          </p:nvSpPr>
          <p:spPr>
            <a:xfrm>
              <a:off x="4035818" y="4276832"/>
              <a:ext cx="286064" cy="260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880"/>
                  </a:moveTo>
                  <a:cubicBezTo>
                    <a:pt x="20618" y="12476"/>
                    <a:pt x="20178" y="12960"/>
                    <a:pt x="19636" y="12960"/>
                  </a:cubicBezTo>
                  <a:lnTo>
                    <a:pt x="19636" y="8640"/>
                  </a:lnTo>
                  <a:cubicBezTo>
                    <a:pt x="20178" y="8640"/>
                    <a:pt x="20618" y="9124"/>
                    <a:pt x="20618" y="9720"/>
                  </a:cubicBezTo>
                  <a:cubicBezTo>
                    <a:pt x="20618" y="9720"/>
                    <a:pt x="20618" y="11880"/>
                    <a:pt x="20618" y="11880"/>
                  </a:cubicBezTo>
                  <a:close/>
                  <a:moveTo>
                    <a:pt x="18655" y="19980"/>
                  </a:moveTo>
                  <a:cubicBezTo>
                    <a:pt x="18655" y="20279"/>
                    <a:pt x="18434" y="20520"/>
                    <a:pt x="18164" y="20520"/>
                  </a:cubicBezTo>
                  <a:cubicBezTo>
                    <a:pt x="17893" y="20520"/>
                    <a:pt x="17673" y="20279"/>
                    <a:pt x="17673" y="19980"/>
                  </a:cubicBezTo>
                  <a:lnTo>
                    <a:pt x="17673" y="1620"/>
                  </a:lnTo>
                  <a:cubicBezTo>
                    <a:pt x="17673" y="1322"/>
                    <a:pt x="17893" y="1080"/>
                    <a:pt x="18164" y="1080"/>
                  </a:cubicBezTo>
                  <a:cubicBezTo>
                    <a:pt x="18434" y="1080"/>
                    <a:pt x="18655" y="1322"/>
                    <a:pt x="18655" y="1620"/>
                  </a:cubicBezTo>
                  <a:cubicBezTo>
                    <a:pt x="18655" y="1620"/>
                    <a:pt x="18655" y="19980"/>
                    <a:pt x="18655" y="19980"/>
                  </a:cubicBezTo>
                  <a:close/>
                  <a:moveTo>
                    <a:pt x="16691" y="18404"/>
                  </a:moveTo>
                  <a:lnTo>
                    <a:pt x="2944" y="13512"/>
                  </a:lnTo>
                  <a:cubicBezTo>
                    <a:pt x="2944" y="13508"/>
                    <a:pt x="2945" y="13504"/>
                    <a:pt x="2945" y="13500"/>
                  </a:cubicBezTo>
                  <a:lnTo>
                    <a:pt x="2945" y="8100"/>
                  </a:lnTo>
                  <a:cubicBezTo>
                    <a:pt x="2945" y="8096"/>
                    <a:pt x="2944" y="8093"/>
                    <a:pt x="2944" y="8089"/>
                  </a:cubicBezTo>
                  <a:lnTo>
                    <a:pt x="16691" y="3197"/>
                  </a:lnTo>
                  <a:cubicBezTo>
                    <a:pt x="16691" y="3197"/>
                    <a:pt x="16691" y="18404"/>
                    <a:pt x="16691" y="18404"/>
                  </a:cubicBezTo>
                  <a:close/>
                  <a:moveTo>
                    <a:pt x="12480" y="18725"/>
                  </a:moveTo>
                  <a:cubicBezTo>
                    <a:pt x="12316" y="19294"/>
                    <a:pt x="11764" y="19608"/>
                    <a:pt x="11247" y="19428"/>
                  </a:cubicBezTo>
                  <a:lnTo>
                    <a:pt x="6102" y="17625"/>
                  </a:lnTo>
                  <a:cubicBezTo>
                    <a:pt x="5585" y="17444"/>
                    <a:pt x="5299" y="16837"/>
                    <a:pt x="5464" y="16269"/>
                  </a:cubicBezTo>
                  <a:lnTo>
                    <a:pt x="5654" y="15610"/>
                  </a:lnTo>
                  <a:lnTo>
                    <a:pt x="12661" y="18104"/>
                  </a:lnTo>
                  <a:cubicBezTo>
                    <a:pt x="12661" y="18104"/>
                    <a:pt x="12480" y="18725"/>
                    <a:pt x="12480" y="18725"/>
                  </a:cubicBezTo>
                  <a:close/>
                  <a:moveTo>
                    <a:pt x="1964" y="13500"/>
                  </a:moveTo>
                  <a:lnTo>
                    <a:pt x="982" y="13500"/>
                  </a:lnTo>
                  <a:lnTo>
                    <a:pt x="982" y="8100"/>
                  </a:lnTo>
                  <a:lnTo>
                    <a:pt x="1964" y="8100"/>
                  </a:lnTo>
                  <a:cubicBezTo>
                    <a:pt x="1964" y="8100"/>
                    <a:pt x="1964" y="13500"/>
                    <a:pt x="1964" y="13500"/>
                  </a:cubicBezTo>
                  <a:close/>
                  <a:moveTo>
                    <a:pt x="19636" y="7560"/>
                  </a:moveTo>
                  <a:lnTo>
                    <a:pt x="19636" y="1620"/>
                  </a:lnTo>
                  <a:cubicBezTo>
                    <a:pt x="19636" y="725"/>
                    <a:pt x="18977" y="0"/>
                    <a:pt x="18164" y="0"/>
                  </a:cubicBezTo>
                  <a:cubicBezTo>
                    <a:pt x="17350" y="0"/>
                    <a:pt x="16691" y="725"/>
                    <a:pt x="16691" y="1620"/>
                  </a:cubicBezTo>
                  <a:lnTo>
                    <a:pt x="16691" y="2062"/>
                  </a:lnTo>
                  <a:lnTo>
                    <a:pt x="2411" y="7144"/>
                  </a:lnTo>
                  <a:cubicBezTo>
                    <a:pt x="2276" y="7067"/>
                    <a:pt x="2126" y="7020"/>
                    <a:pt x="1964" y="7020"/>
                  </a:cubicBezTo>
                  <a:lnTo>
                    <a:pt x="982" y="7020"/>
                  </a:lnTo>
                  <a:cubicBezTo>
                    <a:pt x="440" y="7020"/>
                    <a:pt x="0" y="7504"/>
                    <a:pt x="0" y="8100"/>
                  </a:cubicBezTo>
                  <a:lnTo>
                    <a:pt x="0" y="13500"/>
                  </a:lnTo>
                  <a:cubicBezTo>
                    <a:pt x="0" y="14097"/>
                    <a:pt x="440" y="14580"/>
                    <a:pt x="982" y="14580"/>
                  </a:cubicBezTo>
                  <a:lnTo>
                    <a:pt x="1964" y="14580"/>
                  </a:lnTo>
                  <a:cubicBezTo>
                    <a:pt x="2126" y="14580"/>
                    <a:pt x="2276" y="14533"/>
                    <a:pt x="2411" y="14457"/>
                  </a:cubicBezTo>
                  <a:lnTo>
                    <a:pt x="4720" y="15278"/>
                  </a:lnTo>
                  <a:lnTo>
                    <a:pt x="4529" y="15941"/>
                  </a:lnTo>
                  <a:cubicBezTo>
                    <a:pt x="4199" y="17078"/>
                    <a:pt x="4770" y="18292"/>
                    <a:pt x="5803" y="18654"/>
                  </a:cubicBezTo>
                  <a:lnTo>
                    <a:pt x="10949" y="20456"/>
                  </a:lnTo>
                  <a:cubicBezTo>
                    <a:pt x="11983" y="20819"/>
                    <a:pt x="13087" y="20190"/>
                    <a:pt x="13416" y="19053"/>
                  </a:cubicBezTo>
                  <a:lnTo>
                    <a:pt x="13595" y="18437"/>
                  </a:lnTo>
                  <a:lnTo>
                    <a:pt x="16691" y="19538"/>
                  </a:lnTo>
                  <a:lnTo>
                    <a:pt x="16691" y="19980"/>
                  </a:lnTo>
                  <a:cubicBezTo>
                    <a:pt x="16691" y="20875"/>
                    <a:pt x="17350" y="21600"/>
                    <a:pt x="18164" y="21600"/>
                  </a:cubicBezTo>
                  <a:cubicBezTo>
                    <a:pt x="18977" y="21600"/>
                    <a:pt x="19636" y="20875"/>
                    <a:pt x="19636" y="19980"/>
                  </a:cubicBezTo>
                  <a:lnTo>
                    <a:pt x="19636" y="14040"/>
                  </a:lnTo>
                  <a:cubicBezTo>
                    <a:pt x="20721" y="14040"/>
                    <a:pt x="21600" y="13073"/>
                    <a:pt x="21600" y="11880"/>
                  </a:cubicBezTo>
                  <a:lnTo>
                    <a:pt x="21600" y="9720"/>
                  </a:lnTo>
                  <a:cubicBezTo>
                    <a:pt x="21600" y="8527"/>
                    <a:pt x="20721" y="7560"/>
                    <a:pt x="19636" y="756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ctr" defTabSz="219451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Shape 1911">
            <a:extLst>
              <a:ext uri="{FF2B5EF4-FFF2-40B4-BE49-F238E27FC236}">
                <a16:creationId xmlns:a16="http://schemas.microsoft.com/office/drawing/2014/main" id="{90867527-EB43-4D0B-823C-FC4DEBF723DC}"/>
              </a:ext>
            </a:extLst>
          </p:cNvPr>
          <p:cNvSpPr/>
          <p:nvPr/>
        </p:nvSpPr>
        <p:spPr>
          <a:xfrm>
            <a:off x="2551377" y="3686176"/>
            <a:ext cx="792696" cy="91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5FA6AE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Shape 1916">
            <a:extLst>
              <a:ext uri="{FF2B5EF4-FFF2-40B4-BE49-F238E27FC236}">
                <a16:creationId xmlns:a16="http://schemas.microsoft.com/office/drawing/2014/main" id="{1DF9EC6D-E0FE-4B3A-8507-3BF4286E8CD4}"/>
              </a:ext>
            </a:extLst>
          </p:cNvPr>
          <p:cNvSpPr/>
          <p:nvPr/>
        </p:nvSpPr>
        <p:spPr>
          <a:xfrm>
            <a:off x="2804693" y="4000818"/>
            <a:ext cx="286064" cy="286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ctr" defTabSz="219451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3610217-5A85-43D2-B5F3-3786A3C0C83D}"/>
              </a:ext>
            </a:extLst>
          </p:cNvPr>
          <p:cNvGrpSpPr/>
          <p:nvPr/>
        </p:nvGrpSpPr>
        <p:grpSpPr>
          <a:xfrm>
            <a:off x="5502889" y="3686176"/>
            <a:ext cx="792697" cy="915327"/>
            <a:chOff x="5258258" y="3975755"/>
            <a:chExt cx="792697" cy="915327"/>
          </a:xfrm>
        </p:grpSpPr>
        <p:sp>
          <p:nvSpPr>
            <p:cNvPr id="33" name="Shape 1913">
              <a:extLst>
                <a:ext uri="{FF2B5EF4-FFF2-40B4-BE49-F238E27FC236}">
                  <a16:creationId xmlns:a16="http://schemas.microsoft.com/office/drawing/2014/main" id="{99776C07-E833-4CB0-8DDB-CD66037F8731}"/>
                </a:ext>
              </a:extLst>
            </p:cNvPr>
            <p:cNvSpPr/>
            <p:nvPr/>
          </p:nvSpPr>
          <p:spPr>
            <a:xfrm>
              <a:off x="5258258" y="3975755"/>
              <a:ext cx="792697" cy="91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Shape 1917">
              <a:extLst>
                <a:ext uri="{FF2B5EF4-FFF2-40B4-BE49-F238E27FC236}">
                  <a16:creationId xmlns:a16="http://schemas.microsoft.com/office/drawing/2014/main" id="{F970C99D-7D3E-4E2F-84E3-5177721ECCCE}"/>
                </a:ext>
              </a:extLst>
            </p:cNvPr>
            <p:cNvSpPr/>
            <p:nvPr/>
          </p:nvSpPr>
          <p:spPr>
            <a:xfrm>
              <a:off x="5511574" y="4316400"/>
              <a:ext cx="286064" cy="234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ctr" defTabSz="219451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Shape 1918">
            <a:extLst>
              <a:ext uri="{FF2B5EF4-FFF2-40B4-BE49-F238E27FC236}">
                <a16:creationId xmlns:a16="http://schemas.microsoft.com/office/drawing/2014/main" id="{6322CD88-003E-4115-970D-6A7057A0C970}"/>
              </a:ext>
            </a:extLst>
          </p:cNvPr>
          <p:cNvSpPr/>
          <p:nvPr/>
        </p:nvSpPr>
        <p:spPr>
          <a:xfrm>
            <a:off x="3478661" y="4142673"/>
            <a:ext cx="407535" cy="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Shape 1919">
            <a:extLst>
              <a:ext uri="{FF2B5EF4-FFF2-40B4-BE49-F238E27FC236}">
                <a16:creationId xmlns:a16="http://schemas.microsoft.com/office/drawing/2014/main" id="{394982D6-C26C-4D80-B45B-203F6AE779F5}"/>
              </a:ext>
            </a:extLst>
          </p:cNvPr>
          <p:cNvSpPr/>
          <p:nvPr/>
        </p:nvSpPr>
        <p:spPr>
          <a:xfrm>
            <a:off x="4957592" y="4142673"/>
            <a:ext cx="407536" cy="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Shape 1920">
            <a:extLst>
              <a:ext uri="{FF2B5EF4-FFF2-40B4-BE49-F238E27FC236}">
                <a16:creationId xmlns:a16="http://schemas.microsoft.com/office/drawing/2014/main" id="{1CE692F8-A2FD-469C-90B3-0F939CFB5936}"/>
              </a:ext>
            </a:extLst>
          </p:cNvPr>
          <p:cNvSpPr/>
          <p:nvPr/>
        </p:nvSpPr>
        <p:spPr>
          <a:xfrm>
            <a:off x="1999729" y="4143839"/>
            <a:ext cx="407536" cy="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Shape 1921">
            <a:extLst>
              <a:ext uri="{FF2B5EF4-FFF2-40B4-BE49-F238E27FC236}">
                <a16:creationId xmlns:a16="http://schemas.microsoft.com/office/drawing/2014/main" id="{E8B43B5F-534D-4A9C-875B-80F0B98191F3}"/>
              </a:ext>
            </a:extLst>
          </p:cNvPr>
          <p:cNvSpPr/>
          <p:nvPr/>
        </p:nvSpPr>
        <p:spPr>
          <a:xfrm>
            <a:off x="1120974" y="4882453"/>
            <a:ext cx="689291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Photo Gallery</a:t>
            </a: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125k</a:t>
            </a:r>
          </a:p>
        </p:txBody>
      </p:sp>
      <p:sp>
        <p:nvSpPr>
          <p:cNvPr id="39" name="Shape 1922">
            <a:extLst>
              <a:ext uri="{FF2B5EF4-FFF2-40B4-BE49-F238E27FC236}">
                <a16:creationId xmlns:a16="http://schemas.microsoft.com/office/drawing/2014/main" id="{656E15C7-DC94-498B-8211-B3343933D701}"/>
              </a:ext>
            </a:extLst>
          </p:cNvPr>
          <p:cNvSpPr/>
          <p:nvPr/>
        </p:nvSpPr>
        <p:spPr>
          <a:xfrm>
            <a:off x="2499810" y="4882453"/>
            <a:ext cx="870431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Costumer Service</a:t>
            </a: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300k</a:t>
            </a:r>
          </a:p>
        </p:txBody>
      </p:sp>
      <p:sp>
        <p:nvSpPr>
          <p:cNvPr id="40" name="Shape 1923">
            <a:extLst>
              <a:ext uri="{FF2B5EF4-FFF2-40B4-BE49-F238E27FC236}">
                <a16:creationId xmlns:a16="http://schemas.microsoft.com/office/drawing/2014/main" id="{F14B1F05-0D63-4883-9E5A-5B52E4B952E2}"/>
              </a:ext>
            </a:extLst>
          </p:cNvPr>
          <p:cNvSpPr/>
          <p:nvPr/>
        </p:nvSpPr>
        <p:spPr>
          <a:xfrm>
            <a:off x="4003556" y="4882453"/>
            <a:ext cx="827151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>
                <a:solidFill>
                  <a:srgbClr val="F69FB2"/>
                </a:solidFill>
                <a:cs typeface="+mn-ea"/>
                <a:sym typeface="+mn-lt"/>
              </a:rPr>
              <a:t>Business Section</a:t>
            </a: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>
                <a:solidFill>
                  <a:srgbClr val="F69FB2"/>
                </a:solidFill>
                <a:cs typeface="+mn-ea"/>
                <a:sym typeface="+mn-lt"/>
              </a:rPr>
              <a:t>455k</a:t>
            </a:r>
          </a:p>
        </p:txBody>
      </p:sp>
      <p:sp>
        <p:nvSpPr>
          <p:cNvPr id="41" name="Shape 1924">
            <a:extLst>
              <a:ext uri="{FF2B5EF4-FFF2-40B4-BE49-F238E27FC236}">
                <a16:creationId xmlns:a16="http://schemas.microsoft.com/office/drawing/2014/main" id="{69E68BF9-EB71-467B-904D-AAC783BA8A8C}"/>
              </a:ext>
            </a:extLst>
          </p:cNvPr>
          <p:cNvSpPr/>
          <p:nvPr/>
        </p:nvSpPr>
        <p:spPr>
          <a:xfrm>
            <a:off x="5375858" y="4882453"/>
            <a:ext cx="1046761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Marketing </a:t>
            </a:r>
            <a:r>
              <a:rPr sz="900" kern="0" dirty="0" err="1">
                <a:solidFill>
                  <a:srgbClr val="F69FB2"/>
                </a:solidFill>
                <a:cs typeface="+mn-ea"/>
                <a:sym typeface="+mn-lt"/>
              </a:rPr>
              <a:t>Reseearch</a:t>
            </a:r>
            <a:endParaRPr sz="900" kern="0" dirty="0">
              <a:solidFill>
                <a:srgbClr val="F69FB2"/>
              </a:solidFill>
              <a:cs typeface="+mn-ea"/>
              <a:sym typeface="+mn-lt"/>
            </a:endParaRP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480k</a:t>
            </a:r>
          </a:p>
        </p:txBody>
      </p:sp>
      <p:pic>
        <p:nvPicPr>
          <p:cNvPr id="3" name="图片 2" descr="图片包含 监视器, 电子产品, 屏幕, 计算机&#10;&#10;已生成极高可信度的说明">
            <a:extLst>
              <a:ext uri="{FF2B5EF4-FFF2-40B4-BE49-F238E27FC236}">
                <a16:creationId xmlns:a16="http://schemas.microsoft.com/office/drawing/2014/main" id="{E494C8DB-9EFB-4908-93BB-C022B7692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668" y="583574"/>
            <a:ext cx="4916764" cy="4916764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5124B2-5291-48B7-B2AE-6EADB9BFC8BC}"/>
              </a:ext>
            </a:extLst>
          </p:cNvPr>
          <p:cNvCxnSpPr/>
          <p:nvPr/>
        </p:nvCxnSpPr>
        <p:spPr>
          <a:xfrm>
            <a:off x="1075621" y="1933575"/>
            <a:ext cx="689291" cy="0"/>
          </a:xfrm>
          <a:prstGeom prst="line">
            <a:avLst/>
          </a:prstGeom>
          <a:ln w="28575"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id="{33C0B45B-AB37-4090-B702-DFDA4D60E1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33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8964D4F-233C-4774-AC35-0AEBE3627D92}"/>
              </a:ext>
            </a:extLst>
          </p:cNvPr>
          <p:cNvGrpSpPr/>
          <p:nvPr/>
        </p:nvGrpSpPr>
        <p:grpSpPr>
          <a:xfrm>
            <a:off x="466725" y="461963"/>
            <a:ext cx="11258550" cy="5934075"/>
            <a:chOff x="466725" y="466725"/>
            <a:chExt cx="11258550" cy="593407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7F59949-1328-4EC5-B579-3C53410F1EC1}"/>
                </a:ext>
              </a:extLst>
            </p:cNvPr>
            <p:cNvSpPr/>
            <p:nvPr/>
          </p:nvSpPr>
          <p:spPr>
            <a:xfrm>
              <a:off x="466725" y="466725"/>
              <a:ext cx="11258550" cy="5934075"/>
            </a:xfrm>
            <a:prstGeom prst="rect">
              <a:avLst/>
            </a:prstGeom>
            <a:solidFill>
              <a:srgbClr val="F7F4F8"/>
            </a:solidFill>
            <a:ln>
              <a:noFill/>
            </a:ln>
            <a:effectLst>
              <a:outerShdw blurRad="304800" sx="104000" sy="104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431A0B2-DD05-4002-9EDA-2AD07279B851}"/>
                </a:ext>
              </a:extLst>
            </p:cNvPr>
            <p:cNvSpPr/>
            <p:nvPr/>
          </p:nvSpPr>
          <p:spPr>
            <a:xfrm>
              <a:off x="3886495" y="3324682"/>
              <a:ext cx="440377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b="1" spc="300">
                  <a:solidFill>
                    <a:srgbClr val="F69FB2"/>
                  </a:solidFill>
                  <a:cs typeface="+mn-ea"/>
                  <a:sym typeface="+mn-lt"/>
                </a:rPr>
                <a:t>欢迎关注公众号</a:t>
              </a:r>
              <a:endParaRPr lang="zh-CN" altLang="en-US" sz="4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60">
              <a:extLst>
                <a:ext uri="{FF2B5EF4-FFF2-40B4-BE49-F238E27FC236}">
                  <a16:creationId xmlns:a16="http://schemas.microsoft.com/office/drawing/2014/main" id="{D6BE6222-28EE-4FF0-9500-70867B4216BE}"/>
                </a:ext>
              </a:extLst>
            </p:cNvPr>
            <p:cNvSpPr txBox="1"/>
            <p:nvPr/>
          </p:nvSpPr>
          <p:spPr>
            <a:xfrm>
              <a:off x="4968522" y="2078987"/>
              <a:ext cx="223971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en-US" sz="900" b="1" spc="15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WRITE A TITLE IN THIS SECTION</a:t>
              </a:r>
              <a:endParaRPr lang="en-US" sz="1000" b="1" spc="15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5879C6D-F9EE-45DD-AFDB-CE2802960C32}"/>
                </a:ext>
              </a:extLst>
            </p:cNvPr>
            <p:cNvSpPr txBox="1"/>
            <p:nvPr/>
          </p:nvSpPr>
          <p:spPr>
            <a:xfrm>
              <a:off x="4218954" y="4325105"/>
              <a:ext cx="3754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69FB2"/>
                  </a:solidFill>
                  <a:cs typeface="+mn-ea"/>
                  <a:sym typeface="+mn-lt"/>
                </a:rPr>
                <a:t>汇报</a:t>
              </a:r>
              <a:r>
                <a:rPr lang="zh-CN" altLang="en-US" sz="1600" b="1">
                  <a:solidFill>
                    <a:srgbClr val="F69FB2"/>
                  </a:solidFill>
                  <a:cs typeface="+mn-ea"/>
                  <a:sym typeface="+mn-lt"/>
                </a:rPr>
                <a:t>人：小 白</a:t>
              </a:r>
              <a:endParaRPr lang="zh-CN" altLang="en-US" sz="16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4BBDFE9-16A8-4D27-9AC5-0DFA9FEE8959}"/>
                </a:ext>
              </a:extLst>
            </p:cNvPr>
            <p:cNvSpPr/>
            <p:nvPr/>
          </p:nvSpPr>
          <p:spPr>
            <a:xfrm>
              <a:off x="4287034" y="2354888"/>
              <a:ext cx="36256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000" b="1" spc="3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THANK U</a:t>
              </a:r>
              <a:endParaRPr lang="zh-CN" altLang="en-US" sz="6000" b="1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D2326B8-7E63-453C-824D-AA64392EEFFE}"/>
              </a:ext>
            </a:extLst>
          </p:cNvPr>
          <p:cNvGrpSpPr/>
          <p:nvPr/>
        </p:nvGrpSpPr>
        <p:grpSpPr>
          <a:xfrm>
            <a:off x="4578013" y="1198702"/>
            <a:ext cx="3309744" cy="3487598"/>
            <a:chOff x="6523348" y="1281172"/>
            <a:chExt cx="1024613" cy="10796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>
              <a:solidFill>
                <a:srgbClr val="FFE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>
              <a:solidFill>
                <a:srgbClr val="A8E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FA6AE"/>
                </a:solidFill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08FBE14-9CE2-40D7-82C9-2A840E0FE2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/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33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E43C2B8-6265-4C6F-A601-B1687DC893D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1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B914-8E27-4E5B-91A3-D6E14FB51542}"/>
              </a:ext>
            </a:extLst>
          </p:cNvPr>
          <p:cNvGrpSpPr/>
          <p:nvPr/>
        </p:nvGrpSpPr>
        <p:grpSpPr>
          <a:xfrm>
            <a:off x="1920568" y="1102924"/>
            <a:ext cx="8350865" cy="4652152"/>
            <a:chOff x="1920568" y="1167449"/>
            <a:chExt cx="8350865" cy="46521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7EDC2C8-4A77-437E-80BE-81351156FFCB}"/>
                </a:ext>
              </a:extLst>
            </p:cNvPr>
            <p:cNvSpPr/>
            <p:nvPr/>
          </p:nvSpPr>
          <p:spPr>
            <a:xfrm>
              <a:off x="1920568" y="2083344"/>
              <a:ext cx="8350865" cy="3736257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pic>
          <p:nvPicPr>
            <p:cNvPr id="4" name="图片 3" descr="图片包含 纵横字谜, 文字&#10;&#10;已生成极高可信度的说明">
              <a:extLst>
                <a:ext uri="{FF2B5EF4-FFF2-40B4-BE49-F238E27FC236}">
                  <a16:creationId xmlns:a16="http://schemas.microsoft.com/office/drawing/2014/main" id="{DB99EFE4-088E-406E-A9EE-4125DD55E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3433" y="1167449"/>
              <a:ext cx="1825134" cy="1825134"/>
            </a:xfrm>
            <a:prstGeom prst="rect">
              <a:avLst/>
            </a:prstGeom>
            <a:effectLst>
              <a:outerShdw blurRad="266700" algn="ctr" rotWithShape="0">
                <a:schemeClr val="bg1">
                  <a:alpha val="68000"/>
                </a:schemeClr>
              </a:outerShdw>
            </a:effectLst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2A742E-4ADB-4146-B8A3-673AB846C73F}"/>
                </a:ext>
              </a:extLst>
            </p:cNvPr>
            <p:cNvGrpSpPr/>
            <p:nvPr/>
          </p:nvGrpSpPr>
          <p:grpSpPr>
            <a:xfrm>
              <a:off x="3326528" y="3275646"/>
              <a:ext cx="5538944" cy="1900089"/>
              <a:chOff x="3326528" y="3041374"/>
              <a:chExt cx="5538944" cy="190008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363FBE-928E-4009-8463-F23E0CEA95B1}"/>
                  </a:ext>
                </a:extLst>
              </p:cNvPr>
              <p:cNvSpPr txBox="1"/>
              <p:nvPr/>
            </p:nvSpPr>
            <p:spPr>
              <a:xfrm>
                <a:off x="3326528" y="4002039"/>
                <a:ext cx="5538944" cy="939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本模板总共 </a:t>
                </a:r>
                <a:r>
                  <a:rPr kumimoji="0" lang="en-US" altLang="zh-CN" sz="2000" b="1" i="0" u="none" strike="noStrike" kern="1200" cap="none" spc="160" normalizeH="0" baseline="0" noProof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25</a:t>
                </a:r>
                <a:r>
                  <a:rPr kumimoji="0" lang="en-US" altLang="zh-CN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 </a:t>
                </a:r>
                <a:r>
                  <a:rPr kumimoji="0" lang="zh-CN" altLang="en-US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页，公众号后台回复：</a:t>
                </a:r>
                <a:r>
                  <a:rPr kumimoji="0" lang="zh-CN" altLang="en-US" sz="2000" b="1" i="0" u="sng" strike="noStrike" kern="1200" cap="none" spc="160" normalizeH="0" baseline="0" noProof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工作</a:t>
                </a:r>
                <a:r>
                  <a:rPr kumimoji="0" lang="en-US" altLang="zh-CN" sz="2000" b="1" i="0" u="sng" strike="noStrike" kern="1200" cap="none" spc="160" normalizeH="0" baseline="0" noProof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07 </a:t>
                </a:r>
                <a:r>
                  <a:rPr kumimoji="0" lang="zh-CN" altLang="en-US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，即可获得完整模板！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6961D53B-8490-4055-9605-CD756E9477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6628" y="3854726"/>
                <a:ext cx="59874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A065ED-BBA1-4210-9970-EDAF23FE2276}"/>
                  </a:ext>
                </a:extLst>
              </p:cNvPr>
              <p:cNvSpPr txBox="1"/>
              <p:nvPr/>
            </p:nvSpPr>
            <p:spPr>
              <a:xfrm>
                <a:off x="4244009" y="3041374"/>
                <a:ext cx="38365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1" i="0" u="none" strike="noStrike" kern="1200" cap="none" spc="30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rgbClr val="4A66AC">
                            <a:lumMod val="5000"/>
                            <a:lumOff val="95000"/>
                          </a:srgbClr>
                        </a:gs>
                        <a:gs pos="95930">
                          <a:prstClr val="white"/>
                        </a:gs>
                        <a:gs pos="50000">
                          <a:srgbClr val="FFC000"/>
                        </a:gs>
                      </a:gsLst>
                      <a:lin ang="18900000" scaled="1"/>
                      <a:tileRect/>
                    </a:gradFill>
                    <a:effectLst>
                      <a:outerShdw blurRad="406400" dist="38100" dir="2700000" sx="101000" sy="101000" algn="tl">
                        <a:srgbClr val="92D050">
                          <a:alpha val="20000"/>
                        </a:srgbClr>
                      </a:outerShdw>
                    </a:effectLst>
                    <a:uLnTx/>
                    <a:uFillTx/>
                    <a:latin typeface="北魏楷书(翅膀整理)" panose="02000000000000000000" pitchFamily="2" charset="-122"/>
                    <a:ea typeface="北魏楷书(翅膀整理)" panose="02000000000000000000" pitchFamily="2" charset="-122"/>
                    <a:cs typeface="+mn-cs"/>
                  </a:rPr>
                  <a:t>扫描关注公众号</a:t>
                </a:r>
              </a:p>
            </p:txBody>
          </p:sp>
        </p:grp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5AFC570-364B-4691-A0A0-9F0C156B3743}"/>
              </a:ext>
            </a:extLst>
          </p:cNvPr>
          <p:cNvSpPr/>
          <p:nvPr/>
        </p:nvSpPr>
        <p:spPr>
          <a:xfrm>
            <a:off x="7788275" y="5859780"/>
            <a:ext cx="1979614" cy="472440"/>
          </a:xfrm>
          <a:prstGeom prst="roundRect">
            <a:avLst>
              <a:gd name="adj" fmla="val 5914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540D81A-001E-4C20-9B04-913CA3BEC249}"/>
              </a:ext>
            </a:extLst>
          </p:cNvPr>
          <p:cNvSpPr>
            <a:spLocks/>
          </p:cNvSpPr>
          <p:nvPr/>
        </p:nvSpPr>
        <p:spPr>
          <a:xfrm>
            <a:off x="7829550" y="5895182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A8F630F-BF22-4E56-991A-335C94630E4F}"/>
              </a:ext>
            </a:extLst>
          </p:cNvPr>
          <p:cNvSpPr>
            <a:spLocks/>
          </p:cNvSpPr>
          <p:nvPr/>
        </p:nvSpPr>
        <p:spPr>
          <a:xfrm>
            <a:off x="7829550" y="6257929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8D9D26-F99F-4301-8CF0-FDEB4FC489A6}"/>
              </a:ext>
            </a:extLst>
          </p:cNvPr>
          <p:cNvSpPr txBox="1"/>
          <p:nvPr/>
        </p:nvSpPr>
        <p:spPr>
          <a:xfrm>
            <a:off x="1775461" y="5929069"/>
            <a:ext cx="882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除此之外！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我还给大家准备了一份</a:t>
            </a:r>
            <a:r>
              <a:rPr kumimoji="0" lang="zh-CN" altLang="en-US" sz="12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超级大礼包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，后台回复“</a:t>
            </a:r>
            <a:r>
              <a:rPr kumimoji="0" lang="zh-CN" altLang="en-US" sz="12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大礼包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”，可免费获得 </a:t>
            </a:r>
            <a:r>
              <a:rPr kumimoji="0" lang="zh-CN" altLang="en-US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价值</a:t>
            </a:r>
            <a:r>
              <a:rPr kumimoji="0" lang="en-US" altLang="zh-CN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499</a:t>
            </a:r>
            <a:r>
              <a:rPr kumimoji="0" lang="zh-CN" altLang="en-US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元</a:t>
            </a:r>
            <a:r>
              <a:rPr kumimoji="0" lang="en-US" altLang="zh-CN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PPT</a:t>
            </a:r>
            <a:r>
              <a:rPr kumimoji="0" lang="zh-CN" altLang="en-US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模板 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超强合集</a:t>
            </a:r>
            <a:r>
              <a:rPr kumimoji="0" lang="en-US" altLang="zh-CN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!</a:t>
            </a:r>
            <a:endParaRPr kumimoji="0" lang="zh-CN" altLang="en-US" sz="1200" b="0" i="0" u="none" strike="noStrike" kern="1200" cap="none" spc="13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7AE10D9-EF14-488B-896C-9AC555E9F1E0}"/>
              </a:ext>
            </a:extLst>
          </p:cNvPr>
          <p:cNvSpPr>
            <a:spLocks/>
          </p:cNvSpPr>
          <p:nvPr/>
        </p:nvSpPr>
        <p:spPr>
          <a:xfrm>
            <a:off x="9696450" y="5895182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8A1C352-D406-4A53-A107-CF6F3F2A420C}"/>
              </a:ext>
            </a:extLst>
          </p:cNvPr>
          <p:cNvSpPr>
            <a:spLocks/>
          </p:cNvSpPr>
          <p:nvPr/>
        </p:nvSpPr>
        <p:spPr>
          <a:xfrm>
            <a:off x="9696450" y="6257929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F331FC30-882F-411E-B60C-8EBC9CBE234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09"/>
          <a:stretch>
            <a:fillRect/>
          </a:stretch>
        </p:blipFill>
        <p:spPr>
          <a:xfrm>
            <a:off x="5183433" y="572520"/>
            <a:ext cx="1825135" cy="530404"/>
          </a:xfrm>
          <a:custGeom>
            <a:avLst/>
            <a:gdLst>
              <a:gd name="connsiteX0" fmla="*/ 0 w 4152900"/>
              <a:gd name="connsiteY0" fmla="*/ 0 h 1076325"/>
              <a:gd name="connsiteX1" fmla="*/ 4152900 w 4152900"/>
              <a:gd name="connsiteY1" fmla="*/ 0 h 1076325"/>
              <a:gd name="connsiteX2" fmla="*/ 4152900 w 4152900"/>
              <a:gd name="connsiteY2" fmla="*/ 1076325 h 1076325"/>
              <a:gd name="connsiteX3" fmla="*/ 0 w 4152900"/>
              <a:gd name="connsiteY3" fmla="*/ 1076325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900" h="1076325">
                <a:moveTo>
                  <a:pt x="0" y="0"/>
                </a:moveTo>
                <a:lnTo>
                  <a:pt x="4152900" y="0"/>
                </a:lnTo>
                <a:lnTo>
                  <a:pt x="4152900" y="1076325"/>
                </a:lnTo>
                <a:lnTo>
                  <a:pt x="0" y="1076325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EA8B52B-244C-4A34-9834-69776381D0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427" y="5764949"/>
            <a:ext cx="618096" cy="56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100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54926" y="3918857"/>
            <a:ext cx="5147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小白原创作品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86946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屏幕截图&#10;&#10;已生成极高可信度的说明">
            <a:extLst>
              <a:ext uri="{FF2B5EF4-FFF2-40B4-BE49-F238E27FC236}">
                <a16:creationId xmlns:a16="http://schemas.microsoft.com/office/drawing/2014/main" id="{855CE70E-F2D1-422D-9797-B1D5836CF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11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6BF9D4E-5150-44E8-AC2B-DA988D5936C6}"/>
              </a:ext>
            </a:extLst>
          </p:cNvPr>
          <p:cNvSpPr txBox="1"/>
          <p:nvPr/>
        </p:nvSpPr>
        <p:spPr>
          <a:xfrm>
            <a:off x="2138091" y="2663011"/>
            <a:ext cx="2076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u="none" strike="noStrike" kern="120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endParaRPr kumimoji="0" lang="en-US" altLang="zh-CN" sz="6000" b="1" u="none" strike="noStrike" kern="120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CONENTS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BB7EC47-7BD5-433E-B048-2073B5A6A92C}"/>
              </a:ext>
            </a:extLst>
          </p:cNvPr>
          <p:cNvCxnSpPr/>
          <p:nvPr/>
        </p:nvCxnSpPr>
        <p:spPr>
          <a:xfrm>
            <a:off x="5003800" y="2101850"/>
            <a:ext cx="0" cy="2654300"/>
          </a:xfrm>
          <a:prstGeom prst="line">
            <a:avLst/>
          </a:prstGeom>
          <a:ln w="38100"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11F86AC2-5354-438F-93CE-E9BC9607090A}"/>
              </a:ext>
            </a:extLst>
          </p:cNvPr>
          <p:cNvGrpSpPr/>
          <p:nvPr/>
        </p:nvGrpSpPr>
        <p:grpSpPr>
          <a:xfrm>
            <a:off x="6471956" y="1349146"/>
            <a:ext cx="3055306" cy="540192"/>
            <a:chOff x="6471956" y="1349146"/>
            <a:chExt cx="3055306" cy="540192"/>
          </a:xfrm>
        </p:grpSpPr>
        <p:sp>
          <p:nvSpPr>
            <p:cNvPr id="29" name="TextBox 119">
              <a:extLst>
                <a:ext uri="{FF2B5EF4-FFF2-40B4-BE49-F238E27FC236}">
                  <a16:creationId xmlns:a16="http://schemas.microsoft.com/office/drawing/2014/main" id="{D3B1075C-4308-4BE6-B9A6-743BF8906E5F}"/>
                </a:ext>
              </a:extLst>
            </p:cNvPr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活动</a:t>
              </a:r>
              <a:r>
                <a:rPr lang="zh-CN" altLang="en-US" sz="1400" b="1" dirty="0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整体思路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0" name="Rectangle 120">
              <a:extLst>
                <a:ext uri="{FF2B5EF4-FFF2-40B4-BE49-F238E27FC236}">
                  <a16:creationId xmlns:a16="http://schemas.microsoft.com/office/drawing/2014/main" id="{CBCFD3CD-BCB3-4408-9205-9E8E3B32D6E3}"/>
                </a:ext>
              </a:extLst>
            </p:cNvPr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5EE9021-58C9-4642-8661-FF7AB199A155}"/>
                </a:ext>
              </a:extLst>
            </p:cNvPr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01.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CC84788-C810-4FB8-A1EF-C5498B02E5C6}"/>
              </a:ext>
            </a:extLst>
          </p:cNvPr>
          <p:cNvGrpSpPr/>
          <p:nvPr/>
        </p:nvGrpSpPr>
        <p:grpSpPr>
          <a:xfrm>
            <a:off x="6471956" y="2231926"/>
            <a:ext cx="3055306" cy="540192"/>
            <a:chOff x="6471956" y="1349146"/>
            <a:chExt cx="3055306" cy="540192"/>
          </a:xfrm>
        </p:grpSpPr>
        <p:sp>
          <p:nvSpPr>
            <p:cNvPr id="44" name="TextBox 119">
              <a:extLst>
                <a:ext uri="{FF2B5EF4-FFF2-40B4-BE49-F238E27FC236}">
                  <a16:creationId xmlns:a16="http://schemas.microsoft.com/office/drawing/2014/main" id="{620AF30D-D01C-4C12-8668-F4279451FD46}"/>
                </a:ext>
              </a:extLst>
            </p:cNvPr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活动运作策划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" name="Rectangle 120">
              <a:extLst>
                <a:ext uri="{FF2B5EF4-FFF2-40B4-BE49-F238E27FC236}">
                  <a16:creationId xmlns:a16="http://schemas.microsoft.com/office/drawing/2014/main" id="{960FCBB9-F73F-4796-9E07-E8D794F18A79}"/>
                </a:ext>
              </a:extLst>
            </p:cNvPr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A542DD-12C2-47E2-968F-7171365A3C5E}"/>
                </a:ext>
              </a:extLst>
            </p:cNvPr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02.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7F7D41C-0708-4DA2-AD8C-983DC58B3E48}"/>
              </a:ext>
            </a:extLst>
          </p:cNvPr>
          <p:cNvGrpSpPr/>
          <p:nvPr/>
        </p:nvGrpSpPr>
        <p:grpSpPr>
          <a:xfrm>
            <a:off x="6471956" y="3114706"/>
            <a:ext cx="3055306" cy="540192"/>
            <a:chOff x="6471956" y="1349146"/>
            <a:chExt cx="3055306" cy="540192"/>
          </a:xfrm>
        </p:grpSpPr>
        <p:sp>
          <p:nvSpPr>
            <p:cNvPr id="48" name="TextBox 119">
              <a:extLst>
                <a:ext uri="{FF2B5EF4-FFF2-40B4-BE49-F238E27FC236}">
                  <a16:creationId xmlns:a16="http://schemas.microsoft.com/office/drawing/2014/main" id="{22EE7757-8472-4F17-AF0A-5898ADDE6D62}"/>
                </a:ext>
              </a:extLst>
            </p:cNvPr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现场执行策略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Rectangle 120">
              <a:extLst>
                <a:ext uri="{FF2B5EF4-FFF2-40B4-BE49-F238E27FC236}">
                  <a16:creationId xmlns:a16="http://schemas.microsoft.com/office/drawing/2014/main" id="{08EAF4F2-C4D7-495A-B778-CEE6302635C4}"/>
                </a:ext>
              </a:extLst>
            </p:cNvPr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0DB16B1-61A0-4F2B-82DD-DB9F0B0B7877}"/>
                </a:ext>
              </a:extLst>
            </p:cNvPr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03.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1797068-F1E9-4821-94FE-5CE13C0982B5}"/>
              </a:ext>
            </a:extLst>
          </p:cNvPr>
          <p:cNvGrpSpPr/>
          <p:nvPr/>
        </p:nvGrpSpPr>
        <p:grpSpPr>
          <a:xfrm>
            <a:off x="6471956" y="3997486"/>
            <a:ext cx="3055306" cy="540192"/>
            <a:chOff x="6471956" y="1349146"/>
            <a:chExt cx="3055306" cy="540192"/>
          </a:xfrm>
        </p:grpSpPr>
        <p:sp>
          <p:nvSpPr>
            <p:cNvPr id="52" name="TextBox 119">
              <a:extLst>
                <a:ext uri="{FF2B5EF4-FFF2-40B4-BE49-F238E27FC236}">
                  <a16:creationId xmlns:a16="http://schemas.microsoft.com/office/drawing/2014/main" id="{2499E4AB-DF6B-4190-866C-F529E846E0FD}"/>
                </a:ext>
              </a:extLst>
            </p:cNvPr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预算经费方案及预期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Rectangle 120">
              <a:extLst>
                <a:ext uri="{FF2B5EF4-FFF2-40B4-BE49-F238E27FC236}">
                  <a16:creationId xmlns:a16="http://schemas.microsoft.com/office/drawing/2014/main" id="{A0414682-5109-4F33-8241-E62A8AB9EA38}"/>
                </a:ext>
              </a:extLst>
            </p:cNvPr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8F3B1A4-2021-41C4-ADB9-FE13C8E029F3}"/>
                </a:ext>
              </a:extLst>
            </p:cNvPr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04.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9B46AE5-74CF-40E0-B718-57142FA4F0C4}"/>
              </a:ext>
            </a:extLst>
          </p:cNvPr>
          <p:cNvGrpSpPr/>
          <p:nvPr/>
        </p:nvGrpSpPr>
        <p:grpSpPr>
          <a:xfrm>
            <a:off x="6471956" y="4880268"/>
            <a:ext cx="3055306" cy="540192"/>
            <a:chOff x="6471956" y="1349146"/>
            <a:chExt cx="3055306" cy="540192"/>
          </a:xfrm>
        </p:grpSpPr>
        <p:sp>
          <p:nvSpPr>
            <p:cNvPr id="56" name="TextBox 119">
              <a:extLst>
                <a:ext uri="{FF2B5EF4-FFF2-40B4-BE49-F238E27FC236}">
                  <a16:creationId xmlns:a16="http://schemas.microsoft.com/office/drawing/2014/main" id="{87FE80A5-AD3D-41A7-97E1-E9EBBD5E5D65}"/>
                </a:ext>
              </a:extLst>
            </p:cNvPr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应急预案及其他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7" name="Rectangle 120">
              <a:extLst>
                <a:ext uri="{FF2B5EF4-FFF2-40B4-BE49-F238E27FC236}">
                  <a16:creationId xmlns:a16="http://schemas.microsoft.com/office/drawing/2014/main" id="{E556FCE5-D76D-4588-9B43-D79FFAA0A8CA}"/>
                </a:ext>
              </a:extLst>
            </p:cNvPr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A1DBE96-AFC0-4028-9116-4EDAE33B92C5}"/>
                </a:ext>
              </a:extLst>
            </p:cNvPr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05.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A08FBE14-9CE2-40D7-82C9-2A840E0FE2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/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93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60">
            <a:extLst>
              <a:ext uri="{FF2B5EF4-FFF2-40B4-BE49-F238E27FC236}">
                <a16:creationId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3309329" y="2803286"/>
            <a:ext cx="5573342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</a:p>
        </p:txBody>
      </p:sp>
      <p:sp>
        <p:nvSpPr>
          <p:cNvPr id="36" name="TextBox 65">
            <a:extLst>
              <a:ext uri="{FF2B5EF4-FFF2-40B4-BE49-F238E27FC236}">
                <a16:creationId xmlns:a16="http://schemas.microsoft.com/office/drawing/2014/main" id="{9CE41FC3-AA3C-4AC3-A988-122FE4F2873A}"/>
              </a:ext>
            </a:extLst>
          </p:cNvPr>
          <p:cNvSpPr txBox="1"/>
          <p:nvPr/>
        </p:nvSpPr>
        <p:spPr>
          <a:xfrm>
            <a:off x="3519223" y="4146787"/>
            <a:ext cx="1533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69FB2"/>
                </a:solidFill>
                <a:cs typeface="+mn-ea"/>
                <a:sym typeface="+mn-lt"/>
              </a:rPr>
              <a:t>活动背景</a:t>
            </a:r>
          </a:p>
        </p:txBody>
      </p:sp>
      <p:sp>
        <p:nvSpPr>
          <p:cNvPr id="37" name="TextBox 66">
            <a:extLst>
              <a:ext uri="{FF2B5EF4-FFF2-40B4-BE49-F238E27FC236}">
                <a16:creationId xmlns:a16="http://schemas.microsoft.com/office/drawing/2014/main" id="{E6677A02-89C9-45F4-BFE8-B35CB50315E8}"/>
              </a:ext>
            </a:extLst>
          </p:cNvPr>
          <p:cNvSpPr txBox="1"/>
          <p:nvPr/>
        </p:nvSpPr>
        <p:spPr>
          <a:xfrm>
            <a:off x="5694098" y="4146787"/>
            <a:ext cx="17526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69FB2"/>
                </a:solidFill>
                <a:cs typeface="+mn-ea"/>
                <a:sym typeface="+mn-lt"/>
              </a:rPr>
              <a:t>活动主题</a:t>
            </a:r>
          </a:p>
        </p:txBody>
      </p:sp>
      <p:sp>
        <p:nvSpPr>
          <p:cNvPr id="38" name="Freeform 21">
            <a:extLst>
              <a:ext uri="{FF2B5EF4-FFF2-40B4-BE49-F238E27FC236}">
                <a16:creationId xmlns:a16="http://schemas.microsoft.com/office/drawing/2014/main" id="{D9F0D5B0-8380-490D-930A-84AAE76B267B}"/>
              </a:ext>
            </a:extLst>
          </p:cNvPr>
          <p:cNvSpPr>
            <a:spLocks noEditPoints="1"/>
          </p:cNvSpPr>
          <p:nvPr/>
        </p:nvSpPr>
        <p:spPr>
          <a:xfrm>
            <a:off x="3135048" y="4213462"/>
            <a:ext cx="266700" cy="268288"/>
          </a:xfrm>
          <a:custGeom>
            <a:avLst/>
            <a:gdLst/>
            <a:ahLst/>
            <a:cxnLst>
              <a:cxn ang="0">
                <a:pos x="151984808" y="0"/>
              </a:cxn>
              <a:cxn ang="0">
                <a:pos x="303969615" y="153800109"/>
              </a:cxn>
              <a:cxn ang="0">
                <a:pos x="151984808" y="307600218"/>
              </a:cxn>
              <a:cxn ang="0">
                <a:pos x="0" y="153800109"/>
              </a:cxn>
              <a:cxn ang="0">
                <a:pos x="151984808" y="0"/>
              </a:cxn>
              <a:cxn ang="0">
                <a:pos x="128602968" y="261591119"/>
              </a:cxn>
              <a:cxn ang="0">
                <a:pos x="175366647" y="261591119"/>
              </a:cxn>
              <a:cxn ang="0">
                <a:pos x="175366647" y="178776117"/>
              </a:cxn>
              <a:cxn ang="0">
                <a:pos x="258504104" y="178776117"/>
              </a:cxn>
              <a:cxn ang="0">
                <a:pos x="258504104" y="130138024"/>
              </a:cxn>
              <a:cxn ang="0">
                <a:pos x="175366647" y="130138024"/>
              </a:cxn>
              <a:cxn ang="0">
                <a:pos x="175366647" y="46009099"/>
              </a:cxn>
              <a:cxn ang="0">
                <a:pos x="128602968" y="46009099"/>
              </a:cxn>
              <a:cxn ang="0">
                <a:pos x="128602968" y="130138024"/>
              </a:cxn>
              <a:cxn ang="0">
                <a:pos x="45465512" y="130138024"/>
              </a:cxn>
              <a:cxn ang="0">
                <a:pos x="45465512" y="178776117"/>
              </a:cxn>
              <a:cxn ang="0">
                <a:pos x="128602968" y="178776117"/>
              </a:cxn>
              <a:cxn ang="0">
                <a:pos x="128602968" y="261591119"/>
              </a:cxn>
            </a:cxnLst>
            <a:rect l="0" t="0" r="0" b="0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5FA6AE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id="{013EFDB0-B4DF-437F-8F2F-01A22EEE8525}"/>
              </a:ext>
            </a:extLst>
          </p:cNvPr>
          <p:cNvSpPr>
            <a:spLocks noEditPoints="1"/>
          </p:cNvSpPr>
          <p:nvPr/>
        </p:nvSpPr>
        <p:spPr>
          <a:xfrm>
            <a:off x="5309923" y="4213462"/>
            <a:ext cx="266700" cy="268288"/>
          </a:xfrm>
          <a:custGeom>
            <a:avLst/>
            <a:gdLst/>
            <a:ahLst/>
            <a:cxnLst>
              <a:cxn ang="0">
                <a:pos x="151984808" y="0"/>
              </a:cxn>
              <a:cxn ang="0">
                <a:pos x="303969615" y="153800109"/>
              </a:cxn>
              <a:cxn ang="0">
                <a:pos x="151984808" y="307600218"/>
              </a:cxn>
              <a:cxn ang="0">
                <a:pos x="0" y="153800109"/>
              </a:cxn>
              <a:cxn ang="0">
                <a:pos x="151984808" y="0"/>
              </a:cxn>
              <a:cxn ang="0">
                <a:pos x="128602968" y="261591119"/>
              </a:cxn>
              <a:cxn ang="0">
                <a:pos x="175366647" y="261591119"/>
              </a:cxn>
              <a:cxn ang="0">
                <a:pos x="175366647" y="178776117"/>
              </a:cxn>
              <a:cxn ang="0">
                <a:pos x="258504104" y="178776117"/>
              </a:cxn>
              <a:cxn ang="0">
                <a:pos x="258504104" y="128824101"/>
              </a:cxn>
              <a:cxn ang="0">
                <a:pos x="175366647" y="128824101"/>
              </a:cxn>
              <a:cxn ang="0">
                <a:pos x="175366647" y="46009099"/>
              </a:cxn>
              <a:cxn ang="0">
                <a:pos x="128602968" y="46009099"/>
              </a:cxn>
              <a:cxn ang="0">
                <a:pos x="128602968" y="128824101"/>
              </a:cxn>
              <a:cxn ang="0">
                <a:pos x="45465512" y="128824101"/>
              </a:cxn>
              <a:cxn ang="0">
                <a:pos x="45465512" y="178776117"/>
              </a:cxn>
              <a:cxn ang="0">
                <a:pos x="128602968" y="178776117"/>
              </a:cxn>
              <a:cxn ang="0">
                <a:pos x="128602968" y="261591119"/>
              </a:cxn>
            </a:cxnLst>
            <a:rect l="0" t="0" r="0" b="0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5FA6AE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5">
            <a:extLst>
              <a:ext uri="{FF2B5EF4-FFF2-40B4-BE49-F238E27FC236}">
                <a16:creationId xmlns:a16="http://schemas.microsoft.com/office/drawing/2014/main" id="{654D5F2D-BF07-411C-A9CD-1A3A5E9ECF1A}"/>
              </a:ext>
            </a:extLst>
          </p:cNvPr>
          <p:cNvSpPr txBox="1"/>
          <p:nvPr/>
        </p:nvSpPr>
        <p:spPr>
          <a:xfrm>
            <a:off x="7808648" y="4130912"/>
            <a:ext cx="1248304" cy="400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69FB2"/>
                </a:solidFill>
                <a:cs typeface="+mn-ea"/>
                <a:sym typeface="+mn-lt"/>
              </a:rPr>
              <a:t>活动意义</a:t>
            </a:r>
          </a:p>
        </p:txBody>
      </p:sp>
      <p:sp>
        <p:nvSpPr>
          <p:cNvPr id="41" name="Freeform 22">
            <a:extLst>
              <a:ext uri="{FF2B5EF4-FFF2-40B4-BE49-F238E27FC236}">
                <a16:creationId xmlns:a16="http://schemas.microsoft.com/office/drawing/2014/main" id="{47D5DFD4-8E6D-4EBE-A249-D56423226DDE}"/>
              </a:ext>
            </a:extLst>
          </p:cNvPr>
          <p:cNvSpPr>
            <a:spLocks noEditPoints="1"/>
          </p:cNvSpPr>
          <p:nvPr/>
        </p:nvSpPr>
        <p:spPr>
          <a:xfrm>
            <a:off x="7424473" y="4196000"/>
            <a:ext cx="266700" cy="268287"/>
          </a:xfrm>
          <a:custGeom>
            <a:avLst/>
            <a:gdLst/>
            <a:ahLst/>
            <a:cxnLst>
              <a:cxn ang="0">
                <a:pos x="151984808" y="0"/>
              </a:cxn>
              <a:cxn ang="0">
                <a:pos x="303969615" y="153799536"/>
              </a:cxn>
              <a:cxn ang="0">
                <a:pos x="151984808" y="307599071"/>
              </a:cxn>
              <a:cxn ang="0">
                <a:pos x="0" y="153799536"/>
              </a:cxn>
              <a:cxn ang="0">
                <a:pos x="151984808" y="0"/>
              </a:cxn>
              <a:cxn ang="0">
                <a:pos x="128602968" y="261590144"/>
              </a:cxn>
              <a:cxn ang="0">
                <a:pos x="175366647" y="261590144"/>
              </a:cxn>
              <a:cxn ang="0">
                <a:pos x="175366647" y="178775450"/>
              </a:cxn>
              <a:cxn ang="0">
                <a:pos x="258504104" y="178775450"/>
              </a:cxn>
              <a:cxn ang="0">
                <a:pos x="258504104" y="128823621"/>
              </a:cxn>
              <a:cxn ang="0">
                <a:pos x="175366647" y="128823621"/>
              </a:cxn>
              <a:cxn ang="0">
                <a:pos x="175366647" y="46008927"/>
              </a:cxn>
              <a:cxn ang="0">
                <a:pos x="128602968" y="46008927"/>
              </a:cxn>
              <a:cxn ang="0">
                <a:pos x="128602968" y="128823621"/>
              </a:cxn>
              <a:cxn ang="0">
                <a:pos x="45465512" y="128823621"/>
              </a:cxn>
              <a:cxn ang="0">
                <a:pos x="45465512" y="178775450"/>
              </a:cxn>
              <a:cxn ang="0">
                <a:pos x="128602968" y="178775450"/>
              </a:cxn>
              <a:cxn ang="0">
                <a:pos x="128602968" y="261590144"/>
              </a:cxn>
            </a:cxnLst>
            <a:rect l="0" t="0" r="0" b="0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5FA6AE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87620" y="143764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01</a:t>
            </a:r>
            <a:endParaRPr lang="zh-CN" altLang="en-US" sz="8000" b="1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4DAC5980-B2C4-4A46-8B58-3E8DF96CF2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/>
        </p:blipFill>
        <p:spPr>
          <a:xfrm>
            <a:off x="5270500" y="1239042"/>
            <a:ext cx="1651000" cy="180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72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73943AF-E55A-4F62-AB47-D9B8D51693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7F3F8992-8BA8-4BF6-8A1F-87AB3C0557F3}"/>
              </a:ext>
            </a:extLst>
          </p:cNvPr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2CCF1DF-D41F-48BE-9D93-71B28A6A1C26}"/>
              </a:ext>
            </a:extLst>
          </p:cNvPr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占位符 8">
            <a:extLst>
              <a:ext uri="{FF2B5EF4-FFF2-40B4-BE49-F238E27FC236}">
                <a16:creationId xmlns:a16="http://schemas.microsoft.com/office/drawing/2014/main" id="{6E79D9C9-BD8D-484D-A0AA-6837134EE6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145129" y="1708049"/>
            <a:ext cx="4018171" cy="4018171"/>
          </a:xfrm>
          <a:prstGeom prst="rect">
            <a:avLst/>
          </a:prstGeom>
        </p:spPr>
      </p:pic>
      <p:sp>
        <p:nvSpPr>
          <p:cNvPr id="24" name="直角三角形 23">
            <a:extLst>
              <a:ext uri="{FF2B5EF4-FFF2-40B4-BE49-F238E27FC236}">
                <a16:creationId xmlns:a16="http://schemas.microsoft.com/office/drawing/2014/main" id="{F8AC579D-D66E-43EF-AAE3-55AFF80CF93E}"/>
              </a:ext>
            </a:extLst>
          </p:cNvPr>
          <p:cNvSpPr/>
          <p:nvPr/>
        </p:nvSpPr>
        <p:spPr>
          <a:xfrm flipV="1">
            <a:off x="7145129" y="1706458"/>
            <a:ext cx="895350" cy="895350"/>
          </a:xfrm>
          <a:prstGeom prst="rtTriangle">
            <a:avLst/>
          </a:prstGeom>
          <a:solidFill>
            <a:srgbClr val="5FA6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3E984BB-39D4-4787-A7D0-0BD88B5DFADB}"/>
              </a:ext>
            </a:extLst>
          </p:cNvPr>
          <p:cNvGrpSpPr/>
          <p:nvPr/>
        </p:nvGrpSpPr>
        <p:grpSpPr>
          <a:xfrm>
            <a:off x="6051133" y="3764233"/>
            <a:ext cx="1808371" cy="1808371"/>
            <a:chOff x="5686426" y="3429000"/>
            <a:chExt cx="2133600" cy="2133600"/>
          </a:xfrm>
          <a:solidFill>
            <a:srgbClr val="5FA6AE"/>
          </a:solidFill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B7B0C04-9D40-4C4A-94E7-0ED4EDDE57D5}"/>
                </a:ext>
              </a:extLst>
            </p:cNvPr>
            <p:cNvSpPr/>
            <p:nvPr/>
          </p:nvSpPr>
          <p:spPr>
            <a:xfrm>
              <a:off x="5686426" y="3429000"/>
              <a:ext cx="2133600" cy="2133600"/>
            </a:xfrm>
            <a:prstGeom prst="rect">
              <a:avLst/>
            </a:prstGeom>
            <a:grpFill/>
            <a:ln>
              <a:noFill/>
            </a:ln>
            <a:effectLst>
              <a:outerShdw blurRad="228600" sx="105000" sy="105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ACC523A-C955-4467-89B2-42A9E93E3110}"/>
                </a:ext>
              </a:extLst>
            </p:cNvPr>
            <p:cNvGrpSpPr/>
            <p:nvPr/>
          </p:nvGrpSpPr>
          <p:grpSpPr>
            <a:xfrm>
              <a:off x="6025831" y="3808922"/>
              <a:ext cx="1454786" cy="1398144"/>
              <a:chOff x="6025831" y="3577675"/>
              <a:chExt cx="1454786" cy="1398144"/>
            </a:xfrm>
            <a:grpFill/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F187AE2-885E-4501-AF91-B0821BD05E60}"/>
                  </a:ext>
                </a:extLst>
              </p:cNvPr>
              <p:cNvSpPr txBox="1"/>
              <p:nvPr/>
            </p:nvSpPr>
            <p:spPr>
              <a:xfrm>
                <a:off x="6054127" y="4329110"/>
                <a:ext cx="1398198" cy="39944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QUARTERLY</a:t>
                </a:r>
                <a:endParaRPr lang="en-US" altLang="zh-CN" sz="16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01BBF7C4-1324-42D6-BD12-596DDF3BDD2F}"/>
                  </a:ext>
                </a:extLst>
              </p:cNvPr>
              <p:cNvSpPr txBox="1"/>
              <p:nvPr/>
            </p:nvSpPr>
            <p:spPr>
              <a:xfrm>
                <a:off x="6025831" y="4685316"/>
                <a:ext cx="1454786" cy="290503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insert </a:t>
                </a:r>
                <a:r>
                  <a:rPr lang="en-US" altLang="zh-CN" sz="10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you awesome</a:t>
                </a:r>
                <a:endParaRPr lang="en-US" altLang="zh-CN" sz="10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C923332-B63E-44EA-A387-5113D2F0FBAE}"/>
                  </a:ext>
                </a:extLst>
              </p:cNvPr>
              <p:cNvSpPr txBox="1"/>
              <p:nvPr/>
            </p:nvSpPr>
            <p:spPr>
              <a:xfrm>
                <a:off x="6169023" y="3577675"/>
                <a:ext cx="1168400" cy="76257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56%</a:t>
                </a:r>
                <a:endParaRPr lang="zh-CN" altLang="en-US" sz="36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endParaRPr>
              </a:p>
            </p:txBody>
          </p:sp>
        </p:grpSp>
      </p:grpSp>
      <p:sp>
        <p:nvSpPr>
          <p:cNvPr id="34" name="TextBox 12">
            <a:extLst>
              <a:ext uri="{FF2B5EF4-FFF2-40B4-BE49-F238E27FC236}">
                <a16:creationId xmlns:a16="http://schemas.microsoft.com/office/drawing/2014/main" id="{0EA64965-D872-4165-A6B2-96D407735CD2}"/>
              </a:ext>
            </a:extLst>
          </p:cNvPr>
          <p:cNvSpPr txBox="1"/>
          <p:nvPr/>
        </p:nvSpPr>
        <p:spPr>
          <a:xfrm>
            <a:off x="1524797" y="1855000"/>
            <a:ext cx="4035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69FB2"/>
                </a:solidFill>
                <a:cs typeface="+mn-ea"/>
                <a:sym typeface="+mn-lt"/>
              </a:rPr>
              <a:t>活动主题</a:t>
            </a:r>
            <a:endParaRPr lang="id-ID" sz="48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01A91BF5-263E-414A-AB8E-4F2551984EA0}"/>
              </a:ext>
            </a:extLst>
          </p:cNvPr>
          <p:cNvSpPr txBox="1">
            <a:spLocks/>
          </p:cNvSpPr>
          <p:nvPr/>
        </p:nvSpPr>
        <p:spPr>
          <a:xfrm>
            <a:off x="1553071" y="3432951"/>
            <a:ext cx="3710541" cy="10243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 aliquam erat volutpat. Ut wisi enim ad minim veniam, quis nostrud exerci. </a:t>
            </a:r>
          </a:p>
        </p:txBody>
      </p:sp>
      <p:sp>
        <p:nvSpPr>
          <p:cNvPr id="44" name="TextBox 20">
            <a:extLst>
              <a:ext uri="{FF2B5EF4-FFF2-40B4-BE49-F238E27FC236}">
                <a16:creationId xmlns:a16="http://schemas.microsoft.com/office/drawing/2014/main" id="{9341DECC-1709-4A24-9352-5C77CEE3DA63}"/>
              </a:ext>
            </a:extLst>
          </p:cNvPr>
          <p:cNvSpPr txBox="1"/>
          <p:nvPr/>
        </p:nvSpPr>
        <p:spPr>
          <a:xfrm>
            <a:off x="1597519" y="2875723"/>
            <a:ext cx="1671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trike="noStrike" spc="6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CREATIVE</a:t>
            </a:r>
            <a:endParaRPr lang="id-ID" sz="1200" strike="noStrike" spc="6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5" name="Rectangle: Rounded Corners 21">
            <a:extLst>
              <a:ext uri="{FF2B5EF4-FFF2-40B4-BE49-F238E27FC236}">
                <a16:creationId xmlns:a16="http://schemas.microsoft.com/office/drawing/2014/main" id="{619C84BB-E27B-4EDA-887F-48D230353918}"/>
              </a:ext>
            </a:extLst>
          </p:cNvPr>
          <p:cNvSpPr/>
          <p:nvPr/>
        </p:nvSpPr>
        <p:spPr>
          <a:xfrm>
            <a:off x="1597519" y="4999369"/>
            <a:ext cx="1002348" cy="280582"/>
          </a:xfrm>
          <a:prstGeom prst="roundRect">
            <a:avLst>
              <a:gd name="adj" fmla="val 50000"/>
            </a:avLst>
          </a:prstGeom>
          <a:solidFill>
            <a:srgbClr val="5FA6AE"/>
          </a:solidFill>
          <a:ln>
            <a:noFill/>
          </a:ln>
          <a:effectLst>
            <a:outerShdw blurRad="254000" dist="1270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Read More</a:t>
            </a:r>
            <a:endParaRPr lang="id-ID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2417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占位符 12">
            <a:extLst>
              <a:ext uri="{FF2B5EF4-FFF2-40B4-BE49-F238E27FC236}">
                <a16:creationId xmlns:a16="http://schemas.microsoft.com/office/drawing/2014/main" id="{D02ECF51-E040-4720-B3FE-3D1CC79C31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1850"/>
          <a:stretch>
            <a:fillRect/>
          </a:stretch>
        </p:blipFill>
        <p:spPr>
          <a:xfrm>
            <a:off x="8213510" y="1657353"/>
            <a:ext cx="1799273" cy="1797685"/>
          </a:xfrm>
          <a:prstGeom prst="ellipse">
            <a:avLst/>
          </a:prstGeom>
        </p:spPr>
      </p:pic>
      <p:pic>
        <p:nvPicPr>
          <p:cNvPr id="38" name="图片占位符 10">
            <a:extLst>
              <a:ext uri="{FF2B5EF4-FFF2-40B4-BE49-F238E27FC236}">
                <a16:creationId xmlns:a16="http://schemas.microsoft.com/office/drawing/2014/main" id="{3B715F8B-3B1F-4638-96A3-D62E3EB931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7" r="16637"/>
          <a:stretch>
            <a:fillRect/>
          </a:stretch>
        </p:blipFill>
        <p:spPr>
          <a:xfrm>
            <a:off x="5282181" y="1657353"/>
            <a:ext cx="1799273" cy="1797685"/>
          </a:xfrm>
          <a:prstGeom prst="ellipse">
            <a:avLst/>
          </a:prstGeom>
        </p:spPr>
      </p:pic>
      <p:pic>
        <p:nvPicPr>
          <p:cNvPr id="39" name="图片占位符 5">
            <a:extLst>
              <a:ext uri="{FF2B5EF4-FFF2-40B4-BE49-F238E27FC236}">
                <a16:creationId xmlns:a16="http://schemas.microsoft.com/office/drawing/2014/main" id="{95F7C6AD-2879-4874-A1CE-993A24F94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4" r="14284"/>
          <a:stretch>
            <a:fillRect/>
          </a:stretch>
        </p:blipFill>
        <p:spPr>
          <a:xfrm>
            <a:off x="2351021" y="1657353"/>
            <a:ext cx="1799273" cy="1797685"/>
          </a:xfrm>
          <a:prstGeom prst="ellipse">
            <a:avLst/>
          </a:prstGeom>
        </p:spPr>
      </p:pic>
      <p:sp>
        <p:nvSpPr>
          <p:cNvPr id="60" name="Oval 6">
            <a:extLst>
              <a:ext uri="{FF2B5EF4-FFF2-40B4-BE49-F238E27FC236}">
                <a16:creationId xmlns:a16="http://schemas.microsoft.com/office/drawing/2014/main" id="{A3AB9BBB-B71D-4A0D-9ED4-3F9543385BA2}"/>
              </a:ext>
            </a:extLst>
          </p:cNvPr>
          <p:cNvSpPr/>
          <p:nvPr/>
        </p:nvSpPr>
        <p:spPr>
          <a:xfrm>
            <a:off x="2801621" y="2107159"/>
            <a:ext cx="898072" cy="898072"/>
          </a:xfrm>
          <a:prstGeom prst="ellipse">
            <a:avLst/>
          </a:prstGeom>
          <a:solidFill>
            <a:srgbClr val="5FA6AE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C6DF8327-BB34-4EE4-B868-A17F2610264B}"/>
              </a:ext>
            </a:extLst>
          </p:cNvPr>
          <p:cNvSpPr txBox="1">
            <a:spLocks/>
          </p:cNvSpPr>
          <p:nvPr/>
        </p:nvSpPr>
        <p:spPr>
          <a:xfrm>
            <a:off x="4942073" y="4403523"/>
            <a:ext cx="2480442" cy="977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FCCB7FA-021C-4E7D-B56D-119E8851631B}"/>
              </a:ext>
            </a:extLst>
          </p:cNvPr>
          <p:cNvSpPr txBox="1"/>
          <p:nvPr/>
        </p:nvSpPr>
        <p:spPr>
          <a:xfrm>
            <a:off x="5577001" y="385460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1A9B40F2-17D2-41E9-92C7-B481C0E822B8}"/>
              </a:ext>
            </a:extLst>
          </p:cNvPr>
          <p:cNvSpPr txBox="1">
            <a:spLocks/>
          </p:cNvSpPr>
          <p:nvPr/>
        </p:nvSpPr>
        <p:spPr>
          <a:xfrm>
            <a:off x="1970441" y="4403523"/>
            <a:ext cx="2480442" cy="977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Font typeface="Arial" panose="020B0604020202020204" pitchFamily="34" charset="0"/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</a:t>
            </a:r>
          </a:p>
        </p:txBody>
      </p:sp>
      <p:sp>
        <p:nvSpPr>
          <p:cNvPr id="46" name="TextBox 39">
            <a:extLst>
              <a:ext uri="{FF2B5EF4-FFF2-40B4-BE49-F238E27FC236}">
                <a16:creationId xmlns:a16="http://schemas.microsoft.com/office/drawing/2014/main" id="{E558886F-B032-4B3C-B258-347FA69553BE}"/>
              </a:ext>
            </a:extLst>
          </p:cNvPr>
          <p:cNvSpPr txBox="1"/>
          <p:nvPr/>
        </p:nvSpPr>
        <p:spPr>
          <a:xfrm>
            <a:off x="2605370" y="385460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304BF02C-42A4-4EED-BB2B-4DEE6929AFFA}"/>
              </a:ext>
            </a:extLst>
          </p:cNvPr>
          <p:cNvSpPr txBox="1">
            <a:spLocks/>
          </p:cNvSpPr>
          <p:nvPr/>
        </p:nvSpPr>
        <p:spPr>
          <a:xfrm>
            <a:off x="7913705" y="4403523"/>
            <a:ext cx="2480442" cy="977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8" name="TextBox 41">
            <a:extLst>
              <a:ext uri="{FF2B5EF4-FFF2-40B4-BE49-F238E27FC236}">
                <a16:creationId xmlns:a16="http://schemas.microsoft.com/office/drawing/2014/main" id="{3A6B415A-EE0A-478B-89A3-54DB69EFB28C}"/>
              </a:ext>
            </a:extLst>
          </p:cNvPr>
          <p:cNvSpPr txBox="1"/>
          <p:nvPr/>
        </p:nvSpPr>
        <p:spPr>
          <a:xfrm>
            <a:off x="8548634" y="385460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65" name="Oval 6">
            <a:extLst>
              <a:ext uri="{FF2B5EF4-FFF2-40B4-BE49-F238E27FC236}">
                <a16:creationId xmlns:a16="http://schemas.microsoft.com/office/drawing/2014/main" id="{7951009F-4512-4DA3-A696-C2C710BA834A}"/>
              </a:ext>
            </a:extLst>
          </p:cNvPr>
          <p:cNvSpPr/>
          <p:nvPr/>
        </p:nvSpPr>
        <p:spPr>
          <a:xfrm>
            <a:off x="8663941" y="2107159"/>
            <a:ext cx="898072" cy="898072"/>
          </a:xfrm>
          <a:prstGeom prst="ellipse">
            <a:avLst/>
          </a:prstGeom>
          <a:solidFill>
            <a:srgbClr val="5FA6AE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Oval 6">
            <a:extLst>
              <a:ext uri="{FF2B5EF4-FFF2-40B4-BE49-F238E27FC236}">
                <a16:creationId xmlns:a16="http://schemas.microsoft.com/office/drawing/2014/main" id="{098CEB14-CEB5-4F97-8197-F6FD25CFA5B7}"/>
              </a:ext>
            </a:extLst>
          </p:cNvPr>
          <p:cNvSpPr/>
          <p:nvPr/>
        </p:nvSpPr>
        <p:spPr>
          <a:xfrm>
            <a:off x="5732781" y="2107159"/>
            <a:ext cx="898072" cy="898072"/>
          </a:xfrm>
          <a:prstGeom prst="ellipse">
            <a:avLst/>
          </a:prstGeom>
          <a:solidFill>
            <a:srgbClr val="5FA6AE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Group 48">
            <a:extLst>
              <a:ext uri="{FF2B5EF4-FFF2-40B4-BE49-F238E27FC236}">
                <a16:creationId xmlns:a16="http://schemas.microsoft.com/office/drawing/2014/main" id="{EC607F84-D689-4E82-970C-B338253589E8}"/>
              </a:ext>
            </a:extLst>
          </p:cNvPr>
          <p:cNvGrpSpPr/>
          <p:nvPr/>
        </p:nvGrpSpPr>
        <p:grpSpPr>
          <a:xfrm>
            <a:off x="6034956" y="2341419"/>
            <a:ext cx="294676" cy="429552"/>
            <a:chOff x="3582988" y="3510757"/>
            <a:chExt cx="319088" cy="465138"/>
          </a:xfrm>
          <a:solidFill>
            <a:sysClr val="window" lastClr="FFFFFF"/>
          </a:solidFill>
        </p:grpSpPr>
        <p:sp>
          <p:nvSpPr>
            <p:cNvPr id="52" name="AutoShape 113">
              <a:extLst>
                <a:ext uri="{FF2B5EF4-FFF2-40B4-BE49-F238E27FC236}">
                  <a16:creationId xmlns:a16="http://schemas.microsoft.com/office/drawing/2014/main" id="{AE93339B-8327-4F8E-9E32-0AADCA5D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AutoShape 114">
              <a:extLst>
                <a:ext uri="{FF2B5EF4-FFF2-40B4-BE49-F238E27FC236}">
                  <a16:creationId xmlns:a16="http://schemas.microsoft.com/office/drawing/2014/main" id="{D63E09B8-04A0-4D81-A26F-C8B82CBDF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Group 51">
            <a:extLst>
              <a:ext uri="{FF2B5EF4-FFF2-40B4-BE49-F238E27FC236}">
                <a16:creationId xmlns:a16="http://schemas.microsoft.com/office/drawing/2014/main" id="{12C1EB14-7E7C-4B6A-BDE3-565EAD0594CD}"/>
              </a:ext>
            </a:extLst>
          </p:cNvPr>
          <p:cNvGrpSpPr/>
          <p:nvPr/>
        </p:nvGrpSpPr>
        <p:grpSpPr>
          <a:xfrm>
            <a:off x="8952248" y="2341419"/>
            <a:ext cx="321796" cy="429552"/>
            <a:chOff x="2639219" y="3510757"/>
            <a:chExt cx="348456" cy="465138"/>
          </a:xfrm>
          <a:solidFill>
            <a:sysClr val="window" lastClr="FFFFFF"/>
          </a:solidFill>
        </p:grpSpPr>
        <p:sp>
          <p:nvSpPr>
            <p:cNvPr id="57" name="AutoShape 115">
              <a:extLst>
                <a:ext uri="{FF2B5EF4-FFF2-40B4-BE49-F238E27FC236}">
                  <a16:creationId xmlns:a16="http://schemas.microsoft.com/office/drawing/2014/main" id="{5C2FF1A6-8F89-4927-B6A7-759270E02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AutoShape 116">
              <a:extLst>
                <a:ext uri="{FF2B5EF4-FFF2-40B4-BE49-F238E27FC236}">
                  <a16:creationId xmlns:a16="http://schemas.microsoft.com/office/drawing/2014/main" id="{CD44A6CF-73AF-4E03-8A50-F914BB0BC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F79C3D07-B1CB-4A02-8056-83C7B6BE7F12}"/>
              </a:ext>
            </a:extLst>
          </p:cNvPr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D40477C8-6BC1-4730-BCC3-39B5979A6B58}"/>
              </a:ext>
            </a:extLst>
          </p:cNvPr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AutoShape 117">
            <a:extLst>
              <a:ext uri="{FF2B5EF4-FFF2-40B4-BE49-F238E27FC236}">
                <a16:creationId xmlns:a16="http://schemas.microsoft.com/office/drawing/2014/main" id="{F8347FCE-C9EF-43BF-B57D-5B211E1BFBA9}"/>
              </a:ext>
            </a:extLst>
          </p:cNvPr>
          <p:cNvSpPr>
            <a:spLocks/>
          </p:cNvSpPr>
          <p:nvPr/>
        </p:nvSpPr>
        <p:spPr bwMode="auto">
          <a:xfrm>
            <a:off x="3036248" y="2395297"/>
            <a:ext cx="428818" cy="32179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845C2A64-711D-4152-B045-B646F0C312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38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6BA9C7-5BCF-4E39-BD42-081F0AAC3153}"/>
              </a:ext>
            </a:extLst>
          </p:cNvPr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3E035D5-2461-4478-9DB0-59663AE67ACD}"/>
              </a:ext>
            </a:extLst>
          </p:cNvPr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8">
            <a:extLst>
              <a:ext uri="{FF2B5EF4-FFF2-40B4-BE49-F238E27FC236}">
                <a16:creationId xmlns:a16="http://schemas.microsoft.com/office/drawing/2014/main" id="{FAA82ED3-7E86-44CF-97DD-9F3EF3BA7E7B}"/>
              </a:ext>
            </a:extLst>
          </p:cNvPr>
          <p:cNvSpPr/>
          <p:nvPr/>
        </p:nvSpPr>
        <p:spPr>
          <a:xfrm>
            <a:off x="5664724" y="3874456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10">
            <a:extLst>
              <a:ext uri="{FF2B5EF4-FFF2-40B4-BE49-F238E27FC236}">
                <a16:creationId xmlns:a16="http://schemas.microsoft.com/office/drawing/2014/main" id="{4FA67DA8-0C36-4B4A-8739-406890E26699}"/>
              </a:ext>
            </a:extLst>
          </p:cNvPr>
          <p:cNvGrpSpPr/>
          <p:nvPr/>
        </p:nvGrpSpPr>
        <p:grpSpPr>
          <a:xfrm>
            <a:off x="5948692" y="4158424"/>
            <a:ext cx="304775" cy="304775"/>
            <a:chOff x="4427654" y="3049909"/>
            <a:chExt cx="464344" cy="464344"/>
          </a:xfrm>
          <a:solidFill>
            <a:srgbClr val="F8F8F8"/>
          </a:solidFill>
        </p:grpSpPr>
        <p:sp>
          <p:nvSpPr>
            <p:cNvPr id="22" name="AutoShape 123">
              <a:extLst>
                <a:ext uri="{FF2B5EF4-FFF2-40B4-BE49-F238E27FC236}">
                  <a16:creationId xmlns:a16="http://schemas.microsoft.com/office/drawing/2014/main" id="{9A3291E3-00EA-4B57-841B-4D4B86570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AutoShape 124">
              <a:extLst>
                <a:ext uri="{FF2B5EF4-FFF2-40B4-BE49-F238E27FC236}">
                  <a16:creationId xmlns:a16="http://schemas.microsoft.com/office/drawing/2014/main" id="{4E2E3B01-EDCF-456E-ABF3-E6EF797A6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125">
              <a:extLst>
                <a:ext uri="{FF2B5EF4-FFF2-40B4-BE49-F238E27FC236}">
                  <a16:creationId xmlns:a16="http://schemas.microsoft.com/office/drawing/2014/main" id="{1B4E00DA-E45A-4A36-9C5D-8ED058258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Oval 3">
            <a:extLst>
              <a:ext uri="{FF2B5EF4-FFF2-40B4-BE49-F238E27FC236}">
                <a16:creationId xmlns:a16="http://schemas.microsoft.com/office/drawing/2014/main" id="{27BB4D23-52BC-4D84-BA10-C4CCDACDCBFF}"/>
              </a:ext>
            </a:extLst>
          </p:cNvPr>
          <p:cNvSpPr/>
          <p:nvPr/>
        </p:nvSpPr>
        <p:spPr>
          <a:xfrm>
            <a:off x="5664724" y="1517095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Group 23">
            <a:extLst>
              <a:ext uri="{FF2B5EF4-FFF2-40B4-BE49-F238E27FC236}">
                <a16:creationId xmlns:a16="http://schemas.microsoft.com/office/drawing/2014/main" id="{07A2E82E-9CF3-4D0F-AD08-9592F8CD420F}"/>
              </a:ext>
            </a:extLst>
          </p:cNvPr>
          <p:cNvGrpSpPr/>
          <p:nvPr/>
        </p:nvGrpSpPr>
        <p:grpSpPr>
          <a:xfrm>
            <a:off x="5948692" y="1819818"/>
            <a:ext cx="304775" cy="267265"/>
            <a:chOff x="1640798" y="2149003"/>
            <a:chExt cx="464344" cy="407194"/>
          </a:xfrm>
          <a:solidFill>
            <a:sysClr val="window" lastClr="FFFFFF"/>
          </a:solidFill>
        </p:grpSpPr>
        <p:sp>
          <p:nvSpPr>
            <p:cNvPr id="31" name="AutoShape 147">
              <a:extLst>
                <a:ext uri="{FF2B5EF4-FFF2-40B4-BE49-F238E27FC236}">
                  <a16:creationId xmlns:a16="http://schemas.microsoft.com/office/drawing/2014/main" id="{5BD63ECB-EDE2-4593-8D07-AF8B2C254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798" y="2149003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AutoShape 148">
              <a:extLst>
                <a:ext uri="{FF2B5EF4-FFF2-40B4-BE49-F238E27FC236}">
                  <a16:creationId xmlns:a16="http://schemas.microsoft.com/office/drawing/2014/main" id="{82244C25-4AC0-4DFB-BAEA-7129915C7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029" y="2222028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BA669346-86EC-43E7-8447-A9483516E328}"/>
              </a:ext>
            </a:extLst>
          </p:cNvPr>
          <p:cNvSpPr txBox="1">
            <a:spLocks/>
          </p:cNvSpPr>
          <p:nvPr/>
        </p:nvSpPr>
        <p:spPr>
          <a:xfrm>
            <a:off x="5039666" y="2978119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4" name="TextBox 36">
            <a:extLst>
              <a:ext uri="{FF2B5EF4-FFF2-40B4-BE49-F238E27FC236}">
                <a16:creationId xmlns:a16="http://schemas.microsoft.com/office/drawing/2014/main" id="{3FACF894-85F2-4B9D-A3DC-DE6A8A309E19}"/>
              </a:ext>
            </a:extLst>
          </p:cNvPr>
          <p:cNvSpPr txBox="1"/>
          <p:nvPr/>
        </p:nvSpPr>
        <p:spPr>
          <a:xfrm>
            <a:off x="5495787" y="26118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EA6F4E3-68AD-45DF-AD04-BCAD62F4D02D}"/>
              </a:ext>
            </a:extLst>
          </p:cNvPr>
          <p:cNvSpPr txBox="1">
            <a:spLocks/>
          </p:cNvSpPr>
          <p:nvPr/>
        </p:nvSpPr>
        <p:spPr>
          <a:xfrm>
            <a:off x="5039666" y="5290963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6" name="TextBox 39">
            <a:extLst>
              <a:ext uri="{FF2B5EF4-FFF2-40B4-BE49-F238E27FC236}">
                <a16:creationId xmlns:a16="http://schemas.microsoft.com/office/drawing/2014/main" id="{F37A59D6-0C72-4760-87AF-39A407FAF1EF}"/>
              </a:ext>
            </a:extLst>
          </p:cNvPr>
          <p:cNvSpPr txBox="1"/>
          <p:nvPr/>
        </p:nvSpPr>
        <p:spPr>
          <a:xfrm>
            <a:off x="5495786" y="4924684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8" name="Oval 7">
            <a:extLst>
              <a:ext uri="{FF2B5EF4-FFF2-40B4-BE49-F238E27FC236}">
                <a16:creationId xmlns:a16="http://schemas.microsoft.com/office/drawing/2014/main" id="{5E2A90FC-EBAE-449C-8058-890EFB8AECD2}"/>
              </a:ext>
            </a:extLst>
          </p:cNvPr>
          <p:cNvSpPr/>
          <p:nvPr/>
        </p:nvSpPr>
        <p:spPr>
          <a:xfrm>
            <a:off x="2379699" y="3874456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Group 17">
            <a:extLst>
              <a:ext uri="{FF2B5EF4-FFF2-40B4-BE49-F238E27FC236}">
                <a16:creationId xmlns:a16="http://schemas.microsoft.com/office/drawing/2014/main" id="{2FF3AB0E-73DE-41AF-9628-2871BCA39683}"/>
              </a:ext>
            </a:extLst>
          </p:cNvPr>
          <p:cNvGrpSpPr/>
          <p:nvPr/>
        </p:nvGrpSpPr>
        <p:grpSpPr>
          <a:xfrm>
            <a:off x="2682684" y="4158424"/>
            <a:ext cx="266743" cy="304775"/>
            <a:chOff x="740685" y="2696368"/>
            <a:chExt cx="406400" cy="464344"/>
          </a:xfrm>
          <a:solidFill>
            <a:srgbClr val="F8F8F8"/>
          </a:solidFill>
        </p:grpSpPr>
        <p:sp>
          <p:nvSpPr>
            <p:cNvPr id="40" name="AutoShape 131">
              <a:extLst>
                <a:ext uri="{FF2B5EF4-FFF2-40B4-BE49-F238E27FC236}">
                  <a16:creationId xmlns:a16="http://schemas.microsoft.com/office/drawing/2014/main" id="{BA2AFE5E-F3AA-4A48-A15D-CAE60F976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85" y="2696368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utoShape 132">
              <a:extLst>
                <a:ext uri="{FF2B5EF4-FFF2-40B4-BE49-F238E27FC236}">
                  <a16:creationId xmlns:a16="http://schemas.microsoft.com/office/drawing/2014/main" id="{1B84E346-0210-4B78-BACA-FCE88B823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998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133">
              <a:extLst>
                <a:ext uri="{FF2B5EF4-FFF2-40B4-BE49-F238E27FC236}">
                  <a16:creationId xmlns:a16="http://schemas.microsoft.com/office/drawing/2014/main" id="{47B6D0AA-1340-4419-BA3F-D6C0F7C30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310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utoShape 134">
              <a:extLst>
                <a:ext uri="{FF2B5EF4-FFF2-40B4-BE49-F238E27FC236}">
                  <a16:creationId xmlns:a16="http://schemas.microsoft.com/office/drawing/2014/main" id="{35C418FE-968E-46F7-8299-39F9A7D9C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829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Oval 2">
            <a:extLst>
              <a:ext uri="{FF2B5EF4-FFF2-40B4-BE49-F238E27FC236}">
                <a16:creationId xmlns:a16="http://schemas.microsoft.com/office/drawing/2014/main" id="{13B0436F-8E74-48AE-B242-6B87988C98E2}"/>
              </a:ext>
            </a:extLst>
          </p:cNvPr>
          <p:cNvSpPr/>
          <p:nvPr/>
        </p:nvSpPr>
        <p:spPr>
          <a:xfrm>
            <a:off x="2379699" y="1517095"/>
            <a:ext cx="872712" cy="872712"/>
          </a:xfrm>
          <a:prstGeom prst="ellipse">
            <a:avLst/>
          </a:prstGeom>
          <a:solidFill>
            <a:srgbClr val="5FA6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AutoShape 149">
            <a:extLst>
              <a:ext uri="{FF2B5EF4-FFF2-40B4-BE49-F238E27FC236}">
                <a16:creationId xmlns:a16="http://schemas.microsoft.com/office/drawing/2014/main" id="{43AA90F9-ABCA-4ED7-9CA0-14000F114357}"/>
              </a:ext>
            </a:extLst>
          </p:cNvPr>
          <p:cNvSpPr>
            <a:spLocks/>
          </p:cNvSpPr>
          <p:nvPr/>
        </p:nvSpPr>
        <p:spPr bwMode="auto">
          <a:xfrm>
            <a:off x="2663667" y="1843785"/>
            <a:ext cx="304775" cy="2193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58B2473C-DDE3-4CF7-B763-51B4F1C052A4}"/>
              </a:ext>
            </a:extLst>
          </p:cNvPr>
          <p:cNvSpPr txBox="1">
            <a:spLocks/>
          </p:cNvSpPr>
          <p:nvPr/>
        </p:nvSpPr>
        <p:spPr>
          <a:xfrm>
            <a:off x="1754641" y="2978119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Font typeface="Arial" panose="020B0604020202020204" pitchFamily="34" charset="0"/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</a:p>
        </p:txBody>
      </p:sp>
      <p:sp>
        <p:nvSpPr>
          <p:cNvPr id="48" name="TextBox 29">
            <a:extLst>
              <a:ext uri="{FF2B5EF4-FFF2-40B4-BE49-F238E27FC236}">
                <a16:creationId xmlns:a16="http://schemas.microsoft.com/office/drawing/2014/main" id="{EABC0B7E-01E0-4FCE-9FE8-0240C51B0E4C}"/>
              </a:ext>
            </a:extLst>
          </p:cNvPr>
          <p:cNvSpPr txBox="1"/>
          <p:nvPr/>
        </p:nvSpPr>
        <p:spPr>
          <a:xfrm>
            <a:off x="2210765" y="26118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2305663B-9287-405D-B023-BFA4A282B081}"/>
              </a:ext>
            </a:extLst>
          </p:cNvPr>
          <p:cNvSpPr txBox="1">
            <a:spLocks/>
          </p:cNvSpPr>
          <p:nvPr/>
        </p:nvSpPr>
        <p:spPr>
          <a:xfrm>
            <a:off x="1754641" y="5290963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50" name="TextBox 33">
            <a:extLst>
              <a:ext uri="{FF2B5EF4-FFF2-40B4-BE49-F238E27FC236}">
                <a16:creationId xmlns:a16="http://schemas.microsoft.com/office/drawing/2014/main" id="{EBBAE66E-3359-43D4-892B-E93BE681874E}"/>
              </a:ext>
            </a:extLst>
          </p:cNvPr>
          <p:cNvSpPr txBox="1"/>
          <p:nvPr/>
        </p:nvSpPr>
        <p:spPr>
          <a:xfrm>
            <a:off x="2210761" y="4924684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52" name="Oval 4">
            <a:extLst>
              <a:ext uri="{FF2B5EF4-FFF2-40B4-BE49-F238E27FC236}">
                <a16:creationId xmlns:a16="http://schemas.microsoft.com/office/drawing/2014/main" id="{C79B7C3C-EE85-4BCE-8C2F-3879E6BD80B5}"/>
              </a:ext>
            </a:extLst>
          </p:cNvPr>
          <p:cNvSpPr/>
          <p:nvPr/>
        </p:nvSpPr>
        <p:spPr>
          <a:xfrm>
            <a:off x="8949749" y="1517095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Group 14">
            <a:extLst>
              <a:ext uri="{FF2B5EF4-FFF2-40B4-BE49-F238E27FC236}">
                <a16:creationId xmlns:a16="http://schemas.microsoft.com/office/drawing/2014/main" id="{FBE100E8-BD03-41E1-8260-FEB0C97493AC}"/>
              </a:ext>
            </a:extLst>
          </p:cNvPr>
          <p:cNvGrpSpPr/>
          <p:nvPr/>
        </p:nvGrpSpPr>
        <p:grpSpPr>
          <a:xfrm>
            <a:off x="9233717" y="1801063"/>
            <a:ext cx="304775" cy="304775"/>
            <a:chOff x="3498967" y="3049909"/>
            <a:chExt cx="464344" cy="464344"/>
          </a:xfrm>
          <a:solidFill>
            <a:sysClr val="window" lastClr="FFFFFF"/>
          </a:solidFill>
        </p:grpSpPr>
        <p:sp>
          <p:nvSpPr>
            <p:cNvPr id="54" name="AutoShape 126">
              <a:extLst>
                <a:ext uri="{FF2B5EF4-FFF2-40B4-BE49-F238E27FC236}">
                  <a16:creationId xmlns:a16="http://schemas.microsoft.com/office/drawing/2014/main" id="{82F3166D-6220-44B3-83BE-11BB01623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utoShape 127">
              <a:extLst>
                <a:ext uri="{FF2B5EF4-FFF2-40B4-BE49-F238E27FC236}">
                  <a16:creationId xmlns:a16="http://schemas.microsoft.com/office/drawing/2014/main" id="{D9BF8391-C959-42AB-9574-22C1B234A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Oval 9">
            <a:extLst>
              <a:ext uri="{FF2B5EF4-FFF2-40B4-BE49-F238E27FC236}">
                <a16:creationId xmlns:a16="http://schemas.microsoft.com/office/drawing/2014/main" id="{6EE9486A-91BD-48E1-B8E4-7B5250E3D03E}"/>
              </a:ext>
            </a:extLst>
          </p:cNvPr>
          <p:cNvSpPr/>
          <p:nvPr/>
        </p:nvSpPr>
        <p:spPr>
          <a:xfrm>
            <a:off x="8949749" y="3874456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AutoShape 139">
            <a:extLst>
              <a:ext uri="{FF2B5EF4-FFF2-40B4-BE49-F238E27FC236}">
                <a16:creationId xmlns:a16="http://schemas.microsoft.com/office/drawing/2014/main" id="{6DD0B533-F120-4ADA-BBC8-CFC82B88DFEB}"/>
              </a:ext>
            </a:extLst>
          </p:cNvPr>
          <p:cNvSpPr>
            <a:spLocks/>
          </p:cNvSpPr>
          <p:nvPr/>
        </p:nvSpPr>
        <p:spPr bwMode="auto">
          <a:xfrm>
            <a:off x="9233717" y="4163115"/>
            <a:ext cx="304775" cy="295396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8F8F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9" name="Text Placeholder 4">
            <a:extLst>
              <a:ext uri="{FF2B5EF4-FFF2-40B4-BE49-F238E27FC236}">
                <a16:creationId xmlns:a16="http://schemas.microsoft.com/office/drawing/2014/main" id="{2F5DCB4F-D843-49AE-92D7-509FBB3B1D28}"/>
              </a:ext>
            </a:extLst>
          </p:cNvPr>
          <p:cNvSpPr txBox="1">
            <a:spLocks/>
          </p:cNvSpPr>
          <p:nvPr/>
        </p:nvSpPr>
        <p:spPr>
          <a:xfrm>
            <a:off x="8324691" y="2978119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60" name="TextBox 42">
            <a:extLst>
              <a:ext uri="{FF2B5EF4-FFF2-40B4-BE49-F238E27FC236}">
                <a16:creationId xmlns:a16="http://schemas.microsoft.com/office/drawing/2014/main" id="{8AB538D5-C1F5-44EA-93A7-C5EA755F6D9B}"/>
              </a:ext>
            </a:extLst>
          </p:cNvPr>
          <p:cNvSpPr txBox="1"/>
          <p:nvPr/>
        </p:nvSpPr>
        <p:spPr>
          <a:xfrm>
            <a:off x="8780812" y="26118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61" name="Text Placeholder 4">
            <a:extLst>
              <a:ext uri="{FF2B5EF4-FFF2-40B4-BE49-F238E27FC236}">
                <a16:creationId xmlns:a16="http://schemas.microsoft.com/office/drawing/2014/main" id="{B97A9065-5B43-46BB-9F19-210D91DD7AA9}"/>
              </a:ext>
            </a:extLst>
          </p:cNvPr>
          <p:cNvSpPr txBox="1">
            <a:spLocks/>
          </p:cNvSpPr>
          <p:nvPr/>
        </p:nvSpPr>
        <p:spPr>
          <a:xfrm>
            <a:off x="8324691" y="5290963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62" name="TextBox 45">
            <a:extLst>
              <a:ext uri="{FF2B5EF4-FFF2-40B4-BE49-F238E27FC236}">
                <a16:creationId xmlns:a16="http://schemas.microsoft.com/office/drawing/2014/main" id="{2A57A90A-6E87-4A2D-9BB9-994850C3181F}"/>
              </a:ext>
            </a:extLst>
          </p:cNvPr>
          <p:cNvSpPr txBox="1"/>
          <p:nvPr/>
        </p:nvSpPr>
        <p:spPr>
          <a:xfrm>
            <a:off x="8780813" y="492468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9BA2F13C-0DEB-4694-8E63-649906B988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54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BC500E-870B-4C62-A668-BFB692237EBD}"/>
              </a:ext>
            </a:extLst>
          </p:cNvPr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BBBB89-C2FA-4E49-A57E-E5F8DEB82D0B}"/>
              </a:ext>
            </a:extLst>
          </p:cNvPr>
          <p:cNvSpPr/>
          <p:nvPr/>
        </p:nvSpPr>
        <p:spPr>
          <a:xfrm>
            <a:off x="1257300" y="2527541"/>
            <a:ext cx="9677400" cy="30765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17500" sx="105000" sy="105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19E9C93-3A3D-4A81-B569-383E769BAE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71" b="14898"/>
          <a:stretch/>
        </p:blipFill>
        <p:spPr>
          <a:xfrm>
            <a:off x="1658135" y="1824548"/>
            <a:ext cx="3736243" cy="3274786"/>
          </a:xfrm>
          <a:prstGeom prst="rect">
            <a:avLst/>
          </a:prstGeom>
          <a:effectLst>
            <a:outerShdw blurRad="177800" sx="106000" sy="106000" algn="ctr" rotWithShape="0">
              <a:prstClr val="black">
                <a:alpha val="15000"/>
              </a:prstClr>
            </a:outerShdw>
          </a:effectLst>
        </p:spPr>
      </p:pic>
      <p:sp>
        <p:nvSpPr>
          <p:cNvPr id="19" name="TextBox 12">
            <a:extLst>
              <a:ext uri="{FF2B5EF4-FFF2-40B4-BE49-F238E27FC236}">
                <a16:creationId xmlns:a16="http://schemas.microsoft.com/office/drawing/2014/main" id="{B5A49A1F-3C4C-4103-8B2F-FE6A3ECB7B78}"/>
              </a:ext>
            </a:extLst>
          </p:cNvPr>
          <p:cNvSpPr txBox="1"/>
          <p:nvPr/>
        </p:nvSpPr>
        <p:spPr>
          <a:xfrm>
            <a:off x="6068052" y="2910127"/>
            <a:ext cx="4035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69FB2"/>
                </a:solidFill>
                <a:cs typeface="+mn-ea"/>
                <a:sym typeface="+mn-lt"/>
              </a:rPr>
              <a:t>方案提出</a:t>
            </a:r>
            <a:r>
              <a:rPr lang="zh-CN" altLang="en-US" sz="3200" b="1">
                <a:solidFill>
                  <a:srgbClr val="F69FB2"/>
                </a:solidFill>
                <a:cs typeface="+mn-ea"/>
                <a:sym typeface="+mn-lt"/>
              </a:rPr>
              <a:t>者：</a:t>
            </a:r>
            <a:r>
              <a:rPr lang="zh-CN" altLang="en-US" sz="3200" b="1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小白</a:t>
            </a:r>
            <a:endParaRPr lang="id-ID" sz="3200" b="1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C22369CC-170E-4E84-AB4A-94EFD4794C5B}"/>
              </a:ext>
            </a:extLst>
          </p:cNvPr>
          <p:cNvSpPr txBox="1">
            <a:spLocks/>
          </p:cNvSpPr>
          <p:nvPr/>
        </p:nvSpPr>
        <p:spPr>
          <a:xfrm>
            <a:off x="6072921" y="4009626"/>
            <a:ext cx="4671279" cy="10243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Font typeface="Arial" panose="020B0604020202020204" pitchFamily="34" charset="0"/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 aliquam erat volutpat. Ut wisi enim ad minim veniam, quis nostrud exerci.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EDF253-E42A-4D25-B01C-BCA620342A7D}"/>
              </a:ext>
            </a:extLst>
          </p:cNvPr>
          <p:cNvSpPr txBox="1"/>
          <p:nvPr/>
        </p:nvSpPr>
        <p:spPr>
          <a:xfrm>
            <a:off x="6117371" y="3589369"/>
            <a:ext cx="1671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spc="6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CREATIVE</a:t>
            </a:r>
            <a:endParaRPr lang="id-ID" sz="1200" spc="6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ADBD2CA-C7B8-45AD-B4A7-1E8E7C1860F5}"/>
              </a:ext>
            </a:extLst>
          </p:cNvPr>
          <p:cNvSpPr/>
          <p:nvPr/>
        </p:nvSpPr>
        <p:spPr>
          <a:xfrm>
            <a:off x="6117371" y="4920948"/>
            <a:ext cx="1002348" cy="280582"/>
          </a:xfrm>
          <a:prstGeom prst="roundRect">
            <a:avLst>
              <a:gd name="adj" fmla="val 50000"/>
            </a:avLst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5400000" algn="t" rotWithShape="0">
              <a:sysClr val="windowText" lastClr="000000">
                <a:lumMod val="95000"/>
                <a:lumOff val="5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Read More</a:t>
            </a:r>
            <a:endParaRPr kumimoji="0" lang="id-ID" sz="9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3EDF4F-F864-426D-B6B9-5E0DA5AFB13B}"/>
              </a:ext>
            </a:extLst>
          </p:cNvPr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54632B3-A8E7-4BC9-8CD6-513C77E7BD4C}"/>
              </a:ext>
            </a:extLst>
          </p:cNvPr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id="{B89FFC08-D0D9-417C-B588-2B870F3187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260276F-5D37-4A81-B16D-D8C9A9DE7A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60">
            <a:extLst>
              <a:ext uri="{FF2B5EF4-FFF2-40B4-BE49-F238E27FC236}">
                <a16:creationId xmlns:a16="http://schemas.microsoft.com/office/drawing/2014/main" id="{5CDCECD1-E96C-4BB0-B3A9-CF93892FF1F0}"/>
              </a:ext>
            </a:extLst>
          </p:cNvPr>
          <p:cNvSpPr/>
          <p:nvPr/>
        </p:nvSpPr>
        <p:spPr>
          <a:xfrm>
            <a:off x="3348355" y="2803286"/>
            <a:ext cx="5495290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F69FB2"/>
                </a:solidFill>
                <a:cs typeface="+mn-ea"/>
                <a:sym typeface="+mn-lt"/>
              </a:rPr>
              <a:t>活动运作策划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A17BFB-76A9-4E4C-9EC0-DA5D8FE16580}"/>
              </a:ext>
            </a:extLst>
          </p:cNvPr>
          <p:cNvGrpSpPr/>
          <p:nvPr/>
        </p:nvGrpSpPr>
        <p:grpSpPr>
          <a:xfrm>
            <a:off x="3135048" y="4130912"/>
            <a:ext cx="5921904" cy="415925"/>
            <a:chOff x="3350260" y="4130912"/>
            <a:chExt cx="5921904" cy="415925"/>
          </a:xfrm>
        </p:grpSpPr>
        <p:sp>
          <p:nvSpPr>
            <p:cNvPr id="36" name="TextBox 65">
              <a:extLst>
                <a:ext uri="{FF2B5EF4-FFF2-40B4-BE49-F238E27FC236}">
                  <a16:creationId xmlns:a16="http://schemas.microsoft.com/office/drawing/2014/main" id="{9CE41FC3-AA3C-4AC3-A988-122FE4F2873A}"/>
                </a:ext>
              </a:extLst>
            </p:cNvPr>
            <p:cNvSpPr txBox="1"/>
            <p:nvPr/>
          </p:nvSpPr>
          <p:spPr>
            <a:xfrm>
              <a:off x="3631248" y="4146787"/>
              <a:ext cx="153352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2"/>
                  </a:solidFill>
                  <a:latin typeface="+mn-lt"/>
                  <a:ea typeface="仿宋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rgbClr val="F69FB2"/>
                  </a:solidFill>
                  <a:cs typeface="+mn-ea"/>
                  <a:sym typeface="+mn-lt"/>
                </a:rPr>
                <a:t>如何策划</a:t>
              </a:r>
              <a:endParaRPr lang="zh-CN" altLang="en-US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66">
              <a:extLst>
                <a:ext uri="{FF2B5EF4-FFF2-40B4-BE49-F238E27FC236}">
                  <a16:creationId xmlns:a16="http://schemas.microsoft.com/office/drawing/2014/main" id="{E6677A02-89C9-45F4-BFE8-B35CB50315E8}"/>
                </a:ext>
              </a:extLst>
            </p:cNvPr>
            <p:cNvSpPr txBox="1"/>
            <p:nvPr/>
          </p:nvSpPr>
          <p:spPr>
            <a:xfrm>
              <a:off x="5810885" y="4146787"/>
              <a:ext cx="1752600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2"/>
                  </a:solidFill>
                  <a:latin typeface="+mn-lt"/>
                  <a:ea typeface="仿宋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rgbClr val="F69FB2"/>
                  </a:solidFill>
                  <a:cs typeface="+mn-ea"/>
                  <a:sym typeface="+mn-lt"/>
                </a:rPr>
                <a:t>策划流程</a:t>
              </a:r>
              <a:endParaRPr lang="zh-CN" altLang="en-US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D9F0D5B0-8380-490D-930A-84AAE76B267B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3350260" y="4213462"/>
              <a:ext cx="266700" cy="268288"/>
            </a:xfrm>
            <a:custGeom>
              <a:avLst/>
              <a:gdLst/>
              <a:ahLst/>
              <a:cxnLst>
                <a:cxn ang="0">
                  <a:pos x="151984808" y="0"/>
                </a:cxn>
                <a:cxn ang="0">
                  <a:pos x="303969615" y="153800109"/>
                </a:cxn>
                <a:cxn ang="0">
                  <a:pos x="151984808" y="307600218"/>
                </a:cxn>
                <a:cxn ang="0">
                  <a:pos x="0" y="153800109"/>
                </a:cxn>
                <a:cxn ang="0">
                  <a:pos x="151984808" y="0"/>
                </a:cxn>
                <a:cxn ang="0">
                  <a:pos x="128602968" y="261591119"/>
                </a:cxn>
                <a:cxn ang="0">
                  <a:pos x="175366647" y="261591119"/>
                </a:cxn>
                <a:cxn ang="0">
                  <a:pos x="175366647" y="178776117"/>
                </a:cxn>
                <a:cxn ang="0">
                  <a:pos x="258504104" y="178776117"/>
                </a:cxn>
                <a:cxn ang="0">
                  <a:pos x="258504104" y="130138024"/>
                </a:cxn>
                <a:cxn ang="0">
                  <a:pos x="175366647" y="130138024"/>
                </a:cxn>
                <a:cxn ang="0">
                  <a:pos x="175366647" y="46009099"/>
                </a:cxn>
                <a:cxn ang="0">
                  <a:pos x="128602968" y="46009099"/>
                </a:cxn>
                <a:cxn ang="0">
                  <a:pos x="128602968" y="130138024"/>
                </a:cxn>
                <a:cxn ang="0">
                  <a:pos x="45465512" y="130138024"/>
                </a:cxn>
                <a:cxn ang="0">
                  <a:pos x="45465512" y="178776117"/>
                </a:cxn>
                <a:cxn ang="0">
                  <a:pos x="128602968" y="178776117"/>
                </a:cxn>
                <a:cxn ang="0">
                  <a:pos x="128602968" y="261591119"/>
                </a:cxn>
              </a:cxnLst>
              <a:rect l="0" t="0" r="0" b="0"/>
              <a:pathLst>
                <a:path w="234" h="234">
                  <a:moveTo>
                    <a:pt x="117" y="0"/>
                  </a:move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99" y="199"/>
                  </a:moveTo>
                  <a:lnTo>
                    <a:pt x="135" y="199"/>
                  </a:lnTo>
                  <a:lnTo>
                    <a:pt x="135" y="136"/>
                  </a:lnTo>
                  <a:lnTo>
                    <a:pt x="199" y="136"/>
                  </a:lnTo>
                  <a:lnTo>
                    <a:pt x="199" y="99"/>
                  </a:lnTo>
                  <a:lnTo>
                    <a:pt x="135" y="99"/>
                  </a:lnTo>
                  <a:lnTo>
                    <a:pt x="135" y="35"/>
                  </a:lnTo>
                  <a:lnTo>
                    <a:pt x="99" y="35"/>
                  </a:lnTo>
                  <a:lnTo>
                    <a:pt x="99" y="99"/>
                  </a:lnTo>
                  <a:lnTo>
                    <a:pt x="35" y="99"/>
                  </a:lnTo>
                  <a:lnTo>
                    <a:pt x="35" y="136"/>
                  </a:lnTo>
                  <a:lnTo>
                    <a:pt x="99" y="136"/>
                  </a:lnTo>
                  <a:lnTo>
                    <a:pt x="99" y="199"/>
                  </a:lnTo>
                  <a:close/>
                </a:path>
              </a:pathLst>
            </a:custGeom>
            <a:solidFill>
              <a:srgbClr val="5FA6AE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013EFDB0-B4DF-437F-8F2F-01A22EEE8525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5514023" y="4213462"/>
              <a:ext cx="266700" cy="268288"/>
            </a:xfrm>
            <a:custGeom>
              <a:avLst/>
              <a:gdLst/>
              <a:ahLst/>
              <a:cxnLst>
                <a:cxn ang="0">
                  <a:pos x="151984808" y="0"/>
                </a:cxn>
                <a:cxn ang="0">
                  <a:pos x="303969615" y="153800109"/>
                </a:cxn>
                <a:cxn ang="0">
                  <a:pos x="151984808" y="307600218"/>
                </a:cxn>
                <a:cxn ang="0">
                  <a:pos x="0" y="153800109"/>
                </a:cxn>
                <a:cxn ang="0">
                  <a:pos x="151984808" y="0"/>
                </a:cxn>
                <a:cxn ang="0">
                  <a:pos x="128602968" y="261591119"/>
                </a:cxn>
                <a:cxn ang="0">
                  <a:pos x="175366647" y="261591119"/>
                </a:cxn>
                <a:cxn ang="0">
                  <a:pos x="175366647" y="178776117"/>
                </a:cxn>
                <a:cxn ang="0">
                  <a:pos x="258504104" y="178776117"/>
                </a:cxn>
                <a:cxn ang="0">
                  <a:pos x="258504104" y="128824101"/>
                </a:cxn>
                <a:cxn ang="0">
                  <a:pos x="175366647" y="128824101"/>
                </a:cxn>
                <a:cxn ang="0">
                  <a:pos x="175366647" y="46009099"/>
                </a:cxn>
                <a:cxn ang="0">
                  <a:pos x="128602968" y="46009099"/>
                </a:cxn>
                <a:cxn ang="0">
                  <a:pos x="128602968" y="128824101"/>
                </a:cxn>
                <a:cxn ang="0">
                  <a:pos x="45465512" y="128824101"/>
                </a:cxn>
                <a:cxn ang="0">
                  <a:pos x="45465512" y="178776117"/>
                </a:cxn>
                <a:cxn ang="0">
                  <a:pos x="128602968" y="178776117"/>
                </a:cxn>
                <a:cxn ang="0">
                  <a:pos x="128602968" y="261591119"/>
                </a:cxn>
              </a:cxnLst>
              <a:rect l="0" t="0" r="0" b="0"/>
              <a:pathLst>
                <a:path w="234" h="234">
                  <a:moveTo>
                    <a:pt x="117" y="0"/>
                  </a:move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99" y="199"/>
                  </a:moveTo>
                  <a:lnTo>
                    <a:pt x="135" y="199"/>
                  </a:lnTo>
                  <a:lnTo>
                    <a:pt x="135" y="136"/>
                  </a:lnTo>
                  <a:lnTo>
                    <a:pt x="199" y="136"/>
                  </a:lnTo>
                  <a:lnTo>
                    <a:pt x="199" y="98"/>
                  </a:lnTo>
                  <a:lnTo>
                    <a:pt x="135" y="98"/>
                  </a:lnTo>
                  <a:lnTo>
                    <a:pt x="135" y="35"/>
                  </a:lnTo>
                  <a:lnTo>
                    <a:pt x="99" y="35"/>
                  </a:lnTo>
                  <a:lnTo>
                    <a:pt x="99" y="98"/>
                  </a:lnTo>
                  <a:lnTo>
                    <a:pt x="35" y="98"/>
                  </a:lnTo>
                  <a:lnTo>
                    <a:pt x="35" y="136"/>
                  </a:lnTo>
                  <a:lnTo>
                    <a:pt x="99" y="136"/>
                  </a:lnTo>
                  <a:lnTo>
                    <a:pt x="99" y="199"/>
                  </a:lnTo>
                  <a:close/>
                </a:path>
              </a:pathLst>
            </a:custGeom>
            <a:solidFill>
              <a:srgbClr val="5FA6AE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15">
              <a:extLst>
                <a:ext uri="{FF2B5EF4-FFF2-40B4-BE49-F238E27FC236}">
                  <a16:creationId xmlns:a16="http://schemas.microsoft.com/office/drawing/2014/main" id="{654D5F2D-BF07-411C-A9CD-1A3A5E9ECF1A}"/>
                </a:ext>
              </a:extLst>
            </p:cNvPr>
            <p:cNvSpPr txBox="1"/>
            <p:nvPr/>
          </p:nvSpPr>
          <p:spPr>
            <a:xfrm>
              <a:off x="8023860" y="4130912"/>
              <a:ext cx="1248304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2"/>
                  </a:solidFill>
                  <a:latin typeface="+mn-lt"/>
                  <a:ea typeface="仿宋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rgbClr val="F69FB2"/>
                  </a:solidFill>
                  <a:cs typeface="+mn-ea"/>
                  <a:sym typeface="+mn-lt"/>
                </a:rPr>
                <a:t>其他问题</a:t>
              </a:r>
              <a:endParaRPr lang="zh-CN" altLang="en-US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47D5DFD4-8E6D-4EBE-A249-D56423226DDE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7726998" y="4196000"/>
              <a:ext cx="266700" cy="268287"/>
            </a:xfrm>
            <a:custGeom>
              <a:avLst/>
              <a:gdLst/>
              <a:ahLst/>
              <a:cxnLst>
                <a:cxn ang="0">
                  <a:pos x="151984808" y="0"/>
                </a:cxn>
                <a:cxn ang="0">
                  <a:pos x="303969615" y="153799536"/>
                </a:cxn>
                <a:cxn ang="0">
                  <a:pos x="151984808" y="307599071"/>
                </a:cxn>
                <a:cxn ang="0">
                  <a:pos x="0" y="153799536"/>
                </a:cxn>
                <a:cxn ang="0">
                  <a:pos x="151984808" y="0"/>
                </a:cxn>
                <a:cxn ang="0">
                  <a:pos x="128602968" y="261590144"/>
                </a:cxn>
                <a:cxn ang="0">
                  <a:pos x="175366647" y="261590144"/>
                </a:cxn>
                <a:cxn ang="0">
                  <a:pos x="175366647" y="178775450"/>
                </a:cxn>
                <a:cxn ang="0">
                  <a:pos x="258504104" y="178775450"/>
                </a:cxn>
                <a:cxn ang="0">
                  <a:pos x="258504104" y="128823621"/>
                </a:cxn>
                <a:cxn ang="0">
                  <a:pos x="175366647" y="128823621"/>
                </a:cxn>
                <a:cxn ang="0">
                  <a:pos x="175366647" y="46008927"/>
                </a:cxn>
                <a:cxn ang="0">
                  <a:pos x="128602968" y="46008927"/>
                </a:cxn>
                <a:cxn ang="0">
                  <a:pos x="128602968" y="128823621"/>
                </a:cxn>
                <a:cxn ang="0">
                  <a:pos x="45465512" y="128823621"/>
                </a:cxn>
                <a:cxn ang="0">
                  <a:pos x="45465512" y="178775450"/>
                </a:cxn>
                <a:cxn ang="0">
                  <a:pos x="128602968" y="178775450"/>
                </a:cxn>
                <a:cxn ang="0">
                  <a:pos x="128602968" y="261590144"/>
                </a:cxn>
              </a:cxnLst>
              <a:rect l="0" t="0" r="0" b="0"/>
              <a:pathLst>
                <a:path w="234" h="234">
                  <a:moveTo>
                    <a:pt x="117" y="0"/>
                  </a:move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99" y="199"/>
                  </a:moveTo>
                  <a:lnTo>
                    <a:pt x="135" y="199"/>
                  </a:lnTo>
                  <a:lnTo>
                    <a:pt x="135" y="136"/>
                  </a:lnTo>
                  <a:lnTo>
                    <a:pt x="199" y="136"/>
                  </a:lnTo>
                  <a:lnTo>
                    <a:pt x="199" y="98"/>
                  </a:lnTo>
                  <a:lnTo>
                    <a:pt x="135" y="98"/>
                  </a:lnTo>
                  <a:lnTo>
                    <a:pt x="135" y="35"/>
                  </a:lnTo>
                  <a:lnTo>
                    <a:pt x="99" y="35"/>
                  </a:lnTo>
                  <a:lnTo>
                    <a:pt x="99" y="98"/>
                  </a:lnTo>
                  <a:lnTo>
                    <a:pt x="35" y="98"/>
                  </a:lnTo>
                  <a:lnTo>
                    <a:pt x="35" y="136"/>
                  </a:lnTo>
                  <a:lnTo>
                    <a:pt x="99" y="136"/>
                  </a:lnTo>
                  <a:lnTo>
                    <a:pt x="99" y="199"/>
                  </a:lnTo>
                  <a:close/>
                </a:path>
              </a:pathLst>
            </a:custGeom>
            <a:solidFill>
              <a:srgbClr val="5FA6AE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57EF24A-3F43-4742-9F94-17EC0173175B}"/>
              </a:ext>
            </a:extLst>
          </p:cNvPr>
          <p:cNvSpPr txBox="1"/>
          <p:nvPr/>
        </p:nvSpPr>
        <p:spPr>
          <a:xfrm>
            <a:off x="5087620" y="143764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02</a:t>
            </a:r>
            <a:endParaRPr lang="zh-CN" altLang="en-US" sz="8000" b="1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780A11E-8822-4F5D-A625-CA6556CFD6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/>
        </p:blipFill>
        <p:spPr>
          <a:xfrm>
            <a:off x="5270500" y="1239042"/>
            <a:ext cx="1651000" cy="180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73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，www.51pptmoban.com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qm2lx4w1">
      <a:majorFont>
        <a:latin typeface="Agency FB" panose="020F0302020204030204"/>
        <a:ea typeface="微软雅黑"/>
        <a:cs typeface=""/>
      </a:majorFont>
      <a:minorFont>
        <a:latin typeface="Agency FB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2A346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tx1">
                <a:lumMod val="65000"/>
                <a:lumOff val="35000"/>
              </a:schemeClr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666</Words>
  <Application>Microsoft Office PowerPoint</Application>
  <PresentationFormat>宽屏</PresentationFormat>
  <Paragraphs>123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San Francisco Display Bold</vt:lpstr>
      <vt:lpstr>San Francisco Display Light</vt:lpstr>
      <vt:lpstr>北魏楷书(翅膀整理)</vt:lpstr>
      <vt:lpstr>等线</vt:lpstr>
      <vt:lpstr>思源黑体 CN Regular</vt:lpstr>
      <vt:lpstr>微软雅黑</vt:lpstr>
      <vt:lpstr>Agency FB</vt:lpstr>
      <vt:lpstr>Arial</vt:lpstr>
      <vt:lpstr>Calibri</vt:lpstr>
      <vt:lpstr>Lato Light</vt:lpstr>
      <vt:lpstr>Office 主题，www.51pptmoban.com​​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点圈几何线条创意浮层UI风格时尚清新活动策划方案汇报ppt模</dc:title>
  <dc:creator>小白</dc:creator>
  <cp:keywords>www.51pptmoban.com</cp:keywords>
  <dc:description>www.51pptmoban.com</dc:description>
  <cp:lastModifiedBy>user Power</cp:lastModifiedBy>
  <cp:revision>65</cp:revision>
  <dcterms:created xsi:type="dcterms:W3CDTF">2017-08-22T13:33:09Z</dcterms:created>
  <dcterms:modified xsi:type="dcterms:W3CDTF">2023-10-28T14:24:21Z</dcterms:modified>
</cp:coreProperties>
</file>