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16" r:id="rId2"/>
  </p:sldMasterIdLst>
  <p:notesMasterIdLst>
    <p:notesMasterId r:id="rId18"/>
  </p:notesMasterIdLst>
  <p:handoutMasterIdLst>
    <p:handoutMasterId r:id="rId19"/>
  </p:handoutMasterIdLst>
  <p:sldIdLst>
    <p:sldId id="4099" r:id="rId3"/>
    <p:sldId id="4127" r:id="rId4"/>
    <p:sldId id="4126" r:id="rId5"/>
    <p:sldId id="4120" r:id="rId6"/>
    <p:sldId id="4121" r:id="rId7"/>
    <p:sldId id="4092" r:id="rId8"/>
    <p:sldId id="4108" r:id="rId9"/>
    <p:sldId id="4109" r:id="rId10"/>
    <p:sldId id="4112" r:id="rId11"/>
    <p:sldId id="4076" r:id="rId12"/>
    <p:sldId id="4116" r:id="rId13"/>
    <p:sldId id="4020" r:id="rId14"/>
    <p:sldId id="4125" r:id="rId15"/>
    <p:sldId id="256" r:id="rId16"/>
    <p:sldId id="4128" r:id="rId17"/>
  </p:sldIdLst>
  <p:sldSz cx="12858750" cy="723265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0" userDrawn="1">
          <p15:clr>
            <a:srgbClr val="A4A3A4"/>
          </p15:clr>
        </p15:guide>
        <p15:guide id="2" pos="1238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002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  <p15:guide id="8" orient="horz" pos="1325" userDrawn="1">
          <p15:clr>
            <a:srgbClr val="A4A3A4"/>
          </p15:clr>
        </p15:guide>
        <p15:guide id="9" orient="horz" pos="1099" userDrawn="1">
          <p15:clr>
            <a:srgbClr val="A4A3A4"/>
          </p15:clr>
        </p15:guide>
        <p15:guide id="10" orient="horz" pos="3457" userDrawn="1">
          <p15:clr>
            <a:srgbClr val="A4A3A4"/>
          </p15:clr>
        </p15:guide>
        <p15:guide id="11" orient="horz" pos="32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E2F0"/>
    <a:srgbClr val="46B3CD"/>
    <a:srgbClr val="D6F9F9"/>
    <a:srgbClr val="78D5EF"/>
    <a:srgbClr val="FFC000"/>
    <a:srgbClr val="5CBA46"/>
    <a:srgbClr val="00939F"/>
    <a:srgbClr val="DC5B3E"/>
    <a:srgbClr val="4B5C6E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47" autoAdjust="0"/>
    <p:restoredTop sz="95317" autoAdjust="0"/>
  </p:normalViewPr>
  <p:slideViewPr>
    <p:cSldViewPr>
      <p:cViewPr varScale="1">
        <p:scale>
          <a:sx n="93" d="100"/>
          <a:sy n="93" d="100"/>
        </p:scale>
        <p:origin x="66" y="570"/>
      </p:cViewPr>
      <p:guideLst>
        <p:guide orient="horz" pos="1960"/>
        <p:guide pos="1238"/>
        <p:guide pos="557"/>
        <p:guide orient="horz" pos="4002"/>
        <p:guide pos="7497"/>
        <p:guide pos="6908"/>
        <p:guide orient="horz" pos="1325"/>
        <p:guide orient="horz" pos="1099"/>
        <p:guide orient="horz" pos="3457"/>
        <p:guide orient="horz" pos="3231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5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456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190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143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1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2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3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657143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904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9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55783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4E5D2-24E2-4737-9965-9BBDDFD08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D0BC65-9B67-4147-A329-927A95D95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6700D4-47F8-44EE-A56B-9B871A6844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10B03F-4594-489C-B303-13CC2C05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041A91-D15B-4BED-8F04-7E9B8625E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67FCC6-AEA2-4EE9-B47F-20C76E0C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4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79C66F-B972-42EC-90F1-A9F9F62EF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5F22FBF-C6D2-44EA-85BD-BE42BA6DC4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A73964-8D71-43EF-96F3-B16692B69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0A20C6-EAC4-42E7-B569-8D732B31D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E02BD2-2B2A-4767-9E1C-066D09F3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E1AA72-F520-446F-8929-ED8A9C3C0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63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DA3C2C-CB6C-47FA-9B47-6BC5DAE86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41E3F2-2F3B-4256-927A-D28129E93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597F3D-9253-408B-AB0D-759FBCE73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7CA296-BCA5-4DD6-83C9-7663CA7B6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405C6F-FE47-4B93-A032-131E167C1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84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229EA3-9066-45FD-AC9A-40F2E1C5E1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078017-ADBB-452D-94B2-569914C69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DEEADC-9CB5-42FC-B87A-93A20833F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5D8BAE-AA60-429B-B02E-0A655E59A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68523-ED38-4934-8533-35C520B9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80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49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C989A7-2589-4CFB-AA09-0152DA0F2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AA3CF1-9C05-4C39-9A07-7F3F808CA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044652-A3E8-445E-8060-AF27439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BC648-3454-439E-9917-0A1801E3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B6592-2E7F-439A-B14D-973CA96A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1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AA38CD-2EBE-497B-9A24-845154FE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2BEB29-D26E-4C9E-B76E-69B3738E6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6C4F28-419C-493B-A30C-6687645F6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C24018-9058-4884-B62C-54FA8D2C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E1F33F-4A06-4278-BDBE-99BD4FF2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09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12D6E-168C-413D-8745-F04ABE7C6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43F9-C32C-4CD9-B02C-D9A34FD2D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F49D0B-597C-4BBE-B130-C3F588A87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52EE77-C22E-462E-ACDF-E432E688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CDE0B7-90E3-4A00-B36B-E088E8EB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10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66A619-42BC-4753-A92D-E202D8B3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A39CAB-CE41-47B2-9CFF-174FCBDF03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BF1512-2AEC-4B03-B0CE-C819DBEF7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88B063-D2FE-4E2C-B46F-2F128326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49CF31-8B54-4984-828B-9573E8823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01C2CF-679D-4BAF-A97D-8522A46C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5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8C98D3-1A6D-4C7F-B06E-3BAB0121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49A394-721C-4677-BB0D-2BCFEDC5B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567303-AD39-4AF3-88F3-5CD79E968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387A01-93E1-42D4-9C80-7EA2A94CE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0649F4-553E-4A91-9C37-19CC3249D4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3256F94-D1EB-4D19-81B5-8DB7A3BC2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9EE7F9-2DCF-4F75-AD28-C963A281A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CCCD5C2-E3D5-42DC-8C27-744D7967E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40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781818-4F56-4B08-9A02-0C6B1ECF6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8B54AE0-B227-421D-A8E3-5607F92F3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E54B6E4-EE11-4C1E-A955-E2043913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EFE644-709E-4AC4-831E-5A69D947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763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02B74E-98CF-43ED-928A-E1BB87388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BD8BC7-2F38-4DBC-940D-C0225D2A4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CDBDFF-7E1C-48B8-95A8-62AE47F2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3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AE3E4BE-1A62-4AF6-A43A-B692321D9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531E0C-8BC5-4070-88E7-94CFD1F39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F8922C-B88B-442A-AC8F-DE187A35A4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32D06-295C-4038-B548-EBE7DB888CB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7950CF-1AD0-4F04-B4F5-E9FCD752A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F48008-A843-420E-BF33-561BCAB2D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61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jpeg"/><Relationship Id="rId4" Type="http://schemas.openxmlformats.org/officeDocument/2006/relationships/tags" Target="../tags/tag5.xml"/><Relationship Id="rId9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9046763" y="27724"/>
            <a:ext cx="3956496" cy="3797424"/>
            <a:chOff x="-1" y="15748"/>
            <a:chExt cx="3956496" cy="3797424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394070" y="15748"/>
              <a:ext cx="654559" cy="1061838"/>
            </a:xfrm>
            <a:custGeom>
              <a:avLst/>
              <a:gdLst>
                <a:gd name="T0" fmla="*/ 16 w 292"/>
                <a:gd name="T1" fmla="*/ 438 h 472"/>
                <a:gd name="T2" fmla="*/ 32 w 292"/>
                <a:gd name="T3" fmla="*/ 449 h 472"/>
                <a:gd name="T4" fmla="*/ 18 w 292"/>
                <a:gd name="T5" fmla="*/ 472 h 472"/>
                <a:gd name="T6" fmla="*/ 0 w 292"/>
                <a:gd name="T7" fmla="*/ 463 h 472"/>
                <a:gd name="T8" fmla="*/ 16 w 292"/>
                <a:gd name="T9" fmla="*/ 438 h 472"/>
                <a:gd name="T10" fmla="*/ 44 w 292"/>
                <a:gd name="T11" fmla="*/ 390 h 472"/>
                <a:gd name="T12" fmla="*/ 61 w 292"/>
                <a:gd name="T13" fmla="*/ 400 h 472"/>
                <a:gd name="T14" fmla="*/ 47 w 292"/>
                <a:gd name="T15" fmla="*/ 425 h 472"/>
                <a:gd name="T16" fmla="*/ 30 w 292"/>
                <a:gd name="T17" fmla="*/ 414 h 472"/>
                <a:gd name="T18" fmla="*/ 44 w 292"/>
                <a:gd name="T19" fmla="*/ 390 h 472"/>
                <a:gd name="T20" fmla="*/ 74 w 292"/>
                <a:gd name="T21" fmla="*/ 341 h 472"/>
                <a:gd name="T22" fmla="*/ 89 w 292"/>
                <a:gd name="T23" fmla="*/ 351 h 472"/>
                <a:gd name="T24" fmla="*/ 75 w 292"/>
                <a:gd name="T25" fmla="*/ 376 h 472"/>
                <a:gd name="T26" fmla="*/ 60 w 292"/>
                <a:gd name="T27" fmla="*/ 365 h 472"/>
                <a:gd name="T28" fmla="*/ 74 w 292"/>
                <a:gd name="T29" fmla="*/ 341 h 472"/>
                <a:gd name="T30" fmla="*/ 102 w 292"/>
                <a:gd name="T31" fmla="*/ 292 h 472"/>
                <a:gd name="T32" fmla="*/ 119 w 292"/>
                <a:gd name="T33" fmla="*/ 302 h 472"/>
                <a:gd name="T34" fmla="*/ 105 w 292"/>
                <a:gd name="T35" fmla="*/ 327 h 472"/>
                <a:gd name="T36" fmla="*/ 88 w 292"/>
                <a:gd name="T37" fmla="*/ 316 h 472"/>
                <a:gd name="T38" fmla="*/ 102 w 292"/>
                <a:gd name="T39" fmla="*/ 292 h 472"/>
                <a:gd name="T40" fmla="*/ 131 w 292"/>
                <a:gd name="T41" fmla="*/ 243 h 472"/>
                <a:gd name="T42" fmla="*/ 147 w 292"/>
                <a:gd name="T43" fmla="*/ 254 h 472"/>
                <a:gd name="T44" fmla="*/ 133 w 292"/>
                <a:gd name="T45" fmla="*/ 278 h 472"/>
                <a:gd name="T46" fmla="*/ 117 w 292"/>
                <a:gd name="T47" fmla="*/ 267 h 472"/>
                <a:gd name="T48" fmla="*/ 131 w 292"/>
                <a:gd name="T49" fmla="*/ 243 h 472"/>
                <a:gd name="T50" fmla="*/ 159 w 292"/>
                <a:gd name="T51" fmla="*/ 196 h 472"/>
                <a:gd name="T52" fmla="*/ 177 w 292"/>
                <a:gd name="T53" fmla="*/ 205 h 472"/>
                <a:gd name="T54" fmla="*/ 163 w 292"/>
                <a:gd name="T55" fmla="*/ 229 h 472"/>
                <a:gd name="T56" fmla="*/ 145 w 292"/>
                <a:gd name="T57" fmla="*/ 220 h 472"/>
                <a:gd name="T58" fmla="*/ 159 w 292"/>
                <a:gd name="T59" fmla="*/ 196 h 472"/>
                <a:gd name="T60" fmla="*/ 189 w 292"/>
                <a:gd name="T61" fmla="*/ 147 h 472"/>
                <a:gd name="T62" fmla="*/ 206 w 292"/>
                <a:gd name="T63" fmla="*/ 156 h 472"/>
                <a:gd name="T64" fmla="*/ 191 w 292"/>
                <a:gd name="T65" fmla="*/ 180 h 472"/>
                <a:gd name="T66" fmla="*/ 175 w 292"/>
                <a:gd name="T67" fmla="*/ 171 h 472"/>
                <a:gd name="T68" fmla="*/ 189 w 292"/>
                <a:gd name="T69" fmla="*/ 147 h 472"/>
                <a:gd name="T70" fmla="*/ 217 w 292"/>
                <a:gd name="T71" fmla="*/ 98 h 472"/>
                <a:gd name="T72" fmla="*/ 234 w 292"/>
                <a:gd name="T73" fmla="*/ 109 h 472"/>
                <a:gd name="T74" fmla="*/ 220 w 292"/>
                <a:gd name="T75" fmla="*/ 133 h 472"/>
                <a:gd name="T76" fmla="*/ 203 w 292"/>
                <a:gd name="T77" fmla="*/ 123 h 472"/>
                <a:gd name="T78" fmla="*/ 217 w 292"/>
                <a:gd name="T79" fmla="*/ 98 h 472"/>
                <a:gd name="T80" fmla="*/ 246 w 292"/>
                <a:gd name="T81" fmla="*/ 49 h 472"/>
                <a:gd name="T82" fmla="*/ 264 w 292"/>
                <a:gd name="T83" fmla="*/ 60 h 472"/>
                <a:gd name="T84" fmla="*/ 248 w 292"/>
                <a:gd name="T85" fmla="*/ 84 h 472"/>
                <a:gd name="T86" fmla="*/ 233 w 292"/>
                <a:gd name="T87" fmla="*/ 74 h 472"/>
                <a:gd name="T88" fmla="*/ 246 w 292"/>
                <a:gd name="T89" fmla="*/ 49 h 472"/>
                <a:gd name="T90" fmla="*/ 276 w 292"/>
                <a:gd name="T91" fmla="*/ 0 h 472"/>
                <a:gd name="T92" fmla="*/ 292 w 292"/>
                <a:gd name="T93" fmla="*/ 11 h 472"/>
                <a:gd name="T94" fmla="*/ 278 w 292"/>
                <a:gd name="T95" fmla="*/ 35 h 472"/>
                <a:gd name="T96" fmla="*/ 260 w 292"/>
                <a:gd name="T97" fmla="*/ 25 h 472"/>
                <a:gd name="T98" fmla="*/ 276 w 292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2" h="472">
                  <a:moveTo>
                    <a:pt x="16" y="438"/>
                  </a:moveTo>
                  <a:lnTo>
                    <a:pt x="32" y="449"/>
                  </a:lnTo>
                  <a:lnTo>
                    <a:pt x="18" y="472"/>
                  </a:lnTo>
                  <a:lnTo>
                    <a:pt x="0" y="463"/>
                  </a:lnTo>
                  <a:lnTo>
                    <a:pt x="16" y="438"/>
                  </a:lnTo>
                  <a:close/>
                  <a:moveTo>
                    <a:pt x="44" y="390"/>
                  </a:moveTo>
                  <a:lnTo>
                    <a:pt x="61" y="400"/>
                  </a:lnTo>
                  <a:lnTo>
                    <a:pt x="47" y="425"/>
                  </a:lnTo>
                  <a:lnTo>
                    <a:pt x="30" y="414"/>
                  </a:lnTo>
                  <a:lnTo>
                    <a:pt x="44" y="390"/>
                  </a:lnTo>
                  <a:close/>
                  <a:moveTo>
                    <a:pt x="74" y="341"/>
                  </a:moveTo>
                  <a:lnTo>
                    <a:pt x="89" y="351"/>
                  </a:lnTo>
                  <a:lnTo>
                    <a:pt x="75" y="376"/>
                  </a:lnTo>
                  <a:lnTo>
                    <a:pt x="60" y="365"/>
                  </a:lnTo>
                  <a:lnTo>
                    <a:pt x="74" y="341"/>
                  </a:lnTo>
                  <a:close/>
                  <a:moveTo>
                    <a:pt x="102" y="292"/>
                  </a:moveTo>
                  <a:lnTo>
                    <a:pt x="119" y="302"/>
                  </a:lnTo>
                  <a:lnTo>
                    <a:pt x="105" y="327"/>
                  </a:lnTo>
                  <a:lnTo>
                    <a:pt x="88" y="316"/>
                  </a:lnTo>
                  <a:lnTo>
                    <a:pt x="102" y="292"/>
                  </a:lnTo>
                  <a:close/>
                  <a:moveTo>
                    <a:pt x="131" y="243"/>
                  </a:moveTo>
                  <a:lnTo>
                    <a:pt x="147" y="254"/>
                  </a:lnTo>
                  <a:lnTo>
                    <a:pt x="133" y="278"/>
                  </a:lnTo>
                  <a:lnTo>
                    <a:pt x="117" y="267"/>
                  </a:lnTo>
                  <a:lnTo>
                    <a:pt x="131" y="243"/>
                  </a:lnTo>
                  <a:close/>
                  <a:moveTo>
                    <a:pt x="159" y="196"/>
                  </a:moveTo>
                  <a:lnTo>
                    <a:pt x="177" y="205"/>
                  </a:lnTo>
                  <a:lnTo>
                    <a:pt x="163" y="229"/>
                  </a:lnTo>
                  <a:lnTo>
                    <a:pt x="145" y="220"/>
                  </a:lnTo>
                  <a:lnTo>
                    <a:pt x="159" y="196"/>
                  </a:lnTo>
                  <a:close/>
                  <a:moveTo>
                    <a:pt x="189" y="147"/>
                  </a:moveTo>
                  <a:lnTo>
                    <a:pt x="206" y="156"/>
                  </a:lnTo>
                  <a:lnTo>
                    <a:pt x="191" y="180"/>
                  </a:lnTo>
                  <a:lnTo>
                    <a:pt x="175" y="171"/>
                  </a:lnTo>
                  <a:lnTo>
                    <a:pt x="189" y="147"/>
                  </a:lnTo>
                  <a:close/>
                  <a:moveTo>
                    <a:pt x="217" y="98"/>
                  </a:moveTo>
                  <a:lnTo>
                    <a:pt x="234" y="109"/>
                  </a:lnTo>
                  <a:lnTo>
                    <a:pt x="220" y="133"/>
                  </a:lnTo>
                  <a:lnTo>
                    <a:pt x="203" y="123"/>
                  </a:lnTo>
                  <a:lnTo>
                    <a:pt x="217" y="98"/>
                  </a:lnTo>
                  <a:close/>
                  <a:moveTo>
                    <a:pt x="246" y="49"/>
                  </a:moveTo>
                  <a:lnTo>
                    <a:pt x="264" y="60"/>
                  </a:lnTo>
                  <a:lnTo>
                    <a:pt x="248" y="84"/>
                  </a:lnTo>
                  <a:lnTo>
                    <a:pt x="233" y="74"/>
                  </a:lnTo>
                  <a:lnTo>
                    <a:pt x="246" y="49"/>
                  </a:lnTo>
                  <a:close/>
                  <a:moveTo>
                    <a:pt x="276" y="0"/>
                  </a:moveTo>
                  <a:lnTo>
                    <a:pt x="292" y="11"/>
                  </a:lnTo>
                  <a:lnTo>
                    <a:pt x="278" y="35"/>
                  </a:lnTo>
                  <a:lnTo>
                    <a:pt x="260" y="25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331304" y="1111332"/>
              <a:ext cx="71732" cy="78739"/>
            </a:xfrm>
            <a:custGeom>
              <a:avLst/>
              <a:gdLst>
                <a:gd name="T0" fmla="*/ 14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8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3 w 32"/>
                <a:gd name="T15" fmla="*/ 2 h 35"/>
                <a:gd name="T16" fmla="*/ 14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4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3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685712" y="15748"/>
              <a:ext cx="650076" cy="1061838"/>
            </a:xfrm>
            <a:custGeom>
              <a:avLst/>
              <a:gdLst>
                <a:gd name="T0" fmla="*/ 276 w 290"/>
                <a:gd name="T1" fmla="*/ 438 h 472"/>
                <a:gd name="T2" fmla="*/ 290 w 290"/>
                <a:gd name="T3" fmla="*/ 463 h 472"/>
                <a:gd name="T4" fmla="*/ 274 w 290"/>
                <a:gd name="T5" fmla="*/ 472 h 472"/>
                <a:gd name="T6" fmla="*/ 260 w 290"/>
                <a:gd name="T7" fmla="*/ 449 h 472"/>
                <a:gd name="T8" fmla="*/ 276 w 290"/>
                <a:gd name="T9" fmla="*/ 438 h 472"/>
                <a:gd name="T10" fmla="*/ 248 w 290"/>
                <a:gd name="T11" fmla="*/ 390 h 472"/>
                <a:gd name="T12" fmla="*/ 262 w 290"/>
                <a:gd name="T13" fmla="*/ 414 h 472"/>
                <a:gd name="T14" fmla="*/ 245 w 290"/>
                <a:gd name="T15" fmla="*/ 425 h 472"/>
                <a:gd name="T16" fmla="*/ 231 w 290"/>
                <a:gd name="T17" fmla="*/ 400 h 472"/>
                <a:gd name="T18" fmla="*/ 248 w 290"/>
                <a:gd name="T19" fmla="*/ 390 h 472"/>
                <a:gd name="T20" fmla="*/ 219 w 290"/>
                <a:gd name="T21" fmla="*/ 341 h 472"/>
                <a:gd name="T22" fmla="*/ 232 w 290"/>
                <a:gd name="T23" fmla="*/ 365 h 472"/>
                <a:gd name="T24" fmla="*/ 217 w 290"/>
                <a:gd name="T25" fmla="*/ 376 h 472"/>
                <a:gd name="T26" fmla="*/ 201 w 290"/>
                <a:gd name="T27" fmla="*/ 351 h 472"/>
                <a:gd name="T28" fmla="*/ 219 w 290"/>
                <a:gd name="T29" fmla="*/ 341 h 472"/>
                <a:gd name="T30" fmla="*/ 191 w 290"/>
                <a:gd name="T31" fmla="*/ 292 h 472"/>
                <a:gd name="T32" fmla="*/ 205 w 290"/>
                <a:gd name="T33" fmla="*/ 316 h 472"/>
                <a:gd name="T34" fmla="*/ 187 w 290"/>
                <a:gd name="T35" fmla="*/ 327 h 472"/>
                <a:gd name="T36" fmla="*/ 173 w 290"/>
                <a:gd name="T37" fmla="*/ 302 h 472"/>
                <a:gd name="T38" fmla="*/ 191 w 290"/>
                <a:gd name="T39" fmla="*/ 292 h 472"/>
                <a:gd name="T40" fmla="*/ 161 w 290"/>
                <a:gd name="T41" fmla="*/ 243 h 472"/>
                <a:gd name="T42" fmla="*/ 175 w 290"/>
                <a:gd name="T43" fmla="*/ 267 h 472"/>
                <a:gd name="T44" fmla="*/ 159 w 290"/>
                <a:gd name="T45" fmla="*/ 278 h 472"/>
                <a:gd name="T46" fmla="*/ 143 w 290"/>
                <a:gd name="T47" fmla="*/ 254 h 472"/>
                <a:gd name="T48" fmla="*/ 161 w 290"/>
                <a:gd name="T49" fmla="*/ 243 h 472"/>
                <a:gd name="T50" fmla="*/ 131 w 290"/>
                <a:gd name="T51" fmla="*/ 196 h 472"/>
                <a:gd name="T52" fmla="*/ 147 w 290"/>
                <a:gd name="T53" fmla="*/ 220 h 472"/>
                <a:gd name="T54" fmla="*/ 129 w 290"/>
                <a:gd name="T55" fmla="*/ 229 h 472"/>
                <a:gd name="T56" fmla="*/ 115 w 290"/>
                <a:gd name="T57" fmla="*/ 205 h 472"/>
                <a:gd name="T58" fmla="*/ 131 w 290"/>
                <a:gd name="T59" fmla="*/ 196 h 472"/>
                <a:gd name="T60" fmla="*/ 103 w 290"/>
                <a:gd name="T61" fmla="*/ 147 h 472"/>
                <a:gd name="T62" fmla="*/ 117 w 290"/>
                <a:gd name="T63" fmla="*/ 171 h 472"/>
                <a:gd name="T64" fmla="*/ 102 w 290"/>
                <a:gd name="T65" fmla="*/ 180 h 472"/>
                <a:gd name="T66" fmla="*/ 86 w 290"/>
                <a:gd name="T67" fmla="*/ 156 h 472"/>
                <a:gd name="T68" fmla="*/ 103 w 290"/>
                <a:gd name="T69" fmla="*/ 147 h 472"/>
                <a:gd name="T70" fmla="*/ 74 w 290"/>
                <a:gd name="T71" fmla="*/ 98 h 472"/>
                <a:gd name="T72" fmla="*/ 89 w 290"/>
                <a:gd name="T73" fmla="*/ 123 h 472"/>
                <a:gd name="T74" fmla="*/ 72 w 290"/>
                <a:gd name="T75" fmla="*/ 133 h 472"/>
                <a:gd name="T76" fmla="*/ 58 w 290"/>
                <a:gd name="T77" fmla="*/ 109 h 472"/>
                <a:gd name="T78" fmla="*/ 74 w 290"/>
                <a:gd name="T79" fmla="*/ 98 h 472"/>
                <a:gd name="T80" fmla="*/ 46 w 290"/>
                <a:gd name="T81" fmla="*/ 49 h 472"/>
                <a:gd name="T82" fmla="*/ 60 w 290"/>
                <a:gd name="T83" fmla="*/ 74 h 472"/>
                <a:gd name="T84" fmla="*/ 42 w 290"/>
                <a:gd name="T85" fmla="*/ 84 h 472"/>
                <a:gd name="T86" fmla="*/ 28 w 290"/>
                <a:gd name="T87" fmla="*/ 60 h 472"/>
                <a:gd name="T88" fmla="*/ 46 w 290"/>
                <a:gd name="T89" fmla="*/ 49 h 472"/>
                <a:gd name="T90" fmla="*/ 16 w 290"/>
                <a:gd name="T91" fmla="*/ 0 h 472"/>
                <a:gd name="T92" fmla="*/ 32 w 290"/>
                <a:gd name="T93" fmla="*/ 25 h 472"/>
                <a:gd name="T94" fmla="*/ 14 w 290"/>
                <a:gd name="T95" fmla="*/ 35 h 472"/>
                <a:gd name="T96" fmla="*/ 0 w 290"/>
                <a:gd name="T97" fmla="*/ 11 h 472"/>
                <a:gd name="T98" fmla="*/ 16 w 290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" h="472">
                  <a:moveTo>
                    <a:pt x="276" y="438"/>
                  </a:moveTo>
                  <a:lnTo>
                    <a:pt x="290" y="463"/>
                  </a:lnTo>
                  <a:lnTo>
                    <a:pt x="274" y="472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5" y="425"/>
                  </a:lnTo>
                  <a:lnTo>
                    <a:pt x="231" y="400"/>
                  </a:lnTo>
                  <a:lnTo>
                    <a:pt x="248" y="390"/>
                  </a:lnTo>
                  <a:close/>
                  <a:moveTo>
                    <a:pt x="219" y="341"/>
                  </a:moveTo>
                  <a:lnTo>
                    <a:pt x="232" y="365"/>
                  </a:lnTo>
                  <a:lnTo>
                    <a:pt x="217" y="376"/>
                  </a:lnTo>
                  <a:lnTo>
                    <a:pt x="201" y="351"/>
                  </a:lnTo>
                  <a:lnTo>
                    <a:pt x="219" y="341"/>
                  </a:lnTo>
                  <a:close/>
                  <a:moveTo>
                    <a:pt x="191" y="292"/>
                  </a:moveTo>
                  <a:lnTo>
                    <a:pt x="205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1" y="292"/>
                  </a:lnTo>
                  <a:close/>
                  <a:moveTo>
                    <a:pt x="161" y="243"/>
                  </a:moveTo>
                  <a:lnTo>
                    <a:pt x="175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3"/>
                  </a:lnTo>
                  <a:close/>
                  <a:moveTo>
                    <a:pt x="131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2" y="180"/>
                  </a:lnTo>
                  <a:lnTo>
                    <a:pt x="86" y="156"/>
                  </a:lnTo>
                  <a:lnTo>
                    <a:pt x="103" y="147"/>
                  </a:lnTo>
                  <a:close/>
                  <a:moveTo>
                    <a:pt x="74" y="98"/>
                  </a:moveTo>
                  <a:lnTo>
                    <a:pt x="89" y="123"/>
                  </a:lnTo>
                  <a:lnTo>
                    <a:pt x="72" y="133"/>
                  </a:lnTo>
                  <a:lnTo>
                    <a:pt x="58" y="109"/>
                  </a:lnTo>
                  <a:lnTo>
                    <a:pt x="74" y="98"/>
                  </a:lnTo>
                  <a:close/>
                  <a:moveTo>
                    <a:pt x="46" y="49"/>
                  </a:moveTo>
                  <a:lnTo>
                    <a:pt x="60" y="74"/>
                  </a:lnTo>
                  <a:lnTo>
                    <a:pt x="42" y="84"/>
                  </a:lnTo>
                  <a:lnTo>
                    <a:pt x="28" y="60"/>
                  </a:lnTo>
                  <a:lnTo>
                    <a:pt x="46" y="49"/>
                  </a:lnTo>
                  <a:close/>
                  <a:moveTo>
                    <a:pt x="16" y="0"/>
                  </a:moveTo>
                  <a:lnTo>
                    <a:pt x="32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-1" y="2422882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5007" y="1217065"/>
              <a:ext cx="721808" cy="1172072"/>
            </a:xfrm>
            <a:custGeom>
              <a:avLst/>
              <a:gdLst>
                <a:gd name="T0" fmla="*/ 16 w 322"/>
                <a:gd name="T1" fmla="*/ 487 h 521"/>
                <a:gd name="T2" fmla="*/ 32 w 322"/>
                <a:gd name="T3" fmla="*/ 498 h 521"/>
                <a:gd name="T4" fmla="*/ 18 w 322"/>
                <a:gd name="T5" fmla="*/ 521 h 521"/>
                <a:gd name="T6" fmla="*/ 0 w 322"/>
                <a:gd name="T7" fmla="*/ 512 h 521"/>
                <a:gd name="T8" fmla="*/ 16 w 322"/>
                <a:gd name="T9" fmla="*/ 487 h 521"/>
                <a:gd name="T10" fmla="*/ 44 w 322"/>
                <a:gd name="T11" fmla="*/ 439 h 521"/>
                <a:gd name="T12" fmla="*/ 62 w 322"/>
                <a:gd name="T13" fmla="*/ 449 h 521"/>
                <a:gd name="T14" fmla="*/ 48 w 322"/>
                <a:gd name="T15" fmla="*/ 473 h 521"/>
                <a:gd name="T16" fmla="*/ 30 w 322"/>
                <a:gd name="T17" fmla="*/ 463 h 521"/>
                <a:gd name="T18" fmla="*/ 44 w 322"/>
                <a:gd name="T19" fmla="*/ 439 h 521"/>
                <a:gd name="T20" fmla="*/ 74 w 322"/>
                <a:gd name="T21" fmla="*/ 390 h 521"/>
                <a:gd name="T22" fmla="*/ 89 w 322"/>
                <a:gd name="T23" fmla="*/ 400 h 521"/>
                <a:gd name="T24" fmla="*/ 76 w 322"/>
                <a:gd name="T25" fmla="*/ 425 h 521"/>
                <a:gd name="T26" fmla="*/ 60 w 322"/>
                <a:gd name="T27" fmla="*/ 414 h 521"/>
                <a:gd name="T28" fmla="*/ 74 w 322"/>
                <a:gd name="T29" fmla="*/ 390 h 521"/>
                <a:gd name="T30" fmla="*/ 102 w 322"/>
                <a:gd name="T31" fmla="*/ 341 h 521"/>
                <a:gd name="T32" fmla="*/ 119 w 322"/>
                <a:gd name="T33" fmla="*/ 351 h 521"/>
                <a:gd name="T34" fmla="*/ 105 w 322"/>
                <a:gd name="T35" fmla="*/ 376 h 521"/>
                <a:gd name="T36" fmla="*/ 88 w 322"/>
                <a:gd name="T37" fmla="*/ 365 h 521"/>
                <a:gd name="T38" fmla="*/ 102 w 322"/>
                <a:gd name="T39" fmla="*/ 341 h 521"/>
                <a:gd name="T40" fmla="*/ 131 w 322"/>
                <a:gd name="T41" fmla="*/ 292 h 521"/>
                <a:gd name="T42" fmla="*/ 149 w 322"/>
                <a:gd name="T43" fmla="*/ 302 h 521"/>
                <a:gd name="T44" fmla="*/ 133 w 322"/>
                <a:gd name="T45" fmla="*/ 327 h 521"/>
                <a:gd name="T46" fmla="*/ 117 w 322"/>
                <a:gd name="T47" fmla="*/ 316 h 521"/>
                <a:gd name="T48" fmla="*/ 131 w 322"/>
                <a:gd name="T49" fmla="*/ 292 h 521"/>
                <a:gd name="T50" fmla="*/ 159 w 322"/>
                <a:gd name="T51" fmla="*/ 245 h 521"/>
                <a:gd name="T52" fmla="*/ 177 w 322"/>
                <a:gd name="T53" fmla="*/ 254 h 521"/>
                <a:gd name="T54" fmla="*/ 163 w 322"/>
                <a:gd name="T55" fmla="*/ 278 h 521"/>
                <a:gd name="T56" fmla="*/ 145 w 322"/>
                <a:gd name="T57" fmla="*/ 267 h 521"/>
                <a:gd name="T58" fmla="*/ 159 w 322"/>
                <a:gd name="T59" fmla="*/ 245 h 521"/>
                <a:gd name="T60" fmla="*/ 189 w 322"/>
                <a:gd name="T61" fmla="*/ 196 h 521"/>
                <a:gd name="T62" fmla="*/ 206 w 322"/>
                <a:gd name="T63" fmla="*/ 205 h 521"/>
                <a:gd name="T64" fmla="*/ 191 w 322"/>
                <a:gd name="T65" fmla="*/ 229 h 521"/>
                <a:gd name="T66" fmla="*/ 175 w 322"/>
                <a:gd name="T67" fmla="*/ 220 h 521"/>
                <a:gd name="T68" fmla="*/ 189 w 322"/>
                <a:gd name="T69" fmla="*/ 196 h 521"/>
                <a:gd name="T70" fmla="*/ 219 w 322"/>
                <a:gd name="T71" fmla="*/ 147 h 521"/>
                <a:gd name="T72" fmla="*/ 234 w 322"/>
                <a:gd name="T73" fmla="*/ 158 h 521"/>
                <a:gd name="T74" fmla="*/ 220 w 322"/>
                <a:gd name="T75" fmla="*/ 180 h 521"/>
                <a:gd name="T76" fmla="*/ 203 w 322"/>
                <a:gd name="T77" fmla="*/ 171 h 521"/>
                <a:gd name="T78" fmla="*/ 219 w 322"/>
                <a:gd name="T79" fmla="*/ 147 h 521"/>
                <a:gd name="T80" fmla="*/ 247 w 322"/>
                <a:gd name="T81" fmla="*/ 98 h 521"/>
                <a:gd name="T82" fmla="*/ 264 w 322"/>
                <a:gd name="T83" fmla="*/ 109 h 521"/>
                <a:gd name="T84" fmla="*/ 248 w 322"/>
                <a:gd name="T85" fmla="*/ 133 h 521"/>
                <a:gd name="T86" fmla="*/ 233 w 322"/>
                <a:gd name="T87" fmla="*/ 123 h 521"/>
                <a:gd name="T88" fmla="*/ 247 w 322"/>
                <a:gd name="T89" fmla="*/ 98 h 521"/>
                <a:gd name="T90" fmla="*/ 276 w 322"/>
                <a:gd name="T91" fmla="*/ 49 h 521"/>
                <a:gd name="T92" fmla="*/ 292 w 322"/>
                <a:gd name="T93" fmla="*/ 60 h 521"/>
                <a:gd name="T94" fmla="*/ 278 w 322"/>
                <a:gd name="T95" fmla="*/ 84 h 521"/>
                <a:gd name="T96" fmla="*/ 261 w 322"/>
                <a:gd name="T97" fmla="*/ 74 h 521"/>
                <a:gd name="T98" fmla="*/ 276 w 322"/>
                <a:gd name="T99" fmla="*/ 49 h 521"/>
                <a:gd name="T100" fmla="*/ 304 w 322"/>
                <a:gd name="T101" fmla="*/ 0 h 521"/>
                <a:gd name="T102" fmla="*/ 322 w 322"/>
                <a:gd name="T103" fmla="*/ 11 h 521"/>
                <a:gd name="T104" fmla="*/ 306 w 322"/>
                <a:gd name="T105" fmla="*/ 35 h 521"/>
                <a:gd name="T106" fmla="*/ 290 w 322"/>
                <a:gd name="T107" fmla="*/ 25 h 521"/>
                <a:gd name="T108" fmla="*/ 304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16" y="487"/>
                  </a:moveTo>
                  <a:lnTo>
                    <a:pt x="32" y="498"/>
                  </a:lnTo>
                  <a:lnTo>
                    <a:pt x="18" y="521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9"/>
                  </a:moveTo>
                  <a:lnTo>
                    <a:pt x="62" y="449"/>
                  </a:lnTo>
                  <a:lnTo>
                    <a:pt x="48" y="473"/>
                  </a:lnTo>
                  <a:lnTo>
                    <a:pt x="30" y="463"/>
                  </a:lnTo>
                  <a:lnTo>
                    <a:pt x="44" y="439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6" y="425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9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5"/>
                  </a:moveTo>
                  <a:lnTo>
                    <a:pt x="177" y="254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5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9" y="147"/>
                  </a:moveTo>
                  <a:lnTo>
                    <a:pt x="234" y="158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9" y="147"/>
                  </a:lnTo>
                  <a:close/>
                  <a:moveTo>
                    <a:pt x="247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7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1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77849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9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6 w 32"/>
                <a:gd name="T11" fmla="*/ 37 h 37"/>
                <a:gd name="T12" fmla="*/ 14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9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45098" y="1217065"/>
              <a:ext cx="715084" cy="1172072"/>
            </a:xfrm>
            <a:custGeom>
              <a:avLst/>
              <a:gdLst>
                <a:gd name="T0" fmla="*/ 305 w 319"/>
                <a:gd name="T1" fmla="*/ 487 h 521"/>
                <a:gd name="T2" fmla="*/ 319 w 319"/>
                <a:gd name="T3" fmla="*/ 512 h 521"/>
                <a:gd name="T4" fmla="*/ 302 w 319"/>
                <a:gd name="T5" fmla="*/ 521 h 521"/>
                <a:gd name="T6" fmla="*/ 288 w 319"/>
                <a:gd name="T7" fmla="*/ 498 h 521"/>
                <a:gd name="T8" fmla="*/ 305 w 319"/>
                <a:gd name="T9" fmla="*/ 487 h 521"/>
                <a:gd name="T10" fmla="*/ 276 w 319"/>
                <a:gd name="T11" fmla="*/ 439 h 521"/>
                <a:gd name="T12" fmla="*/ 291 w 319"/>
                <a:gd name="T13" fmla="*/ 463 h 521"/>
                <a:gd name="T14" fmla="*/ 274 w 319"/>
                <a:gd name="T15" fmla="*/ 473 h 521"/>
                <a:gd name="T16" fmla="*/ 260 w 319"/>
                <a:gd name="T17" fmla="*/ 449 h 521"/>
                <a:gd name="T18" fmla="*/ 276 w 319"/>
                <a:gd name="T19" fmla="*/ 439 h 521"/>
                <a:gd name="T20" fmla="*/ 248 w 319"/>
                <a:gd name="T21" fmla="*/ 390 h 521"/>
                <a:gd name="T22" fmla="*/ 262 w 319"/>
                <a:gd name="T23" fmla="*/ 414 h 521"/>
                <a:gd name="T24" fmla="*/ 244 w 319"/>
                <a:gd name="T25" fmla="*/ 425 h 521"/>
                <a:gd name="T26" fmla="*/ 230 w 319"/>
                <a:gd name="T27" fmla="*/ 400 h 521"/>
                <a:gd name="T28" fmla="*/ 248 w 319"/>
                <a:gd name="T29" fmla="*/ 390 h 521"/>
                <a:gd name="T30" fmla="*/ 218 w 319"/>
                <a:gd name="T31" fmla="*/ 341 h 521"/>
                <a:gd name="T32" fmla="*/ 232 w 319"/>
                <a:gd name="T33" fmla="*/ 365 h 521"/>
                <a:gd name="T34" fmla="*/ 216 w 319"/>
                <a:gd name="T35" fmla="*/ 376 h 521"/>
                <a:gd name="T36" fmla="*/ 202 w 319"/>
                <a:gd name="T37" fmla="*/ 351 h 521"/>
                <a:gd name="T38" fmla="*/ 218 w 319"/>
                <a:gd name="T39" fmla="*/ 341 h 521"/>
                <a:gd name="T40" fmla="*/ 190 w 319"/>
                <a:gd name="T41" fmla="*/ 292 h 521"/>
                <a:gd name="T42" fmla="*/ 204 w 319"/>
                <a:gd name="T43" fmla="*/ 316 h 521"/>
                <a:gd name="T44" fmla="*/ 187 w 319"/>
                <a:gd name="T45" fmla="*/ 327 h 521"/>
                <a:gd name="T46" fmla="*/ 173 w 319"/>
                <a:gd name="T47" fmla="*/ 302 h 521"/>
                <a:gd name="T48" fmla="*/ 190 w 319"/>
                <a:gd name="T49" fmla="*/ 292 h 521"/>
                <a:gd name="T50" fmla="*/ 161 w 319"/>
                <a:gd name="T51" fmla="*/ 245 h 521"/>
                <a:gd name="T52" fmla="*/ 174 w 319"/>
                <a:gd name="T53" fmla="*/ 267 h 521"/>
                <a:gd name="T54" fmla="*/ 159 w 319"/>
                <a:gd name="T55" fmla="*/ 278 h 521"/>
                <a:gd name="T56" fmla="*/ 143 w 319"/>
                <a:gd name="T57" fmla="*/ 254 h 521"/>
                <a:gd name="T58" fmla="*/ 161 w 319"/>
                <a:gd name="T59" fmla="*/ 245 h 521"/>
                <a:gd name="T60" fmla="*/ 133 w 319"/>
                <a:gd name="T61" fmla="*/ 196 h 521"/>
                <a:gd name="T62" fmla="*/ 147 w 319"/>
                <a:gd name="T63" fmla="*/ 220 h 521"/>
                <a:gd name="T64" fmla="*/ 129 w 319"/>
                <a:gd name="T65" fmla="*/ 229 h 521"/>
                <a:gd name="T66" fmla="*/ 115 w 319"/>
                <a:gd name="T67" fmla="*/ 205 h 521"/>
                <a:gd name="T68" fmla="*/ 133 w 319"/>
                <a:gd name="T69" fmla="*/ 196 h 521"/>
                <a:gd name="T70" fmla="*/ 103 w 319"/>
                <a:gd name="T71" fmla="*/ 147 h 521"/>
                <a:gd name="T72" fmla="*/ 117 w 319"/>
                <a:gd name="T73" fmla="*/ 171 h 521"/>
                <a:gd name="T74" fmla="*/ 101 w 319"/>
                <a:gd name="T75" fmla="*/ 180 h 521"/>
                <a:gd name="T76" fmla="*/ 85 w 319"/>
                <a:gd name="T77" fmla="*/ 158 h 521"/>
                <a:gd name="T78" fmla="*/ 103 w 319"/>
                <a:gd name="T79" fmla="*/ 147 h 521"/>
                <a:gd name="T80" fmla="*/ 73 w 319"/>
                <a:gd name="T81" fmla="*/ 98 h 521"/>
                <a:gd name="T82" fmla="*/ 89 w 319"/>
                <a:gd name="T83" fmla="*/ 123 h 521"/>
                <a:gd name="T84" fmla="*/ 71 w 319"/>
                <a:gd name="T85" fmla="*/ 133 h 521"/>
                <a:gd name="T86" fmla="*/ 57 w 319"/>
                <a:gd name="T87" fmla="*/ 109 h 521"/>
                <a:gd name="T88" fmla="*/ 73 w 319"/>
                <a:gd name="T89" fmla="*/ 98 h 521"/>
                <a:gd name="T90" fmla="*/ 45 w 319"/>
                <a:gd name="T91" fmla="*/ 49 h 521"/>
                <a:gd name="T92" fmla="*/ 59 w 319"/>
                <a:gd name="T93" fmla="*/ 74 h 521"/>
                <a:gd name="T94" fmla="*/ 44 w 319"/>
                <a:gd name="T95" fmla="*/ 84 h 521"/>
                <a:gd name="T96" fmla="*/ 28 w 319"/>
                <a:gd name="T97" fmla="*/ 60 h 521"/>
                <a:gd name="T98" fmla="*/ 45 w 319"/>
                <a:gd name="T99" fmla="*/ 49 h 521"/>
                <a:gd name="T100" fmla="*/ 16 w 319"/>
                <a:gd name="T101" fmla="*/ 0 h 521"/>
                <a:gd name="T102" fmla="*/ 31 w 319"/>
                <a:gd name="T103" fmla="*/ 25 h 521"/>
                <a:gd name="T104" fmla="*/ 14 w 319"/>
                <a:gd name="T105" fmla="*/ 35 h 521"/>
                <a:gd name="T106" fmla="*/ 0 w 319"/>
                <a:gd name="T107" fmla="*/ 11 h 521"/>
                <a:gd name="T108" fmla="*/ 16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305" y="487"/>
                  </a:moveTo>
                  <a:lnTo>
                    <a:pt x="319" y="512"/>
                  </a:lnTo>
                  <a:lnTo>
                    <a:pt x="302" y="521"/>
                  </a:lnTo>
                  <a:lnTo>
                    <a:pt x="288" y="498"/>
                  </a:lnTo>
                  <a:lnTo>
                    <a:pt x="305" y="487"/>
                  </a:lnTo>
                  <a:close/>
                  <a:moveTo>
                    <a:pt x="276" y="439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9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5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1" y="245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3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8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4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6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557939" y="2422882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553456" y="24228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620705" y="1217065"/>
              <a:ext cx="715084" cy="1172072"/>
            </a:xfrm>
            <a:custGeom>
              <a:avLst/>
              <a:gdLst>
                <a:gd name="T0" fmla="*/ 14 w 319"/>
                <a:gd name="T1" fmla="*/ 487 h 521"/>
                <a:gd name="T2" fmla="*/ 31 w 319"/>
                <a:gd name="T3" fmla="*/ 498 h 521"/>
                <a:gd name="T4" fmla="*/ 17 w 319"/>
                <a:gd name="T5" fmla="*/ 521 h 521"/>
                <a:gd name="T6" fmla="*/ 0 w 319"/>
                <a:gd name="T7" fmla="*/ 512 h 521"/>
                <a:gd name="T8" fmla="*/ 14 w 319"/>
                <a:gd name="T9" fmla="*/ 487 h 521"/>
                <a:gd name="T10" fmla="*/ 43 w 319"/>
                <a:gd name="T11" fmla="*/ 439 h 521"/>
                <a:gd name="T12" fmla="*/ 61 w 319"/>
                <a:gd name="T13" fmla="*/ 449 h 521"/>
                <a:gd name="T14" fmla="*/ 45 w 319"/>
                <a:gd name="T15" fmla="*/ 473 h 521"/>
                <a:gd name="T16" fmla="*/ 29 w 319"/>
                <a:gd name="T17" fmla="*/ 463 h 521"/>
                <a:gd name="T18" fmla="*/ 43 w 319"/>
                <a:gd name="T19" fmla="*/ 439 h 521"/>
                <a:gd name="T20" fmla="*/ 71 w 319"/>
                <a:gd name="T21" fmla="*/ 390 h 521"/>
                <a:gd name="T22" fmla="*/ 89 w 319"/>
                <a:gd name="T23" fmla="*/ 400 h 521"/>
                <a:gd name="T24" fmla="*/ 75 w 319"/>
                <a:gd name="T25" fmla="*/ 425 h 521"/>
                <a:gd name="T26" fmla="*/ 57 w 319"/>
                <a:gd name="T27" fmla="*/ 414 h 521"/>
                <a:gd name="T28" fmla="*/ 71 w 319"/>
                <a:gd name="T29" fmla="*/ 390 h 521"/>
                <a:gd name="T30" fmla="*/ 101 w 319"/>
                <a:gd name="T31" fmla="*/ 341 h 521"/>
                <a:gd name="T32" fmla="*/ 118 w 319"/>
                <a:gd name="T33" fmla="*/ 351 h 521"/>
                <a:gd name="T34" fmla="*/ 103 w 319"/>
                <a:gd name="T35" fmla="*/ 376 h 521"/>
                <a:gd name="T36" fmla="*/ 87 w 319"/>
                <a:gd name="T37" fmla="*/ 365 h 521"/>
                <a:gd name="T38" fmla="*/ 101 w 319"/>
                <a:gd name="T39" fmla="*/ 341 h 521"/>
                <a:gd name="T40" fmla="*/ 131 w 319"/>
                <a:gd name="T41" fmla="*/ 292 h 521"/>
                <a:gd name="T42" fmla="*/ 146 w 319"/>
                <a:gd name="T43" fmla="*/ 302 h 521"/>
                <a:gd name="T44" fmla="*/ 132 w 319"/>
                <a:gd name="T45" fmla="*/ 327 h 521"/>
                <a:gd name="T46" fmla="*/ 115 w 319"/>
                <a:gd name="T47" fmla="*/ 316 h 521"/>
                <a:gd name="T48" fmla="*/ 131 w 319"/>
                <a:gd name="T49" fmla="*/ 292 h 521"/>
                <a:gd name="T50" fmla="*/ 158 w 319"/>
                <a:gd name="T51" fmla="*/ 245 h 521"/>
                <a:gd name="T52" fmla="*/ 176 w 319"/>
                <a:gd name="T53" fmla="*/ 254 h 521"/>
                <a:gd name="T54" fmla="*/ 160 w 319"/>
                <a:gd name="T55" fmla="*/ 278 h 521"/>
                <a:gd name="T56" fmla="*/ 144 w 319"/>
                <a:gd name="T57" fmla="*/ 267 h 521"/>
                <a:gd name="T58" fmla="*/ 158 w 319"/>
                <a:gd name="T59" fmla="*/ 245 h 521"/>
                <a:gd name="T60" fmla="*/ 188 w 319"/>
                <a:gd name="T61" fmla="*/ 196 h 521"/>
                <a:gd name="T62" fmla="*/ 204 w 319"/>
                <a:gd name="T63" fmla="*/ 205 h 521"/>
                <a:gd name="T64" fmla="*/ 190 w 319"/>
                <a:gd name="T65" fmla="*/ 229 h 521"/>
                <a:gd name="T66" fmla="*/ 172 w 319"/>
                <a:gd name="T67" fmla="*/ 220 h 521"/>
                <a:gd name="T68" fmla="*/ 188 w 319"/>
                <a:gd name="T69" fmla="*/ 196 h 521"/>
                <a:gd name="T70" fmla="*/ 216 w 319"/>
                <a:gd name="T71" fmla="*/ 147 h 521"/>
                <a:gd name="T72" fmla="*/ 234 w 319"/>
                <a:gd name="T73" fmla="*/ 158 h 521"/>
                <a:gd name="T74" fmla="*/ 218 w 319"/>
                <a:gd name="T75" fmla="*/ 180 h 521"/>
                <a:gd name="T76" fmla="*/ 202 w 319"/>
                <a:gd name="T77" fmla="*/ 171 h 521"/>
                <a:gd name="T78" fmla="*/ 216 w 319"/>
                <a:gd name="T79" fmla="*/ 147 h 521"/>
                <a:gd name="T80" fmla="*/ 246 w 319"/>
                <a:gd name="T81" fmla="*/ 98 h 521"/>
                <a:gd name="T82" fmla="*/ 261 w 319"/>
                <a:gd name="T83" fmla="*/ 109 h 521"/>
                <a:gd name="T84" fmla="*/ 248 w 319"/>
                <a:gd name="T85" fmla="*/ 133 h 521"/>
                <a:gd name="T86" fmla="*/ 230 w 319"/>
                <a:gd name="T87" fmla="*/ 123 h 521"/>
                <a:gd name="T88" fmla="*/ 246 w 319"/>
                <a:gd name="T89" fmla="*/ 98 h 521"/>
                <a:gd name="T90" fmla="*/ 274 w 319"/>
                <a:gd name="T91" fmla="*/ 49 h 521"/>
                <a:gd name="T92" fmla="*/ 291 w 319"/>
                <a:gd name="T93" fmla="*/ 60 h 521"/>
                <a:gd name="T94" fmla="*/ 277 w 319"/>
                <a:gd name="T95" fmla="*/ 84 h 521"/>
                <a:gd name="T96" fmla="*/ 260 w 319"/>
                <a:gd name="T97" fmla="*/ 74 h 521"/>
                <a:gd name="T98" fmla="*/ 274 w 319"/>
                <a:gd name="T99" fmla="*/ 49 h 521"/>
                <a:gd name="T100" fmla="*/ 303 w 319"/>
                <a:gd name="T101" fmla="*/ 0 h 521"/>
                <a:gd name="T102" fmla="*/ 319 w 319"/>
                <a:gd name="T103" fmla="*/ 11 h 521"/>
                <a:gd name="T104" fmla="*/ 305 w 319"/>
                <a:gd name="T105" fmla="*/ 35 h 521"/>
                <a:gd name="T106" fmla="*/ 289 w 319"/>
                <a:gd name="T107" fmla="*/ 25 h 521"/>
                <a:gd name="T108" fmla="*/ 303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14" y="487"/>
                  </a:moveTo>
                  <a:lnTo>
                    <a:pt x="31" y="498"/>
                  </a:lnTo>
                  <a:lnTo>
                    <a:pt x="17" y="521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9"/>
                  </a:moveTo>
                  <a:lnTo>
                    <a:pt x="61" y="449"/>
                  </a:lnTo>
                  <a:lnTo>
                    <a:pt x="45" y="473"/>
                  </a:lnTo>
                  <a:lnTo>
                    <a:pt x="29" y="463"/>
                  </a:lnTo>
                  <a:lnTo>
                    <a:pt x="43" y="439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5" y="425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6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5"/>
                  </a:moveTo>
                  <a:lnTo>
                    <a:pt x="176" y="254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5"/>
                  </a:lnTo>
                  <a:close/>
                  <a:moveTo>
                    <a:pt x="188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2" y="220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8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331304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8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4 w 32"/>
                <a:gd name="T11" fmla="*/ 37 h 37"/>
                <a:gd name="T12" fmla="*/ 13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8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2394070" y="1217065"/>
              <a:ext cx="721808" cy="1172072"/>
            </a:xfrm>
            <a:custGeom>
              <a:avLst/>
              <a:gdLst>
                <a:gd name="T0" fmla="*/ 306 w 322"/>
                <a:gd name="T1" fmla="*/ 487 h 521"/>
                <a:gd name="T2" fmla="*/ 322 w 322"/>
                <a:gd name="T3" fmla="*/ 512 h 521"/>
                <a:gd name="T4" fmla="*/ 304 w 322"/>
                <a:gd name="T5" fmla="*/ 521 h 521"/>
                <a:gd name="T6" fmla="*/ 290 w 322"/>
                <a:gd name="T7" fmla="*/ 498 h 521"/>
                <a:gd name="T8" fmla="*/ 306 w 322"/>
                <a:gd name="T9" fmla="*/ 487 h 521"/>
                <a:gd name="T10" fmla="*/ 278 w 322"/>
                <a:gd name="T11" fmla="*/ 439 h 521"/>
                <a:gd name="T12" fmla="*/ 292 w 322"/>
                <a:gd name="T13" fmla="*/ 463 h 521"/>
                <a:gd name="T14" fmla="*/ 276 w 322"/>
                <a:gd name="T15" fmla="*/ 473 h 521"/>
                <a:gd name="T16" fmla="*/ 260 w 322"/>
                <a:gd name="T17" fmla="*/ 449 h 521"/>
                <a:gd name="T18" fmla="*/ 278 w 322"/>
                <a:gd name="T19" fmla="*/ 439 h 521"/>
                <a:gd name="T20" fmla="*/ 248 w 322"/>
                <a:gd name="T21" fmla="*/ 390 h 521"/>
                <a:gd name="T22" fmla="*/ 264 w 322"/>
                <a:gd name="T23" fmla="*/ 414 h 521"/>
                <a:gd name="T24" fmla="*/ 246 w 322"/>
                <a:gd name="T25" fmla="*/ 425 h 521"/>
                <a:gd name="T26" fmla="*/ 233 w 322"/>
                <a:gd name="T27" fmla="*/ 400 h 521"/>
                <a:gd name="T28" fmla="*/ 248 w 322"/>
                <a:gd name="T29" fmla="*/ 390 h 521"/>
                <a:gd name="T30" fmla="*/ 220 w 322"/>
                <a:gd name="T31" fmla="*/ 341 h 521"/>
                <a:gd name="T32" fmla="*/ 234 w 322"/>
                <a:gd name="T33" fmla="*/ 365 h 521"/>
                <a:gd name="T34" fmla="*/ 217 w 322"/>
                <a:gd name="T35" fmla="*/ 376 h 521"/>
                <a:gd name="T36" fmla="*/ 203 w 322"/>
                <a:gd name="T37" fmla="*/ 351 h 521"/>
                <a:gd name="T38" fmla="*/ 220 w 322"/>
                <a:gd name="T39" fmla="*/ 341 h 521"/>
                <a:gd name="T40" fmla="*/ 191 w 322"/>
                <a:gd name="T41" fmla="*/ 292 h 521"/>
                <a:gd name="T42" fmla="*/ 206 w 322"/>
                <a:gd name="T43" fmla="*/ 316 h 521"/>
                <a:gd name="T44" fmla="*/ 189 w 322"/>
                <a:gd name="T45" fmla="*/ 327 h 521"/>
                <a:gd name="T46" fmla="*/ 175 w 322"/>
                <a:gd name="T47" fmla="*/ 302 h 521"/>
                <a:gd name="T48" fmla="*/ 191 w 322"/>
                <a:gd name="T49" fmla="*/ 292 h 521"/>
                <a:gd name="T50" fmla="*/ 163 w 322"/>
                <a:gd name="T51" fmla="*/ 245 h 521"/>
                <a:gd name="T52" fmla="*/ 177 w 322"/>
                <a:gd name="T53" fmla="*/ 267 h 521"/>
                <a:gd name="T54" fmla="*/ 159 w 322"/>
                <a:gd name="T55" fmla="*/ 278 h 521"/>
                <a:gd name="T56" fmla="*/ 145 w 322"/>
                <a:gd name="T57" fmla="*/ 254 h 521"/>
                <a:gd name="T58" fmla="*/ 163 w 322"/>
                <a:gd name="T59" fmla="*/ 245 h 521"/>
                <a:gd name="T60" fmla="*/ 133 w 322"/>
                <a:gd name="T61" fmla="*/ 196 h 521"/>
                <a:gd name="T62" fmla="*/ 147 w 322"/>
                <a:gd name="T63" fmla="*/ 220 h 521"/>
                <a:gd name="T64" fmla="*/ 131 w 322"/>
                <a:gd name="T65" fmla="*/ 229 h 521"/>
                <a:gd name="T66" fmla="*/ 117 w 322"/>
                <a:gd name="T67" fmla="*/ 205 h 521"/>
                <a:gd name="T68" fmla="*/ 133 w 322"/>
                <a:gd name="T69" fmla="*/ 196 h 521"/>
                <a:gd name="T70" fmla="*/ 105 w 322"/>
                <a:gd name="T71" fmla="*/ 147 h 521"/>
                <a:gd name="T72" fmla="*/ 119 w 322"/>
                <a:gd name="T73" fmla="*/ 171 h 521"/>
                <a:gd name="T74" fmla="*/ 102 w 322"/>
                <a:gd name="T75" fmla="*/ 180 h 521"/>
                <a:gd name="T76" fmla="*/ 88 w 322"/>
                <a:gd name="T77" fmla="*/ 158 h 521"/>
                <a:gd name="T78" fmla="*/ 105 w 322"/>
                <a:gd name="T79" fmla="*/ 147 h 521"/>
                <a:gd name="T80" fmla="*/ 75 w 322"/>
                <a:gd name="T81" fmla="*/ 98 h 521"/>
                <a:gd name="T82" fmla="*/ 89 w 322"/>
                <a:gd name="T83" fmla="*/ 123 h 521"/>
                <a:gd name="T84" fmla="*/ 74 w 322"/>
                <a:gd name="T85" fmla="*/ 133 h 521"/>
                <a:gd name="T86" fmla="*/ 60 w 322"/>
                <a:gd name="T87" fmla="*/ 109 h 521"/>
                <a:gd name="T88" fmla="*/ 75 w 322"/>
                <a:gd name="T89" fmla="*/ 98 h 521"/>
                <a:gd name="T90" fmla="*/ 47 w 322"/>
                <a:gd name="T91" fmla="*/ 49 h 521"/>
                <a:gd name="T92" fmla="*/ 61 w 322"/>
                <a:gd name="T93" fmla="*/ 74 h 521"/>
                <a:gd name="T94" fmla="*/ 44 w 322"/>
                <a:gd name="T95" fmla="*/ 84 h 521"/>
                <a:gd name="T96" fmla="*/ 30 w 322"/>
                <a:gd name="T97" fmla="*/ 60 h 521"/>
                <a:gd name="T98" fmla="*/ 47 w 322"/>
                <a:gd name="T99" fmla="*/ 49 h 521"/>
                <a:gd name="T100" fmla="*/ 18 w 322"/>
                <a:gd name="T101" fmla="*/ 0 h 521"/>
                <a:gd name="T102" fmla="*/ 32 w 322"/>
                <a:gd name="T103" fmla="*/ 25 h 521"/>
                <a:gd name="T104" fmla="*/ 16 w 322"/>
                <a:gd name="T105" fmla="*/ 35 h 521"/>
                <a:gd name="T106" fmla="*/ 0 w 322"/>
                <a:gd name="T107" fmla="*/ 11 h 521"/>
                <a:gd name="T108" fmla="*/ 18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306" y="487"/>
                  </a:moveTo>
                  <a:lnTo>
                    <a:pt x="322" y="512"/>
                  </a:lnTo>
                  <a:lnTo>
                    <a:pt x="304" y="521"/>
                  </a:lnTo>
                  <a:lnTo>
                    <a:pt x="290" y="498"/>
                  </a:lnTo>
                  <a:lnTo>
                    <a:pt x="306" y="487"/>
                  </a:lnTo>
                  <a:close/>
                  <a:moveTo>
                    <a:pt x="278" y="439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0" y="449"/>
                  </a:lnTo>
                  <a:lnTo>
                    <a:pt x="278" y="439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6" y="425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5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4"/>
                  </a:lnTo>
                  <a:lnTo>
                    <a:pt x="163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8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6912" y="24228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683471" y="2438630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557939" y="2438630"/>
              <a:ext cx="69492" cy="58491"/>
            </a:xfrm>
            <a:custGeom>
              <a:avLst/>
              <a:gdLst>
                <a:gd name="T0" fmla="*/ 1 w 31"/>
                <a:gd name="T1" fmla="*/ 0 h 26"/>
                <a:gd name="T2" fmla="*/ 31 w 31"/>
                <a:gd name="T3" fmla="*/ 0 h 26"/>
                <a:gd name="T4" fmla="*/ 15 w 31"/>
                <a:gd name="T5" fmla="*/ 26 h 26"/>
                <a:gd name="T6" fmla="*/ 3 w 31"/>
                <a:gd name="T7" fmla="*/ 19 h 26"/>
                <a:gd name="T8" fmla="*/ 1 w 31"/>
                <a:gd name="T9" fmla="*/ 19 h 26"/>
                <a:gd name="T10" fmla="*/ 1 w 31"/>
                <a:gd name="T11" fmla="*/ 18 h 26"/>
                <a:gd name="T12" fmla="*/ 0 w 31"/>
                <a:gd name="T13" fmla="*/ 16 h 26"/>
                <a:gd name="T14" fmla="*/ 1 w 31"/>
                <a:gd name="T15" fmla="*/ 14 h 26"/>
                <a:gd name="T16" fmla="*/ 1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" y="0"/>
                  </a:moveTo>
                  <a:lnTo>
                    <a:pt x="31" y="0"/>
                  </a:lnTo>
                  <a:lnTo>
                    <a:pt x="15" y="26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77849" y="3734433"/>
              <a:ext cx="71732" cy="78739"/>
            </a:xfrm>
            <a:custGeom>
              <a:avLst/>
              <a:gdLst>
                <a:gd name="T0" fmla="*/ 16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9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4 w 32"/>
                <a:gd name="T15" fmla="*/ 2 h 35"/>
                <a:gd name="T16" fmla="*/ 16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9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65007" y="252861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3 h 520"/>
                <a:gd name="T16" fmla="*/ 261 w 322"/>
                <a:gd name="T17" fmla="*/ 449 h 520"/>
                <a:gd name="T18" fmla="*/ 278 w 322"/>
                <a:gd name="T19" fmla="*/ 438 h 520"/>
                <a:gd name="T20" fmla="*/ 248 w 322"/>
                <a:gd name="T21" fmla="*/ 390 h 520"/>
                <a:gd name="T22" fmla="*/ 264 w 322"/>
                <a:gd name="T23" fmla="*/ 414 h 520"/>
                <a:gd name="T24" fmla="*/ 247 w 322"/>
                <a:gd name="T25" fmla="*/ 424 h 520"/>
                <a:gd name="T26" fmla="*/ 233 w 322"/>
                <a:gd name="T27" fmla="*/ 400 h 520"/>
                <a:gd name="T28" fmla="*/ 248 w 322"/>
                <a:gd name="T29" fmla="*/ 390 h 520"/>
                <a:gd name="T30" fmla="*/ 220 w 322"/>
                <a:gd name="T31" fmla="*/ 341 h 520"/>
                <a:gd name="T32" fmla="*/ 234 w 322"/>
                <a:gd name="T33" fmla="*/ 365 h 520"/>
                <a:gd name="T34" fmla="*/ 219 w 322"/>
                <a:gd name="T35" fmla="*/ 376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9 w 322"/>
                <a:gd name="T63" fmla="*/ 220 h 520"/>
                <a:gd name="T64" fmla="*/ 131 w 322"/>
                <a:gd name="T65" fmla="*/ 229 h 520"/>
                <a:gd name="T66" fmla="*/ 117 w 322"/>
                <a:gd name="T67" fmla="*/ 205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6 w 322"/>
                <a:gd name="T81" fmla="*/ 98 h 520"/>
                <a:gd name="T82" fmla="*/ 89 w 322"/>
                <a:gd name="T83" fmla="*/ 123 h 520"/>
                <a:gd name="T84" fmla="*/ 74 w 322"/>
                <a:gd name="T85" fmla="*/ 133 h 520"/>
                <a:gd name="T86" fmla="*/ 60 w 322"/>
                <a:gd name="T87" fmla="*/ 109 h 520"/>
                <a:gd name="T88" fmla="*/ 76 w 322"/>
                <a:gd name="T89" fmla="*/ 98 h 520"/>
                <a:gd name="T90" fmla="*/ 48 w 322"/>
                <a:gd name="T91" fmla="*/ 49 h 520"/>
                <a:gd name="T92" fmla="*/ 62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8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1" y="449"/>
                  </a:lnTo>
                  <a:lnTo>
                    <a:pt x="278" y="438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7" y="424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9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9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6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6" y="98"/>
                  </a:lnTo>
                  <a:close/>
                  <a:moveTo>
                    <a:pt x="48" y="49"/>
                  </a:moveTo>
                  <a:lnTo>
                    <a:pt x="62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8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" y="2438630"/>
              <a:ext cx="73975" cy="58491"/>
            </a:xfrm>
            <a:custGeom>
              <a:avLst/>
              <a:gdLst>
                <a:gd name="T0" fmla="*/ 0 w 33"/>
                <a:gd name="T1" fmla="*/ 0 h 26"/>
                <a:gd name="T2" fmla="*/ 31 w 33"/>
                <a:gd name="T3" fmla="*/ 0 h 26"/>
                <a:gd name="T4" fmla="*/ 31 w 33"/>
                <a:gd name="T5" fmla="*/ 14 h 26"/>
                <a:gd name="T6" fmla="*/ 33 w 33"/>
                <a:gd name="T7" fmla="*/ 16 h 26"/>
                <a:gd name="T8" fmla="*/ 31 w 33"/>
                <a:gd name="T9" fmla="*/ 18 h 26"/>
                <a:gd name="T10" fmla="*/ 31 w 33"/>
                <a:gd name="T11" fmla="*/ 19 h 26"/>
                <a:gd name="T12" fmla="*/ 28 w 33"/>
                <a:gd name="T13" fmla="*/ 19 h 26"/>
                <a:gd name="T14" fmla="*/ 15 w 33"/>
                <a:gd name="T15" fmla="*/ 26 h 26"/>
                <a:gd name="T16" fmla="*/ 0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3" y="16"/>
                  </a:lnTo>
                  <a:lnTo>
                    <a:pt x="31" y="18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5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73365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28 w 34"/>
                <a:gd name="T3" fmla="*/ 7 h 26"/>
                <a:gd name="T4" fmla="*/ 32 w 34"/>
                <a:gd name="T5" fmla="*/ 7 h 26"/>
                <a:gd name="T6" fmla="*/ 32 w 34"/>
                <a:gd name="T7" fmla="*/ 9 h 26"/>
                <a:gd name="T8" fmla="*/ 34 w 34"/>
                <a:gd name="T9" fmla="*/ 9 h 26"/>
                <a:gd name="T10" fmla="*/ 32 w 34"/>
                <a:gd name="T11" fmla="*/ 12 h 26"/>
                <a:gd name="T12" fmla="*/ 32 w 34"/>
                <a:gd name="T13" fmla="*/ 26 h 26"/>
                <a:gd name="T14" fmla="*/ 0 w 34"/>
                <a:gd name="T15" fmla="*/ 26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28" y="7"/>
                  </a:lnTo>
                  <a:lnTo>
                    <a:pt x="32" y="7"/>
                  </a:lnTo>
                  <a:lnTo>
                    <a:pt x="32" y="9"/>
                  </a:lnTo>
                  <a:lnTo>
                    <a:pt x="34" y="9"/>
                  </a:lnTo>
                  <a:lnTo>
                    <a:pt x="32" y="12"/>
                  </a:lnTo>
                  <a:lnTo>
                    <a:pt x="32" y="26"/>
                  </a:lnTo>
                  <a:lnTo>
                    <a:pt x="0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557939" y="2416133"/>
              <a:ext cx="65008" cy="80988"/>
            </a:xfrm>
            <a:custGeom>
              <a:avLst/>
              <a:gdLst>
                <a:gd name="T0" fmla="*/ 15 w 29"/>
                <a:gd name="T1" fmla="*/ 0 h 36"/>
                <a:gd name="T2" fmla="*/ 29 w 29"/>
                <a:gd name="T3" fmla="*/ 26 h 36"/>
                <a:gd name="T4" fmla="*/ 17 w 29"/>
                <a:gd name="T5" fmla="*/ 35 h 36"/>
                <a:gd name="T6" fmla="*/ 15 w 29"/>
                <a:gd name="T7" fmla="*/ 36 h 36"/>
                <a:gd name="T8" fmla="*/ 15 w 29"/>
                <a:gd name="T9" fmla="*/ 36 h 36"/>
                <a:gd name="T10" fmla="*/ 14 w 29"/>
                <a:gd name="T11" fmla="*/ 36 h 36"/>
                <a:gd name="T12" fmla="*/ 12 w 29"/>
                <a:gd name="T13" fmla="*/ 35 h 36"/>
                <a:gd name="T14" fmla="*/ 0 w 29"/>
                <a:gd name="T15" fmla="*/ 26 h 36"/>
                <a:gd name="T16" fmla="*/ 15 w 2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6">
                  <a:moveTo>
                    <a:pt x="15" y="0"/>
                  </a:moveTo>
                  <a:lnTo>
                    <a:pt x="29" y="26"/>
                  </a:lnTo>
                  <a:lnTo>
                    <a:pt x="17" y="35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4" y="36"/>
                  </a:lnTo>
                  <a:lnTo>
                    <a:pt x="12" y="35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620705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7 w 319"/>
                <a:gd name="T19" fmla="*/ 438 h 520"/>
                <a:gd name="T20" fmla="*/ 248 w 319"/>
                <a:gd name="T21" fmla="*/ 390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4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7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20 h 520"/>
                <a:gd name="T64" fmla="*/ 131 w 319"/>
                <a:gd name="T65" fmla="*/ 229 h 520"/>
                <a:gd name="T66" fmla="*/ 115 w 319"/>
                <a:gd name="T67" fmla="*/ 205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6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4 h 520"/>
                <a:gd name="T94" fmla="*/ 43 w 319"/>
                <a:gd name="T95" fmla="*/ 84 h 520"/>
                <a:gd name="T96" fmla="*/ 29 w 319"/>
                <a:gd name="T97" fmla="*/ 60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7" y="438"/>
                  </a:lnTo>
                  <a:close/>
                  <a:moveTo>
                    <a:pt x="248" y="390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4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7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20"/>
                  </a:lnTo>
                  <a:lnTo>
                    <a:pt x="131" y="229"/>
                  </a:lnTo>
                  <a:lnTo>
                    <a:pt x="115" y="205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6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4"/>
                  </a:lnTo>
                  <a:lnTo>
                    <a:pt x="43" y="84"/>
                  </a:lnTo>
                  <a:lnTo>
                    <a:pt x="29" y="60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331304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34 w 34"/>
                <a:gd name="T3" fmla="*/ 26 h 26"/>
                <a:gd name="T4" fmla="*/ 2 w 34"/>
                <a:gd name="T5" fmla="*/ 26 h 26"/>
                <a:gd name="T6" fmla="*/ 2 w 34"/>
                <a:gd name="T7" fmla="*/ 12 h 26"/>
                <a:gd name="T8" fmla="*/ 0 w 34"/>
                <a:gd name="T9" fmla="*/ 9 h 26"/>
                <a:gd name="T10" fmla="*/ 2 w 34"/>
                <a:gd name="T11" fmla="*/ 9 h 26"/>
                <a:gd name="T12" fmla="*/ 2 w 34"/>
                <a:gd name="T13" fmla="*/ 7 h 26"/>
                <a:gd name="T14" fmla="*/ 6 w 34"/>
                <a:gd name="T15" fmla="*/ 7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34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6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903381" y="37501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329064" y="3734433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394070" y="2528616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2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9 h 520"/>
                <a:gd name="T14" fmla="*/ 47 w 322"/>
                <a:gd name="T15" fmla="*/ 473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90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90 h 520"/>
                <a:gd name="T30" fmla="*/ 102 w 322"/>
                <a:gd name="T31" fmla="*/ 341 h 520"/>
                <a:gd name="T32" fmla="*/ 119 w 322"/>
                <a:gd name="T33" fmla="*/ 351 h 520"/>
                <a:gd name="T34" fmla="*/ 105 w 322"/>
                <a:gd name="T35" fmla="*/ 376 h 520"/>
                <a:gd name="T36" fmla="*/ 88 w 322"/>
                <a:gd name="T37" fmla="*/ 365 h 520"/>
                <a:gd name="T38" fmla="*/ 102 w 322"/>
                <a:gd name="T39" fmla="*/ 341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7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5 h 520"/>
                <a:gd name="T64" fmla="*/ 191 w 322"/>
                <a:gd name="T65" fmla="*/ 229 h 520"/>
                <a:gd name="T66" fmla="*/ 175 w 322"/>
                <a:gd name="T67" fmla="*/ 220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6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9 h 520"/>
                <a:gd name="T84" fmla="*/ 248 w 322"/>
                <a:gd name="T85" fmla="*/ 133 h 520"/>
                <a:gd name="T86" fmla="*/ 233 w 322"/>
                <a:gd name="T87" fmla="*/ 123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60 h 520"/>
                <a:gd name="T94" fmla="*/ 278 w 322"/>
                <a:gd name="T95" fmla="*/ 84 h 520"/>
                <a:gd name="T96" fmla="*/ 260 w 322"/>
                <a:gd name="T97" fmla="*/ 74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9"/>
                  </a:lnTo>
                  <a:lnTo>
                    <a:pt x="47" y="473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6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0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106912" y="2416133"/>
              <a:ext cx="69492" cy="80988"/>
            </a:xfrm>
            <a:custGeom>
              <a:avLst/>
              <a:gdLst>
                <a:gd name="T0" fmla="*/ 16 w 31"/>
                <a:gd name="T1" fmla="*/ 0 h 36"/>
                <a:gd name="T2" fmla="*/ 31 w 31"/>
                <a:gd name="T3" fmla="*/ 26 h 36"/>
                <a:gd name="T4" fmla="*/ 19 w 31"/>
                <a:gd name="T5" fmla="*/ 35 h 36"/>
                <a:gd name="T6" fmla="*/ 18 w 31"/>
                <a:gd name="T7" fmla="*/ 36 h 36"/>
                <a:gd name="T8" fmla="*/ 16 w 31"/>
                <a:gd name="T9" fmla="*/ 36 h 36"/>
                <a:gd name="T10" fmla="*/ 14 w 31"/>
                <a:gd name="T11" fmla="*/ 36 h 36"/>
                <a:gd name="T12" fmla="*/ 14 w 31"/>
                <a:gd name="T13" fmla="*/ 35 h 36"/>
                <a:gd name="T14" fmla="*/ 0 w 31"/>
                <a:gd name="T15" fmla="*/ 26 h 36"/>
                <a:gd name="T16" fmla="*/ 16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16" y="0"/>
                  </a:moveTo>
                  <a:lnTo>
                    <a:pt x="31" y="26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6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3174161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2 w 319"/>
                <a:gd name="T5" fmla="*/ 520 h 520"/>
                <a:gd name="T6" fmla="*/ 288 w 319"/>
                <a:gd name="T7" fmla="*/ 496 h 520"/>
                <a:gd name="T8" fmla="*/ 305 w 319"/>
                <a:gd name="T9" fmla="*/ 487 h 520"/>
                <a:gd name="T10" fmla="*/ 276 w 319"/>
                <a:gd name="T11" fmla="*/ 438 h 520"/>
                <a:gd name="T12" fmla="*/ 290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6 w 319"/>
                <a:gd name="T19" fmla="*/ 438 h 520"/>
                <a:gd name="T20" fmla="*/ 248 w 319"/>
                <a:gd name="T21" fmla="*/ 390 h 520"/>
                <a:gd name="T22" fmla="*/ 262 w 319"/>
                <a:gd name="T23" fmla="*/ 414 h 520"/>
                <a:gd name="T24" fmla="*/ 244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2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7 w 319"/>
                <a:gd name="T45" fmla="*/ 327 h 520"/>
                <a:gd name="T46" fmla="*/ 173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4 w 319"/>
                <a:gd name="T53" fmla="*/ 267 h 520"/>
                <a:gd name="T54" fmla="*/ 159 w 319"/>
                <a:gd name="T55" fmla="*/ 278 h 520"/>
                <a:gd name="T56" fmla="*/ 143 w 319"/>
                <a:gd name="T57" fmla="*/ 253 h 520"/>
                <a:gd name="T58" fmla="*/ 160 w 319"/>
                <a:gd name="T59" fmla="*/ 243 h 520"/>
                <a:gd name="T60" fmla="*/ 131 w 319"/>
                <a:gd name="T61" fmla="*/ 196 h 520"/>
                <a:gd name="T62" fmla="*/ 146 w 319"/>
                <a:gd name="T63" fmla="*/ 220 h 520"/>
                <a:gd name="T64" fmla="*/ 129 w 319"/>
                <a:gd name="T65" fmla="*/ 229 h 520"/>
                <a:gd name="T66" fmla="*/ 115 w 319"/>
                <a:gd name="T67" fmla="*/ 205 h 520"/>
                <a:gd name="T68" fmla="*/ 131 w 319"/>
                <a:gd name="T69" fmla="*/ 196 h 520"/>
                <a:gd name="T70" fmla="*/ 103 w 319"/>
                <a:gd name="T71" fmla="*/ 147 h 520"/>
                <a:gd name="T72" fmla="*/ 117 w 319"/>
                <a:gd name="T73" fmla="*/ 171 h 520"/>
                <a:gd name="T74" fmla="*/ 101 w 319"/>
                <a:gd name="T75" fmla="*/ 180 h 520"/>
                <a:gd name="T76" fmla="*/ 85 w 319"/>
                <a:gd name="T77" fmla="*/ 156 h 520"/>
                <a:gd name="T78" fmla="*/ 103 w 319"/>
                <a:gd name="T79" fmla="*/ 147 h 520"/>
                <a:gd name="T80" fmla="*/ 73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3 w 319"/>
                <a:gd name="T89" fmla="*/ 98 h 520"/>
                <a:gd name="T90" fmla="*/ 45 w 319"/>
                <a:gd name="T91" fmla="*/ 49 h 520"/>
                <a:gd name="T92" fmla="*/ 59 w 319"/>
                <a:gd name="T93" fmla="*/ 74 h 520"/>
                <a:gd name="T94" fmla="*/ 43 w 319"/>
                <a:gd name="T95" fmla="*/ 84 h 520"/>
                <a:gd name="T96" fmla="*/ 28 w 319"/>
                <a:gd name="T97" fmla="*/ 60 h 520"/>
                <a:gd name="T98" fmla="*/ 45 w 319"/>
                <a:gd name="T99" fmla="*/ 49 h 520"/>
                <a:gd name="T100" fmla="*/ 15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5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2" y="520"/>
                  </a:lnTo>
                  <a:lnTo>
                    <a:pt x="288" y="496"/>
                  </a:lnTo>
                  <a:lnTo>
                    <a:pt x="305" y="487"/>
                  </a:lnTo>
                  <a:close/>
                  <a:moveTo>
                    <a:pt x="276" y="438"/>
                  </a:moveTo>
                  <a:lnTo>
                    <a:pt x="290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3"/>
                  </a:lnTo>
                  <a:lnTo>
                    <a:pt x="160" y="243"/>
                  </a:lnTo>
                  <a:close/>
                  <a:moveTo>
                    <a:pt x="131" y="196"/>
                  </a:moveTo>
                  <a:lnTo>
                    <a:pt x="146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6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3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5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3887003" y="3734433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2456836" y="375018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9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59 w 611"/>
                <a:gd name="T87" fmla="*/ 19 h 19"/>
                <a:gd name="T88" fmla="*/ 159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9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59" y="19"/>
                  </a:lnTo>
                  <a:lnTo>
                    <a:pt x="159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331304" y="3727683"/>
              <a:ext cx="71732" cy="80988"/>
            </a:xfrm>
            <a:custGeom>
              <a:avLst/>
              <a:gdLst>
                <a:gd name="T0" fmla="*/ 16 w 32"/>
                <a:gd name="T1" fmla="*/ 0 h 36"/>
                <a:gd name="T2" fmla="*/ 32 w 32"/>
                <a:gd name="T3" fmla="*/ 26 h 36"/>
                <a:gd name="T4" fmla="*/ 20 w 32"/>
                <a:gd name="T5" fmla="*/ 35 h 36"/>
                <a:gd name="T6" fmla="*/ 18 w 32"/>
                <a:gd name="T7" fmla="*/ 36 h 36"/>
                <a:gd name="T8" fmla="*/ 16 w 32"/>
                <a:gd name="T9" fmla="*/ 35 h 36"/>
                <a:gd name="T10" fmla="*/ 14 w 32"/>
                <a:gd name="T11" fmla="*/ 36 h 36"/>
                <a:gd name="T12" fmla="*/ 13 w 32"/>
                <a:gd name="T13" fmla="*/ 35 h 36"/>
                <a:gd name="T14" fmla="*/ 0 w 32"/>
                <a:gd name="T15" fmla="*/ 26 h 36"/>
                <a:gd name="T16" fmla="*/ 16 w 32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lnTo>
                    <a:pt x="32" y="26"/>
                  </a:lnTo>
                  <a:lnTo>
                    <a:pt x="20" y="35"/>
                  </a:lnTo>
                  <a:lnTo>
                    <a:pt x="18" y="36"/>
                  </a:lnTo>
                  <a:lnTo>
                    <a:pt x="16" y="35"/>
                  </a:lnTo>
                  <a:lnTo>
                    <a:pt x="14" y="36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10618204" y="2579329"/>
            <a:ext cx="2407522" cy="2596106"/>
            <a:chOff x="773365" y="3840166"/>
            <a:chExt cx="2407522" cy="2596106"/>
          </a:xfrm>
        </p:grpSpPr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553456" y="50459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620705" y="384016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7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3 w 319"/>
                <a:gd name="T11" fmla="*/ 438 h 520"/>
                <a:gd name="T12" fmla="*/ 61 w 319"/>
                <a:gd name="T13" fmla="*/ 449 h 520"/>
                <a:gd name="T14" fmla="*/ 45 w 319"/>
                <a:gd name="T15" fmla="*/ 471 h 520"/>
                <a:gd name="T16" fmla="*/ 29 w 319"/>
                <a:gd name="T17" fmla="*/ 463 h 520"/>
                <a:gd name="T18" fmla="*/ 43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5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1 h 520"/>
                <a:gd name="T32" fmla="*/ 118 w 319"/>
                <a:gd name="T33" fmla="*/ 351 h 520"/>
                <a:gd name="T34" fmla="*/ 103 w 319"/>
                <a:gd name="T35" fmla="*/ 375 h 520"/>
                <a:gd name="T36" fmla="*/ 87 w 319"/>
                <a:gd name="T37" fmla="*/ 365 h 520"/>
                <a:gd name="T38" fmla="*/ 101 w 319"/>
                <a:gd name="T39" fmla="*/ 341 h 520"/>
                <a:gd name="T40" fmla="*/ 131 w 319"/>
                <a:gd name="T41" fmla="*/ 292 h 520"/>
                <a:gd name="T42" fmla="*/ 146 w 319"/>
                <a:gd name="T43" fmla="*/ 302 h 520"/>
                <a:gd name="T44" fmla="*/ 132 w 319"/>
                <a:gd name="T45" fmla="*/ 327 h 520"/>
                <a:gd name="T46" fmla="*/ 115 w 319"/>
                <a:gd name="T47" fmla="*/ 316 h 520"/>
                <a:gd name="T48" fmla="*/ 131 w 319"/>
                <a:gd name="T49" fmla="*/ 292 h 520"/>
                <a:gd name="T50" fmla="*/ 158 w 319"/>
                <a:gd name="T51" fmla="*/ 243 h 520"/>
                <a:gd name="T52" fmla="*/ 176 w 319"/>
                <a:gd name="T53" fmla="*/ 253 h 520"/>
                <a:gd name="T54" fmla="*/ 160 w 319"/>
                <a:gd name="T55" fmla="*/ 278 h 520"/>
                <a:gd name="T56" fmla="*/ 144 w 319"/>
                <a:gd name="T57" fmla="*/ 267 h 520"/>
                <a:gd name="T58" fmla="*/ 158 w 319"/>
                <a:gd name="T59" fmla="*/ 243 h 520"/>
                <a:gd name="T60" fmla="*/ 188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2 w 319"/>
                <a:gd name="T67" fmla="*/ 218 h 520"/>
                <a:gd name="T68" fmla="*/ 188 w 319"/>
                <a:gd name="T69" fmla="*/ 196 h 520"/>
                <a:gd name="T70" fmla="*/ 216 w 319"/>
                <a:gd name="T71" fmla="*/ 147 h 520"/>
                <a:gd name="T72" fmla="*/ 234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6 w 319"/>
                <a:gd name="T81" fmla="*/ 98 h 520"/>
                <a:gd name="T82" fmla="*/ 261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6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7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3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9 w 319"/>
                <a:gd name="T107" fmla="*/ 25 h 520"/>
                <a:gd name="T108" fmla="*/ 303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7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8"/>
                  </a:moveTo>
                  <a:lnTo>
                    <a:pt x="61" y="449"/>
                  </a:lnTo>
                  <a:lnTo>
                    <a:pt x="45" y="471"/>
                  </a:lnTo>
                  <a:lnTo>
                    <a:pt x="29" y="463"/>
                  </a:lnTo>
                  <a:lnTo>
                    <a:pt x="43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5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3"/>
                  </a:moveTo>
                  <a:lnTo>
                    <a:pt x="176" y="253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3"/>
                  </a:lnTo>
                  <a:close/>
                  <a:moveTo>
                    <a:pt x="188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2" y="218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394070" y="384016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1 h 520"/>
                <a:gd name="T16" fmla="*/ 260 w 322"/>
                <a:gd name="T17" fmla="*/ 449 h 520"/>
                <a:gd name="T18" fmla="*/ 278 w 322"/>
                <a:gd name="T19" fmla="*/ 438 h 520"/>
                <a:gd name="T20" fmla="*/ 248 w 322"/>
                <a:gd name="T21" fmla="*/ 389 h 520"/>
                <a:gd name="T22" fmla="*/ 264 w 322"/>
                <a:gd name="T23" fmla="*/ 414 h 520"/>
                <a:gd name="T24" fmla="*/ 246 w 322"/>
                <a:gd name="T25" fmla="*/ 424 h 520"/>
                <a:gd name="T26" fmla="*/ 233 w 322"/>
                <a:gd name="T27" fmla="*/ 400 h 520"/>
                <a:gd name="T28" fmla="*/ 248 w 322"/>
                <a:gd name="T29" fmla="*/ 389 h 520"/>
                <a:gd name="T30" fmla="*/ 220 w 322"/>
                <a:gd name="T31" fmla="*/ 341 h 520"/>
                <a:gd name="T32" fmla="*/ 234 w 322"/>
                <a:gd name="T33" fmla="*/ 365 h 520"/>
                <a:gd name="T34" fmla="*/ 217 w 322"/>
                <a:gd name="T35" fmla="*/ 375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7 w 322"/>
                <a:gd name="T63" fmla="*/ 218 h 520"/>
                <a:gd name="T64" fmla="*/ 131 w 322"/>
                <a:gd name="T65" fmla="*/ 229 h 520"/>
                <a:gd name="T66" fmla="*/ 117 w 322"/>
                <a:gd name="T67" fmla="*/ 204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5 w 322"/>
                <a:gd name="T81" fmla="*/ 98 h 520"/>
                <a:gd name="T82" fmla="*/ 89 w 322"/>
                <a:gd name="T83" fmla="*/ 122 h 520"/>
                <a:gd name="T84" fmla="*/ 74 w 322"/>
                <a:gd name="T85" fmla="*/ 131 h 520"/>
                <a:gd name="T86" fmla="*/ 60 w 322"/>
                <a:gd name="T87" fmla="*/ 108 h 520"/>
                <a:gd name="T88" fmla="*/ 75 w 322"/>
                <a:gd name="T89" fmla="*/ 98 h 520"/>
                <a:gd name="T90" fmla="*/ 47 w 322"/>
                <a:gd name="T91" fmla="*/ 49 h 520"/>
                <a:gd name="T92" fmla="*/ 61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7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1"/>
                  </a:lnTo>
                  <a:lnTo>
                    <a:pt x="260" y="449"/>
                  </a:lnTo>
                  <a:lnTo>
                    <a:pt x="278" y="438"/>
                  </a:lnTo>
                  <a:close/>
                  <a:moveTo>
                    <a:pt x="248" y="389"/>
                  </a:moveTo>
                  <a:lnTo>
                    <a:pt x="264" y="414"/>
                  </a:lnTo>
                  <a:lnTo>
                    <a:pt x="246" y="424"/>
                  </a:lnTo>
                  <a:lnTo>
                    <a:pt x="233" y="400"/>
                  </a:lnTo>
                  <a:lnTo>
                    <a:pt x="248" y="389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5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7" y="218"/>
                  </a:lnTo>
                  <a:lnTo>
                    <a:pt x="131" y="229"/>
                  </a:lnTo>
                  <a:lnTo>
                    <a:pt x="117" y="204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4" y="131"/>
                  </a:lnTo>
                  <a:lnTo>
                    <a:pt x="60" y="108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106912" y="50459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73365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28 w 34"/>
                <a:gd name="T3" fmla="*/ 9 h 28"/>
                <a:gd name="T4" fmla="*/ 32 w 34"/>
                <a:gd name="T5" fmla="*/ 9 h 28"/>
                <a:gd name="T6" fmla="*/ 32 w 34"/>
                <a:gd name="T7" fmla="*/ 11 h 28"/>
                <a:gd name="T8" fmla="*/ 34 w 34"/>
                <a:gd name="T9" fmla="*/ 11 h 28"/>
                <a:gd name="T10" fmla="*/ 32 w 34"/>
                <a:gd name="T11" fmla="*/ 14 h 28"/>
                <a:gd name="T12" fmla="*/ 32 w 34"/>
                <a:gd name="T13" fmla="*/ 28 h 28"/>
                <a:gd name="T14" fmla="*/ 0 w 34"/>
                <a:gd name="T15" fmla="*/ 28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28" y="9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2" y="14"/>
                  </a:lnTo>
                  <a:lnTo>
                    <a:pt x="32" y="28"/>
                  </a:lnTo>
                  <a:lnTo>
                    <a:pt x="0" y="2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845098" y="5151717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1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7 h 520"/>
                <a:gd name="T14" fmla="*/ 45 w 319"/>
                <a:gd name="T15" fmla="*/ 471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0 h 520"/>
                <a:gd name="T32" fmla="*/ 117 w 319"/>
                <a:gd name="T33" fmla="*/ 351 h 520"/>
                <a:gd name="T34" fmla="*/ 103 w 319"/>
                <a:gd name="T35" fmla="*/ 375 h 520"/>
                <a:gd name="T36" fmla="*/ 85 w 319"/>
                <a:gd name="T37" fmla="*/ 365 h 520"/>
                <a:gd name="T38" fmla="*/ 101 w 319"/>
                <a:gd name="T39" fmla="*/ 340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6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3 w 319"/>
                <a:gd name="T67" fmla="*/ 218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5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59 h 520"/>
                <a:gd name="T94" fmla="*/ 276 w 319"/>
                <a:gd name="T95" fmla="*/ 84 h 520"/>
                <a:gd name="T96" fmla="*/ 260 w 319"/>
                <a:gd name="T97" fmla="*/ 73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1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7"/>
                  </a:lnTo>
                  <a:lnTo>
                    <a:pt x="45" y="471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0"/>
                  </a:moveTo>
                  <a:lnTo>
                    <a:pt x="117" y="351"/>
                  </a:lnTo>
                  <a:lnTo>
                    <a:pt x="103" y="375"/>
                  </a:lnTo>
                  <a:lnTo>
                    <a:pt x="85" y="365"/>
                  </a:lnTo>
                  <a:lnTo>
                    <a:pt x="101" y="340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3" y="218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5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59"/>
                  </a:lnTo>
                  <a:lnTo>
                    <a:pt x="276" y="84"/>
                  </a:lnTo>
                  <a:lnTo>
                    <a:pt x="260" y="73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557939" y="5036984"/>
              <a:ext cx="65008" cy="83238"/>
            </a:xfrm>
            <a:custGeom>
              <a:avLst/>
              <a:gdLst>
                <a:gd name="T0" fmla="*/ 15 w 29"/>
                <a:gd name="T1" fmla="*/ 0 h 37"/>
                <a:gd name="T2" fmla="*/ 29 w 29"/>
                <a:gd name="T3" fmla="*/ 27 h 37"/>
                <a:gd name="T4" fmla="*/ 17 w 29"/>
                <a:gd name="T5" fmla="*/ 34 h 37"/>
                <a:gd name="T6" fmla="*/ 15 w 29"/>
                <a:gd name="T7" fmla="*/ 37 h 37"/>
                <a:gd name="T8" fmla="*/ 15 w 29"/>
                <a:gd name="T9" fmla="*/ 35 h 37"/>
                <a:gd name="T10" fmla="*/ 14 w 29"/>
                <a:gd name="T11" fmla="*/ 37 h 37"/>
                <a:gd name="T12" fmla="*/ 12 w 29"/>
                <a:gd name="T13" fmla="*/ 34 h 37"/>
                <a:gd name="T14" fmla="*/ 0 w 29"/>
                <a:gd name="T15" fmla="*/ 27 h 37"/>
                <a:gd name="T16" fmla="*/ 15 w 29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7">
                  <a:moveTo>
                    <a:pt x="15" y="0"/>
                  </a:moveTo>
                  <a:lnTo>
                    <a:pt x="29" y="27"/>
                  </a:lnTo>
                  <a:lnTo>
                    <a:pt x="17" y="34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4" y="37"/>
                  </a:lnTo>
                  <a:lnTo>
                    <a:pt x="12" y="34"/>
                  </a:lnTo>
                  <a:lnTo>
                    <a:pt x="0" y="2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18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18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18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18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2331304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34 w 34"/>
                <a:gd name="T3" fmla="*/ 28 h 28"/>
                <a:gd name="T4" fmla="*/ 2 w 34"/>
                <a:gd name="T5" fmla="*/ 28 h 28"/>
                <a:gd name="T6" fmla="*/ 2 w 34"/>
                <a:gd name="T7" fmla="*/ 14 h 28"/>
                <a:gd name="T8" fmla="*/ 0 w 34"/>
                <a:gd name="T9" fmla="*/ 11 h 28"/>
                <a:gd name="T10" fmla="*/ 2 w 34"/>
                <a:gd name="T11" fmla="*/ 11 h 28"/>
                <a:gd name="T12" fmla="*/ 2 w 34"/>
                <a:gd name="T13" fmla="*/ 9 h 28"/>
                <a:gd name="T14" fmla="*/ 6 w 34"/>
                <a:gd name="T15" fmla="*/ 9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34" y="28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6" y="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381" y="63732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106912" y="5061731"/>
              <a:ext cx="73975" cy="58491"/>
            </a:xfrm>
            <a:custGeom>
              <a:avLst/>
              <a:gdLst>
                <a:gd name="T0" fmla="*/ 2 w 33"/>
                <a:gd name="T1" fmla="*/ 0 h 26"/>
                <a:gd name="T2" fmla="*/ 33 w 33"/>
                <a:gd name="T3" fmla="*/ 0 h 26"/>
                <a:gd name="T4" fmla="*/ 18 w 33"/>
                <a:gd name="T5" fmla="*/ 26 h 26"/>
                <a:gd name="T6" fmla="*/ 5 w 33"/>
                <a:gd name="T7" fmla="*/ 19 h 26"/>
                <a:gd name="T8" fmla="*/ 2 w 33"/>
                <a:gd name="T9" fmla="*/ 19 h 26"/>
                <a:gd name="T10" fmla="*/ 2 w 33"/>
                <a:gd name="T11" fmla="*/ 17 h 26"/>
                <a:gd name="T12" fmla="*/ 0 w 33"/>
                <a:gd name="T13" fmla="*/ 16 h 26"/>
                <a:gd name="T14" fmla="*/ 2 w 33"/>
                <a:gd name="T15" fmla="*/ 14 h 26"/>
                <a:gd name="T16" fmla="*/ 2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" y="0"/>
                  </a:moveTo>
                  <a:lnTo>
                    <a:pt x="33" y="0"/>
                  </a:lnTo>
                  <a:lnTo>
                    <a:pt x="18" y="26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2394070" y="5151717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1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7 h 520"/>
                <a:gd name="T14" fmla="*/ 47 w 322"/>
                <a:gd name="T15" fmla="*/ 471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89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89 h 520"/>
                <a:gd name="T30" fmla="*/ 102 w 322"/>
                <a:gd name="T31" fmla="*/ 340 h 520"/>
                <a:gd name="T32" fmla="*/ 119 w 322"/>
                <a:gd name="T33" fmla="*/ 351 h 520"/>
                <a:gd name="T34" fmla="*/ 105 w 322"/>
                <a:gd name="T35" fmla="*/ 375 h 520"/>
                <a:gd name="T36" fmla="*/ 88 w 322"/>
                <a:gd name="T37" fmla="*/ 365 h 520"/>
                <a:gd name="T38" fmla="*/ 102 w 322"/>
                <a:gd name="T39" fmla="*/ 340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6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4 h 520"/>
                <a:gd name="T64" fmla="*/ 191 w 322"/>
                <a:gd name="T65" fmla="*/ 229 h 520"/>
                <a:gd name="T66" fmla="*/ 175 w 322"/>
                <a:gd name="T67" fmla="*/ 218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5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8 h 520"/>
                <a:gd name="T84" fmla="*/ 248 w 322"/>
                <a:gd name="T85" fmla="*/ 131 h 520"/>
                <a:gd name="T86" fmla="*/ 233 w 322"/>
                <a:gd name="T87" fmla="*/ 122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59 h 520"/>
                <a:gd name="T94" fmla="*/ 278 w 322"/>
                <a:gd name="T95" fmla="*/ 84 h 520"/>
                <a:gd name="T96" fmla="*/ 260 w 322"/>
                <a:gd name="T97" fmla="*/ 73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1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7"/>
                  </a:lnTo>
                  <a:lnTo>
                    <a:pt x="47" y="471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89"/>
                  </a:lnTo>
                  <a:close/>
                  <a:moveTo>
                    <a:pt x="102" y="340"/>
                  </a:moveTo>
                  <a:lnTo>
                    <a:pt x="119" y="351"/>
                  </a:lnTo>
                  <a:lnTo>
                    <a:pt x="105" y="375"/>
                  </a:lnTo>
                  <a:lnTo>
                    <a:pt x="88" y="365"/>
                  </a:lnTo>
                  <a:lnTo>
                    <a:pt x="102" y="340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4"/>
                  </a:lnTo>
                  <a:lnTo>
                    <a:pt x="191" y="229"/>
                  </a:lnTo>
                  <a:lnTo>
                    <a:pt x="175" y="218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5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8"/>
                  </a:lnTo>
                  <a:lnTo>
                    <a:pt x="248" y="131"/>
                  </a:lnTo>
                  <a:lnTo>
                    <a:pt x="233" y="122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59"/>
                  </a:lnTo>
                  <a:lnTo>
                    <a:pt x="278" y="84"/>
                  </a:lnTo>
                  <a:lnTo>
                    <a:pt x="260" y="73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331304" y="6353034"/>
              <a:ext cx="71732" cy="83238"/>
            </a:xfrm>
            <a:custGeom>
              <a:avLst/>
              <a:gdLst>
                <a:gd name="T0" fmla="*/ 14 w 32"/>
                <a:gd name="T1" fmla="*/ 0 h 37"/>
                <a:gd name="T2" fmla="*/ 16 w 32"/>
                <a:gd name="T3" fmla="*/ 2 h 37"/>
                <a:gd name="T4" fmla="*/ 18 w 32"/>
                <a:gd name="T5" fmla="*/ 0 h 37"/>
                <a:gd name="T6" fmla="*/ 18 w 32"/>
                <a:gd name="T7" fmla="*/ 4 h 37"/>
                <a:gd name="T8" fmla="*/ 32 w 32"/>
                <a:gd name="T9" fmla="*/ 11 h 37"/>
                <a:gd name="T10" fmla="*/ 16 w 32"/>
                <a:gd name="T11" fmla="*/ 37 h 37"/>
                <a:gd name="T12" fmla="*/ 0 w 32"/>
                <a:gd name="T13" fmla="*/ 11 h 37"/>
                <a:gd name="T14" fmla="*/ 13 w 32"/>
                <a:gd name="T15" fmla="*/ 4 h 37"/>
                <a:gd name="T16" fmla="*/ 14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lnTo>
                    <a:pt x="16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32" y="11"/>
                  </a:lnTo>
                  <a:lnTo>
                    <a:pt x="16" y="37"/>
                  </a:lnTo>
                  <a:lnTo>
                    <a:pt x="0" y="11"/>
                  </a:lnTo>
                  <a:lnTo>
                    <a:pt x="13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20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20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20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20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553456" y="5061731"/>
              <a:ext cx="69492" cy="58491"/>
            </a:xfrm>
            <a:custGeom>
              <a:avLst/>
              <a:gdLst>
                <a:gd name="T0" fmla="*/ 0 w 31"/>
                <a:gd name="T1" fmla="*/ 0 h 26"/>
                <a:gd name="T2" fmla="*/ 31 w 31"/>
                <a:gd name="T3" fmla="*/ 0 h 26"/>
                <a:gd name="T4" fmla="*/ 31 w 31"/>
                <a:gd name="T5" fmla="*/ 14 h 26"/>
                <a:gd name="T6" fmla="*/ 31 w 31"/>
                <a:gd name="T7" fmla="*/ 16 h 26"/>
                <a:gd name="T8" fmla="*/ 31 w 31"/>
                <a:gd name="T9" fmla="*/ 17 h 26"/>
                <a:gd name="T10" fmla="*/ 31 w 31"/>
                <a:gd name="T11" fmla="*/ 19 h 26"/>
                <a:gd name="T12" fmla="*/ 28 w 31"/>
                <a:gd name="T13" fmla="*/ 19 h 26"/>
                <a:gd name="T14" fmla="*/ 16 w 31"/>
                <a:gd name="T15" fmla="*/ 26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1" y="16"/>
                  </a:lnTo>
                  <a:lnTo>
                    <a:pt x="31" y="17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57"/>
          <p:cNvSpPr>
            <a:spLocks/>
          </p:cNvSpPr>
          <p:nvPr/>
        </p:nvSpPr>
        <p:spPr bwMode="auto">
          <a:xfrm flipH="1">
            <a:off x="10082096" y="-18380"/>
            <a:ext cx="2554209" cy="2204104"/>
          </a:xfrm>
          <a:custGeom>
            <a:avLst/>
            <a:gdLst>
              <a:gd name="T0" fmla="*/ 217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7 w 555"/>
              <a:gd name="T9" fmla="*/ 0 h 369"/>
              <a:gd name="connsiteX0" fmla="*/ 391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3910 w 10000"/>
              <a:gd name="connsiteY3" fmla="*/ 0 h 10000"/>
              <a:gd name="connsiteX0" fmla="*/ 5475 w 10000"/>
              <a:gd name="connsiteY0" fmla="*/ 0 h 10451"/>
              <a:gd name="connsiteX1" fmla="*/ 10000 w 10000"/>
              <a:gd name="connsiteY1" fmla="*/ 10451 h 10451"/>
              <a:gd name="connsiteX2" fmla="*/ 0 w 10000"/>
              <a:gd name="connsiteY2" fmla="*/ 10451 h 10451"/>
              <a:gd name="connsiteX3" fmla="*/ 5475 w 10000"/>
              <a:gd name="connsiteY3" fmla="*/ 0 h 10451"/>
              <a:gd name="connsiteX0" fmla="*/ 5174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5174 w 10000"/>
              <a:gd name="connsiteY3" fmla="*/ 0 h 10541"/>
              <a:gd name="connsiteX0" fmla="*/ 4820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4820 w 10000"/>
              <a:gd name="connsiteY3" fmla="*/ 0 h 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541">
                <a:moveTo>
                  <a:pt x="4820" y="0"/>
                </a:moveTo>
                <a:lnTo>
                  <a:pt x="10000" y="10541"/>
                </a:lnTo>
                <a:lnTo>
                  <a:pt x="0" y="10541"/>
                </a:lnTo>
                <a:lnTo>
                  <a:pt x="4820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 flipH="1">
            <a:off x="9138429" y="-3771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7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 flipH="1">
            <a:off x="8389402" y="0"/>
            <a:ext cx="1244111" cy="830124"/>
          </a:xfrm>
          <a:custGeom>
            <a:avLst/>
            <a:gdLst>
              <a:gd name="T0" fmla="*/ 216 w 555"/>
              <a:gd name="T1" fmla="*/ 0 h 369"/>
              <a:gd name="T2" fmla="*/ 338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6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6" y="0"/>
                </a:moveTo>
                <a:lnTo>
                  <a:pt x="338" y="0"/>
                </a:lnTo>
                <a:lnTo>
                  <a:pt x="555" y="369"/>
                </a:lnTo>
                <a:lnTo>
                  <a:pt x="0" y="369"/>
                </a:lnTo>
                <a:lnTo>
                  <a:pt x="216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 flipH="1">
            <a:off x="7156207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 flipH="1">
            <a:off x="10777928" y="801958"/>
            <a:ext cx="1244111" cy="1066338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 flipH="1">
            <a:off x="9402383" y="161843"/>
            <a:ext cx="1244111" cy="1066338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 flipH="1">
            <a:off x="8398862" y="801127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7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7" y="474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 flipH="1">
            <a:off x="7471102" y="807779"/>
            <a:ext cx="1867287" cy="1600467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 flipH="1">
            <a:off x="5912096" y="830123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8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8" y="474"/>
                </a:lnTo>
                <a:lnTo>
                  <a:pt x="0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 flipH="1">
            <a:off x="9531354" y="4044349"/>
            <a:ext cx="2226613" cy="1908449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 flipH="1">
            <a:off x="10716016" y="5968547"/>
            <a:ext cx="1473999" cy="1266043"/>
          </a:xfrm>
          <a:custGeom>
            <a:avLst/>
            <a:gdLst>
              <a:gd name="T0" fmla="*/ 278 w 555"/>
              <a:gd name="T1" fmla="*/ 0 h 475"/>
              <a:gd name="T2" fmla="*/ 555 w 555"/>
              <a:gd name="T3" fmla="*/ 475 h 475"/>
              <a:gd name="T4" fmla="*/ 0 w 555"/>
              <a:gd name="T5" fmla="*/ 475 h 475"/>
              <a:gd name="T6" fmla="*/ 278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278" y="0"/>
                </a:moveTo>
                <a:lnTo>
                  <a:pt x="555" y="475"/>
                </a:lnTo>
                <a:lnTo>
                  <a:pt x="0" y="475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 flipH="1">
            <a:off x="11403108" y="-21769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6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78D5E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 flipH="1">
            <a:off x="7904482" y="0"/>
            <a:ext cx="968388" cy="830124"/>
          </a:xfrm>
          <a:custGeom>
            <a:avLst/>
            <a:gdLst>
              <a:gd name="T0" fmla="*/ 0 w 432"/>
              <a:gd name="T1" fmla="*/ 0 h 369"/>
              <a:gd name="T2" fmla="*/ 432 w 432"/>
              <a:gd name="T3" fmla="*/ 0 h 369"/>
              <a:gd name="T4" fmla="*/ 217 w 432"/>
              <a:gd name="T5" fmla="*/ 369 h 369"/>
              <a:gd name="T6" fmla="*/ 0 w 432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369">
                <a:moveTo>
                  <a:pt x="0" y="0"/>
                </a:moveTo>
                <a:lnTo>
                  <a:pt x="432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 flipH="1">
            <a:off x="6674254" y="0"/>
            <a:ext cx="966147" cy="830124"/>
          </a:xfrm>
          <a:custGeom>
            <a:avLst/>
            <a:gdLst>
              <a:gd name="T0" fmla="*/ 0 w 431"/>
              <a:gd name="T1" fmla="*/ 0 h 369"/>
              <a:gd name="T2" fmla="*/ 431 w 431"/>
              <a:gd name="T3" fmla="*/ 0 h 369"/>
              <a:gd name="T4" fmla="*/ 216 w 431"/>
              <a:gd name="T5" fmla="*/ 369 h 369"/>
              <a:gd name="T6" fmla="*/ 0 w 431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369">
                <a:moveTo>
                  <a:pt x="0" y="0"/>
                </a:moveTo>
                <a:lnTo>
                  <a:pt x="431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 flipH="1">
            <a:off x="5912096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任意多边形 83"/>
          <p:cNvSpPr>
            <a:spLocks/>
          </p:cNvSpPr>
          <p:nvPr/>
        </p:nvSpPr>
        <p:spPr bwMode="auto">
          <a:xfrm flipH="1">
            <a:off x="8589470" y="2114275"/>
            <a:ext cx="3663173" cy="3143530"/>
          </a:xfrm>
          <a:custGeom>
            <a:avLst/>
            <a:gdLst>
              <a:gd name="connsiteX0" fmla="*/ 0 w 2490463"/>
              <a:gd name="connsiteY0" fmla="*/ 1068588 h 2137176"/>
              <a:gd name="connsiteX1" fmla="*/ 1244111 w 2490463"/>
              <a:gd name="connsiteY1" fmla="*/ 1068588 h 2137176"/>
              <a:gd name="connsiteX2" fmla="*/ 623176 w 2490463"/>
              <a:gd name="connsiteY2" fmla="*/ 2137176 h 2137176"/>
              <a:gd name="connsiteX3" fmla="*/ 1867287 w 2490463"/>
              <a:gd name="connsiteY3" fmla="*/ 0 h 2137176"/>
              <a:gd name="connsiteX4" fmla="*/ 2490463 w 2490463"/>
              <a:gd name="connsiteY4" fmla="*/ 1068588 h 2137176"/>
              <a:gd name="connsiteX5" fmla="*/ 1244111 w 2490463"/>
              <a:gd name="connsiteY5" fmla="*/ 1068588 h 213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463" h="2137176">
                <a:moveTo>
                  <a:pt x="0" y="1068588"/>
                </a:moveTo>
                <a:lnTo>
                  <a:pt x="1244111" y="1068588"/>
                </a:lnTo>
                <a:lnTo>
                  <a:pt x="623176" y="2137176"/>
                </a:lnTo>
                <a:close/>
                <a:moveTo>
                  <a:pt x="1867287" y="0"/>
                </a:moveTo>
                <a:lnTo>
                  <a:pt x="2490463" y="1068588"/>
                </a:lnTo>
                <a:lnTo>
                  <a:pt x="1244111" y="1068588"/>
                </a:lnTo>
                <a:close/>
              </a:path>
            </a:pathLst>
          </a:custGeom>
          <a:blipFill dpi="0" rotWithShape="1">
            <a:blip r:embed="rId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 flipH="1">
            <a:off x="11445319" y="5957097"/>
            <a:ext cx="1405404" cy="1266043"/>
          </a:xfrm>
          <a:custGeom>
            <a:avLst/>
            <a:gdLst>
              <a:gd name="T0" fmla="*/ 0 w 555"/>
              <a:gd name="T1" fmla="*/ 0 h 475"/>
              <a:gd name="T2" fmla="*/ 555 w 555"/>
              <a:gd name="T3" fmla="*/ 0 h 475"/>
              <a:gd name="T4" fmla="*/ 277 w 555"/>
              <a:gd name="T5" fmla="*/ 475 h 475"/>
              <a:gd name="T6" fmla="*/ 0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0" y="0"/>
                </a:moveTo>
                <a:lnTo>
                  <a:pt x="555" y="0"/>
                </a:lnTo>
                <a:lnTo>
                  <a:pt x="277" y="475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9614658-4A06-4826-9BD7-6757D1B9A5B2}"/>
              </a:ext>
            </a:extLst>
          </p:cNvPr>
          <p:cNvGrpSpPr/>
          <p:nvPr/>
        </p:nvGrpSpPr>
        <p:grpSpPr>
          <a:xfrm>
            <a:off x="8949655" y="3748478"/>
            <a:ext cx="1244111" cy="2134926"/>
            <a:chOff x="8717177" y="3748478"/>
            <a:chExt cx="1244111" cy="2134926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 flipH="1">
              <a:off x="8717177" y="3748478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 flipH="1">
              <a:off x="8717177" y="4814816"/>
              <a:ext cx="1244111" cy="1068588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8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8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259"/>
          <p:cNvSpPr>
            <a:spLocks noChangeArrowheads="1"/>
          </p:cNvSpPr>
          <p:nvPr/>
        </p:nvSpPr>
        <p:spPr bwMode="auto">
          <a:xfrm>
            <a:off x="755702" y="3727682"/>
            <a:ext cx="67417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5400" b="1" cap="all">
                <a:latin typeface="Arial" panose="020B0604020202020204" pitchFamily="34" charset="0"/>
                <a:cs typeface="Arial" panose="020B0604020202020204" pitchFamily="34" charset="0"/>
              </a:rPr>
              <a:t>时尚小清新工作报告</a:t>
            </a:r>
            <a:endParaRPr lang="zh-CN" altLang="en-US" sz="4000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矩形 259"/>
          <p:cNvSpPr>
            <a:spLocks noChangeArrowheads="1"/>
          </p:cNvSpPr>
          <p:nvPr/>
        </p:nvSpPr>
        <p:spPr bwMode="auto">
          <a:xfrm>
            <a:off x="755701" y="4783294"/>
            <a:ext cx="681519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 dolor sit amet, consectetuer adipiscing elit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3" name="矩形 259"/>
          <p:cNvSpPr>
            <a:spLocks noChangeArrowheads="1"/>
          </p:cNvSpPr>
          <p:nvPr/>
        </p:nvSpPr>
        <p:spPr bwMode="auto">
          <a:xfrm>
            <a:off x="5326465" y="2481425"/>
            <a:ext cx="2111135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8000" cap="all"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8000" cap="all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4575" y="-1231190"/>
            <a:ext cx="609600" cy="609600"/>
          </a:xfrm>
          <a:prstGeom prst="rect">
            <a:avLst/>
          </a:prstGeom>
        </p:spPr>
      </p:pic>
      <p:grpSp>
        <p:nvGrpSpPr>
          <p:cNvPr id="92" name="组合 91">
            <a:extLst>
              <a:ext uri="{FF2B5EF4-FFF2-40B4-BE49-F238E27FC236}">
                <a16:creationId xmlns:a16="http://schemas.microsoft.com/office/drawing/2014/main" id="{268CE424-5D44-4B75-96B0-826E5255DFB1}"/>
              </a:ext>
            </a:extLst>
          </p:cNvPr>
          <p:cNvGrpSpPr/>
          <p:nvPr/>
        </p:nvGrpSpPr>
        <p:grpSpPr>
          <a:xfrm>
            <a:off x="4984106" y="5233838"/>
            <a:ext cx="2586786" cy="476020"/>
            <a:chOff x="5326465" y="5233838"/>
            <a:chExt cx="2586786" cy="476020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AB7438A5-8B7E-40E6-9928-882EAAE27ACD}"/>
                </a:ext>
              </a:extLst>
            </p:cNvPr>
            <p:cNvSpPr/>
            <p:nvPr/>
          </p:nvSpPr>
          <p:spPr>
            <a:xfrm>
              <a:off x="5326465" y="5233838"/>
              <a:ext cx="2586786" cy="476020"/>
            </a:xfrm>
            <a:prstGeom prst="rect">
              <a:avLst/>
            </a:prstGeom>
            <a:solidFill>
              <a:srgbClr val="46B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259"/>
            <p:cNvSpPr>
              <a:spLocks noChangeArrowheads="1"/>
            </p:cNvSpPr>
            <p:nvPr/>
          </p:nvSpPr>
          <p:spPr bwMode="auto">
            <a:xfrm>
              <a:off x="5843253" y="5317960"/>
              <a:ext cx="155321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汇报</a:t>
              </a:r>
              <a:r>
                <a:rPr lang="zh-CN" altLang="en-US" sz="2000">
                  <a:solidFill>
                    <a:schemeClr val="bg1"/>
                  </a:solidFill>
                  <a:cs typeface="Arial" panose="020B0604020202020204" pitchFamily="34" charset="0"/>
                </a:rPr>
                <a:t>人：小白</a:t>
              </a:r>
              <a:endParaRPr lang="zh-CN" altLang="en-US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5C0E8579-A0E5-4CD9-9286-C439EB300834}"/>
                </a:ext>
              </a:extLst>
            </p:cNvPr>
            <p:cNvCxnSpPr>
              <a:cxnSpLocks/>
            </p:cNvCxnSpPr>
            <p:nvPr/>
          </p:nvCxnSpPr>
          <p:spPr>
            <a:xfrm>
              <a:off x="5565279" y="5471849"/>
              <a:ext cx="27797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97EB6AE9-B638-4E87-8BFE-1CCA96704B05}"/>
                </a:ext>
              </a:extLst>
            </p:cNvPr>
            <p:cNvCxnSpPr>
              <a:cxnSpLocks/>
            </p:cNvCxnSpPr>
            <p:nvPr/>
          </p:nvCxnSpPr>
          <p:spPr>
            <a:xfrm>
              <a:off x="7362427" y="5471849"/>
              <a:ext cx="27797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5EA0FAE3-2AEE-4B06-9722-0E46D133A16C}"/>
              </a:ext>
            </a:extLst>
          </p:cNvPr>
          <p:cNvCxnSpPr/>
          <p:nvPr/>
        </p:nvCxnSpPr>
        <p:spPr>
          <a:xfrm flipH="1">
            <a:off x="5997327" y="4705750"/>
            <a:ext cx="1440273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94438B73-366E-4B09-8A97-8BA78EACF1BD}"/>
              </a:ext>
            </a:extLst>
          </p:cNvPr>
          <p:cNvSpPr/>
          <p:nvPr/>
        </p:nvSpPr>
        <p:spPr>
          <a:xfrm>
            <a:off x="432619" y="3146323"/>
            <a:ext cx="7480632" cy="3038167"/>
          </a:xfrm>
          <a:custGeom>
            <a:avLst/>
            <a:gdLst>
              <a:gd name="connsiteX0" fmla="*/ 7413523 w 7413523"/>
              <a:gd name="connsiteY0" fmla="*/ 1455174 h 3038167"/>
              <a:gd name="connsiteX1" fmla="*/ 7413523 w 7413523"/>
              <a:gd name="connsiteY1" fmla="*/ 3038167 h 3038167"/>
              <a:gd name="connsiteX2" fmla="*/ 0 w 7413523"/>
              <a:gd name="connsiteY2" fmla="*/ 3038167 h 3038167"/>
              <a:gd name="connsiteX3" fmla="*/ 0 w 7413523"/>
              <a:gd name="connsiteY3" fmla="*/ 0 h 3038167"/>
              <a:gd name="connsiteX4" fmla="*/ 4866968 w 7413523"/>
              <a:gd name="connsiteY4" fmla="*/ 0 h 303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3523" h="3038167">
                <a:moveTo>
                  <a:pt x="7413523" y="1455174"/>
                </a:moveTo>
                <a:lnTo>
                  <a:pt x="7413523" y="3038167"/>
                </a:lnTo>
                <a:lnTo>
                  <a:pt x="0" y="3038167"/>
                </a:lnTo>
                <a:lnTo>
                  <a:pt x="0" y="0"/>
                </a:lnTo>
                <a:lnTo>
                  <a:pt x="4866968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62">
            <a:extLst>
              <a:ext uri="{FF2B5EF4-FFF2-40B4-BE49-F238E27FC236}">
                <a16:creationId xmlns:a16="http://schemas.microsoft.com/office/drawing/2014/main" id="{ED7F4294-FB58-409A-B21C-4E24EB4F5CF6}"/>
              </a:ext>
            </a:extLst>
          </p:cNvPr>
          <p:cNvSpPr>
            <a:spLocks/>
          </p:cNvSpPr>
          <p:nvPr/>
        </p:nvSpPr>
        <p:spPr bwMode="auto">
          <a:xfrm flipH="1">
            <a:off x="11894074" y="-36086"/>
            <a:ext cx="975162" cy="835819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4207560E-2331-4BC7-8C2C-88B990969C02}"/>
              </a:ext>
            </a:extLst>
          </p:cNvPr>
          <p:cNvSpPr/>
          <p:nvPr/>
        </p:nvSpPr>
        <p:spPr>
          <a:xfrm>
            <a:off x="7605713" y="3138488"/>
            <a:ext cx="309562" cy="1466850"/>
          </a:xfrm>
          <a:custGeom>
            <a:avLst/>
            <a:gdLst>
              <a:gd name="connsiteX0" fmla="*/ 309562 w 309562"/>
              <a:gd name="connsiteY0" fmla="*/ 1466850 h 1466850"/>
              <a:gd name="connsiteX1" fmla="*/ 309562 w 309562"/>
              <a:gd name="connsiteY1" fmla="*/ 0 h 1466850"/>
              <a:gd name="connsiteX2" fmla="*/ 0 w 309562"/>
              <a:gd name="connsiteY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562" h="1466850">
                <a:moveTo>
                  <a:pt x="309562" y="1466850"/>
                </a:moveTo>
                <a:lnTo>
                  <a:pt x="309562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525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53050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4438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4438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1" y="5321655"/>
            <a:ext cx="2942217" cy="4438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5C4FEA-CCD2-46A4-B105-E95C6F4112CE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EAE99F-4186-45A0-BDD8-AE7FF9966FC3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8"/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8"/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72785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502773" y="2209817"/>
            <a:ext cx="1919693" cy="2303287"/>
          </a:xfrm>
          <a:custGeom>
            <a:avLst/>
            <a:gdLst/>
            <a:ahLst/>
            <a:cxnLst>
              <a:cxn ang="0">
                <a:pos x="829" y="805"/>
              </a:cxn>
              <a:cxn ang="0">
                <a:pos x="645" y="1333"/>
              </a:cxn>
              <a:cxn ang="0">
                <a:pos x="0" y="805"/>
              </a:cxn>
              <a:cxn ang="0">
                <a:pos x="1111" y="0"/>
              </a:cxn>
              <a:cxn ang="0">
                <a:pos x="1111" y="1"/>
              </a:cxn>
              <a:cxn ang="0">
                <a:pos x="829" y="805"/>
              </a:cxn>
            </a:cxnLst>
            <a:rect l="0" t="0" r="r" b="b"/>
            <a:pathLst>
              <a:path w="1111" h="1333">
                <a:moveTo>
                  <a:pt x="829" y="805"/>
                </a:moveTo>
                <a:lnTo>
                  <a:pt x="645" y="1333"/>
                </a:lnTo>
                <a:lnTo>
                  <a:pt x="0" y="805"/>
                </a:lnTo>
                <a:lnTo>
                  <a:pt x="1111" y="0"/>
                </a:lnTo>
                <a:lnTo>
                  <a:pt x="1111" y="1"/>
                </a:lnTo>
                <a:lnTo>
                  <a:pt x="829" y="80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935198" y="2211546"/>
            <a:ext cx="2413872" cy="1389229"/>
          </a:xfrm>
          <a:custGeom>
            <a:avLst/>
            <a:gdLst/>
            <a:ahLst/>
            <a:cxnLst>
              <a:cxn ang="0">
                <a:pos x="1397" y="804"/>
              </a:cxn>
              <a:cxn ang="0">
                <a:pos x="579" y="804"/>
              </a:cxn>
              <a:cxn ang="0">
                <a:pos x="0" y="804"/>
              </a:cxn>
              <a:cxn ang="0">
                <a:pos x="282" y="0"/>
              </a:cxn>
              <a:cxn ang="0">
                <a:pos x="1397" y="804"/>
              </a:cxn>
            </a:cxnLst>
            <a:rect l="0" t="0" r="r" b="b"/>
            <a:pathLst>
              <a:path w="1397" h="804">
                <a:moveTo>
                  <a:pt x="1397" y="804"/>
                </a:moveTo>
                <a:lnTo>
                  <a:pt x="579" y="804"/>
                </a:lnTo>
                <a:lnTo>
                  <a:pt x="0" y="804"/>
                </a:lnTo>
                <a:lnTo>
                  <a:pt x="282" y="0"/>
                </a:lnTo>
                <a:lnTo>
                  <a:pt x="1397" y="80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935651" y="3600776"/>
            <a:ext cx="1413419" cy="2268728"/>
          </a:xfrm>
          <a:custGeom>
            <a:avLst/>
            <a:gdLst/>
            <a:ahLst/>
            <a:cxnLst>
              <a:cxn ang="0">
                <a:pos x="167" y="564"/>
              </a:cxn>
              <a:cxn ang="0">
                <a:pos x="0" y="0"/>
              </a:cxn>
              <a:cxn ang="0">
                <a:pos x="818" y="0"/>
              </a:cxn>
              <a:cxn ang="0">
                <a:pos x="388" y="1313"/>
              </a:cxn>
              <a:cxn ang="0">
                <a:pos x="167" y="564"/>
              </a:cxn>
            </a:cxnLst>
            <a:rect l="0" t="0" r="r" b="b"/>
            <a:pathLst>
              <a:path w="818" h="1313">
                <a:moveTo>
                  <a:pt x="167" y="564"/>
                </a:moveTo>
                <a:lnTo>
                  <a:pt x="0" y="0"/>
                </a:lnTo>
                <a:lnTo>
                  <a:pt x="818" y="0"/>
                </a:lnTo>
                <a:lnTo>
                  <a:pt x="388" y="1313"/>
                </a:lnTo>
                <a:lnTo>
                  <a:pt x="167" y="56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223305" y="4575308"/>
            <a:ext cx="2382770" cy="1294196"/>
          </a:xfrm>
          <a:custGeom>
            <a:avLst/>
            <a:gdLst/>
            <a:ahLst/>
            <a:cxnLst>
              <a:cxn ang="0">
                <a:pos x="1379" y="749"/>
              </a:cxn>
              <a:cxn ang="0">
                <a:pos x="0" y="749"/>
              </a:cxn>
              <a:cxn ang="0">
                <a:pos x="661" y="321"/>
              </a:cxn>
              <a:cxn ang="0">
                <a:pos x="1158" y="0"/>
              </a:cxn>
              <a:cxn ang="0">
                <a:pos x="1379" y="749"/>
              </a:cxn>
            </a:cxnLst>
            <a:rect l="0" t="0" r="r" b="b"/>
            <a:pathLst>
              <a:path w="1379" h="749">
                <a:moveTo>
                  <a:pt x="1379" y="749"/>
                </a:moveTo>
                <a:lnTo>
                  <a:pt x="0" y="749"/>
                </a:lnTo>
                <a:lnTo>
                  <a:pt x="661" y="321"/>
                </a:lnTo>
                <a:lnTo>
                  <a:pt x="1158" y="0"/>
                </a:lnTo>
                <a:lnTo>
                  <a:pt x="1379" y="749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502772" y="3600776"/>
            <a:ext cx="1862672" cy="226872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45" y="528"/>
              </a:cxn>
              <a:cxn ang="0">
                <a:pos x="1075" y="880"/>
              </a:cxn>
              <a:cxn ang="0">
                <a:pos x="1078" y="885"/>
              </a:cxn>
              <a:cxn ang="0">
                <a:pos x="417" y="1313"/>
              </a:cxn>
              <a:cxn ang="0">
                <a:pos x="0" y="0"/>
              </a:cxn>
            </a:cxnLst>
            <a:rect l="0" t="0" r="r" b="b"/>
            <a:pathLst>
              <a:path w="1078" h="1313">
                <a:moveTo>
                  <a:pt x="0" y="0"/>
                </a:moveTo>
                <a:lnTo>
                  <a:pt x="645" y="528"/>
                </a:lnTo>
                <a:lnTo>
                  <a:pt x="1075" y="880"/>
                </a:lnTo>
                <a:lnTo>
                  <a:pt x="1078" y="885"/>
                </a:lnTo>
                <a:lnTo>
                  <a:pt x="417" y="13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178233" y="3235928"/>
            <a:ext cx="460639" cy="61509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90"/>
          <p:cNvSpPr>
            <a:spLocks noEditPoints="1"/>
          </p:cNvSpPr>
          <p:nvPr/>
        </p:nvSpPr>
        <p:spPr bwMode="auto">
          <a:xfrm>
            <a:off x="6532598" y="2817250"/>
            <a:ext cx="548582" cy="548582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53"/>
          <p:cNvSpPr>
            <a:spLocks noEditPoints="1"/>
          </p:cNvSpPr>
          <p:nvPr/>
        </p:nvSpPr>
        <p:spPr bwMode="auto">
          <a:xfrm>
            <a:off x="7375325" y="4024518"/>
            <a:ext cx="524415" cy="531664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136762" y="4712563"/>
            <a:ext cx="546165" cy="447084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8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Freeform 144"/>
          <p:cNvSpPr>
            <a:spLocks noEditPoints="1"/>
          </p:cNvSpPr>
          <p:nvPr/>
        </p:nvSpPr>
        <p:spPr bwMode="auto">
          <a:xfrm>
            <a:off x="6489326" y="5169254"/>
            <a:ext cx="560665" cy="54858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2317450" y="2560083"/>
            <a:ext cx="2398351" cy="66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8925069" y="3617814"/>
            <a:ext cx="2400850" cy="66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Footer Text"/>
          <p:cNvSpPr txBox="1"/>
          <p:nvPr/>
        </p:nvSpPr>
        <p:spPr>
          <a:xfrm>
            <a:off x="2036887" y="5143546"/>
            <a:ext cx="2398351" cy="66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Footer Text"/>
          <p:cNvSpPr txBox="1"/>
          <p:nvPr/>
        </p:nvSpPr>
        <p:spPr>
          <a:xfrm>
            <a:off x="8536757" y="5143546"/>
            <a:ext cx="2400850" cy="66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5" name="Footer Text"/>
          <p:cNvSpPr txBox="1"/>
          <p:nvPr/>
        </p:nvSpPr>
        <p:spPr>
          <a:xfrm>
            <a:off x="7669919" y="2094609"/>
            <a:ext cx="2400850" cy="66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6" name="Freeform 52"/>
          <p:cNvSpPr>
            <a:spLocks noEditPoints="1"/>
          </p:cNvSpPr>
          <p:nvPr/>
        </p:nvSpPr>
        <p:spPr bwMode="auto">
          <a:xfrm>
            <a:off x="6097356" y="3937000"/>
            <a:ext cx="664040" cy="66404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FDA5536-EBF6-4C47-9007-8C91C66F15A2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7931BA5-19B0-4020-9B87-16E6DE2AAA98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8">
              <a:extLst>
                <a:ext uri="{FF2B5EF4-FFF2-40B4-BE49-F238E27FC236}">
                  <a16:creationId xmlns:a16="http://schemas.microsoft.com/office/drawing/2014/main" id="{ABAAA44E-E2EC-44C6-954A-1272AD55FD31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8">
              <a:extLst>
                <a:ext uri="{FF2B5EF4-FFF2-40B4-BE49-F238E27FC236}">
                  <a16:creationId xmlns:a16="http://schemas.microsoft.com/office/drawing/2014/main" id="{34E31D5A-DD38-4581-9510-AF137D15051B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043DC8E-4A9A-4B60-AABA-B6F3786C29FD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4C61575-B8EA-47B2-87C8-D0DE97A33278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72" name="Freeform 6">
                <a:extLst>
                  <a:ext uri="{FF2B5EF4-FFF2-40B4-BE49-F238E27FC236}">
                    <a16:creationId xmlns:a16="http://schemas.microsoft.com/office/drawing/2014/main" id="{CCB3CA06-99FD-4893-8517-A47674D1B0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">
                <a:extLst>
                  <a:ext uri="{FF2B5EF4-FFF2-40B4-BE49-F238E27FC236}">
                    <a16:creationId xmlns:a16="http://schemas.microsoft.com/office/drawing/2014/main" id="{FC05547D-3076-4961-A008-A5C9D89A5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">
                <a:extLst>
                  <a:ext uri="{FF2B5EF4-FFF2-40B4-BE49-F238E27FC236}">
                    <a16:creationId xmlns:a16="http://schemas.microsoft.com/office/drawing/2014/main" id="{32E1AB5D-453F-4F22-A8BF-EFA42BD492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">
                <a:extLst>
                  <a:ext uri="{FF2B5EF4-FFF2-40B4-BE49-F238E27FC236}">
                    <a16:creationId xmlns:a16="http://schemas.microsoft.com/office/drawing/2014/main" id="{99C56CFE-693A-4FC0-A783-69E0A4B42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0">
                <a:extLst>
                  <a:ext uri="{FF2B5EF4-FFF2-40B4-BE49-F238E27FC236}">
                    <a16:creationId xmlns:a16="http://schemas.microsoft.com/office/drawing/2014/main" id="{2B1F428F-F114-4CE9-BBD6-02C140838E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1">
                <a:extLst>
                  <a:ext uri="{FF2B5EF4-FFF2-40B4-BE49-F238E27FC236}">
                    <a16:creationId xmlns:a16="http://schemas.microsoft.com/office/drawing/2014/main" id="{0ECF2E0D-7B14-4768-B305-AC44716C3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2">
                <a:extLst>
                  <a:ext uri="{FF2B5EF4-FFF2-40B4-BE49-F238E27FC236}">
                    <a16:creationId xmlns:a16="http://schemas.microsoft.com/office/drawing/2014/main" id="{334FCCAF-EB7B-4026-95BC-FE051931D6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">
                <a:extLst>
                  <a:ext uri="{FF2B5EF4-FFF2-40B4-BE49-F238E27FC236}">
                    <a16:creationId xmlns:a16="http://schemas.microsoft.com/office/drawing/2014/main" id="{CC943392-23F0-4D11-AF4C-4051FB382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4">
                <a:extLst>
                  <a:ext uri="{FF2B5EF4-FFF2-40B4-BE49-F238E27FC236}">
                    <a16:creationId xmlns:a16="http://schemas.microsoft.com/office/drawing/2014/main" id="{AF947AC0-88DA-4108-82C5-726268F2E0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5">
                <a:extLst>
                  <a:ext uri="{FF2B5EF4-FFF2-40B4-BE49-F238E27FC236}">
                    <a16:creationId xmlns:a16="http://schemas.microsoft.com/office/drawing/2014/main" id="{6C6B69BA-F9C6-4857-93B8-E397B01BB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6">
                <a:extLst>
                  <a:ext uri="{FF2B5EF4-FFF2-40B4-BE49-F238E27FC236}">
                    <a16:creationId xmlns:a16="http://schemas.microsoft.com/office/drawing/2014/main" id="{7B13A772-659A-447A-BB21-EDD81780D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7">
                <a:extLst>
                  <a:ext uri="{FF2B5EF4-FFF2-40B4-BE49-F238E27FC236}">
                    <a16:creationId xmlns:a16="http://schemas.microsoft.com/office/drawing/2014/main" id="{2E7BE8F8-6D58-4CE4-9BC5-5856AA227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">
                <a:extLst>
                  <a:ext uri="{FF2B5EF4-FFF2-40B4-BE49-F238E27FC236}">
                    <a16:creationId xmlns:a16="http://schemas.microsoft.com/office/drawing/2014/main" id="{A2EABC36-20B7-4850-8E8D-47F144B1A3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9">
                <a:extLst>
                  <a:ext uri="{FF2B5EF4-FFF2-40B4-BE49-F238E27FC236}">
                    <a16:creationId xmlns:a16="http://schemas.microsoft.com/office/drawing/2014/main" id="{20381919-7D93-4EE6-B128-B0F98C26A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0">
                <a:extLst>
                  <a:ext uri="{FF2B5EF4-FFF2-40B4-BE49-F238E27FC236}">
                    <a16:creationId xmlns:a16="http://schemas.microsoft.com/office/drawing/2014/main" id="{7C1A18E7-0607-465E-B0F2-F33CE600B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1">
                <a:extLst>
                  <a:ext uri="{FF2B5EF4-FFF2-40B4-BE49-F238E27FC236}">
                    <a16:creationId xmlns:a16="http://schemas.microsoft.com/office/drawing/2014/main" id="{09117C34-C991-4D36-B11F-8BD420EF2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2">
                <a:extLst>
                  <a:ext uri="{FF2B5EF4-FFF2-40B4-BE49-F238E27FC236}">
                    <a16:creationId xmlns:a16="http://schemas.microsoft.com/office/drawing/2014/main" id="{726B86F2-7A5B-479F-B6D2-2E2E2AE59E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3">
                <a:extLst>
                  <a:ext uri="{FF2B5EF4-FFF2-40B4-BE49-F238E27FC236}">
                    <a16:creationId xmlns:a16="http://schemas.microsoft.com/office/drawing/2014/main" id="{CC5F0198-6633-4BF2-A28B-43D6E1859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4">
                <a:extLst>
                  <a:ext uri="{FF2B5EF4-FFF2-40B4-BE49-F238E27FC236}">
                    <a16:creationId xmlns:a16="http://schemas.microsoft.com/office/drawing/2014/main" id="{706EC646-F3B3-4074-9794-E64D882F15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">
                <a:extLst>
                  <a:ext uri="{FF2B5EF4-FFF2-40B4-BE49-F238E27FC236}">
                    <a16:creationId xmlns:a16="http://schemas.microsoft.com/office/drawing/2014/main" id="{BB82E134-DB36-4167-B3CD-401750BE8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">
                <a:extLst>
                  <a:ext uri="{FF2B5EF4-FFF2-40B4-BE49-F238E27FC236}">
                    <a16:creationId xmlns:a16="http://schemas.microsoft.com/office/drawing/2014/main" id="{A2F553E1-598C-4E9D-B9C0-AE89E167C7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7">
                <a:extLst>
                  <a:ext uri="{FF2B5EF4-FFF2-40B4-BE49-F238E27FC236}">
                    <a16:creationId xmlns:a16="http://schemas.microsoft.com/office/drawing/2014/main" id="{1A453BCB-AD87-4573-9ACF-122ECA624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8">
                <a:extLst>
                  <a:ext uri="{FF2B5EF4-FFF2-40B4-BE49-F238E27FC236}">
                    <a16:creationId xmlns:a16="http://schemas.microsoft.com/office/drawing/2014/main" id="{A4331EF8-3471-488D-AC63-7D47F971A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">
                <a:extLst>
                  <a:ext uri="{FF2B5EF4-FFF2-40B4-BE49-F238E27FC236}">
                    <a16:creationId xmlns:a16="http://schemas.microsoft.com/office/drawing/2014/main" id="{00B15862-42B0-4AE8-B3EE-4A73D7474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0">
                <a:extLst>
                  <a:ext uri="{FF2B5EF4-FFF2-40B4-BE49-F238E27FC236}">
                    <a16:creationId xmlns:a16="http://schemas.microsoft.com/office/drawing/2014/main" id="{B594ACCC-3F3B-48A2-A494-30C5DD17DE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1">
                <a:extLst>
                  <a:ext uri="{FF2B5EF4-FFF2-40B4-BE49-F238E27FC236}">
                    <a16:creationId xmlns:a16="http://schemas.microsoft.com/office/drawing/2014/main" id="{693C5D3D-47BB-4298-B846-6A1501AB2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2">
                <a:extLst>
                  <a:ext uri="{FF2B5EF4-FFF2-40B4-BE49-F238E27FC236}">
                    <a16:creationId xmlns:a16="http://schemas.microsoft.com/office/drawing/2014/main" id="{412F1E00-FCFF-496A-889C-9316BE2F9E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3">
                <a:extLst>
                  <a:ext uri="{FF2B5EF4-FFF2-40B4-BE49-F238E27FC236}">
                    <a16:creationId xmlns:a16="http://schemas.microsoft.com/office/drawing/2014/main" id="{8F7284FA-D682-4FF4-B15D-F99075589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4">
                <a:extLst>
                  <a:ext uri="{FF2B5EF4-FFF2-40B4-BE49-F238E27FC236}">
                    <a16:creationId xmlns:a16="http://schemas.microsoft.com/office/drawing/2014/main" id="{DFF562A8-2958-4B64-9BFF-B06196C905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5">
                <a:extLst>
                  <a:ext uri="{FF2B5EF4-FFF2-40B4-BE49-F238E27FC236}">
                    <a16:creationId xmlns:a16="http://schemas.microsoft.com/office/drawing/2014/main" id="{8D8392EA-8383-4125-A60E-EC6A9AFC3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6">
                <a:extLst>
                  <a:ext uri="{FF2B5EF4-FFF2-40B4-BE49-F238E27FC236}">
                    <a16:creationId xmlns:a16="http://schemas.microsoft.com/office/drawing/2014/main" id="{F5B96407-4A5F-4719-A2F7-9A05DB5ACF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7">
                <a:extLst>
                  <a:ext uri="{FF2B5EF4-FFF2-40B4-BE49-F238E27FC236}">
                    <a16:creationId xmlns:a16="http://schemas.microsoft.com/office/drawing/2014/main" id="{31F1650E-40CF-4DDD-8C27-94FCCB5C6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8">
                <a:extLst>
                  <a:ext uri="{FF2B5EF4-FFF2-40B4-BE49-F238E27FC236}">
                    <a16:creationId xmlns:a16="http://schemas.microsoft.com/office/drawing/2014/main" id="{D81F7AB0-8DB0-42A7-AA9F-6A50706E77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1">
                <a:extLst>
                  <a:ext uri="{FF2B5EF4-FFF2-40B4-BE49-F238E27FC236}">
                    <a16:creationId xmlns:a16="http://schemas.microsoft.com/office/drawing/2014/main" id="{CA2B344A-31D0-4CCC-BD41-9E637FE28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AE11308-D058-4F71-9D54-CDABBEFA9012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55" name="Freeform 39">
                <a:extLst>
                  <a:ext uri="{FF2B5EF4-FFF2-40B4-BE49-F238E27FC236}">
                    <a16:creationId xmlns:a16="http://schemas.microsoft.com/office/drawing/2014/main" id="{D763D1EA-570A-4D78-8F69-2B0887145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0">
                <a:extLst>
                  <a:ext uri="{FF2B5EF4-FFF2-40B4-BE49-F238E27FC236}">
                    <a16:creationId xmlns:a16="http://schemas.microsoft.com/office/drawing/2014/main" id="{599088E6-406C-4D74-A139-5E4E1B95E3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2">
                <a:extLst>
                  <a:ext uri="{FF2B5EF4-FFF2-40B4-BE49-F238E27FC236}">
                    <a16:creationId xmlns:a16="http://schemas.microsoft.com/office/drawing/2014/main" id="{A3F23688-0E75-4F9F-A979-47CA9EC0F4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C8BE81D0-84C2-4894-AF21-73B121250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id="{DD73CD8A-3107-4868-83CD-502796A1B1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5">
                <a:extLst>
                  <a:ext uri="{FF2B5EF4-FFF2-40B4-BE49-F238E27FC236}">
                    <a16:creationId xmlns:a16="http://schemas.microsoft.com/office/drawing/2014/main" id="{546CEF5A-95AF-4662-8722-6A71A2EBF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6">
                <a:extLst>
                  <a:ext uri="{FF2B5EF4-FFF2-40B4-BE49-F238E27FC236}">
                    <a16:creationId xmlns:a16="http://schemas.microsoft.com/office/drawing/2014/main" id="{FDE64678-385B-4838-B2F8-C08F434ADA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7">
                <a:extLst>
                  <a:ext uri="{FF2B5EF4-FFF2-40B4-BE49-F238E27FC236}">
                    <a16:creationId xmlns:a16="http://schemas.microsoft.com/office/drawing/2014/main" id="{2B368779-2E29-4A98-B3C0-21141666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8">
                <a:extLst>
                  <a:ext uri="{FF2B5EF4-FFF2-40B4-BE49-F238E27FC236}">
                    <a16:creationId xmlns:a16="http://schemas.microsoft.com/office/drawing/2014/main" id="{13A71F06-0638-44FD-8BB8-B49856E14D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9">
                <a:extLst>
                  <a:ext uri="{FF2B5EF4-FFF2-40B4-BE49-F238E27FC236}">
                    <a16:creationId xmlns:a16="http://schemas.microsoft.com/office/drawing/2014/main" id="{ACF799B6-1C29-4344-8C0E-59D20A174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0">
                <a:extLst>
                  <a:ext uri="{FF2B5EF4-FFF2-40B4-BE49-F238E27FC236}">
                    <a16:creationId xmlns:a16="http://schemas.microsoft.com/office/drawing/2014/main" id="{17ADF1B1-F056-45E6-BAA6-9CA857459E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1">
                <a:extLst>
                  <a:ext uri="{FF2B5EF4-FFF2-40B4-BE49-F238E27FC236}">
                    <a16:creationId xmlns:a16="http://schemas.microsoft.com/office/drawing/2014/main" id="{9C2D2185-37DF-4211-A7C6-545F13E60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2">
                <a:extLst>
                  <a:ext uri="{FF2B5EF4-FFF2-40B4-BE49-F238E27FC236}">
                    <a16:creationId xmlns:a16="http://schemas.microsoft.com/office/drawing/2014/main" id="{4A77646A-943D-4056-81DD-BCF855F452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3">
                <a:extLst>
                  <a:ext uri="{FF2B5EF4-FFF2-40B4-BE49-F238E27FC236}">
                    <a16:creationId xmlns:a16="http://schemas.microsoft.com/office/drawing/2014/main" id="{7BF2A16B-9A9F-4822-A913-6FAAFDBD1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4">
                <a:extLst>
                  <a:ext uri="{FF2B5EF4-FFF2-40B4-BE49-F238E27FC236}">
                    <a16:creationId xmlns:a16="http://schemas.microsoft.com/office/drawing/2014/main" id="{0F21AB87-5E10-40C2-960B-2421E890D7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5">
                <a:extLst>
                  <a:ext uri="{FF2B5EF4-FFF2-40B4-BE49-F238E27FC236}">
                    <a16:creationId xmlns:a16="http://schemas.microsoft.com/office/drawing/2014/main" id="{364D4F9A-702E-4FBF-9AD4-6528DE78E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6">
                <a:extLst>
                  <a:ext uri="{FF2B5EF4-FFF2-40B4-BE49-F238E27FC236}">
                    <a16:creationId xmlns:a16="http://schemas.microsoft.com/office/drawing/2014/main" id="{E661DFD2-B1F1-4365-8AF4-17D5D2F3E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Freeform 57">
              <a:extLst>
                <a:ext uri="{FF2B5EF4-FFF2-40B4-BE49-F238E27FC236}">
                  <a16:creationId xmlns:a16="http://schemas.microsoft.com/office/drawing/2014/main" id="{F09D5581-3ECC-4F61-946F-8893F04BABD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8">
              <a:extLst>
                <a:ext uri="{FF2B5EF4-FFF2-40B4-BE49-F238E27FC236}">
                  <a16:creationId xmlns:a16="http://schemas.microsoft.com/office/drawing/2014/main" id="{9DE46001-DCBD-4AE8-A165-BF8082D97E9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9">
              <a:extLst>
                <a:ext uri="{FF2B5EF4-FFF2-40B4-BE49-F238E27FC236}">
                  <a16:creationId xmlns:a16="http://schemas.microsoft.com/office/drawing/2014/main" id="{E68B0ECB-78BB-4374-8391-381FF24FF4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0">
              <a:extLst>
                <a:ext uri="{FF2B5EF4-FFF2-40B4-BE49-F238E27FC236}">
                  <a16:creationId xmlns:a16="http://schemas.microsoft.com/office/drawing/2014/main" id="{9821EA5B-66ED-4A4F-8707-3514460349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1">
              <a:extLst>
                <a:ext uri="{FF2B5EF4-FFF2-40B4-BE49-F238E27FC236}">
                  <a16:creationId xmlns:a16="http://schemas.microsoft.com/office/drawing/2014/main" id="{C3106977-6CE1-4FAC-B6EA-D6AB8C33E99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2">
              <a:extLst>
                <a:ext uri="{FF2B5EF4-FFF2-40B4-BE49-F238E27FC236}">
                  <a16:creationId xmlns:a16="http://schemas.microsoft.com/office/drawing/2014/main" id="{362C0C34-C467-42FE-9B76-E9CC24748C9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3">
              <a:extLst>
                <a:ext uri="{FF2B5EF4-FFF2-40B4-BE49-F238E27FC236}">
                  <a16:creationId xmlns:a16="http://schemas.microsoft.com/office/drawing/2014/main" id="{B791EFF7-C48B-4EEE-9EAB-79342FE6B3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4">
              <a:extLst>
                <a:ext uri="{FF2B5EF4-FFF2-40B4-BE49-F238E27FC236}">
                  <a16:creationId xmlns:a16="http://schemas.microsoft.com/office/drawing/2014/main" id="{9943D05F-A1F5-4D97-A282-17AA620A9AD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5">
              <a:extLst>
                <a:ext uri="{FF2B5EF4-FFF2-40B4-BE49-F238E27FC236}">
                  <a16:creationId xmlns:a16="http://schemas.microsoft.com/office/drawing/2014/main" id="{AA4C9C31-DD26-4714-AB27-620381BBD1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7">
              <a:extLst>
                <a:ext uri="{FF2B5EF4-FFF2-40B4-BE49-F238E27FC236}">
                  <a16:creationId xmlns:a16="http://schemas.microsoft.com/office/drawing/2014/main" id="{AB3D6CCA-D171-4BDC-A9BB-9A30034C8C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8">
              <a:extLst>
                <a:ext uri="{FF2B5EF4-FFF2-40B4-BE49-F238E27FC236}">
                  <a16:creationId xmlns:a16="http://schemas.microsoft.com/office/drawing/2014/main" id="{A3C73AFD-9A8B-48EC-938C-1494D3C59F8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0">
              <a:extLst>
                <a:ext uri="{FF2B5EF4-FFF2-40B4-BE49-F238E27FC236}">
                  <a16:creationId xmlns:a16="http://schemas.microsoft.com/office/drawing/2014/main" id="{FE288691-5B7A-492B-AA46-6C2EB07477C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1">
              <a:extLst>
                <a:ext uri="{FF2B5EF4-FFF2-40B4-BE49-F238E27FC236}">
                  <a16:creationId xmlns:a16="http://schemas.microsoft.com/office/drawing/2014/main" id="{98E98B3C-5AE4-4601-B0F8-52528C6D02C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2">
              <a:extLst>
                <a:ext uri="{FF2B5EF4-FFF2-40B4-BE49-F238E27FC236}">
                  <a16:creationId xmlns:a16="http://schemas.microsoft.com/office/drawing/2014/main" id="{7C925756-8E87-4B09-96E3-D047F0D6399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3">
              <a:extLst>
                <a:ext uri="{FF2B5EF4-FFF2-40B4-BE49-F238E27FC236}">
                  <a16:creationId xmlns:a16="http://schemas.microsoft.com/office/drawing/2014/main" id="{6E5A5AD8-7CB9-4C50-B1D9-E9FCB8611A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 83">
              <a:extLst>
                <a:ext uri="{FF2B5EF4-FFF2-40B4-BE49-F238E27FC236}">
                  <a16:creationId xmlns:a16="http://schemas.microsoft.com/office/drawing/2014/main" id="{17989763-645C-45DF-B082-D5420A076A3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Freeform 76">
              <a:extLst>
                <a:ext uri="{FF2B5EF4-FFF2-40B4-BE49-F238E27FC236}">
                  <a16:creationId xmlns:a16="http://schemas.microsoft.com/office/drawing/2014/main" id="{5606A8FF-C2CF-4265-A2B2-B101A3D5A2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9B24BFB-2D0C-4575-9B97-8E59C995D304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53" name="Freeform 75">
                <a:extLst>
                  <a:ext uri="{FF2B5EF4-FFF2-40B4-BE49-F238E27FC236}">
                    <a16:creationId xmlns:a16="http://schemas.microsoft.com/office/drawing/2014/main" id="{862F999E-C587-4B3F-B02B-139E8D6EE83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7">
                <a:extLst>
                  <a:ext uri="{FF2B5EF4-FFF2-40B4-BE49-F238E27FC236}">
                    <a16:creationId xmlns:a16="http://schemas.microsoft.com/office/drawing/2014/main" id="{A4B06CB4-0C44-4C06-AA6E-B9158159BFA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" name="Freeform 62">
              <a:extLst>
                <a:ext uri="{FF2B5EF4-FFF2-40B4-BE49-F238E27FC236}">
                  <a16:creationId xmlns:a16="http://schemas.microsoft.com/office/drawing/2014/main" id="{CF230C0B-16BB-46FC-8B11-8971634C00C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6574033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784231" y="1593974"/>
            <a:ext cx="10074166" cy="2997814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1593974"/>
            <a:ext cx="3069242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308212"/>
                <a:ext cx="2189067" cy="786968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7" y="1773006"/>
                <a:ext cx="2190747" cy="48142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241" y="5585105"/>
            <a:ext cx="10674270" cy="73789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1450478">
              <a:lnSpc>
                <a:spcPct val="150000"/>
              </a:lnSpc>
              <a:defRPr/>
            </a:pPr>
            <a:r>
              <a:rPr lang="zh-CN" altLang="en-US" sz="7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171" y="5397602"/>
            <a:ext cx="1065641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3984" y="4109637"/>
            <a:ext cx="964301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645" y="4109637"/>
            <a:ext cx="964301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73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5" y="4109637"/>
            <a:ext cx="964301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736" y="4109637"/>
            <a:ext cx="966532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6" tIns="0" rIns="0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9B3F1C-BAC2-4517-879B-631674D2CA45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CF821F5-EA54-482E-AB34-978B8335A46F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8">
              <a:extLst>
                <a:ext uri="{FF2B5EF4-FFF2-40B4-BE49-F238E27FC236}">
                  <a16:creationId xmlns:a16="http://schemas.microsoft.com/office/drawing/2014/main" id="{32E1A220-8AC7-4C60-B6F2-C3F631C15CA0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成功项目展示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241A7BF0-601C-4B11-9EFA-4B268973CE6F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156310-303A-4E77-B1B0-24D35D26BB3F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AE34314-845A-4C7A-A66D-FBA1EEF1A12B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70" name="Freeform 6">
                <a:extLst>
                  <a:ext uri="{FF2B5EF4-FFF2-40B4-BE49-F238E27FC236}">
                    <a16:creationId xmlns:a16="http://schemas.microsoft.com/office/drawing/2014/main" id="{01B0443D-A2BB-49CE-BE7F-35A560D860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">
                <a:extLst>
                  <a:ext uri="{FF2B5EF4-FFF2-40B4-BE49-F238E27FC236}">
                    <a16:creationId xmlns:a16="http://schemas.microsoft.com/office/drawing/2014/main" id="{215F6153-6F02-4981-A7F2-1D7C3F696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8">
                <a:extLst>
                  <a:ext uri="{FF2B5EF4-FFF2-40B4-BE49-F238E27FC236}">
                    <a16:creationId xmlns:a16="http://schemas.microsoft.com/office/drawing/2014/main" id="{DE850CAE-D912-4648-A435-25BE2451A4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">
                <a:extLst>
                  <a:ext uri="{FF2B5EF4-FFF2-40B4-BE49-F238E27FC236}">
                    <a16:creationId xmlns:a16="http://schemas.microsoft.com/office/drawing/2014/main" id="{3A5D9155-8FF4-4309-AE39-9032C25F4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0">
                <a:extLst>
                  <a:ext uri="{FF2B5EF4-FFF2-40B4-BE49-F238E27FC236}">
                    <a16:creationId xmlns:a16="http://schemas.microsoft.com/office/drawing/2014/main" id="{52A318C3-1856-4DCB-AAEE-CC2224980F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1">
                <a:extLst>
                  <a:ext uri="{FF2B5EF4-FFF2-40B4-BE49-F238E27FC236}">
                    <a16:creationId xmlns:a16="http://schemas.microsoft.com/office/drawing/2014/main" id="{DAA04F01-D7C7-476C-8B76-000D73460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2">
                <a:extLst>
                  <a:ext uri="{FF2B5EF4-FFF2-40B4-BE49-F238E27FC236}">
                    <a16:creationId xmlns:a16="http://schemas.microsoft.com/office/drawing/2014/main" id="{245346A0-B778-4769-9F06-33E51B7AB2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>
                <a:extLst>
                  <a:ext uri="{FF2B5EF4-FFF2-40B4-BE49-F238E27FC236}">
                    <a16:creationId xmlns:a16="http://schemas.microsoft.com/office/drawing/2014/main" id="{769B840D-F7B4-48B7-8618-98CB618D7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4">
                <a:extLst>
                  <a:ext uri="{FF2B5EF4-FFF2-40B4-BE49-F238E27FC236}">
                    <a16:creationId xmlns:a16="http://schemas.microsoft.com/office/drawing/2014/main" id="{68FA8EA7-AC69-474A-B7C2-E19B808F94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>
                <a:extLst>
                  <a:ext uri="{FF2B5EF4-FFF2-40B4-BE49-F238E27FC236}">
                    <a16:creationId xmlns:a16="http://schemas.microsoft.com/office/drawing/2014/main" id="{9413C355-B643-4589-895D-A4BBD092A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>
                <a:extLst>
                  <a:ext uri="{FF2B5EF4-FFF2-40B4-BE49-F238E27FC236}">
                    <a16:creationId xmlns:a16="http://schemas.microsoft.com/office/drawing/2014/main" id="{68E4BF6D-5B35-46ED-B75E-C6C51977A1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>
                <a:extLst>
                  <a:ext uri="{FF2B5EF4-FFF2-40B4-BE49-F238E27FC236}">
                    <a16:creationId xmlns:a16="http://schemas.microsoft.com/office/drawing/2014/main" id="{F19DF413-0809-4F08-806A-651289371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">
                <a:extLst>
                  <a:ext uri="{FF2B5EF4-FFF2-40B4-BE49-F238E27FC236}">
                    <a16:creationId xmlns:a16="http://schemas.microsoft.com/office/drawing/2014/main" id="{4FEC0DE5-CD43-4285-8BB8-6823EC406D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9">
                <a:extLst>
                  <a:ext uri="{FF2B5EF4-FFF2-40B4-BE49-F238E27FC236}">
                    <a16:creationId xmlns:a16="http://schemas.microsoft.com/office/drawing/2014/main" id="{759F4402-C8C4-4EC8-9CFB-705E932E0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0">
                <a:extLst>
                  <a:ext uri="{FF2B5EF4-FFF2-40B4-BE49-F238E27FC236}">
                    <a16:creationId xmlns:a16="http://schemas.microsoft.com/office/drawing/2014/main" id="{EC1F24E4-BDCA-46A8-B40E-AC6054F44C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1">
                <a:extLst>
                  <a:ext uri="{FF2B5EF4-FFF2-40B4-BE49-F238E27FC236}">
                    <a16:creationId xmlns:a16="http://schemas.microsoft.com/office/drawing/2014/main" id="{2FD5A778-1857-444A-88D0-887B7532B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2">
                <a:extLst>
                  <a:ext uri="{FF2B5EF4-FFF2-40B4-BE49-F238E27FC236}">
                    <a16:creationId xmlns:a16="http://schemas.microsoft.com/office/drawing/2014/main" id="{D73D0A42-A712-44F2-9193-A9CB6663C6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3">
                <a:extLst>
                  <a:ext uri="{FF2B5EF4-FFF2-40B4-BE49-F238E27FC236}">
                    <a16:creationId xmlns:a16="http://schemas.microsoft.com/office/drawing/2014/main" id="{AA3F2535-CA85-4FC4-94D7-EEE5F5ADE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4">
                <a:extLst>
                  <a:ext uri="{FF2B5EF4-FFF2-40B4-BE49-F238E27FC236}">
                    <a16:creationId xmlns:a16="http://schemas.microsoft.com/office/drawing/2014/main" id="{92E82F34-0D94-42A1-9DBE-DEA3A9A229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">
                <a:extLst>
                  <a:ext uri="{FF2B5EF4-FFF2-40B4-BE49-F238E27FC236}">
                    <a16:creationId xmlns:a16="http://schemas.microsoft.com/office/drawing/2014/main" id="{A35144A0-832B-4D78-AE57-5866D3B3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">
                <a:extLst>
                  <a:ext uri="{FF2B5EF4-FFF2-40B4-BE49-F238E27FC236}">
                    <a16:creationId xmlns:a16="http://schemas.microsoft.com/office/drawing/2014/main" id="{8F6C973D-4280-42C8-B0C4-0958EA1CCC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7">
                <a:extLst>
                  <a:ext uri="{FF2B5EF4-FFF2-40B4-BE49-F238E27FC236}">
                    <a16:creationId xmlns:a16="http://schemas.microsoft.com/office/drawing/2014/main" id="{04DDAB55-11BC-456A-A0FD-A31B939CA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">
                <a:extLst>
                  <a:ext uri="{FF2B5EF4-FFF2-40B4-BE49-F238E27FC236}">
                    <a16:creationId xmlns:a16="http://schemas.microsoft.com/office/drawing/2014/main" id="{8E1817B0-EC92-463E-A09A-BE3F76370F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9">
                <a:extLst>
                  <a:ext uri="{FF2B5EF4-FFF2-40B4-BE49-F238E27FC236}">
                    <a16:creationId xmlns:a16="http://schemas.microsoft.com/office/drawing/2014/main" id="{545EE608-AD18-4881-BB08-052F46A94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0">
                <a:extLst>
                  <a:ext uri="{FF2B5EF4-FFF2-40B4-BE49-F238E27FC236}">
                    <a16:creationId xmlns:a16="http://schemas.microsoft.com/office/drawing/2014/main" id="{6BE07AD7-AEAB-417F-95AE-D2DFF74FA5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1">
                <a:extLst>
                  <a:ext uri="{FF2B5EF4-FFF2-40B4-BE49-F238E27FC236}">
                    <a16:creationId xmlns:a16="http://schemas.microsoft.com/office/drawing/2014/main" id="{E3AE258E-0856-49EC-B199-B70AC2EEC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2">
                <a:extLst>
                  <a:ext uri="{FF2B5EF4-FFF2-40B4-BE49-F238E27FC236}">
                    <a16:creationId xmlns:a16="http://schemas.microsoft.com/office/drawing/2014/main" id="{71CB481E-5D6F-419F-8D24-4F91299B78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3">
                <a:extLst>
                  <a:ext uri="{FF2B5EF4-FFF2-40B4-BE49-F238E27FC236}">
                    <a16:creationId xmlns:a16="http://schemas.microsoft.com/office/drawing/2014/main" id="{9C153C57-E0A6-4674-AD6E-F75EE5474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4">
                <a:extLst>
                  <a:ext uri="{FF2B5EF4-FFF2-40B4-BE49-F238E27FC236}">
                    <a16:creationId xmlns:a16="http://schemas.microsoft.com/office/drawing/2014/main" id="{A274460C-7EF7-4CB4-A4C3-3DA3D88FF9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5">
                <a:extLst>
                  <a:ext uri="{FF2B5EF4-FFF2-40B4-BE49-F238E27FC236}">
                    <a16:creationId xmlns:a16="http://schemas.microsoft.com/office/drawing/2014/main" id="{A027F570-C151-4775-B07D-FE1698669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6">
                <a:extLst>
                  <a:ext uri="{FF2B5EF4-FFF2-40B4-BE49-F238E27FC236}">
                    <a16:creationId xmlns:a16="http://schemas.microsoft.com/office/drawing/2014/main" id="{C38737D4-D611-48DC-B6C2-D2202AA435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7">
                <a:extLst>
                  <a:ext uri="{FF2B5EF4-FFF2-40B4-BE49-F238E27FC236}">
                    <a16:creationId xmlns:a16="http://schemas.microsoft.com/office/drawing/2014/main" id="{765B0D6A-3353-4BE2-B9B8-A89D9CDCD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8">
                <a:extLst>
                  <a:ext uri="{FF2B5EF4-FFF2-40B4-BE49-F238E27FC236}">
                    <a16:creationId xmlns:a16="http://schemas.microsoft.com/office/drawing/2014/main" id="{1167DB55-CE2D-4B8A-848A-9FD8044A43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>
                <a:extLst>
                  <a:ext uri="{FF2B5EF4-FFF2-40B4-BE49-F238E27FC236}">
                    <a16:creationId xmlns:a16="http://schemas.microsoft.com/office/drawing/2014/main" id="{EEAE6321-5C34-4FBE-A257-1DF96AE6E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23C76F4-AD0B-4CC9-A79A-77141984BA31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53" name="Freeform 39">
                <a:extLst>
                  <a:ext uri="{FF2B5EF4-FFF2-40B4-BE49-F238E27FC236}">
                    <a16:creationId xmlns:a16="http://schemas.microsoft.com/office/drawing/2014/main" id="{F24DFC8B-4D42-4360-BD76-94D40F582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0">
                <a:extLst>
                  <a:ext uri="{FF2B5EF4-FFF2-40B4-BE49-F238E27FC236}">
                    <a16:creationId xmlns:a16="http://schemas.microsoft.com/office/drawing/2014/main" id="{6904C928-9D47-476C-85CB-80A3DA0996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2">
                <a:extLst>
                  <a:ext uri="{FF2B5EF4-FFF2-40B4-BE49-F238E27FC236}">
                    <a16:creationId xmlns:a16="http://schemas.microsoft.com/office/drawing/2014/main" id="{DB61A18D-D3B2-4B8B-9F82-DABCBF3D6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3">
                <a:extLst>
                  <a:ext uri="{FF2B5EF4-FFF2-40B4-BE49-F238E27FC236}">
                    <a16:creationId xmlns:a16="http://schemas.microsoft.com/office/drawing/2014/main" id="{0D968709-ED3B-4DA3-9316-D5A21790C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4">
                <a:extLst>
                  <a:ext uri="{FF2B5EF4-FFF2-40B4-BE49-F238E27FC236}">
                    <a16:creationId xmlns:a16="http://schemas.microsoft.com/office/drawing/2014/main" id="{021BE49F-B6BA-44E1-ABD3-FE61487254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5">
                <a:extLst>
                  <a:ext uri="{FF2B5EF4-FFF2-40B4-BE49-F238E27FC236}">
                    <a16:creationId xmlns:a16="http://schemas.microsoft.com/office/drawing/2014/main" id="{0FE6B00C-8317-4D72-9E40-769379254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6">
                <a:extLst>
                  <a:ext uri="{FF2B5EF4-FFF2-40B4-BE49-F238E27FC236}">
                    <a16:creationId xmlns:a16="http://schemas.microsoft.com/office/drawing/2014/main" id="{98F10AE1-3632-4E97-A51F-52854C452E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7">
                <a:extLst>
                  <a:ext uri="{FF2B5EF4-FFF2-40B4-BE49-F238E27FC236}">
                    <a16:creationId xmlns:a16="http://schemas.microsoft.com/office/drawing/2014/main" id="{85944BC6-860C-4CED-875E-A3398FC81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8">
                <a:extLst>
                  <a:ext uri="{FF2B5EF4-FFF2-40B4-BE49-F238E27FC236}">
                    <a16:creationId xmlns:a16="http://schemas.microsoft.com/office/drawing/2014/main" id="{7D03A50C-8CFD-4CFC-A141-6A4CEE9474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9">
                <a:extLst>
                  <a:ext uri="{FF2B5EF4-FFF2-40B4-BE49-F238E27FC236}">
                    <a16:creationId xmlns:a16="http://schemas.microsoft.com/office/drawing/2014/main" id="{95AF8C47-5DE0-4EF0-BDB8-72039C613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0">
                <a:extLst>
                  <a:ext uri="{FF2B5EF4-FFF2-40B4-BE49-F238E27FC236}">
                    <a16:creationId xmlns:a16="http://schemas.microsoft.com/office/drawing/2014/main" id="{556DEF46-E4CC-4D25-85E9-1734EEA62A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1">
                <a:extLst>
                  <a:ext uri="{FF2B5EF4-FFF2-40B4-BE49-F238E27FC236}">
                    <a16:creationId xmlns:a16="http://schemas.microsoft.com/office/drawing/2014/main" id="{1C436DE1-CC07-4111-AE5E-C5CE1AFC1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2">
                <a:extLst>
                  <a:ext uri="{FF2B5EF4-FFF2-40B4-BE49-F238E27FC236}">
                    <a16:creationId xmlns:a16="http://schemas.microsoft.com/office/drawing/2014/main" id="{A5359E38-D2CC-4008-B23C-3343D3957B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3">
                <a:extLst>
                  <a:ext uri="{FF2B5EF4-FFF2-40B4-BE49-F238E27FC236}">
                    <a16:creationId xmlns:a16="http://schemas.microsoft.com/office/drawing/2014/main" id="{9A04569A-09D6-4571-83B4-A912DDFC6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4">
                <a:extLst>
                  <a:ext uri="{FF2B5EF4-FFF2-40B4-BE49-F238E27FC236}">
                    <a16:creationId xmlns:a16="http://schemas.microsoft.com/office/drawing/2014/main" id="{5C0B8654-F9CD-4E94-B3E3-2F11C02DBD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5">
                <a:extLst>
                  <a:ext uri="{FF2B5EF4-FFF2-40B4-BE49-F238E27FC236}">
                    <a16:creationId xmlns:a16="http://schemas.microsoft.com/office/drawing/2014/main" id="{FD226FD5-915D-457B-A832-285809E38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6">
                <a:extLst>
                  <a:ext uri="{FF2B5EF4-FFF2-40B4-BE49-F238E27FC236}">
                    <a16:creationId xmlns:a16="http://schemas.microsoft.com/office/drawing/2014/main" id="{E039EE94-FF46-4817-AD27-2E8E842FE4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Freeform 57">
              <a:extLst>
                <a:ext uri="{FF2B5EF4-FFF2-40B4-BE49-F238E27FC236}">
                  <a16:creationId xmlns:a16="http://schemas.microsoft.com/office/drawing/2014/main" id="{064E425F-32B3-4D3A-9DE1-8E16F3B1FD1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>
              <a:extLst>
                <a:ext uri="{FF2B5EF4-FFF2-40B4-BE49-F238E27FC236}">
                  <a16:creationId xmlns:a16="http://schemas.microsoft.com/office/drawing/2014/main" id="{FA12FB3A-CABA-4886-B042-9328D917AD1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12DF3659-3DB9-40A5-9168-71D754BD117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0">
              <a:extLst>
                <a:ext uri="{FF2B5EF4-FFF2-40B4-BE49-F238E27FC236}">
                  <a16:creationId xmlns:a16="http://schemas.microsoft.com/office/drawing/2014/main" id="{F9AAB1A3-E752-44D7-A64F-AA556F97032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1">
              <a:extLst>
                <a:ext uri="{FF2B5EF4-FFF2-40B4-BE49-F238E27FC236}">
                  <a16:creationId xmlns:a16="http://schemas.microsoft.com/office/drawing/2014/main" id="{D7488BDF-FF5D-490A-82C8-F234F4DC0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2">
              <a:extLst>
                <a:ext uri="{FF2B5EF4-FFF2-40B4-BE49-F238E27FC236}">
                  <a16:creationId xmlns:a16="http://schemas.microsoft.com/office/drawing/2014/main" id="{F7447014-5D13-4339-BB64-79BF7313C4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">
              <a:extLst>
                <a:ext uri="{FF2B5EF4-FFF2-40B4-BE49-F238E27FC236}">
                  <a16:creationId xmlns:a16="http://schemas.microsoft.com/office/drawing/2014/main" id="{F187C450-0A77-4ED8-9FEF-75D2B657305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4">
              <a:extLst>
                <a:ext uri="{FF2B5EF4-FFF2-40B4-BE49-F238E27FC236}">
                  <a16:creationId xmlns:a16="http://schemas.microsoft.com/office/drawing/2014/main" id="{8EE150D9-EAC2-491C-9247-50EBD9DDD7A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">
              <a:extLst>
                <a:ext uri="{FF2B5EF4-FFF2-40B4-BE49-F238E27FC236}">
                  <a16:creationId xmlns:a16="http://schemas.microsoft.com/office/drawing/2014/main" id="{4FF1253B-1FD4-48C5-9CFC-67038463B8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7">
              <a:extLst>
                <a:ext uri="{FF2B5EF4-FFF2-40B4-BE49-F238E27FC236}">
                  <a16:creationId xmlns:a16="http://schemas.microsoft.com/office/drawing/2014/main" id="{EB4677CC-38F6-4DD8-8867-33A0E015FCD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id="{B88D09A0-2309-43A0-BCEB-73153CB0AD1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0">
              <a:extLst>
                <a:ext uri="{FF2B5EF4-FFF2-40B4-BE49-F238E27FC236}">
                  <a16:creationId xmlns:a16="http://schemas.microsoft.com/office/drawing/2014/main" id="{4D237082-4D3E-4AF3-B583-ED632EA4A98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1">
              <a:extLst>
                <a:ext uri="{FF2B5EF4-FFF2-40B4-BE49-F238E27FC236}">
                  <a16:creationId xmlns:a16="http://schemas.microsoft.com/office/drawing/2014/main" id="{26006468-4673-45A8-BC0D-1A841C77B99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2">
              <a:extLst>
                <a:ext uri="{FF2B5EF4-FFF2-40B4-BE49-F238E27FC236}">
                  <a16:creationId xmlns:a16="http://schemas.microsoft.com/office/drawing/2014/main" id="{9EA9791F-1667-4DB0-866F-B81A303AE79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3">
              <a:extLst>
                <a:ext uri="{FF2B5EF4-FFF2-40B4-BE49-F238E27FC236}">
                  <a16:creationId xmlns:a16="http://schemas.microsoft.com/office/drawing/2014/main" id="{1492670B-09DB-43FE-A64D-BA89C8D9026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任意多边形 83">
              <a:extLst>
                <a:ext uri="{FF2B5EF4-FFF2-40B4-BE49-F238E27FC236}">
                  <a16:creationId xmlns:a16="http://schemas.microsoft.com/office/drawing/2014/main" id="{8D9CE125-8B5E-4505-9F4D-7ECCE0AD2BA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7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Freeform 76">
              <a:extLst>
                <a:ext uri="{FF2B5EF4-FFF2-40B4-BE49-F238E27FC236}">
                  <a16:creationId xmlns:a16="http://schemas.microsoft.com/office/drawing/2014/main" id="{9E8355FD-45DD-4BE2-A324-425E832E5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8D49977-4596-470C-B7E1-078522AD2CE2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51" name="Freeform 75">
                <a:extLst>
                  <a:ext uri="{FF2B5EF4-FFF2-40B4-BE49-F238E27FC236}">
                    <a16:creationId xmlns:a16="http://schemas.microsoft.com/office/drawing/2014/main" id="{573C292B-4512-4540-A8A2-F89113E9EB8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7">
                <a:extLst>
                  <a:ext uri="{FF2B5EF4-FFF2-40B4-BE49-F238E27FC236}">
                    <a16:creationId xmlns:a16="http://schemas.microsoft.com/office/drawing/2014/main" id="{0CBAD873-F0CA-4376-B56E-6974B8DD0E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8415CAD3-9E67-4E75-A45E-A79BB08437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8730198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9046763" y="27724"/>
            <a:ext cx="3956496" cy="3797424"/>
            <a:chOff x="-1" y="15748"/>
            <a:chExt cx="3956496" cy="3797424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394070" y="15748"/>
              <a:ext cx="654559" cy="1061838"/>
            </a:xfrm>
            <a:custGeom>
              <a:avLst/>
              <a:gdLst>
                <a:gd name="T0" fmla="*/ 16 w 292"/>
                <a:gd name="T1" fmla="*/ 438 h 472"/>
                <a:gd name="T2" fmla="*/ 32 w 292"/>
                <a:gd name="T3" fmla="*/ 449 h 472"/>
                <a:gd name="T4" fmla="*/ 18 w 292"/>
                <a:gd name="T5" fmla="*/ 472 h 472"/>
                <a:gd name="T6" fmla="*/ 0 w 292"/>
                <a:gd name="T7" fmla="*/ 463 h 472"/>
                <a:gd name="T8" fmla="*/ 16 w 292"/>
                <a:gd name="T9" fmla="*/ 438 h 472"/>
                <a:gd name="T10" fmla="*/ 44 w 292"/>
                <a:gd name="T11" fmla="*/ 390 h 472"/>
                <a:gd name="T12" fmla="*/ 61 w 292"/>
                <a:gd name="T13" fmla="*/ 400 h 472"/>
                <a:gd name="T14" fmla="*/ 47 w 292"/>
                <a:gd name="T15" fmla="*/ 425 h 472"/>
                <a:gd name="T16" fmla="*/ 30 w 292"/>
                <a:gd name="T17" fmla="*/ 414 h 472"/>
                <a:gd name="T18" fmla="*/ 44 w 292"/>
                <a:gd name="T19" fmla="*/ 390 h 472"/>
                <a:gd name="T20" fmla="*/ 74 w 292"/>
                <a:gd name="T21" fmla="*/ 341 h 472"/>
                <a:gd name="T22" fmla="*/ 89 w 292"/>
                <a:gd name="T23" fmla="*/ 351 h 472"/>
                <a:gd name="T24" fmla="*/ 75 w 292"/>
                <a:gd name="T25" fmla="*/ 376 h 472"/>
                <a:gd name="T26" fmla="*/ 60 w 292"/>
                <a:gd name="T27" fmla="*/ 365 h 472"/>
                <a:gd name="T28" fmla="*/ 74 w 292"/>
                <a:gd name="T29" fmla="*/ 341 h 472"/>
                <a:gd name="T30" fmla="*/ 102 w 292"/>
                <a:gd name="T31" fmla="*/ 292 h 472"/>
                <a:gd name="T32" fmla="*/ 119 w 292"/>
                <a:gd name="T33" fmla="*/ 302 h 472"/>
                <a:gd name="T34" fmla="*/ 105 w 292"/>
                <a:gd name="T35" fmla="*/ 327 h 472"/>
                <a:gd name="T36" fmla="*/ 88 w 292"/>
                <a:gd name="T37" fmla="*/ 316 h 472"/>
                <a:gd name="T38" fmla="*/ 102 w 292"/>
                <a:gd name="T39" fmla="*/ 292 h 472"/>
                <a:gd name="T40" fmla="*/ 131 w 292"/>
                <a:gd name="T41" fmla="*/ 243 h 472"/>
                <a:gd name="T42" fmla="*/ 147 w 292"/>
                <a:gd name="T43" fmla="*/ 254 h 472"/>
                <a:gd name="T44" fmla="*/ 133 w 292"/>
                <a:gd name="T45" fmla="*/ 278 h 472"/>
                <a:gd name="T46" fmla="*/ 117 w 292"/>
                <a:gd name="T47" fmla="*/ 267 h 472"/>
                <a:gd name="T48" fmla="*/ 131 w 292"/>
                <a:gd name="T49" fmla="*/ 243 h 472"/>
                <a:gd name="T50" fmla="*/ 159 w 292"/>
                <a:gd name="T51" fmla="*/ 196 h 472"/>
                <a:gd name="T52" fmla="*/ 177 w 292"/>
                <a:gd name="T53" fmla="*/ 205 h 472"/>
                <a:gd name="T54" fmla="*/ 163 w 292"/>
                <a:gd name="T55" fmla="*/ 229 h 472"/>
                <a:gd name="T56" fmla="*/ 145 w 292"/>
                <a:gd name="T57" fmla="*/ 220 h 472"/>
                <a:gd name="T58" fmla="*/ 159 w 292"/>
                <a:gd name="T59" fmla="*/ 196 h 472"/>
                <a:gd name="T60" fmla="*/ 189 w 292"/>
                <a:gd name="T61" fmla="*/ 147 h 472"/>
                <a:gd name="T62" fmla="*/ 206 w 292"/>
                <a:gd name="T63" fmla="*/ 156 h 472"/>
                <a:gd name="T64" fmla="*/ 191 w 292"/>
                <a:gd name="T65" fmla="*/ 180 h 472"/>
                <a:gd name="T66" fmla="*/ 175 w 292"/>
                <a:gd name="T67" fmla="*/ 171 h 472"/>
                <a:gd name="T68" fmla="*/ 189 w 292"/>
                <a:gd name="T69" fmla="*/ 147 h 472"/>
                <a:gd name="T70" fmla="*/ 217 w 292"/>
                <a:gd name="T71" fmla="*/ 98 h 472"/>
                <a:gd name="T72" fmla="*/ 234 w 292"/>
                <a:gd name="T73" fmla="*/ 109 h 472"/>
                <a:gd name="T74" fmla="*/ 220 w 292"/>
                <a:gd name="T75" fmla="*/ 133 h 472"/>
                <a:gd name="T76" fmla="*/ 203 w 292"/>
                <a:gd name="T77" fmla="*/ 123 h 472"/>
                <a:gd name="T78" fmla="*/ 217 w 292"/>
                <a:gd name="T79" fmla="*/ 98 h 472"/>
                <a:gd name="T80" fmla="*/ 246 w 292"/>
                <a:gd name="T81" fmla="*/ 49 h 472"/>
                <a:gd name="T82" fmla="*/ 264 w 292"/>
                <a:gd name="T83" fmla="*/ 60 h 472"/>
                <a:gd name="T84" fmla="*/ 248 w 292"/>
                <a:gd name="T85" fmla="*/ 84 h 472"/>
                <a:gd name="T86" fmla="*/ 233 w 292"/>
                <a:gd name="T87" fmla="*/ 74 h 472"/>
                <a:gd name="T88" fmla="*/ 246 w 292"/>
                <a:gd name="T89" fmla="*/ 49 h 472"/>
                <a:gd name="T90" fmla="*/ 276 w 292"/>
                <a:gd name="T91" fmla="*/ 0 h 472"/>
                <a:gd name="T92" fmla="*/ 292 w 292"/>
                <a:gd name="T93" fmla="*/ 11 h 472"/>
                <a:gd name="T94" fmla="*/ 278 w 292"/>
                <a:gd name="T95" fmla="*/ 35 h 472"/>
                <a:gd name="T96" fmla="*/ 260 w 292"/>
                <a:gd name="T97" fmla="*/ 25 h 472"/>
                <a:gd name="T98" fmla="*/ 276 w 292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2" h="472">
                  <a:moveTo>
                    <a:pt x="16" y="438"/>
                  </a:moveTo>
                  <a:lnTo>
                    <a:pt x="32" y="449"/>
                  </a:lnTo>
                  <a:lnTo>
                    <a:pt x="18" y="472"/>
                  </a:lnTo>
                  <a:lnTo>
                    <a:pt x="0" y="463"/>
                  </a:lnTo>
                  <a:lnTo>
                    <a:pt x="16" y="438"/>
                  </a:lnTo>
                  <a:close/>
                  <a:moveTo>
                    <a:pt x="44" y="390"/>
                  </a:moveTo>
                  <a:lnTo>
                    <a:pt x="61" y="400"/>
                  </a:lnTo>
                  <a:lnTo>
                    <a:pt x="47" y="425"/>
                  </a:lnTo>
                  <a:lnTo>
                    <a:pt x="30" y="414"/>
                  </a:lnTo>
                  <a:lnTo>
                    <a:pt x="44" y="390"/>
                  </a:lnTo>
                  <a:close/>
                  <a:moveTo>
                    <a:pt x="74" y="341"/>
                  </a:moveTo>
                  <a:lnTo>
                    <a:pt x="89" y="351"/>
                  </a:lnTo>
                  <a:lnTo>
                    <a:pt x="75" y="376"/>
                  </a:lnTo>
                  <a:lnTo>
                    <a:pt x="60" y="365"/>
                  </a:lnTo>
                  <a:lnTo>
                    <a:pt x="74" y="341"/>
                  </a:lnTo>
                  <a:close/>
                  <a:moveTo>
                    <a:pt x="102" y="292"/>
                  </a:moveTo>
                  <a:lnTo>
                    <a:pt x="119" y="302"/>
                  </a:lnTo>
                  <a:lnTo>
                    <a:pt x="105" y="327"/>
                  </a:lnTo>
                  <a:lnTo>
                    <a:pt x="88" y="316"/>
                  </a:lnTo>
                  <a:lnTo>
                    <a:pt x="102" y="292"/>
                  </a:lnTo>
                  <a:close/>
                  <a:moveTo>
                    <a:pt x="131" y="243"/>
                  </a:moveTo>
                  <a:lnTo>
                    <a:pt x="147" y="254"/>
                  </a:lnTo>
                  <a:lnTo>
                    <a:pt x="133" y="278"/>
                  </a:lnTo>
                  <a:lnTo>
                    <a:pt x="117" y="267"/>
                  </a:lnTo>
                  <a:lnTo>
                    <a:pt x="131" y="243"/>
                  </a:lnTo>
                  <a:close/>
                  <a:moveTo>
                    <a:pt x="159" y="196"/>
                  </a:moveTo>
                  <a:lnTo>
                    <a:pt x="177" y="205"/>
                  </a:lnTo>
                  <a:lnTo>
                    <a:pt x="163" y="229"/>
                  </a:lnTo>
                  <a:lnTo>
                    <a:pt x="145" y="220"/>
                  </a:lnTo>
                  <a:lnTo>
                    <a:pt x="159" y="196"/>
                  </a:lnTo>
                  <a:close/>
                  <a:moveTo>
                    <a:pt x="189" y="147"/>
                  </a:moveTo>
                  <a:lnTo>
                    <a:pt x="206" y="156"/>
                  </a:lnTo>
                  <a:lnTo>
                    <a:pt x="191" y="180"/>
                  </a:lnTo>
                  <a:lnTo>
                    <a:pt x="175" y="171"/>
                  </a:lnTo>
                  <a:lnTo>
                    <a:pt x="189" y="147"/>
                  </a:lnTo>
                  <a:close/>
                  <a:moveTo>
                    <a:pt x="217" y="98"/>
                  </a:moveTo>
                  <a:lnTo>
                    <a:pt x="234" y="109"/>
                  </a:lnTo>
                  <a:lnTo>
                    <a:pt x="220" y="133"/>
                  </a:lnTo>
                  <a:lnTo>
                    <a:pt x="203" y="123"/>
                  </a:lnTo>
                  <a:lnTo>
                    <a:pt x="217" y="98"/>
                  </a:lnTo>
                  <a:close/>
                  <a:moveTo>
                    <a:pt x="246" y="49"/>
                  </a:moveTo>
                  <a:lnTo>
                    <a:pt x="264" y="60"/>
                  </a:lnTo>
                  <a:lnTo>
                    <a:pt x="248" y="84"/>
                  </a:lnTo>
                  <a:lnTo>
                    <a:pt x="233" y="74"/>
                  </a:lnTo>
                  <a:lnTo>
                    <a:pt x="246" y="49"/>
                  </a:lnTo>
                  <a:close/>
                  <a:moveTo>
                    <a:pt x="276" y="0"/>
                  </a:moveTo>
                  <a:lnTo>
                    <a:pt x="292" y="11"/>
                  </a:lnTo>
                  <a:lnTo>
                    <a:pt x="278" y="35"/>
                  </a:lnTo>
                  <a:lnTo>
                    <a:pt x="260" y="25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331304" y="1111332"/>
              <a:ext cx="71732" cy="78739"/>
            </a:xfrm>
            <a:custGeom>
              <a:avLst/>
              <a:gdLst>
                <a:gd name="T0" fmla="*/ 14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8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3 w 32"/>
                <a:gd name="T15" fmla="*/ 2 h 35"/>
                <a:gd name="T16" fmla="*/ 14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4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3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685712" y="15748"/>
              <a:ext cx="650076" cy="1061838"/>
            </a:xfrm>
            <a:custGeom>
              <a:avLst/>
              <a:gdLst>
                <a:gd name="T0" fmla="*/ 276 w 290"/>
                <a:gd name="T1" fmla="*/ 438 h 472"/>
                <a:gd name="T2" fmla="*/ 290 w 290"/>
                <a:gd name="T3" fmla="*/ 463 h 472"/>
                <a:gd name="T4" fmla="*/ 274 w 290"/>
                <a:gd name="T5" fmla="*/ 472 h 472"/>
                <a:gd name="T6" fmla="*/ 260 w 290"/>
                <a:gd name="T7" fmla="*/ 449 h 472"/>
                <a:gd name="T8" fmla="*/ 276 w 290"/>
                <a:gd name="T9" fmla="*/ 438 h 472"/>
                <a:gd name="T10" fmla="*/ 248 w 290"/>
                <a:gd name="T11" fmla="*/ 390 h 472"/>
                <a:gd name="T12" fmla="*/ 262 w 290"/>
                <a:gd name="T13" fmla="*/ 414 h 472"/>
                <a:gd name="T14" fmla="*/ 245 w 290"/>
                <a:gd name="T15" fmla="*/ 425 h 472"/>
                <a:gd name="T16" fmla="*/ 231 w 290"/>
                <a:gd name="T17" fmla="*/ 400 h 472"/>
                <a:gd name="T18" fmla="*/ 248 w 290"/>
                <a:gd name="T19" fmla="*/ 390 h 472"/>
                <a:gd name="T20" fmla="*/ 219 w 290"/>
                <a:gd name="T21" fmla="*/ 341 h 472"/>
                <a:gd name="T22" fmla="*/ 232 w 290"/>
                <a:gd name="T23" fmla="*/ 365 h 472"/>
                <a:gd name="T24" fmla="*/ 217 w 290"/>
                <a:gd name="T25" fmla="*/ 376 h 472"/>
                <a:gd name="T26" fmla="*/ 201 w 290"/>
                <a:gd name="T27" fmla="*/ 351 h 472"/>
                <a:gd name="T28" fmla="*/ 219 w 290"/>
                <a:gd name="T29" fmla="*/ 341 h 472"/>
                <a:gd name="T30" fmla="*/ 191 w 290"/>
                <a:gd name="T31" fmla="*/ 292 h 472"/>
                <a:gd name="T32" fmla="*/ 205 w 290"/>
                <a:gd name="T33" fmla="*/ 316 h 472"/>
                <a:gd name="T34" fmla="*/ 187 w 290"/>
                <a:gd name="T35" fmla="*/ 327 h 472"/>
                <a:gd name="T36" fmla="*/ 173 w 290"/>
                <a:gd name="T37" fmla="*/ 302 h 472"/>
                <a:gd name="T38" fmla="*/ 191 w 290"/>
                <a:gd name="T39" fmla="*/ 292 h 472"/>
                <a:gd name="T40" fmla="*/ 161 w 290"/>
                <a:gd name="T41" fmla="*/ 243 h 472"/>
                <a:gd name="T42" fmla="*/ 175 w 290"/>
                <a:gd name="T43" fmla="*/ 267 h 472"/>
                <a:gd name="T44" fmla="*/ 159 w 290"/>
                <a:gd name="T45" fmla="*/ 278 h 472"/>
                <a:gd name="T46" fmla="*/ 143 w 290"/>
                <a:gd name="T47" fmla="*/ 254 h 472"/>
                <a:gd name="T48" fmla="*/ 161 w 290"/>
                <a:gd name="T49" fmla="*/ 243 h 472"/>
                <a:gd name="T50" fmla="*/ 131 w 290"/>
                <a:gd name="T51" fmla="*/ 196 h 472"/>
                <a:gd name="T52" fmla="*/ 147 w 290"/>
                <a:gd name="T53" fmla="*/ 220 h 472"/>
                <a:gd name="T54" fmla="*/ 129 w 290"/>
                <a:gd name="T55" fmla="*/ 229 h 472"/>
                <a:gd name="T56" fmla="*/ 115 w 290"/>
                <a:gd name="T57" fmla="*/ 205 h 472"/>
                <a:gd name="T58" fmla="*/ 131 w 290"/>
                <a:gd name="T59" fmla="*/ 196 h 472"/>
                <a:gd name="T60" fmla="*/ 103 w 290"/>
                <a:gd name="T61" fmla="*/ 147 h 472"/>
                <a:gd name="T62" fmla="*/ 117 w 290"/>
                <a:gd name="T63" fmla="*/ 171 h 472"/>
                <a:gd name="T64" fmla="*/ 102 w 290"/>
                <a:gd name="T65" fmla="*/ 180 h 472"/>
                <a:gd name="T66" fmla="*/ 86 w 290"/>
                <a:gd name="T67" fmla="*/ 156 h 472"/>
                <a:gd name="T68" fmla="*/ 103 w 290"/>
                <a:gd name="T69" fmla="*/ 147 h 472"/>
                <a:gd name="T70" fmla="*/ 74 w 290"/>
                <a:gd name="T71" fmla="*/ 98 h 472"/>
                <a:gd name="T72" fmla="*/ 89 w 290"/>
                <a:gd name="T73" fmla="*/ 123 h 472"/>
                <a:gd name="T74" fmla="*/ 72 w 290"/>
                <a:gd name="T75" fmla="*/ 133 h 472"/>
                <a:gd name="T76" fmla="*/ 58 w 290"/>
                <a:gd name="T77" fmla="*/ 109 h 472"/>
                <a:gd name="T78" fmla="*/ 74 w 290"/>
                <a:gd name="T79" fmla="*/ 98 h 472"/>
                <a:gd name="T80" fmla="*/ 46 w 290"/>
                <a:gd name="T81" fmla="*/ 49 h 472"/>
                <a:gd name="T82" fmla="*/ 60 w 290"/>
                <a:gd name="T83" fmla="*/ 74 h 472"/>
                <a:gd name="T84" fmla="*/ 42 w 290"/>
                <a:gd name="T85" fmla="*/ 84 h 472"/>
                <a:gd name="T86" fmla="*/ 28 w 290"/>
                <a:gd name="T87" fmla="*/ 60 h 472"/>
                <a:gd name="T88" fmla="*/ 46 w 290"/>
                <a:gd name="T89" fmla="*/ 49 h 472"/>
                <a:gd name="T90" fmla="*/ 16 w 290"/>
                <a:gd name="T91" fmla="*/ 0 h 472"/>
                <a:gd name="T92" fmla="*/ 32 w 290"/>
                <a:gd name="T93" fmla="*/ 25 h 472"/>
                <a:gd name="T94" fmla="*/ 14 w 290"/>
                <a:gd name="T95" fmla="*/ 35 h 472"/>
                <a:gd name="T96" fmla="*/ 0 w 290"/>
                <a:gd name="T97" fmla="*/ 11 h 472"/>
                <a:gd name="T98" fmla="*/ 16 w 290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" h="472">
                  <a:moveTo>
                    <a:pt x="276" y="438"/>
                  </a:moveTo>
                  <a:lnTo>
                    <a:pt x="290" y="463"/>
                  </a:lnTo>
                  <a:lnTo>
                    <a:pt x="274" y="472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5" y="425"/>
                  </a:lnTo>
                  <a:lnTo>
                    <a:pt x="231" y="400"/>
                  </a:lnTo>
                  <a:lnTo>
                    <a:pt x="248" y="390"/>
                  </a:lnTo>
                  <a:close/>
                  <a:moveTo>
                    <a:pt x="219" y="341"/>
                  </a:moveTo>
                  <a:lnTo>
                    <a:pt x="232" y="365"/>
                  </a:lnTo>
                  <a:lnTo>
                    <a:pt x="217" y="376"/>
                  </a:lnTo>
                  <a:lnTo>
                    <a:pt x="201" y="351"/>
                  </a:lnTo>
                  <a:lnTo>
                    <a:pt x="219" y="341"/>
                  </a:lnTo>
                  <a:close/>
                  <a:moveTo>
                    <a:pt x="191" y="292"/>
                  </a:moveTo>
                  <a:lnTo>
                    <a:pt x="205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1" y="292"/>
                  </a:lnTo>
                  <a:close/>
                  <a:moveTo>
                    <a:pt x="161" y="243"/>
                  </a:moveTo>
                  <a:lnTo>
                    <a:pt x="175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3"/>
                  </a:lnTo>
                  <a:close/>
                  <a:moveTo>
                    <a:pt x="131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2" y="180"/>
                  </a:lnTo>
                  <a:lnTo>
                    <a:pt x="86" y="156"/>
                  </a:lnTo>
                  <a:lnTo>
                    <a:pt x="103" y="147"/>
                  </a:lnTo>
                  <a:close/>
                  <a:moveTo>
                    <a:pt x="74" y="98"/>
                  </a:moveTo>
                  <a:lnTo>
                    <a:pt x="89" y="123"/>
                  </a:lnTo>
                  <a:lnTo>
                    <a:pt x="72" y="133"/>
                  </a:lnTo>
                  <a:lnTo>
                    <a:pt x="58" y="109"/>
                  </a:lnTo>
                  <a:lnTo>
                    <a:pt x="74" y="98"/>
                  </a:lnTo>
                  <a:close/>
                  <a:moveTo>
                    <a:pt x="46" y="49"/>
                  </a:moveTo>
                  <a:lnTo>
                    <a:pt x="60" y="74"/>
                  </a:lnTo>
                  <a:lnTo>
                    <a:pt x="42" y="84"/>
                  </a:lnTo>
                  <a:lnTo>
                    <a:pt x="28" y="60"/>
                  </a:lnTo>
                  <a:lnTo>
                    <a:pt x="46" y="49"/>
                  </a:lnTo>
                  <a:close/>
                  <a:moveTo>
                    <a:pt x="16" y="0"/>
                  </a:moveTo>
                  <a:lnTo>
                    <a:pt x="32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-1" y="2422882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5007" y="1217065"/>
              <a:ext cx="721808" cy="1172072"/>
            </a:xfrm>
            <a:custGeom>
              <a:avLst/>
              <a:gdLst>
                <a:gd name="T0" fmla="*/ 16 w 322"/>
                <a:gd name="T1" fmla="*/ 487 h 521"/>
                <a:gd name="T2" fmla="*/ 32 w 322"/>
                <a:gd name="T3" fmla="*/ 498 h 521"/>
                <a:gd name="T4" fmla="*/ 18 w 322"/>
                <a:gd name="T5" fmla="*/ 521 h 521"/>
                <a:gd name="T6" fmla="*/ 0 w 322"/>
                <a:gd name="T7" fmla="*/ 512 h 521"/>
                <a:gd name="T8" fmla="*/ 16 w 322"/>
                <a:gd name="T9" fmla="*/ 487 h 521"/>
                <a:gd name="T10" fmla="*/ 44 w 322"/>
                <a:gd name="T11" fmla="*/ 439 h 521"/>
                <a:gd name="T12" fmla="*/ 62 w 322"/>
                <a:gd name="T13" fmla="*/ 449 h 521"/>
                <a:gd name="T14" fmla="*/ 48 w 322"/>
                <a:gd name="T15" fmla="*/ 473 h 521"/>
                <a:gd name="T16" fmla="*/ 30 w 322"/>
                <a:gd name="T17" fmla="*/ 463 h 521"/>
                <a:gd name="T18" fmla="*/ 44 w 322"/>
                <a:gd name="T19" fmla="*/ 439 h 521"/>
                <a:gd name="T20" fmla="*/ 74 w 322"/>
                <a:gd name="T21" fmla="*/ 390 h 521"/>
                <a:gd name="T22" fmla="*/ 89 w 322"/>
                <a:gd name="T23" fmla="*/ 400 h 521"/>
                <a:gd name="T24" fmla="*/ 76 w 322"/>
                <a:gd name="T25" fmla="*/ 425 h 521"/>
                <a:gd name="T26" fmla="*/ 60 w 322"/>
                <a:gd name="T27" fmla="*/ 414 h 521"/>
                <a:gd name="T28" fmla="*/ 74 w 322"/>
                <a:gd name="T29" fmla="*/ 390 h 521"/>
                <a:gd name="T30" fmla="*/ 102 w 322"/>
                <a:gd name="T31" fmla="*/ 341 h 521"/>
                <a:gd name="T32" fmla="*/ 119 w 322"/>
                <a:gd name="T33" fmla="*/ 351 h 521"/>
                <a:gd name="T34" fmla="*/ 105 w 322"/>
                <a:gd name="T35" fmla="*/ 376 h 521"/>
                <a:gd name="T36" fmla="*/ 88 w 322"/>
                <a:gd name="T37" fmla="*/ 365 h 521"/>
                <a:gd name="T38" fmla="*/ 102 w 322"/>
                <a:gd name="T39" fmla="*/ 341 h 521"/>
                <a:gd name="T40" fmla="*/ 131 w 322"/>
                <a:gd name="T41" fmla="*/ 292 h 521"/>
                <a:gd name="T42" fmla="*/ 149 w 322"/>
                <a:gd name="T43" fmla="*/ 302 h 521"/>
                <a:gd name="T44" fmla="*/ 133 w 322"/>
                <a:gd name="T45" fmla="*/ 327 h 521"/>
                <a:gd name="T46" fmla="*/ 117 w 322"/>
                <a:gd name="T47" fmla="*/ 316 h 521"/>
                <a:gd name="T48" fmla="*/ 131 w 322"/>
                <a:gd name="T49" fmla="*/ 292 h 521"/>
                <a:gd name="T50" fmla="*/ 159 w 322"/>
                <a:gd name="T51" fmla="*/ 245 h 521"/>
                <a:gd name="T52" fmla="*/ 177 w 322"/>
                <a:gd name="T53" fmla="*/ 254 h 521"/>
                <a:gd name="T54" fmla="*/ 163 w 322"/>
                <a:gd name="T55" fmla="*/ 278 h 521"/>
                <a:gd name="T56" fmla="*/ 145 w 322"/>
                <a:gd name="T57" fmla="*/ 267 h 521"/>
                <a:gd name="T58" fmla="*/ 159 w 322"/>
                <a:gd name="T59" fmla="*/ 245 h 521"/>
                <a:gd name="T60" fmla="*/ 189 w 322"/>
                <a:gd name="T61" fmla="*/ 196 h 521"/>
                <a:gd name="T62" fmla="*/ 206 w 322"/>
                <a:gd name="T63" fmla="*/ 205 h 521"/>
                <a:gd name="T64" fmla="*/ 191 w 322"/>
                <a:gd name="T65" fmla="*/ 229 h 521"/>
                <a:gd name="T66" fmla="*/ 175 w 322"/>
                <a:gd name="T67" fmla="*/ 220 h 521"/>
                <a:gd name="T68" fmla="*/ 189 w 322"/>
                <a:gd name="T69" fmla="*/ 196 h 521"/>
                <a:gd name="T70" fmla="*/ 219 w 322"/>
                <a:gd name="T71" fmla="*/ 147 h 521"/>
                <a:gd name="T72" fmla="*/ 234 w 322"/>
                <a:gd name="T73" fmla="*/ 158 h 521"/>
                <a:gd name="T74" fmla="*/ 220 w 322"/>
                <a:gd name="T75" fmla="*/ 180 h 521"/>
                <a:gd name="T76" fmla="*/ 203 w 322"/>
                <a:gd name="T77" fmla="*/ 171 h 521"/>
                <a:gd name="T78" fmla="*/ 219 w 322"/>
                <a:gd name="T79" fmla="*/ 147 h 521"/>
                <a:gd name="T80" fmla="*/ 247 w 322"/>
                <a:gd name="T81" fmla="*/ 98 h 521"/>
                <a:gd name="T82" fmla="*/ 264 w 322"/>
                <a:gd name="T83" fmla="*/ 109 h 521"/>
                <a:gd name="T84" fmla="*/ 248 w 322"/>
                <a:gd name="T85" fmla="*/ 133 h 521"/>
                <a:gd name="T86" fmla="*/ 233 w 322"/>
                <a:gd name="T87" fmla="*/ 123 h 521"/>
                <a:gd name="T88" fmla="*/ 247 w 322"/>
                <a:gd name="T89" fmla="*/ 98 h 521"/>
                <a:gd name="T90" fmla="*/ 276 w 322"/>
                <a:gd name="T91" fmla="*/ 49 h 521"/>
                <a:gd name="T92" fmla="*/ 292 w 322"/>
                <a:gd name="T93" fmla="*/ 60 h 521"/>
                <a:gd name="T94" fmla="*/ 278 w 322"/>
                <a:gd name="T95" fmla="*/ 84 h 521"/>
                <a:gd name="T96" fmla="*/ 261 w 322"/>
                <a:gd name="T97" fmla="*/ 74 h 521"/>
                <a:gd name="T98" fmla="*/ 276 w 322"/>
                <a:gd name="T99" fmla="*/ 49 h 521"/>
                <a:gd name="T100" fmla="*/ 304 w 322"/>
                <a:gd name="T101" fmla="*/ 0 h 521"/>
                <a:gd name="T102" fmla="*/ 322 w 322"/>
                <a:gd name="T103" fmla="*/ 11 h 521"/>
                <a:gd name="T104" fmla="*/ 306 w 322"/>
                <a:gd name="T105" fmla="*/ 35 h 521"/>
                <a:gd name="T106" fmla="*/ 290 w 322"/>
                <a:gd name="T107" fmla="*/ 25 h 521"/>
                <a:gd name="T108" fmla="*/ 304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16" y="487"/>
                  </a:moveTo>
                  <a:lnTo>
                    <a:pt x="32" y="498"/>
                  </a:lnTo>
                  <a:lnTo>
                    <a:pt x="18" y="521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9"/>
                  </a:moveTo>
                  <a:lnTo>
                    <a:pt x="62" y="449"/>
                  </a:lnTo>
                  <a:lnTo>
                    <a:pt x="48" y="473"/>
                  </a:lnTo>
                  <a:lnTo>
                    <a:pt x="30" y="463"/>
                  </a:lnTo>
                  <a:lnTo>
                    <a:pt x="44" y="439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6" y="425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9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5"/>
                  </a:moveTo>
                  <a:lnTo>
                    <a:pt x="177" y="254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5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9" y="147"/>
                  </a:moveTo>
                  <a:lnTo>
                    <a:pt x="234" y="158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9" y="147"/>
                  </a:lnTo>
                  <a:close/>
                  <a:moveTo>
                    <a:pt x="247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7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1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77849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9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6 w 32"/>
                <a:gd name="T11" fmla="*/ 37 h 37"/>
                <a:gd name="T12" fmla="*/ 14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9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45098" y="1217065"/>
              <a:ext cx="715084" cy="1172072"/>
            </a:xfrm>
            <a:custGeom>
              <a:avLst/>
              <a:gdLst>
                <a:gd name="T0" fmla="*/ 305 w 319"/>
                <a:gd name="T1" fmla="*/ 487 h 521"/>
                <a:gd name="T2" fmla="*/ 319 w 319"/>
                <a:gd name="T3" fmla="*/ 512 h 521"/>
                <a:gd name="T4" fmla="*/ 302 w 319"/>
                <a:gd name="T5" fmla="*/ 521 h 521"/>
                <a:gd name="T6" fmla="*/ 288 w 319"/>
                <a:gd name="T7" fmla="*/ 498 h 521"/>
                <a:gd name="T8" fmla="*/ 305 w 319"/>
                <a:gd name="T9" fmla="*/ 487 h 521"/>
                <a:gd name="T10" fmla="*/ 276 w 319"/>
                <a:gd name="T11" fmla="*/ 439 h 521"/>
                <a:gd name="T12" fmla="*/ 291 w 319"/>
                <a:gd name="T13" fmla="*/ 463 h 521"/>
                <a:gd name="T14" fmla="*/ 274 w 319"/>
                <a:gd name="T15" fmla="*/ 473 h 521"/>
                <a:gd name="T16" fmla="*/ 260 w 319"/>
                <a:gd name="T17" fmla="*/ 449 h 521"/>
                <a:gd name="T18" fmla="*/ 276 w 319"/>
                <a:gd name="T19" fmla="*/ 439 h 521"/>
                <a:gd name="T20" fmla="*/ 248 w 319"/>
                <a:gd name="T21" fmla="*/ 390 h 521"/>
                <a:gd name="T22" fmla="*/ 262 w 319"/>
                <a:gd name="T23" fmla="*/ 414 h 521"/>
                <a:gd name="T24" fmla="*/ 244 w 319"/>
                <a:gd name="T25" fmla="*/ 425 h 521"/>
                <a:gd name="T26" fmla="*/ 230 w 319"/>
                <a:gd name="T27" fmla="*/ 400 h 521"/>
                <a:gd name="T28" fmla="*/ 248 w 319"/>
                <a:gd name="T29" fmla="*/ 390 h 521"/>
                <a:gd name="T30" fmla="*/ 218 w 319"/>
                <a:gd name="T31" fmla="*/ 341 h 521"/>
                <a:gd name="T32" fmla="*/ 232 w 319"/>
                <a:gd name="T33" fmla="*/ 365 h 521"/>
                <a:gd name="T34" fmla="*/ 216 w 319"/>
                <a:gd name="T35" fmla="*/ 376 h 521"/>
                <a:gd name="T36" fmla="*/ 202 w 319"/>
                <a:gd name="T37" fmla="*/ 351 h 521"/>
                <a:gd name="T38" fmla="*/ 218 w 319"/>
                <a:gd name="T39" fmla="*/ 341 h 521"/>
                <a:gd name="T40" fmla="*/ 190 w 319"/>
                <a:gd name="T41" fmla="*/ 292 h 521"/>
                <a:gd name="T42" fmla="*/ 204 w 319"/>
                <a:gd name="T43" fmla="*/ 316 h 521"/>
                <a:gd name="T44" fmla="*/ 187 w 319"/>
                <a:gd name="T45" fmla="*/ 327 h 521"/>
                <a:gd name="T46" fmla="*/ 173 w 319"/>
                <a:gd name="T47" fmla="*/ 302 h 521"/>
                <a:gd name="T48" fmla="*/ 190 w 319"/>
                <a:gd name="T49" fmla="*/ 292 h 521"/>
                <a:gd name="T50" fmla="*/ 161 w 319"/>
                <a:gd name="T51" fmla="*/ 245 h 521"/>
                <a:gd name="T52" fmla="*/ 174 w 319"/>
                <a:gd name="T53" fmla="*/ 267 h 521"/>
                <a:gd name="T54" fmla="*/ 159 w 319"/>
                <a:gd name="T55" fmla="*/ 278 h 521"/>
                <a:gd name="T56" fmla="*/ 143 w 319"/>
                <a:gd name="T57" fmla="*/ 254 h 521"/>
                <a:gd name="T58" fmla="*/ 161 w 319"/>
                <a:gd name="T59" fmla="*/ 245 h 521"/>
                <a:gd name="T60" fmla="*/ 133 w 319"/>
                <a:gd name="T61" fmla="*/ 196 h 521"/>
                <a:gd name="T62" fmla="*/ 147 w 319"/>
                <a:gd name="T63" fmla="*/ 220 h 521"/>
                <a:gd name="T64" fmla="*/ 129 w 319"/>
                <a:gd name="T65" fmla="*/ 229 h 521"/>
                <a:gd name="T66" fmla="*/ 115 w 319"/>
                <a:gd name="T67" fmla="*/ 205 h 521"/>
                <a:gd name="T68" fmla="*/ 133 w 319"/>
                <a:gd name="T69" fmla="*/ 196 h 521"/>
                <a:gd name="T70" fmla="*/ 103 w 319"/>
                <a:gd name="T71" fmla="*/ 147 h 521"/>
                <a:gd name="T72" fmla="*/ 117 w 319"/>
                <a:gd name="T73" fmla="*/ 171 h 521"/>
                <a:gd name="T74" fmla="*/ 101 w 319"/>
                <a:gd name="T75" fmla="*/ 180 h 521"/>
                <a:gd name="T76" fmla="*/ 85 w 319"/>
                <a:gd name="T77" fmla="*/ 158 h 521"/>
                <a:gd name="T78" fmla="*/ 103 w 319"/>
                <a:gd name="T79" fmla="*/ 147 h 521"/>
                <a:gd name="T80" fmla="*/ 73 w 319"/>
                <a:gd name="T81" fmla="*/ 98 h 521"/>
                <a:gd name="T82" fmla="*/ 89 w 319"/>
                <a:gd name="T83" fmla="*/ 123 h 521"/>
                <a:gd name="T84" fmla="*/ 71 w 319"/>
                <a:gd name="T85" fmla="*/ 133 h 521"/>
                <a:gd name="T86" fmla="*/ 57 w 319"/>
                <a:gd name="T87" fmla="*/ 109 h 521"/>
                <a:gd name="T88" fmla="*/ 73 w 319"/>
                <a:gd name="T89" fmla="*/ 98 h 521"/>
                <a:gd name="T90" fmla="*/ 45 w 319"/>
                <a:gd name="T91" fmla="*/ 49 h 521"/>
                <a:gd name="T92" fmla="*/ 59 w 319"/>
                <a:gd name="T93" fmla="*/ 74 h 521"/>
                <a:gd name="T94" fmla="*/ 44 w 319"/>
                <a:gd name="T95" fmla="*/ 84 h 521"/>
                <a:gd name="T96" fmla="*/ 28 w 319"/>
                <a:gd name="T97" fmla="*/ 60 h 521"/>
                <a:gd name="T98" fmla="*/ 45 w 319"/>
                <a:gd name="T99" fmla="*/ 49 h 521"/>
                <a:gd name="T100" fmla="*/ 16 w 319"/>
                <a:gd name="T101" fmla="*/ 0 h 521"/>
                <a:gd name="T102" fmla="*/ 31 w 319"/>
                <a:gd name="T103" fmla="*/ 25 h 521"/>
                <a:gd name="T104" fmla="*/ 14 w 319"/>
                <a:gd name="T105" fmla="*/ 35 h 521"/>
                <a:gd name="T106" fmla="*/ 0 w 319"/>
                <a:gd name="T107" fmla="*/ 11 h 521"/>
                <a:gd name="T108" fmla="*/ 16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305" y="487"/>
                  </a:moveTo>
                  <a:lnTo>
                    <a:pt x="319" y="512"/>
                  </a:lnTo>
                  <a:lnTo>
                    <a:pt x="302" y="521"/>
                  </a:lnTo>
                  <a:lnTo>
                    <a:pt x="288" y="498"/>
                  </a:lnTo>
                  <a:lnTo>
                    <a:pt x="305" y="487"/>
                  </a:lnTo>
                  <a:close/>
                  <a:moveTo>
                    <a:pt x="276" y="439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9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5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1" y="245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3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8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4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6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557939" y="2422882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553456" y="24228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620705" y="1217065"/>
              <a:ext cx="715084" cy="1172072"/>
            </a:xfrm>
            <a:custGeom>
              <a:avLst/>
              <a:gdLst>
                <a:gd name="T0" fmla="*/ 14 w 319"/>
                <a:gd name="T1" fmla="*/ 487 h 521"/>
                <a:gd name="T2" fmla="*/ 31 w 319"/>
                <a:gd name="T3" fmla="*/ 498 h 521"/>
                <a:gd name="T4" fmla="*/ 17 w 319"/>
                <a:gd name="T5" fmla="*/ 521 h 521"/>
                <a:gd name="T6" fmla="*/ 0 w 319"/>
                <a:gd name="T7" fmla="*/ 512 h 521"/>
                <a:gd name="T8" fmla="*/ 14 w 319"/>
                <a:gd name="T9" fmla="*/ 487 h 521"/>
                <a:gd name="T10" fmla="*/ 43 w 319"/>
                <a:gd name="T11" fmla="*/ 439 h 521"/>
                <a:gd name="T12" fmla="*/ 61 w 319"/>
                <a:gd name="T13" fmla="*/ 449 h 521"/>
                <a:gd name="T14" fmla="*/ 45 w 319"/>
                <a:gd name="T15" fmla="*/ 473 h 521"/>
                <a:gd name="T16" fmla="*/ 29 w 319"/>
                <a:gd name="T17" fmla="*/ 463 h 521"/>
                <a:gd name="T18" fmla="*/ 43 w 319"/>
                <a:gd name="T19" fmla="*/ 439 h 521"/>
                <a:gd name="T20" fmla="*/ 71 w 319"/>
                <a:gd name="T21" fmla="*/ 390 h 521"/>
                <a:gd name="T22" fmla="*/ 89 w 319"/>
                <a:gd name="T23" fmla="*/ 400 h 521"/>
                <a:gd name="T24" fmla="*/ 75 w 319"/>
                <a:gd name="T25" fmla="*/ 425 h 521"/>
                <a:gd name="T26" fmla="*/ 57 w 319"/>
                <a:gd name="T27" fmla="*/ 414 h 521"/>
                <a:gd name="T28" fmla="*/ 71 w 319"/>
                <a:gd name="T29" fmla="*/ 390 h 521"/>
                <a:gd name="T30" fmla="*/ 101 w 319"/>
                <a:gd name="T31" fmla="*/ 341 h 521"/>
                <a:gd name="T32" fmla="*/ 118 w 319"/>
                <a:gd name="T33" fmla="*/ 351 h 521"/>
                <a:gd name="T34" fmla="*/ 103 w 319"/>
                <a:gd name="T35" fmla="*/ 376 h 521"/>
                <a:gd name="T36" fmla="*/ 87 w 319"/>
                <a:gd name="T37" fmla="*/ 365 h 521"/>
                <a:gd name="T38" fmla="*/ 101 w 319"/>
                <a:gd name="T39" fmla="*/ 341 h 521"/>
                <a:gd name="T40" fmla="*/ 131 w 319"/>
                <a:gd name="T41" fmla="*/ 292 h 521"/>
                <a:gd name="T42" fmla="*/ 146 w 319"/>
                <a:gd name="T43" fmla="*/ 302 h 521"/>
                <a:gd name="T44" fmla="*/ 132 w 319"/>
                <a:gd name="T45" fmla="*/ 327 h 521"/>
                <a:gd name="T46" fmla="*/ 115 w 319"/>
                <a:gd name="T47" fmla="*/ 316 h 521"/>
                <a:gd name="T48" fmla="*/ 131 w 319"/>
                <a:gd name="T49" fmla="*/ 292 h 521"/>
                <a:gd name="T50" fmla="*/ 158 w 319"/>
                <a:gd name="T51" fmla="*/ 245 h 521"/>
                <a:gd name="T52" fmla="*/ 176 w 319"/>
                <a:gd name="T53" fmla="*/ 254 h 521"/>
                <a:gd name="T54" fmla="*/ 160 w 319"/>
                <a:gd name="T55" fmla="*/ 278 h 521"/>
                <a:gd name="T56" fmla="*/ 144 w 319"/>
                <a:gd name="T57" fmla="*/ 267 h 521"/>
                <a:gd name="T58" fmla="*/ 158 w 319"/>
                <a:gd name="T59" fmla="*/ 245 h 521"/>
                <a:gd name="T60" fmla="*/ 188 w 319"/>
                <a:gd name="T61" fmla="*/ 196 h 521"/>
                <a:gd name="T62" fmla="*/ 204 w 319"/>
                <a:gd name="T63" fmla="*/ 205 h 521"/>
                <a:gd name="T64" fmla="*/ 190 w 319"/>
                <a:gd name="T65" fmla="*/ 229 h 521"/>
                <a:gd name="T66" fmla="*/ 172 w 319"/>
                <a:gd name="T67" fmla="*/ 220 h 521"/>
                <a:gd name="T68" fmla="*/ 188 w 319"/>
                <a:gd name="T69" fmla="*/ 196 h 521"/>
                <a:gd name="T70" fmla="*/ 216 w 319"/>
                <a:gd name="T71" fmla="*/ 147 h 521"/>
                <a:gd name="T72" fmla="*/ 234 w 319"/>
                <a:gd name="T73" fmla="*/ 158 h 521"/>
                <a:gd name="T74" fmla="*/ 218 w 319"/>
                <a:gd name="T75" fmla="*/ 180 h 521"/>
                <a:gd name="T76" fmla="*/ 202 w 319"/>
                <a:gd name="T77" fmla="*/ 171 h 521"/>
                <a:gd name="T78" fmla="*/ 216 w 319"/>
                <a:gd name="T79" fmla="*/ 147 h 521"/>
                <a:gd name="T80" fmla="*/ 246 w 319"/>
                <a:gd name="T81" fmla="*/ 98 h 521"/>
                <a:gd name="T82" fmla="*/ 261 w 319"/>
                <a:gd name="T83" fmla="*/ 109 h 521"/>
                <a:gd name="T84" fmla="*/ 248 w 319"/>
                <a:gd name="T85" fmla="*/ 133 h 521"/>
                <a:gd name="T86" fmla="*/ 230 w 319"/>
                <a:gd name="T87" fmla="*/ 123 h 521"/>
                <a:gd name="T88" fmla="*/ 246 w 319"/>
                <a:gd name="T89" fmla="*/ 98 h 521"/>
                <a:gd name="T90" fmla="*/ 274 w 319"/>
                <a:gd name="T91" fmla="*/ 49 h 521"/>
                <a:gd name="T92" fmla="*/ 291 w 319"/>
                <a:gd name="T93" fmla="*/ 60 h 521"/>
                <a:gd name="T94" fmla="*/ 277 w 319"/>
                <a:gd name="T95" fmla="*/ 84 h 521"/>
                <a:gd name="T96" fmla="*/ 260 w 319"/>
                <a:gd name="T97" fmla="*/ 74 h 521"/>
                <a:gd name="T98" fmla="*/ 274 w 319"/>
                <a:gd name="T99" fmla="*/ 49 h 521"/>
                <a:gd name="T100" fmla="*/ 303 w 319"/>
                <a:gd name="T101" fmla="*/ 0 h 521"/>
                <a:gd name="T102" fmla="*/ 319 w 319"/>
                <a:gd name="T103" fmla="*/ 11 h 521"/>
                <a:gd name="T104" fmla="*/ 305 w 319"/>
                <a:gd name="T105" fmla="*/ 35 h 521"/>
                <a:gd name="T106" fmla="*/ 289 w 319"/>
                <a:gd name="T107" fmla="*/ 25 h 521"/>
                <a:gd name="T108" fmla="*/ 303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14" y="487"/>
                  </a:moveTo>
                  <a:lnTo>
                    <a:pt x="31" y="498"/>
                  </a:lnTo>
                  <a:lnTo>
                    <a:pt x="17" y="521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9"/>
                  </a:moveTo>
                  <a:lnTo>
                    <a:pt x="61" y="449"/>
                  </a:lnTo>
                  <a:lnTo>
                    <a:pt x="45" y="473"/>
                  </a:lnTo>
                  <a:lnTo>
                    <a:pt x="29" y="463"/>
                  </a:lnTo>
                  <a:lnTo>
                    <a:pt x="43" y="439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5" y="425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6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5"/>
                  </a:moveTo>
                  <a:lnTo>
                    <a:pt x="176" y="254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5"/>
                  </a:lnTo>
                  <a:close/>
                  <a:moveTo>
                    <a:pt x="188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2" y="220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8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331304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8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4 w 32"/>
                <a:gd name="T11" fmla="*/ 37 h 37"/>
                <a:gd name="T12" fmla="*/ 13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8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2394070" y="1217065"/>
              <a:ext cx="721808" cy="1172072"/>
            </a:xfrm>
            <a:custGeom>
              <a:avLst/>
              <a:gdLst>
                <a:gd name="T0" fmla="*/ 306 w 322"/>
                <a:gd name="T1" fmla="*/ 487 h 521"/>
                <a:gd name="T2" fmla="*/ 322 w 322"/>
                <a:gd name="T3" fmla="*/ 512 h 521"/>
                <a:gd name="T4" fmla="*/ 304 w 322"/>
                <a:gd name="T5" fmla="*/ 521 h 521"/>
                <a:gd name="T6" fmla="*/ 290 w 322"/>
                <a:gd name="T7" fmla="*/ 498 h 521"/>
                <a:gd name="T8" fmla="*/ 306 w 322"/>
                <a:gd name="T9" fmla="*/ 487 h 521"/>
                <a:gd name="T10" fmla="*/ 278 w 322"/>
                <a:gd name="T11" fmla="*/ 439 h 521"/>
                <a:gd name="T12" fmla="*/ 292 w 322"/>
                <a:gd name="T13" fmla="*/ 463 h 521"/>
                <a:gd name="T14" fmla="*/ 276 w 322"/>
                <a:gd name="T15" fmla="*/ 473 h 521"/>
                <a:gd name="T16" fmla="*/ 260 w 322"/>
                <a:gd name="T17" fmla="*/ 449 h 521"/>
                <a:gd name="T18" fmla="*/ 278 w 322"/>
                <a:gd name="T19" fmla="*/ 439 h 521"/>
                <a:gd name="T20" fmla="*/ 248 w 322"/>
                <a:gd name="T21" fmla="*/ 390 h 521"/>
                <a:gd name="T22" fmla="*/ 264 w 322"/>
                <a:gd name="T23" fmla="*/ 414 h 521"/>
                <a:gd name="T24" fmla="*/ 246 w 322"/>
                <a:gd name="T25" fmla="*/ 425 h 521"/>
                <a:gd name="T26" fmla="*/ 233 w 322"/>
                <a:gd name="T27" fmla="*/ 400 h 521"/>
                <a:gd name="T28" fmla="*/ 248 w 322"/>
                <a:gd name="T29" fmla="*/ 390 h 521"/>
                <a:gd name="T30" fmla="*/ 220 w 322"/>
                <a:gd name="T31" fmla="*/ 341 h 521"/>
                <a:gd name="T32" fmla="*/ 234 w 322"/>
                <a:gd name="T33" fmla="*/ 365 h 521"/>
                <a:gd name="T34" fmla="*/ 217 w 322"/>
                <a:gd name="T35" fmla="*/ 376 h 521"/>
                <a:gd name="T36" fmla="*/ 203 w 322"/>
                <a:gd name="T37" fmla="*/ 351 h 521"/>
                <a:gd name="T38" fmla="*/ 220 w 322"/>
                <a:gd name="T39" fmla="*/ 341 h 521"/>
                <a:gd name="T40" fmla="*/ 191 w 322"/>
                <a:gd name="T41" fmla="*/ 292 h 521"/>
                <a:gd name="T42" fmla="*/ 206 w 322"/>
                <a:gd name="T43" fmla="*/ 316 h 521"/>
                <a:gd name="T44" fmla="*/ 189 w 322"/>
                <a:gd name="T45" fmla="*/ 327 h 521"/>
                <a:gd name="T46" fmla="*/ 175 w 322"/>
                <a:gd name="T47" fmla="*/ 302 h 521"/>
                <a:gd name="T48" fmla="*/ 191 w 322"/>
                <a:gd name="T49" fmla="*/ 292 h 521"/>
                <a:gd name="T50" fmla="*/ 163 w 322"/>
                <a:gd name="T51" fmla="*/ 245 h 521"/>
                <a:gd name="T52" fmla="*/ 177 w 322"/>
                <a:gd name="T53" fmla="*/ 267 h 521"/>
                <a:gd name="T54" fmla="*/ 159 w 322"/>
                <a:gd name="T55" fmla="*/ 278 h 521"/>
                <a:gd name="T56" fmla="*/ 145 w 322"/>
                <a:gd name="T57" fmla="*/ 254 h 521"/>
                <a:gd name="T58" fmla="*/ 163 w 322"/>
                <a:gd name="T59" fmla="*/ 245 h 521"/>
                <a:gd name="T60" fmla="*/ 133 w 322"/>
                <a:gd name="T61" fmla="*/ 196 h 521"/>
                <a:gd name="T62" fmla="*/ 147 w 322"/>
                <a:gd name="T63" fmla="*/ 220 h 521"/>
                <a:gd name="T64" fmla="*/ 131 w 322"/>
                <a:gd name="T65" fmla="*/ 229 h 521"/>
                <a:gd name="T66" fmla="*/ 117 w 322"/>
                <a:gd name="T67" fmla="*/ 205 h 521"/>
                <a:gd name="T68" fmla="*/ 133 w 322"/>
                <a:gd name="T69" fmla="*/ 196 h 521"/>
                <a:gd name="T70" fmla="*/ 105 w 322"/>
                <a:gd name="T71" fmla="*/ 147 h 521"/>
                <a:gd name="T72" fmla="*/ 119 w 322"/>
                <a:gd name="T73" fmla="*/ 171 h 521"/>
                <a:gd name="T74" fmla="*/ 102 w 322"/>
                <a:gd name="T75" fmla="*/ 180 h 521"/>
                <a:gd name="T76" fmla="*/ 88 w 322"/>
                <a:gd name="T77" fmla="*/ 158 h 521"/>
                <a:gd name="T78" fmla="*/ 105 w 322"/>
                <a:gd name="T79" fmla="*/ 147 h 521"/>
                <a:gd name="T80" fmla="*/ 75 w 322"/>
                <a:gd name="T81" fmla="*/ 98 h 521"/>
                <a:gd name="T82" fmla="*/ 89 w 322"/>
                <a:gd name="T83" fmla="*/ 123 h 521"/>
                <a:gd name="T84" fmla="*/ 74 w 322"/>
                <a:gd name="T85" fmla="*/ 133 h 521"/>
                <a:gd name="T86" fmla="*/ 60 w 322"/>
                <a:gd name="T87" fmla="*/ 109 h 521"/>
                <a:gd name="T88" fmla="*/ 75 w 322"/>
                <a:gd name="T89" fmla="*/ 98 h 521"/>
                <a:gd name="T90" fmla="*/ 47 w 322"/>
                <a:gd name="T91" fmla="*/ 49 h 521"/>
                <a:gd name="T92" fmla="*/ 61 w 322"/>
                <a:gd name="T93" fmla="*/ 74 h 521"/>
                <a:gd name="T94" fmla="*/ 44 w 322"/>
                <a:gd name="T95" fmla="*/ 84 h 521"/>
                <a:gd name="T96" fmla="*/ 30 w 322"/>
                <a:gd name="T97" fmla="*/ 60 h 521"/>
                <a:gd name="T98" fmla="*/ 47 w 322"/>
                <a:gd name="T99" fmla="*/ 49 h 521"/>
                <a:gd name="T100" fmla="*/ 18 w 322"/>
                <a:gd name="T101" fmla="*/ 0 h 521"/>
                <a:gd name="T102" fmla="*/ 32 w 322"/>
                <a:gd name="T103" fmla="*/ 25 h 521"/>
                <a:gd name="T104" fmla="*/ 16 w 322"/>
                <a:gd name="T105" fmla="*/ 35 h 521"/>
                <a:gd name="T106" fmla="*/ 0 w 322"/>
                <a:gd name="T107" fmla="*/ 11 h 521"/>
                <a:gd name="T108" fmla="*/ 18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306" y="487"/>
                  </a:moveTo>
                  <a:lnTo>
                    <a:pt x="322" y="512"/>
                  </a:lnTo>
                  <a:lnTo>
                    <a:pt x="304" y="521"/>
                  </a:lnTo>
                  <a:lnTo>
                    <a:pt x="290" y="498"/>
                  </a:lnTo>
                  <a:lnTo>
                    <a:pt x="306" y="487"/>
                  </a:lnTo>
                  <a:close/>
                  <a:moveTo>
                    <a:pt x="278" y="439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0" y="449"/>
                  </a:lnTo>
                  <a:lnTo>
                    <a:pt x="278" y="439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6" y="425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5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4"/>
                  </a:lnTo>
                  <a:lnTo>
                    <a:pt x="163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8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6912" y="24228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683471" y="2438630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557939" y="2438630"/>
              <a:ext cx="69492" cy="58491"/>
            </a:xfrm>
            <a:custGeom>
              <a:avLst/>
              <a:gdLst>
                <a:gd name="T0" fmla="*/ 1 w 31"/>
                <a:gd name="T1" fmla="*/ 0 h 26"/>
                <a:gd name="T2" fmla="*/ 31 w 31"/>
                <a:gd name="T3" fmla="*/ 0 h 26"/>
                <a:gd name="T4" fmla="*/ 15 w 31"/>
                <a:gd name="T5" fmla="*/ 26 h 26"/>
                <a:gd name="T6" fmla="*/ 3 w 31"/>
                <a:gd name="T7" fmla="*/ 19 h 26"/>
                <a:gd name="T8" fmla="*/ 1 w 31"/>
                <a:gd name="T9" fmla="*/ 19 h 26"/>
                <a:gd name="T10" fmla="*/ 1 w 31"/>
                <a:gd name="T11" fmla="*/ 18 h 26"/>
                <a:gd name="T12" fmla="*/ 0 w 31"/>
                <a:gd name="T13" fmla="*/ 16 h 26"/>
                <a:gd name="T14" fmla="*/ 1 w 31"/>
                <a:gd name="T15" fmla="*/ 14 h 26"/>
                <a:gd name="T16" fmla="*/ 1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" y="0"/>
                  </a:moveTo>
                  <a:lnTo>
                    <a:pt x="31" y="0"/>
                  </a:lnTo>
                  <a:lnTo>
                    <a:pt x="15" y="26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77849" y="3734433"/>
              <a:ext cx="71732" cy="78739"/>
            </a:xfrm>
            <a:custGeom>
              <a:avLst/>
              <a:gdLst>
                <a:gd name="T0" fmla="*/ 16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9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4 w 32"/>
                <a:gd name="T15" fmla="*/ 2 h 35"/>
                <a:gd name="T16" fmla="*/ 16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9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65007" y="252861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3 h 520"/>
                <a:gd name="T16" fmla="*/ 261 w 322"/>
                <a:gd name="T17" fmla="*/ 449 h 520"/>
                <a:gd name="T18" fmla="*/ 278 w 322"/>
                <a:gd name="T19" fmla="*/ 438 h 520"/>
                <a:gd name="T20" fmla="*/ 248 w 322"/>
                <a:gd name="T21" fmla="*/ 390 h 520"/>
                <a:gd name="T22" fmla="*/ 264 w 322"/>
                <a:gd name="T23" fmla="*/ 414 h 520"/>
                <a:gd name="T24" fmla="*/ 247 w 322"/>
                <a:gd name="T25" fmla="*/ 424 h 520"/>
                <a:gd name="T26" fmla="*/ 233 w 322"/>
                <a:gd name="T27" fmla="*/ 400 h 520"/>
                <a:gd name="T28" fmla="*/ 248 w 322"/>
                <a:gd name="T29" fmla="*/ 390 h 520"/>
                <a:gd name="T30" fmla="*/ 220 w 322"/>
                <a:gd name="T31" fmla="*/ 341 h 520"/>
                <a:gd name="T32" fmla="*/ 234 w 322"/>
                <a:gd name="T33" fmla="*/ 365 h 520"/>
                <a:gd name="T34" fmla="*/ 219 w 322"/>
                <a:gd name="T35" fmla="*/ 376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9 w 322"/>
                <a:gd name="T63" fmla="*/ 220 h 520"/>
                <a:gd name="T64" fmla="*/ 131 w 322"/>
                <a:gd name="T65" fmla="*/ 229 h 520"/>
                <a:gd name="T66" fmla="*/ 117 w 322"/>
                <a:gd name="T67" fmla="*/ 205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6 w 322"/>
                <a:gd name="T81" fmla="*/ 98 h 520"/>
                <a:gd name="T82" fmla="*/ 89 w 322"/>
                <a:gd name="T83" fmla="*/ 123 h 520"/>
                <a:gd name="T84" fmla="*/ 74 w 322"/>
                <a:gd name="T85" fmla="*/ 133 h 520"/>
                <a:gd name="T86" fmla="*/ 60 w 322"/>
                <a:gd name="T87" fmla="*/ 109 h 520"/>
                <a:gd name="T88" fmla="*/ 76 w 322"/>
                <a:gd name="T89" fmla="*/ 98 h 520"/>
                <a:gd name="T90" fmla="*/ 48 w 322"/>
                <a:gd name="T91" fmla="*/ 49 h 520"/>
                <a:gd name="T92" fmla="*/ 62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8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1" y="449"/>
                  </a:lnTo>
                  <a:lnTo>
                    <a:pt x="278" y="438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7" y="424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9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9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6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6" y="98"/>
                  </a:lnTo>
                  <a:close/>
                  <a:moveTo>
                    <a:pt x="48" y="49"/>
                  </a:moveTo>
                  <a:lnTo>
                    <a:pt x="62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8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" y="2438630"/>
              <a:ext cx="73975" cy="58491"/>
            </a:xfrm>
            <a:custGeom>
              <a:avLst/>
              <a:gdLst>
                <a:gd name="T0" fmla="*/ 0 w 33"/>
                <a:gd name="T1" fmla="*/ 0 h 26"/>
                <a:gd name="T2" fmla="*/ 31 w 33"/>
                <a:gd name="T3" fmla="*/ 0 h 26"/>
                <a:gd name="T4" fmla="*/ 31 w 33"/>
                <a:gd name="T5" fmla="*/ 14 h 26"/>
                <a:gd name="T6" fmla="*/ 33 w 33"/>
                <a:gd name="T7" fmla="*/ 16 h 26"/>
                <a:gd name="T8" fmla="*/ 31 w 33"/>
                <a:gd name="T9" fmla="*/ 18 h 26"/>
                <a:gd name="T10" fmla="*/ 31 w 33"/>
                <a:gd name="T11" fmla="*/ 19 h 26"/>
                <a:gd name="T12" fmla="*/ 28 w 33"/>
                <a:gd name="T13" fmla="*/ 19 h 26"/>
                <a:gd name="T14" fmla="*/ 15 w 33"/>
                <a:gd name="T15" fmla="*/ 26 h 26"/>
                <a:gd name="T16" fmla="*/ 0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3" y="16"/>
                  </a:lnTo>
                  <a:lnTo>
                    <a:pt x="31" y="18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5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73365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28 w 34"/>
                <a:gd name="T3" fmla="*/ 7 h 26"/>
                <a:gd name="T4" fmla="*/ 32 w 34"/>
                <a:gd name="T5" fmla="*/ 7 h 26"/>
                <a:gd name="T6" fmla="*/ 32 w 34"/>
                <a:gd name="T7" fmla="*/ 9 h 26"/>
                <a:gd name="T8" fmla="*/ 34 w 34"/>
                <a:gd name="T9" fmla="*/ 9 h 26"/>
                <a:gd name="T10" fmla="*/ 32 w 34"/>
                <a:gd name="T11" fmla="*/ 12 h 26"/>
                <a:gd name="T12" fmla="*/ 32 w 34"/>
                <a:gd name="T13" fmla="*/ 26 h 26"/>
                <a:gd name="T14" fmla="*/ 0 w 34"/>
                <a:gd name="T15" fmla="*/ 26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28" y="7"/>
                  </a:lnTo>
                  <a:lnTo>
                    <a:pt x="32" y="7"/>
                  </a:lnTo>
                  <a:lnTo>
                    <a:pt x="32" y="9"/>
                  </a:lnTo>
                  <a:lnTo>
                    <a:pt x="34" y="9"/>
                  </a:lnTo>
                  <a:lnTo>
                    <a:pt x="32" y="12"/>
                  </a:lnTo>
                  <a:lnTo>
                    <a:pt x="32" y="26"/>
                  </a:lnTo>
                  <a:lnTo>
                    <a:pt x="0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557939" y="2416133"/>
              <a:ext cx="65008" cy="80988"/>
            </a:xfrm>
            <a:custGeom>
              <a:avLst/>
              <a:gdLst>
                <a:gd name="T0" fmla="*/ 15 w 29"/>
                <a:gd name="T1" fmla="*/ 0 h 36"/>
                <a:gd name="T2" fmla="*/ 29 w 29"/>
                <a:gd name="T3" fmla="*/ 26 h 36"/>
                <a:gd name="T4" fmla="*/ 17 w 29"/>
                <a:gd name="T5" fmla="*/ 35 h 36"/>
                <a:gd name="T6" fmla="*/ 15 w 29"/>
                <a:gd name="T7" fmla="*/ 36 h 36"/>
                <a:gd name="T8" fmla="*/ 15 w 29"/>
                <a:gd name="T9" fmla="*/ 36 h 36"/>
                <a:gd name="T10" fmla="*/ 14 w 29"/>
                <a:gd name="T11" fmla="*/ 36 h 36"/>
                <a:gd name="T12" fmla="*/ 12 w 29"/>
                <a:gd name="T13" fmla="*/ 35 h 36"/>
                <a:gd name="T14" fmla="*/ 0 w 29"/>
                <a:gd name="T15" fmla="*/ 26 h 36"/>
                <a:gd name="T16" fmla="*/ 15 w 2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6">
                  <a:moveTo>
                    <a:pt x="15" y="0"/>
                  </a:moveTo>
                  <a:lnTo>
                    <a:pt x="29" y="26"/>
                  </a:lnTo>
                  <a:lnTo>
                    <a:pt x="17" y="35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4" y="36"/>
                  </a:lnTo>
                  <a:lnTo>
                    <a:pt x="12" y="35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620705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7 w 319"/>
                <a:gd name="T19" fmla="*/ 438 h 520"/>
                <a:gd name="T20" fmla="*/ 248 w 319"/>
                <a:gd name="T21" fmla="*/ 390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4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7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20 h 520"/>
                <a:gd name="T64" fmla="*/ 131 w 319"/>
                <a:gd name="T65" fmla="*/ 229 h 520"/>
                <a:gd name="T66" fmla="*/ 115 w 319"/>
                <a:gd name="T67" fmla="*/ 205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6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4 h 520"/>
                <a:gd name="T94" fmla="*/ 43 w 319"/>
                <a:gd name="T95" fmla="*/ 84 h 520"/>
                <a:gd name="T96" fmla="*/ 29 w 319"/>
                <a:gd name="T97" fmla="*/ 60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7" y="438"/>
                  </a:lnTo>
                  <a:close/>
                  <a:moveTo>
                    <a:pt x="248" y="390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4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7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20"/>
                  </a:lnTo>
                  <a:lnTo>
                    <a:pt x="131" y="229"/>
                  </a:lnTo>
                  <a:lnTo>
                    <a:pt x="115" y="205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6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4"/>
                  </a:lnTo>
                  <a:lnTo>
                    <a:pt x="43" y="84"/>
                  </a:lnTo>
                  <a:lnTo>
                    <a:pt x="29" y="60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331304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34 w 34"/>
                <a:gd name="T3" fmla="*/ 26 h 26"/>
                <a:gd name="T4" fmla="*/ 2 w 34"/>
                <a:gd name="T5" fmla="*/ 26 h 26"/>
                <a:gd name="T6" fmla="*/ 2 w 34"/>
                <a:gd name="T7" fmla="*/ 12 h 26"/>
                <a:gd name="T8" fmla="*/ 0 w 34"/>
                <a:gd name="T9" fmla="*/ 9 h 26"/>
                <a:gd name="T10" fmla="*/ 2 w 34"/>
                <a:gd name="T11" fmla="*/ 9 h 26"/>
                <a:gd name="T12" fmla="*/ 2 w 34"/>
                <a:gd name="T13" fmla="*/ 7 h 26"/>
                <a:gd name="T14" fmla="*/ 6 w 34"/>
                <a:gd name="T15" fmla="*/ 7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34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6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903381" y="37501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329064" y="3734433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394070" y="2528616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2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9 h 520"/>
                <a:gd name="T14" fmla="*/ 47 w 322"/>
                <a:gd name="T15" fmla="*/ 473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90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90 h 520"/>
                <a:gd name="T30" fmla="*/ 102 w 322"/>
                <a:gd name="T31" fmla="*/ 341 h 520"/>
                <a:gd name="T32" fmla="*/ 119 w 322"/>
                <a:gd name="T33" fmla="*/ 351 h 520"/>
                <a:gd name="T34" fmla="*/ 105 w 322"/>
                <a:gd name="T35" fmla="*/ 376 h 520"/>
                <a:gd name="T36" fmla="*/ 88 w 322"/>
                <a:gd name="T37" fmla="*/ 365 h 520"/>
                <a:gd name="T38" fmla="*/ 102 w 322"/>
                <a:gd name="T39" fmla="*/ 341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7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5 h 520"/>
                <a:gd name="T64" fmla="*/ 191 w 322"/>
                <a:gd name="T65" fmla="*/ 229 h 520"/>
                <a:gd name="T66" fmla="*/ 175 w 322"/>
                <a:gd name="T67" fmla="*/ 220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6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9 h 520"/>
                <a:gd name="T84" fmla="*/ 248 w 322"/>
                <a:gd name="T85" fmla="*/ 133 h 520"/>
                <a:gd name="T86" fmla="*/ 233 w 322"/>
                <a:gd name="T87" fmla="*/ 123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60 h 520"/>
                <a:gd name="T94" fmla="*/ 278 w 322"/>
                <a:gd name="T95" fmla="*/ 84 h 520"/>
                <a:gd name="T96" fmla="*/ 260 w 322"/>
                <a:gd name="T97" fmla="*/ 74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9"/>
                  </a:lnTo>
                  <a:lnTo>
                    <a:pt x="47" y="473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6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0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106912" y="2416133"/>
              <a:ext cx="69492" cy="80988"/>
            </a:xfrm>
            <a:custGeom>
              <a:avLst/>
              <a:gdLst>
                <a:gd name="T0" fmla="*/ 16 w 31"/>
                <a:gd name="T1" fmla="*/ 0 h 36"/>
                <a:gd name="T2" fmla="*/ 31 w 31"/>
                <a:gd name="T3" fmla="*/ 26 h 36"/>
                <a:gd name="T4" fmla="*/ 19 w 31"/>
                <a:gd name="T5" fmla="*/ 35 h 36"/>
                <a:gd name="T6" fmla="*/ 18 w 31"/>
                <a:gd name="T7" fmla="*/ 36 h 36"/>
                <a:gd name="T8" fmla="*/ 16 w 31"/>
                <a:gd name="T9" fmla="*/ 36 h 36"/>
                <a:gd name="T10" fmla="*/ 14 w 31"/>
                <a:gd name="T11" fmla="*/ 36 h 36"/>
                <a:gd name="T12" fmla="*/ 14 w 31"/>
                <a:gd name="T13" fmla="*/ 35 h 36"/>
                <a:gd name="T14" fmla="*/ 0 w 31"/>
                <a:gd name="T15" fmla="*/ 26 h 36"/>
                <a:gd name="T16" fmla="*/ 16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16" y="0"/>
                  </a:moveTo>
                  <a:lnTo>
                    <a:pt x="31" y="26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6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3174161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2 w 319"/>
                <a:gd name="T5" fmla="*/ 520 h 520"/>
                <a:gd name="T6" fmla="*/ 288 w 319"/>
                <a:gd name="T7" fmla="*/ 496 h 520"/>
                <a:gd name="T8" fmla="*/ 305 w 319"/>
                <a:gd name="T9" fmla="*/ 487 h 520"/>
                <a:gd name="T10" fmla="*/ 276 w 319"/>
                <a:gd name="T11" fmla="*/ 438 h 520"/>
                <a:gd name="T12" fmla="*/ 290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6 w 319"/>
                <a:gd name="T19" fmla="*/ 438 h 520"/>
                <a:gd name="T20" fmla="*/ 248 w 319"/>
                <a:gd name="T21" fmla="*/ 390 h 520"/>
                <a:gd name="T22" fmla="*/ 262 w 319"/>
                <a:gd name="T23" fmla="*/ 414 h 520"/>
                <a:gd name="T24" fmla="*/ 244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2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7 w 319"/>
                <a:gd name="T45" fmla="*/ 327 h 520"/>
                <a:gd name="T46" fmla="*/ 173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4 w 319"/>
                <a:gd name="T53" fmla="*/ 267 h 520"/>
                <a:gd name="T54" fmla="*/ 159 w 319"/>
                <a:gd name="T55" fmla="*/ 278 h 520"/>
                <a:gd name="T56" fmla="*/ 143 w 319"/>
                <a:gd name="T57" fmla="*/ 253 h 520"/>
                <a:gd name="T58" fmla="*/ 160 w 319"/>
                <a:gd name="T59" fmla="*/ 243 h 520"/>
                <a:gd name="T60" fmla="*/ 131 w 319"/>
                <a:gd name="T61" fmla="*/ 196 h 520"/>
                <a:gd name="T62" fmla="*/ 146 w 319"/>
                <a:gd name="T63" fmla="*/ 220 h 520"/>
                <a:gd name="T64" fmla="*/ 129 w 319"/>
                <a:gd name="T65" fmla="*/ 229 h 520"/>
                <a:gd name="T66" fmla="*/ 115 w 319"/>
                <a:gd name="T67" fmla="*/ 205 h 520"/>
                <a:gd name="T68" fmla="*/ 131 w 319"/>
                <a:gd name="T69" fmla="*/ 196 h 520"/>
                <a:gd name="T70" fmla="*/ 103 w 319"/>
                <a:gd name="T71" fmla="*/ 147 h 520"/>
                <a:gd name="T72" fmla="*/ 117 w 319"/>
                <a:gd name="T73" fmla="*/ 171 h 520"/>
                <a:gd name="T74" fmla="*/ 101 w 319"/>
                <a:gd name="T75" fmla="*/ 180 h 520"/>
                <a:gd name="T76" fmla="*/ 85 w 319"/>
                <a:gd name="T77" fmla="*/ 156 h 520"/>
                <a:gd name="T78" fmla="*/ 103 w 319"/>
                <a:gd name="T79" fmla="*/ 147 h 520"/>
                <a:gd name="T80" fmla="*/ 73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3 w 319"/>
                <a:gd name="T89" fmla="*/ 98 h 520"/>
                <a:gd name="T90" fmla="*/ 45 w 319"/>
                <a:gd name="T91" fmla="*/ 49 h 520"/>
                <a:gd name="T92" fmla="*/ 59 w 319"/>
                <a:gd name="T93" fmla="*/ 74 h 520"/>
                <a:gd name="T94" fmla="*/ 43 w 319"/>
                <a:gd name="T95" fmla="*/ 84 h 520"/>
                <a:gd name="T96" fmla="*/ 28 w 319"/>
                <a:gd name="T97" fmla="*/ 60 h 520"/>
                <a:gd name="T98" fmla="*/ 45 w 319"/>
                <a:gd name="T99" fmla="*/ 49 h 520"/>
                <a:gd name="T100" fmla="*/ 15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5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2" y="520"/>
                  </a:lnTo>
                  <a:lnTo>
                    <a:pt x="288" y="496"/>
                  </a:lnTo>
                  <a:lnTo>
                    <a:pt x="305" y="487"/>
                  </a:lnTo>
                  <a:close/>
                  <a:moveTo>
                    <a:pt x="276" y="438"/>
                  </a:moveTo>
                  <a:lnTo>
                    <a:pt x="290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3"/>
                  </a:lnTo>
                  <a:lnTo>
                    <a:pt x="160" y="243"/>
                  </a:lnTo>
                  <a:close/>
                  <a:moveTo>
                    <a:pt x="131" y="196"/>
                  </a:moveTo>
                  <a:lnTo>
                    <a:pt x="146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6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3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5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3887003" y="3734433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2456836" y="375018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9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59 w 611"/>
                <a:gd name="T87" fmla="*/ 19 h 19"/>
                <a:gd name="T88" fmla="*/ 159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9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59" y="19"/>
                  </a:lnTo>
                  <a:lnTo>
                    <a:pt x="159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331304" y="3727683"/>
              <a:ext cx="71732" cy="80988"/>
            </a:xfrm>
            <a:custGeom>
              <a:avLst/>
              <a:gdLst>
                <a:gd name="T0" fmla="*/ 16 w 32"/>
                <a:gd name="T1" fmla="*/ 0 h 36"/>
                <a:gd name="T2" fmla="*/ 32 w 32"/>
                <a:gd name="T3" fmla="*/ 26 h 36"/>
                <a:gd name="T4" fmla="*/ 20 w 32"/>
                <a:gd name="T5" fmla="*/ 35 h 36"/>
                <a:gd name="T6" fmla="*/ 18 w 32"/>
                <a:gd name="T7" fmla="*/ 36 h 36"/>
                <a:gd name="T8" fmla="*/ 16 w 32"/>
                <a:gd name="T9" fmla="*/ 35 h 36"/>
                <a:gd name="T10" fmla="*/ 14 w 32"/>
                <a:gd name="T11" fmla="*/ 36 h 36"/>
                <a:gd name="T12" fmla="*/ 13 w 32"/>
                <a:gd name="T13" fmla="*/ 35 h 36"/>
                <a:gd name="T14" fmla="*/ 0 w 32"/>
                <a:gd name="T15" fmla="*/ 26 h 36"/>
                <a:gd name="T16" fmla="*/ 16 w 32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lnTo>
                    <a:pt x="32" y="26"/>
                  </a:lnTo>
                  <a:lnTo>
                    <a:pt x="20" y="35"/>
                  </a:lnTo>
                  <a:lnTo>
                    <a:pt x="18" y="36"/>
                  </a:lnTo>
                  <a:lnTo>
                    <a:pt x="16" y="35"/>
                  </a:lnTo>
                  <a:lnTo>
                    <a:pt x="14" y="36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10618204" y="2579329"/>
            <a:ext cx="2407522" cy="2596106"/>
            <a:chOff x="773365" y="3840166"/>
            <a:chExt cx="2407522" cy="2596106"/>
          </a:xfrm>
        </p:grpSpPr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553456" y="50459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620705" y="384016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7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3 w 319"/>
                <a:gd name="T11" fmla="*/ 438 h 520"/>
                <a:gd name="T12" fmla="*/ 61 w 319"/>
                <a:gd name="T13" fmla="*/ 449 h 520"/>
                <a:gd name="T14" fmla="*/ 45 w 319"/>
                <a:gd name="T15" fmla="*/ 471 h 520"/>
                <a:gd name="T16" fmla="*/ 29 w 319"/>
                <a:gd name="T17" fmla="*/ 463 h 520"/>
                <a:gd name="T18" fmla="*/ 43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5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1 h 520"/>
                <a:gd name="T32" fmla="*/ 118 w 319"/>
                <a:gd name="T33" fmla="*/ 351 h 520"/>
                <a:gd name="T34" fmla="*/ 103 w 319"/>
                <a:gd name="T35" fmla="*/ 375 h 520"/>
                <a:gd name="T36" fmla="*/ 87 w 319"/>
                <a:gd name="T37" fmla="*/ 365 h 520"/>
                <a:gd name="T38" fmla="*/ 101 w 319"/>
                <a:gd name="T39" fmla="*/ 341 h 520"/>
                <a:gd name="T40" fmla="*/ 131 w 319"/>
                <a:gd name="T41" fmla="*/ 292 h 520"/>
                <a:gd name="T42" fmla="*/ 146 w 319"/>
                <a:gd name="T43" fmla="*/ 302 h 520"/>
                <a:gd name="T44" fmla="*/ 132 w 319"/>
                <a:gd name="T45" fmla="*/ 327 h 520"/>
                <a:gd name="T46" fmla="*/ 115 w 319"/>
                <a:gd name="T47" fmla="*/ 316 h 520"/>
                <a:gd name="T48" fmla="*/ 131 w 319"/>
                <a:gd name="T49" fmla="*/ 292 h 520"/>
                <a:gd name="T50" fmla="*/ 158 w 319"/>
                <a:gd name="T51" fmla="*/ 243 h 520"/>
                <a:gd name="T52" fmla="*/ 176 w 319"/>
                <a:gd name="T53" fmla="*/ 253 h 520"/>
                <a:gd name="T54" fmla="*/ 160 w 319"/>
                <a:gd name="T55" fmla="*/ 278 h 520"/>
                <a:gd name="T56" fmla="*/ 144 w 319"/>
                <a:gd name="T57" fmla="*/ 267 h 520"/>
                <a:gd name="T58" fmla="*/ 158 w 319"/>
                <a:gd name="T59" fmla="*/ 243 h 520"/>
                <a:gd name="T60" fmla="*/ 188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2 w 319"/>
                <a:gd name="T67" fmla="*/ 218 h 520"/>
                <a:gd name="T68" fmla="*/ 188 w 319"/>
                <a:gd name="T69" fmla="*/ 196 h 520"/>
                <a:gd name="T70" fmla="*/ 216 w 319"/>
                <a:gd name="T71" fmla="*/ 147 h 520"/>
                <a:gd name="T72" fmla="*/ 234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6 w 319"/>
                <a:gd name="T81" fmla="*/ 98 h 520"/>
                <a:gd name="T82" fmla="*/ 261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6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7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3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9 w 319"/>
                <a:gd name="T107" fmla="*/ 25 h 520"/>
                <a:gd name="T108" fmla="*/ 303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7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8"/>
                  </a:moveTo>
                  <a:lnTo>
                    <a:pt x="61" y="449"/>
                  </a:lnTo>
                  <a:lnTo>
                    <a:pt x="45" y="471"/>
                  </a:lnTo>
                  <a:lnTo>
                    <a:pt x="29" y="463"/>
                  </a:lnTo>
                  <a:lnTo>
                    <a:pt x="43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5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3"/>
                  </a:moveTo>
                  <a:lnTo>
                    <a:pt x="176" y="253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3"/>
                  </a:lnTo>
                  <a:close/>
                  <a:moveTo>
                    <a:pt x="188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2" y="218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394070" y="384016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1 h 520"/>
                <a:gd name="T16" fmla="*/ 260 w 322"/>
                <a:gd name="T17" fmla="*/ 449 h 520"/>
                <a:gd name="T18" fmla="*/ 278 w 322"/>
                <a:gd name="T19" fmla="*/ 438 h 520"/>
                <a:gd name="T20" fmla="*/ 248 w 322"/>
                <a:gd name="T21" fmla="*/ 389 h 520"/>
                <a:gd name="T22" fmla="*/ 264 w 322"/>
                <a:gd name="T23" fmla="*/ 414 h 520"/>
                <a:gd name="T24" fmla="*/ 246 w 322"/>
                <a:gd name="T25" fmla="*/ 424 h 520"/>
                <a:gd name="T26" fmla="*/ 233 w 322"/>
                <a:gd name="T27" fmla="*/ 400 h 520"/>
                <a:gd name="T28" fmla="*/ 248 w 322"/>
                <a:gd name="T29" fmla="*/ 389 h 520"/>
                <a:gd name="T30" fmla="*/ 220 w 322"/>
                <a:gd name="T31" fmla="*/ 341 h 520"/>
                <a:gd name="T32" fmla="*/ 234 w 322"/>
                <a:gd name="T33" fmla="*/ 365 h 520"/>
                <a:gd name="T34" fmla="*/ 217 w 322"/>
                <a:gd name="T35" fmla="*/ 375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7 w 322"/>
                <a:gd name="T63" fmla="*/ 218 h 520"/>
                <a:gd name="T64" fmla="*/ 131 w 322"/>
                <a:gd name="T65" fmla="*/ 229 h 520"/>
                <a:gd name="T66" fmla="*/ 117 w 322"/>
                <a:gd name="T67" fmla="*/ 204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5 w 322"/>
                <a:gd name="T81" fmla="*/ 98 h 520"/>
                <a:gd name="T82" fmla="*/ 89 w 322"/>
                <a:gd name="T83" fmla="*/ 122 h 520"/>
                <a:gd name="T84" fmla="*/ 74 w 322"/>
                <a:gd name="T85" fmla="*/ 131 h 520"/>
                <a:gd name="T86" fmla="*/ 60 w 322"/>
                <a:gd name="T87" fmla="*/ 108 h 520"/>
                <a:gd name="T88" fmla="*/ 75 w 322"/>
                <a:gd name="T89" fmla="*/ 98 h 520"/>
                <a:gd name="T90" fmla="*/ 47 w 322"/>
                <a:gd name="T91" fmla="*/ 49 h 520"/>
                <a:gd name="T92" fmla="*/ 61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7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1"/>
                  </a:lnTo>
                  <a:lnTo>
                    <a:pt x="260" y="449"/>
                  </a:lnTo>
                  <a:lnTo>
                    <a:pt x="278" y="438"/>
                  </a:lnTo>
                  <a:close/>
                  <a:moveTo>
                    <a:pt x="248" y="389"/>
                  </a:moveTo>
                  <a:lnTo>
                    <a:pt x="264" y="414"/>
                  </a:lnTo>
                  <a:lnTo>
                    <a:pt x="246" y="424"/>
                  </a:lnTo>
                  <a:lnTo>
                    <a:pt x="233" y="400"/>
                  </a:lnTo>
                  <a:lnTo>
                    <a:pt x="248" y="389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5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7" y="218"/>
                  </a:lnTo>
                  <a:lnTo>
                    <a:pt x="131" y="229"/>
                  </a:lnTo>
                  <a:lnTo>
                    <a:pt x="117" y="204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4" y="131"/>
                  </a:lnTo>
                  <a:lnTo>
                    <a:pt x="60" y="108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106912" y="50459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73365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28 w 34"/>
                <a:gd name="T3" fmla="*/ 9 h 28"/>
                <a:gd name="T4" fmla="*/ 32 w 34"/>
                <a:gd name="T5" fmla="*/ 9 h 28"/>
                <a:gd name="T6" fmla="*/ 32 w 34"/>
                <a:gd name="T7" fmla="*/ 11 h 28"/>
                <a:gd name="T8" fmla="*/ 34 w 34"/>
                <a:gd name="T9" fmla="*/ 11 h 28"/>
                <a:gd name="T10" fmla="*/ 32 w 34"/>
                <a:gd name="T11" fmla="*/ 14 h 28"/>
                <a:gd name="T12" fmla="*/ 32 w 34"/>
                <a:gd name="T13" fmla="*/ 28 h 28"/>
                <a:gd name="T14" fmla="*/ 0 w 34"/>
                <a:gd name="T15" fmla="*/ 28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28" y="9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2" y="14"/>
                  </a:lnTo>
                  <a:lnTo>
                    <a:pt x="32" y="28"/>
                  </a:lnTo>
                  <a:lnTo>
                    <a:pt x="0" y="2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845098" y="5151717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1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7 h 520"/>
                <a:gd name="T14" fmla="*/ 45 w 319"/>
                <a:gd name="T15" fmla="*/ 471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0 h 520"/>
                <a:gd name="T32" fmla="*/ 117 w 319"/>
                <a:gd name="T33" fmla="*/ 351 h 520"/>
                <a:gd name="T34" fmla="*/ 103 w 319"/>
                <a:gd name="T35" fmla="*/ 375 h 520"/>
                <a:gd name="T36" fmla="*/ 85 w 319"/>
                <a:gd name="T37" fmla="*/ 365 h 520"/>
                <a:gd name="T38" fmla="*/ 101 w 319"/>
                <a:gd name="T39" fmla="*/ 340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6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3 w 319"/>
                <a:gd name="T67" fmla="*/ 218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5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59 h 520"/>
                <a:gd name="T94" fmla="*/ 276 w 319"/>
                <a:gd name="T95" fmla="*/ 84 h 520"/>
                <a:gd name="T96" fmla="*/ 260 w 319"/>
                <a:gd name="T97" fmla="*/ 73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1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7"/>
                  </a:lnTo>
                  <a:lnTo>
                    <a:pt x="45" y="471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0"/>
                  </a:moveTo>
                  <a:lnTo>
                    <a:pt x="117" y="351"/>
                  </a:lnTo>
                  <a:lnTo>
                    <a:pt x="103" y="375"/>
                  </a:lnTo>
                  <a:lnTo>
                    <a:pt x="85" y="365"/>
                  </a:lnTo>
                  <a:lnTo>
                    <a:pt x="101" y="340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3" y="218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5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59"/>
                  </a:lnTo>
                  <a:lnTo>
                    <a:pt x="276" y="84"/>
                  </a:lnTo>
                  <a:lnTo>
                    <a:pt x="260" y="73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557939" y="5036984"/>
              <a:ext cx="65008" cy="83238"/>
            </a:xfrm>
            <a:custGeom>
              <a:avLst/>
              <a:gdLst>
                <a:gd name="T0" fmla="*/ 15 w 29"/>
                <a:gd name="T1" fmla="*/ 0 h 37"/>
                <a:gd name="T2" fmla="*/ 29 w 29"/>
                <a:gd name="T3" fmla="*/ 27 h 37"/>
                <a:gd name="T4" fmla="*/ 17 w 29"/>
                <a:gd name="T5" fmla="*/ 34 h 37"/>
                <a:gd name="T6" fmla="*/ 15 w 29"/>
                <a:gd name="T7" fmla="*/ 37 h 37"/>
                <a:gd name="T8" fmla="*/ 15 w 29"/>
                <a:gd name="T9" fmla="*/ 35 h 37"/>
                <a:gd name="T10" fmla="*/ 14 w 29"/>
                <a:gd name="T11" fmla="*/ 37 h 37"/>
                <a:gd name="T12" fmla="*/ 12 w 29"/>
                <a:gd name="T13" fmla="*/ 34 h 37"/>
                <a:gd name="T14" fmla="*/ 0 w 29"/>
                <a:gd name="T15" fmla="*/ 27 h 37"/>
                <a:gd name="T16" fmla="*/ 15 w 29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7">
                  <a:moveTo>
                    <a:pt x="15" y="0"/>
                  </a:moveTo>
                  <a:lnTo>
                    <a:pt x="29" y="27"/>
                  </a:lnTo>
                  <a:lnTo>
                    <a:pt x="17" y="34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4" y="37"/>
                  </a:lnTo>
                  <a:lnTo>
                    <a:pt x="12" y="34"/>
                  </a:lnTo>
                  <a:lnTo>
                    <a:pt x="0" y="2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18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18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18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18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2331304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34 w 34"/>
                <a:gd name="T3" fmla="*/ 28 h 28"/>
                <a:gd name="T4" fmla="*/ 2 w 34"/>
                <a:gd name="T5" fmla="*/ 28 h 28"/>
                <a:gd name="T6" fmla="*/ 2 w 34"/>
                <a:gd name="T7" fmla="*/ 14 h 28"/>
                <a:gd name="T8" fmla="*/ 0 w 34"/>
                <a:gd name="T9" fmla="*/ 11 h 28"/>
                <a:gd name="T10" fmla="*/ 2 w 34"/>
                <a:gd name="T11" fmla="*/ 11 h 28"/>
                <a:gd name="T12" fmla="*/ 2 w 34"/>
                <a:gd name="T13" fmla="*/ 9 h 28"/>
                <a:gd name="T14" fmla="*/ 6 w 34"/>
                <a:gd name="T15" fmla="*/ 9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34" y="28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6" y="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381" y="63732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106912" y="5061731"/>
              <a:ext cx="73975" cy="58491"/>
            </a:xfrm>
            <a:custGeom>
              <a:avLst/>
              <a:gdLst>
                <a:gd name="T0" fmla="*/ 2 w 33"/>
                <a:gd name="T1" fmla="*/ 0 h 26"/>
                <a:gd name="T2" fmla="*/ 33 w 33"/>
                <a:gd name="T3" fmla="*/ 0 h 26"/>
                <a:gd name="T4" fmla="*/ 18 w 33"/>
                <a:gd name="T5" fmla="*/ 26 h 26"/>
                <a:gd name="T6" fmla="*/ 5 w 33"/>
                <a:gd name="T7" fmla="*/ 19 h 26"/>
                <a:gd name="T8" fmla="*/ 2 w 33"/>
                <a:gd name="T9" fmla="*/ 19 h 26"/>
                <a:gd name="T10" fmla="*/ 2 w 33"/>
                <a:gd name="T11" fmla="*/ 17 h 26"/>
                <a:gd name="T12" fmla="*/ 0 w 33"/>
                <a:gd name="T13" fmla="*/ 16 h 26"/>
                <a:gd name="T14" fmla="*/ 2 w 33"/>
                <a:gd name="T15" fmla="*/ 14 h 26"/>
                <a:gd name="T16" fmla="*/ 2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" y="0"/>
                  </a:moveTo>
                  <a:lnTo>
                    <a:pt x="33" y="0"/>
                  </a:lnTo>
                  <a:lnTo>
                    <a:pt x="18" y="26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2394070" y="5151717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1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7 h 520"/>
                <a:gd name="T14" fmla="*/ 47 w 322"/>
                <a:gd name="T15" fmla="*/ 471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89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89 h 520"/>
                <a:gd name="T30" fmla="*/ 102 w 322"/>
                <a:gd name="T31" fmla="*/ 340 h 520"/>
                <a:gd name="T32" fmla="*/ 119 w 322"/>
                <a:gd name="T33" fmla="*/ 351 h 520"/>
                <a:gd name="T34" fmla="*/ 105 w 322"/>
                <a:gd name="T35" fmla="*/ 375 h 520"/>
                <a:gd name="T36" fmla="*/ 88 w 322"/>
                <a:gd name="T37" fmla="*/ 365 h 520"/>
                <a:gd name="T38" fmla="*/ 102 w 322"/>
                <a:gd name="T39" fmla="*/ 340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6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4 h 520"/>
                <a:gd name="T64" fmla="*/ 191 w 322"/>
                <a:gd name="T65" fmla="*/ 229 h 520"/>
                <a:gd name="T66" fmla="*/ 175 w 322"/>
                <a:gd name="T67" fmla="*/ 218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5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8 h 520"/>
                <a:gd name="T84" fmla="*/ 248 w 322"/>
                <a:gd name="T85" fmla="*/ 131 h 520"/>
                <a:gd name="T86" fmla="*/ 233 w 322"/>
                <a:gd name="T87" fmla="*/ 122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59 h 520"/>
                <a:gd name="T94" fmla="*/ 278 w 322"/>
                <a:gd name="T95" fmla="*/ 84 h 520"/>
                <a:gd name="T96" fmla="*/ 260 w 322"/>
                <a:gd name="T97" fmla="*/ 73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1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7"/>
                  </a:lnTo>
                  <a:lnTo>
                    <a:pt x="47" y="471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89"/>
                  </a:lnTo>
                  <a:close/>
                  <a:moveTo>
                    <a:pt x="102" y="340"/>
                  </a:moveTo>
                  <a:lnTo>
                    <a:pt x="119" y="351"/>
                  </a:lnTo>
                  <a:lnTo>
                    <a:pt x="105" y="375"/>
                  </a:lnTo>
                  <a:lnTo>
                    <a:pt x="88" y="365"/>
                  </a:lnTo>
                  <a:lnTo>
                    <a:pt x="102" y="340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4"/>
                  </a:lnTo>
                  <a:lnTo>
                    <a:pt x="191" y="229"/>
                  </a:lnTo>
                  <a:lnTo>
                    <a:pt x="175" y="218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5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8"/>
                  </a:lnTo>
                  <a:lnTo>
                    <a:pt x="248" y="131"/>
                  </a:lnTo>
                  <a:lnTo>
                    <a:pt x="233" y="122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59"/>
                  </a:lnTo>
                  <a:lnTo>
                    <a:pt x="278" y="84"/>
                  </a:lnTo>
                  <a:lnTo>
                    <a:pt x="260" y="73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331304" y="6353034"/>
              <a:ext cx="71732" cy="83238"/>
            </a:xfrm>
            <a:custGeom>
              <a:avLst/>
              <a:gdLst>
                <a:gd name="T0" fmla="*/ 14 w 32"/>
                <a:gd name="T1" fmla="*/ 0 h 37"/>
                <a:gd name="T2" fmla="*/ 16 w 32"/>
                <a:gd name="T3" fmla="*/ 2 h 37"/>
                <a:gd name="T4" fmla="*/ 18 w 32"/>
                <a:gd name="T5" fmla="*/ 0 h 37"/>
                <a:gd name="T6" fmla="*/ 18 w 32"/>
                <a:gd name="T7" fmla="*/ 4 h 37"/>
                <a:gd name="T8" fmla="*/ 32 w 32"/>
                <a:gd name="T9" fmla="*/ 11 h 37"/>
                <a:gd name="T10" fmla="*/ 16 w 32"/>
                <a:gd name="T11" fmla="*/ 37 h 37"/>
                <a:gd name="T12" fmla="*/ 0 w 32"/>
                <a:gd name="T13" fmla="*/ 11 h 37"/>
                <a:gd name="T14" fmla="*/ 13 w 32"/>
                <a:gd name="T15" fmla="*/ 4 h 37"/>
                <a:gd name="T16" fmla="*/ 14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lnTo>
                    <a:pt x="16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32" y="11"/>
                  </a:lnTo>
                  <a:lnTo>
                    <a:pt x="16" y="37"/>
                  </a:lnTo>
                  <a:lnTo>
                    <a:pt x="0" y="11"/>
                  </a:lnTo>
                  <a:lnTo>
                    <a:pt x="13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20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20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20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20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553456" y="5061731"/>
              <a:ext cx="69492" cy="58491"/>
            </a:xfrm>
            <a:custGeom>
              <a:avLst/>
              <a:gdLst>
                <a:gd name="T0" fmla="*/ 0 w 31"/>
                <a:gd name="T1" fmla="*/ 0 h 26"/>
                <a:gd name="T2" fmla="*/ 31 w 31"/>
                <a:gd name="T3" fmla="*/ 0 h 26"/>
                <a:gd name="T4" fmla="*/ 31 w 31"/>
                <a:gd name="T5" fmla="*/ 14 h 26"/>
                <a:gd name="T6" fmla="*/ 31 w 31"/>
                <a:gd name="T7" fmla="*/ 16 h 26"/>
                <a:gd name="T8" fmla="*/ 31 w 31"/>
                <a:gd name="T9" fmla="*/ 17 h 26"/>
                <a:gd name="T10" fmla="*/ 31 w 31"/>
                <a:gd name="T11" fmla="*/ 19 h 26"/>
                <a:gd name="T12" fmla="*/ 28 w 31"/>
                <a:gd name="T13" fmla="*/ 19 h 26"/>
                <a:gd name="T14" fmla="*/ 16 w 31"/>
                <a:gd name="T15" fmla="*/ 26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1" y="16"/>
                  </a:lnTo>
                  <a:lnTo>
                    <a:pt x="31" y="17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57"/>
          <p:cNvSpPr>
            <a:spLocks/>
          </p:cNvSpPr>
          <p:nvPr/>
        </p:nvSpPr>
        <p:spPr bwMode="auto">
          <a:xfrm flipH="1">
            <a:off x="10082096" y="-18380"/>
            <a:ext cx="2554209" cy="2204104"/>
          </a:xfrm>
          <a:custGeom>
            <a:avLst/>
            <a:gdLst>
              <a:gd name="T0" fmla="*/ 217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7 w 555"/>
              <a:gd name="T9" fmla="*/ 0 h 369"/>
              <a:gd name="connsiteX0" fmla="*/ 391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3910 w 10000"/>
              <a:gd name="connsiteY3" fmla="*/ 0 h 10000"/>
              <a:gd name="connsiteX0" fmla="*/ 5475 w 10000"/>
              <a:gd name="connsiteY0" fmla="*/ 0 h 10451"/>
              <a:gd name="connsiteX1" fmla="*/ 10000 w 10000"/>
              <a:gd name="connsiteY1" fmla="*/ 10451 h 10451"/>
              <a:gd name="connsiteX2" fmla="*/ 0 w 10000"/>
              <a:gd name="connsiteY2" fmla="*/ 10451 h 10451"/>
              <a:gd name="connsiteX3" fmla="*/ 5475 w 10000"/>
              <a:gd name="connsiteY3" fmla="*/ 0 h 10451"/>
              <a:gd name="connsiteX0" fmla="*/ 5174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5174 w 10000"/>
              <a:gd name="connsiteY3" fmla="*/ 0 h 10541"/>
              <a:gd name="connsiteX0" fmla="*/ 4820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4820 w 10000"/>
              <a:gd name="connsiteY3" fmla="*/ 0 h 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541">
                <a:moveTo>
                  <a:pt x="4820" y="0"/>
                </a:moveTo>
                <a:lnTo>
                  <a:pt x="10000" y="10541"/>
                </a:lnTo>
                <a:lnTo>
                  <a:pt x="0" y="10541"/>
                </a:lnTo>
                <a:lnTo>
                  <a:pt x="4820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 flipH="1">
            <a:off x="9138429" y="-3771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7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 flipH="1">
            <a:off x="8389402" y="0"/>
            <a:ext cx="1244111" cy="830124"/>
          </a:xfrm>
          <a:custGeom>
            <a:avLst/>
            <a:gdLst>
              <a:gd name="T0" fmla="*/ 216 w 555"/>
              <a:gd name="T1" fmla="*/ 0 h 369"/>
              <a:gd name="T2" fmla="*/ 338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6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6" y="0"/>
                </a:moveTo>
                <a:lnTo>
                  <a:pt x="338" y="0"/>
                </a:lnTo>
                <a:lnTo>
                  <a:pt x="555" y="369"/>
                </a:lnTo>
                <a:lnTo>
                  <a:pt x="0" y="369"/>
                </a:lnTo>
                <a:lnTo>
                  <a:pt x="216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 flipH="1">
            <a:off x="7156207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 flipH="1">
            <a:off x="10777928" y="801958"/>
            <a:ext cx="1244111" cy="1066338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 flipH="1">
            <a:off x="9402383" y="161843"/>
            <a:ext cx="1244111" cy="1066338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 flipH="1">
            <a:off x="8398862" y="801127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7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7" y="474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 flipH="1">
            <a:off x="7471102" y="807779"/>
            <a:ext cx="1867287" cy="1600467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blipFill dpi="0"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 flipH="1">
            <a:off x="5912096" y="830123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8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8" y="474"/>
                </a:lnTo>
                <a:lnTo>
                  <a:pt x="0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 flipH="1">
            <a:off x="9531354" y="4044349"/>
            <a:ext cx="2226613" cy="1908449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 flipH="1">
            <a:off x="10716016" y="5968547"/>
            <a:ext cx="1473999" cy="1266043"/>
          </a:xfrm>
          <a:custGeom>
            <a:avLst/>
            <a:gdLst>
              <a:gd name="T0" fmla="*/ 278 w 555"/>
              <a:gd name="T1" fmla="*/ 0 h 475"/>
              <a:gd name="T2" fmla="*/ 555 w 555"/>
              <a:gd name="T3" fmla="*/ 475 h 475"/>
              <a:gd name="T4" fmla="*/ 0 w 555"/>
              <a:gd name="T5" fmla="*/ 475 h 475"/>
              <a:gd name="T6" fmla="*/ 278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278" y="0"/>
                </a:moveTo>
                <a:lnTo>
                  <a:pt x="555" y="475"/>
                </a:lnTo>
                <a:lnTo>
                  <a:pt x="0" y="475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 flipH="1">
            <a:off x="11403108" y="-21769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6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78D5E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 flipH="1">
            <a:off x="7904482" y="0"/>
            <a:ext cx="968388" cy="830124"/>
          </a:xfrm>
          <a:custGeom>
            <a:avLst/>
            <a:gdLst>
              <a:gd name="T0" fmla="*/ 0 w 432"/>
              <a:gd name="T1" fmla="*/ 0 h 369"/>
              <a:gd name="T2" fmla="*/ 432 w 432"/>
              <a:gd name="T3" fmla="*/ 0 h 369"/>
              <a:gd name="T4" fmla="*/ 217 w 432"/>
              <a:gd name="T5" fmla="*/ 369 h 369"/>
              <a:gd name="T6" fmla="*/ 0 w 432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369">
                <a:moveTo>
                  <a:pt x="0" y="0"/>
                </a:moveTo>
                <a:lnTo>
                  <a:pt x="432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 flipH="1">
            <a:off x="6674254" y="0"/>
            <a:ext cx="966147" cy="830124"/>
          </a:xfrm>
          <a:custGeom>
            <a:avLst/>
            <a:gdLst>
              <a:gd name="T0" fmla="*/ 0 w 431"/>
              <a:gd name="T1" fmla="*/ 0 h 369"/>
              <a:gd name="T2" fmla="*/ 431 w 431"/>
              <a:gd name="T3" fmla="*/ 0 h 369"/>
              <a:gd name="T4" fmla="*/ 216 w 431"/>
              <a:gd name="T5" fmla="*/ 369 h 369"/>
              <a:gd name="T6" fmla="*/ 0 w 431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369">
                <a:moveTo>
                  <a:pt x="0" y="0"/>
                </a:moveTo>
                <a:lnTo>
                  <a:pt x="431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 flipH="1">
            <a:off x="5912096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任意多边形 83"/>
          <p:cNvSpPr>
            <a:spLocks/>
          </p:cNvSpPr>
          <p:nvPr/>
        </p:nvSpPr>
        <p:spPr bwMode="auto">
          <a:xfrm flipH="1">
            <a:off x="8589470" y="2114275"/>
            <a:ext cx="3663173" cy="3143530"/>
          </a:xfrm>
          <a:custGeom>
            <a:avLst/>
            <a:gdLst>
              <a:gd name="connsiteX0" fmla="*/ 0 w 2490463"/>
              <a:gd name="connsiteY0" fmla="*/ 1068588 h 2137176"/>
              <a:gd name="connsiteX1" fmla="*/ 1244111 w 2490463"/>
              <a:gd name="connsiteY1" fmla="*/ 1068588 h 2137176"/>
              <a:gd name="connsiteX2" fmla="*/ 623176 w 2490463"/>
              <a:gd name="connsiteY2" fmla="*/ 2137176 h 2137176"/>
              <a:gd name="connsiteX3" fmla="*/ 1867287 w 2490463"/>
              <a:gd name="connsiteY3" fmla="*/ 0 h 2137176"/>
              <a:gd name="connsiteX4" fmla="*/ 2490463 w 2490463"/>
              <a:gd name="connsiteY4" fmla="*/ 1068588 h 2137176"/>
              <a:gd name="connsiteX5" fmla="*/ 1244111 w 2490463"/>
              <a:gd name="connsiteY5" fmla="*/ 1068588 h 213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463" h="2137176">
                <a:moveTo>
                  <a:pt x="0" y="1068588"/>
                </a:moveTo>
                <a:lnTo>
                  <a:pt x="1244111" y="1068588"/>
                </a:lnTo>
                <a:lnTo>
                  <a:pt x="623176" y="2137176"/>
                </a:lnTo>
                <a:close/>
                <a:moveTo>
                  <a:pt x="1867287" y="0"/>
                </a:moveTo>
                <a:lnTo>
                  <a:pt x="2490463" y="1068588"/>
                </a:lnTo>
                <a:lnTo>
                  <a:pt x="1244111" y="1068588"/>
                </a:lnTo>
                <a:close/>
              </a:path>
            </a:pathLst>
          </a:custGeom>
          <a:blipFill dpi="0" rotWithShape="1">
            <a:blip r:embed="rId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 flipH="1">
            <a:off x="11445319" y="5957097"/>
            <a:ext cx="1405404" cy="1266043"/>
          </a:xfrm>
          <a:custGeom>
            <a:avLst/>
            <a:gdLst>
              <a:gd name="T0" fmla="*/ 0 w 555"/>
              <a:gd name="T1" fmla="*/ 0 h 475"/>
              <a:gd name="T2" fmla="*/ 555 w 555"/>
              <a:gd name="T3" fmla="*/ 0 h 475"/>
              <a:gd name="T4" fmla="*/ 277 w 555"/>
              <a:gd name="T5" fmla="*/ 475 h 475"/>
              <a:gd name="T6" fmla="*/ 0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0" y="0"/>
                </a:moveTo>
                <a:lnTo>
                  <a:pt x="555" y="0"/>
                </a:lnTo>
                <a:lnTo>
                  <a:pt x="277" y="475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9614658-4A06-4826-9BD7-6757D1B9A5B2}"/>
              </a:ext>
            </a:extLst>
          </p:cNvPr>
          <p:cNvGrpSpPr/>
          <p:nvPr/>
        </p:nvGrpSpPr>
        <p:grpSpPr>
          <a:xfrm>
            <a:off x="8949655" y="3748478"/>
            <a:ext cx="1244111" cy="2134926"/>
            <a:chOff x="8717177" y="3748478"/>
            <a:chExt cx="1244111" cy="2134926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 flipH="1">
              <a:off x="8717177" y="3748478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 flipH="1">
              <a:off x="8717177" y="4814816"/>
              <a:ext cx="1244111" cy="1068588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8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8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259"/>
          <p:cNvSpPr>
            <a:spLocks noChangeArrowheads="1"/>
          </p:cNvSpPr>
          <p:nvPr/>
        </p:nvSpPr>
        <p:spPr bwMode="auto">
          <a:xfrm>
            <a:off x="755702" y="3727682"/>
            <a:ext cx="67417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5400" b="1" cap="all">
                <a:latin typeface="Arial" panose="020B0604020202020204" pitchFamily="34" charset="0"/>
                <a:cs typeface="Arial" panose="020B0604020202020204" pitchFamily="34" charset="0"/>
              </a:rPr>
              <a:t>感谢大家的下载</a:t>
            </a:r>
            <a:endParaRPr lang="zh-CN" altLang="en-US" sz="4000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矩形 259"/>
          <p:cNvSpPr>
            <a:spLocks noChangeArrowheads="1"/>
          </p:cNvSpPr>
          <p:nvPr/>
        </p:nvSpPr>
        <p:spPr bwMode="auto">
          <a:xfrm>
            <a:off x="755701" y="4783294"/>
            <a:ext cx="681519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 dolor sit amet, consectetuer adipiscing elit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3" name="矩形 259"/>
          <p:cNvSpPr>
            <a:spLocks noChangeArrowheads="1"/>
          </p:cNvSpPr>
          <p:nvPr/>
        </p:nvSpPr>
        <p:spPr bwMode="auto">
          <a:xfrm>
            <a:off x="5326465" y="2481425"/>
            <a:ext cx="2111135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8000" cap="all"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8000" cap="all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4575" y="-1231190"/>
            <a:ext cx="609600" cy="609600"/>
          </a:xfrm>
          <a:prstGeom prst="rect">
            <a:avLst/>
          </a:prstGeom>
        </p:spPr>
      </p:pic>
      <p:grpSp>
        <p:nvGrpSpPr>
          <p:cNvPr id="92" name="组合 91">
            <a:extLst>
              <a:ext uri="{FF2B5EF4-FFF2-40B4-BE49-F238E27FC236}">
                <a16:creationId xmlns:a16="http://schemas.microsoft.com/office/drawing/2014/main" id="{268CE424-5D44-4B75-96B0-826E5255DFB1}"/>
              </a:ext>
            </a:extLst>
          </p:cNvPr>
          <p:cNvGrpSpPr/>
          <p:nvPr/>
        </p:nvGrpSpPr>
        <p:grpSpPr>
          <a:xfrm>
            <a:off x="4984106" y="5233838"/>
            <a:ext cx="2586786" cy="476020"/>
            <a:chOff x="5326465" y="5233838"/>
            <a:chExt cx="2586786" cy="476020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AB7438A5-8B7E-40E6-9928-882EAAE27ACD}"/>
                </a:ext>
              </a:extLst>
            </p:cNvPr>
            <p:cNvSpPr/>
            <p:nvPr/>
          </p:nvSpPr>
          <p:spPr>
            <a:xfrm>
              <a:off x="5326465" y="5233838"/>
              <a:ext cx="2586786" cy="476020"/>
            </a:xfrm>
            <a:prstGeom prst="rect">
              <a:avLst/>
            </a:prstGeom>
            <a:solidFill>
              <a:srgbClr val="46B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259"/>
            <p:cNvSpPr>
              <a:spLocks noChangeArrowheads="1"/>
            </p:cNvSpPr>
            <p:nvPr/>
          </p:nvSpPr>
          <p:spPr bwMode="auto">
            <a:xfrm>
              <a:off x="5843253" y="5317960"/>
              <a:ext cx="155321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汇报</a:t>
              </a:r>
              <a:r>
                <a:rPr lang="zh-CN" altLang="en-US" sz="2000">
                  <a:solidFill>
                    <a:schemeClr val="bg1"/>
                  </a:solidFill>
                  <a:cs typeface="Arial" panose="020B0604020202020204" pitchFamily="34" charset="0"/>
                </a:rPr>
                <a:t>人：小白</a:t>
              </a:r>
              <a:endParaRPr lang="zh-CN" altLang="en-US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5C0E8579-A0E5-4CD9-9286-C439EB300834}"/>
                </a:ext>
              </a:extLst>
            </p:cNvPr>
            <p:cNvCxnSpPr>
              <a:cxnSpLocks/>
            </p:cNvCxnSpPr>
            <p:nvPr/>
          </p:nvCxnSpPr>
          <p:spPr>
            <a:xfrm>
              <a:off x="5565279" y="5471849"/>
              <a:ext cx="27797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97EB6AE9-B638-4E87-8BFE-1CCA96704B05}"/>
                </a:ext>
              </a:extLst>
            </p:cNvPr>
            <p:cNvCxnSpPr>
              <a:cxnSpLocks/>
            </p:cNvCxnSpPr>
            <p:nvPr/>
          </p:nvCxnSpPr>
          <p:spPr>
            <a:xfrm>
              <a:off x="7362427" y="5471849"/>
              <a:ext cx="27797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5EA0FAE3-2AEE-4B06-9722-0E46D133A16C}"/>
              </a:ext>
            </a:extLst>
          </p:cNvPr>
          <p:cNvCxnSpPr/>
          <p:nvPr/>
        </p:nvCxnSpPr>
        <p:spPr>
          <a:xfrm flipH="1">
            <a:off x="5997327" y="4705750"/>
            <a:ext cx="1440273" cy="0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94438B73-366E-4B09-8A97-8BA78EACF1BD}"/>
              </a:ext>
            </a:extLst>
          </p:cNvPr>
          <p:cNvSpPr/>
          <p:nvPr/>
        </p:nvSpPr>
        <p:spPr>
          <a:xfrm>
            <a:off x="432619" y="3146323"/>
            <a:ext cx="7480632" cy="3038167"/>
          </a:xfrm>
          <a:custGeom>
            <a:avLst/>
            <a:gdLst>
              <a:gd name="connsiteX0" fmla="*/ 7413523 w 7413523"/>
              <a:gd name="connsiteY0" fmla="*/ 1455174 h 3038167"/>
              <a:gd name="connsiteX1" fmla="*/ 7413523 w 7413523"/>
              <a:gd name="connsiteY1" fmla="*/ 3038167 h 3038167"/>
              <a:gd name="connsiteX2" fmla="*/ 0 w 7413523"/>
              <a:gd name="connsiteY2" fmla="*/ 3038167 h 3038167"/>
              <a:gd name="connsiteX3" fmla="*/ 0 w 7413523"/>
              <a:gd name="connsiteY3" fmla="*/ 0 h 3038167"/>
              <a:gd name="connsiteX4" fmla="*/ 4866968 w 7413523"/>
              <a:gd name="connsiteY4" fmla="*/ 0 h 303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3523" h="3038167">
                <a:moveTo>
                  <a:pt x="7413523" y="1455174"/>
                </a:moveTo>
                <a:lnTo>
                  <a:pt x="7413523" y="3038167"/>
                </a:lnTo>
                <a:lnTo>
                  <a:pt x="0" y="3038167"/>
                </a:lnTo>
                <a:lnTo>
                  <a:pt x="0" y="0"/>
                </a:lnTo>
                <a:lnTo>
                  <a:pt x="4866968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62">
            <a:extLst>
              <a:ext uri="{FF2B5EF4-FFF2-40B4-BE49-F238E27FC236}">
                <a16:creationId xmlns:a16="http://schemas.microsoft.com/office/drawing/2014/main" id="{ED7F4294-FB58-409A-B21C-4E24EB4F5CF6}"/>
              </a:ext>
            </a:extLst>
          </p:cNvPr>
          <p:cNvSpPr>
            <a:spLocks/>
          </p:cNvSpPr>
          <p:nvPr/>
        </p:nvSpPr>
        <p:spPr bwMode="auto">
          <a:xfrm flipH="1">
            <a:off x="11894074" y="-36086"/>
            <a:ext cx="975162" cy="835819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4207560E-2331-4BC7-8C2C-88B990969C02}"/>
              </a:ext>
            </a:extLst>
          </p:cNvPr>
          <p:cNvSpPr/>
          <p:nvPr/>
        </p:nvSpPr>
        <p:spPr>
          <a:xfrm>
            <a:off x="7605713" y="3138488"/>
            <a:ext cx="309562" cy="1466850"/>
          </a:xfrm>
          <a:custGeom>
            <a:avLst/>
            <a:gdLst>
              <a:gd name="connsiteX0" fmla="*/ 309562 w 309562"/>
              <a:gd name="connsiteY0" fmla="*/ 1466850 h 1466850"/>
              <a:gd name="connsiteX1" fmla="*/ 309562 w 309562"/>
              <a:gd name="connsiteY1" fmla="*/ 0 h 1466850"/>
              <a:gd name="connsiteX2" fmla="*/ 0 w 309562"/>
              <a:gd name="connsiteY2" fmla="*/ 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562" h="1466850">
                <a:moveTo>
                  <a:pt x="309562" y="1466850"/>
                </a:moveTo>
                <a:lnTo>
                  <a:pt x="309562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236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848ED16F-3CA7-4F00-ADD8-51B10AECC5F5}"/>
              </a:ext>
            </a:extLst>
          </p:cNvPr>
          <p:cNvSpPr/>
          <p:nvPr/>
        </p:nvSpPr>
        <p:spPr>
          <a:xfrm>
            <a:off x="-6920" y="0"/>
            <a:ext cx="12894167" cy="7232650"/>
          </a:xfrm>
          <a:prstGeom prst="rect">
            <a:avLst/>
          </a:prstGeom>
          <a:solidFill>
            <a:srgbClr val="C3C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图片 15" descr="图片包含 赌场, 房间, 场景&#10;&#10;已生成极高可信度的说明">
            <a:extLst>
              <a:ext uri="{FF2B5EF4-FFF2-40B4-BE49-F238E27FC236}">
                <a16:creationId xmlns:a16="http://schemas.microsoft.com/office/drawing/2014/main" id="{41FC3B36-DD09-4505-B74A-76B034DB97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918" y="0"/>
            <a:ext cx="4180247" cy="2327749"/>
          </a:xfrm>
          <a:prstGeom prst="rect">
            <a:avLst/>
          </a:prstGeom>
        </p:spPr>
      </p:pic>
      <p:pic>
        <p:nvPicPr>
          <p:cNvPr id="18" name="图片 17" descr="图片包含 人员, 室内, 很少, 就坐&#10;&#10;已生成极高可信度的说明">
            <a:extLst>
              <a:ext uri="{FF2B5EF4-FFF2-40B4-BE49-F238E27FC236}">
                <a16:creationId xmlns:a16="http://schemas.microsoft.com/office/drawing/2014/main" id="{A749B113-66A4-4D0E-AEC5-E3AC0BCC03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961" y="2"/>
            <a:ext cx="4201825" cy="2327748"/>
          </a:xfrm>
          <a:prstGeom prst="rect">
            <a:avLst/>
          </a:prstGeom>
        </p:spPr>
      </p:pic>
      <p:pic>
        <p:nvPicPr>
          <p:cNvPr id="20" name="图片 19" descr="图片包含 室内, 墙壁, 床, 人员&#10;&#10;已生成极高可信度的说明">
            <a:extLst>
              <a:ext uri="{FF2B5EF4-FFF2-40B4-BE49-F238E27FC236}">
                <a16:creationId xmlns:a16="http://schemas.microsoft.com/office/drawing/2014/main" id="{CCFBF571-A7DF-443D-B5CD-F090B2002D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5422" y="0"/>
            <a:ext cx="4201826" cy="232774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E9B21BE-9C44-4EBE-85A2-77657FF51E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064" y="2452452"/>
            <a:ext cx="4180246" cy="2327749"/>
          </a:xfrm>
          <a:prstGeom prst="rect">
            <a:avLst/>
          </a:prstGeom>
        </p:spPr>
      </p:pic>
      <p:pic>
        <p:nvPicPr>
          <p:cNvPr id="24" name="图片 23" descr="图片包含 书籍, 书架, 图书馆, 室内&#10;&#10;已生成极高可信度的说明">
            <a:extLst>
              <a:ext uri="{FF2B5EF4-FFF2-40B4-BE49-F238E27FC236}">
                <a16:creationId xmlns:a16="http://schemas.microsoft.com/office/drawing/2014/main" id="{C6ECC477-2A12-4E0D-9559-FF33B37C4B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6"/>
          <a:stretch/>
        </p:blipFill>
        <p:spPr>
          <a:xfrm>
            <a:off x="8685422" y="2452451"/>
            <a:ext cx="4168316" cy="2327748"/>
          </a:xfrm>
          <a:prstGeom prst="rect">
            <a:avLst/>
          </a:prstGeom>
        </p:spPr>
      </p:pic>
      <p:pic>
        <p:nvPicPr>
          <p:cNvPr id="26" name="图片 25" descr="图片包含 餐桌&#10;&#10;已生成高可信度的说明">
            <a:extLst>
              <a:ext uri="{FF2B5EF4-FFF2-40B4-BE49-F238E27FC236}">
                <a16:creationId xmlns:a16="http://schemas.microsoft.com/office/drawing/2014/main" id="{52BF6126-283F-4DA5-B04F-D1D26B92EC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063" y="4904901"/>
            <a:ext cx="4196444" cy="232774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7CE4CBF-6033-4AFD-9162-01D7A3A53C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8838" y="4904900"/>
            <a:ext cx="4145951" cy="2327749"/>
          </a:xfrm>
          <a:prstGeom prst="rect">
            <a:avLst/>
          </a:prstGeom>
        </p:spPr>
      </p:pic>
      <p:pic>
        <p:nvPicPr>
          <p:cNvPr id="30" name="图片 29" descr="图片包含 室内, 餐桌, 就坐&#10;&#10;已生成极高可信度的说明">
            <a:extLst>
              <a:ext uri="{FF2B5EF4-FFF2-40B4-BE49-F238E27FC236}">
                <a16:creationId xmlns:a16="http://schemas.microsoft.com/office/drawing/2014/main" id="{98ADB184-0A69-4D24-B01D-F9A3562F684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5422" y="4904900"/>
            <a:ext cx="4172975" cy="2327748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A95A83D2-90B7-40FF-AFE3-B28905804A5B}"/>
              </a:ext>
            </a:extLst>
          </p:cNvPr>
          <p:cNvSpPr/>
          <p:nvPr/>
        </p:nvSpPr>
        <p:spPr>
          <a:xfrm>
            <a:off x="1500459" y="864857"/>
            <a:ext cx="9796605" cy="55029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31AAC6B-4EB5-4D4D-826F-9E107C8EAEB6}"/>
              </a:ext>
            </a:extLst>
          </p:cNvPr>
          <p:cNvSpPr/>
          <p:nvPr/>
        </p:nvSpPr>
        <p:spPr>
          <a:xfrm>
            <a:off x="1500457" y="864855"/>
            <a:ext cx="4167948" cy="710951"/>
          </a:xfrm>
          <a:custGeom>
            <a:avLst/>
            <a:gdLst>
              <a:gd name="connsiteX0" fmla="*/ 0 w 3952049"/>
              <a:gd name="connsiteY0" fmla="*/ 0 h 674124"/>
              <a:gd name="connsiteX1" fmla="*/ 3952049 w 3952049"/>
              <a:gd name="connsiteY1" fmla="*/ 0 h 674124"/>
              <a:gd name="connsiteX2" fmla="*/ 3907185 w 3952049"/>
              <a:gd name="connsiteY2" fmla="*/ 131474 h 674124"/>
              <a:gd name="connsiteX3" fmla="*/ 1653460 w 3952049"/>
              <a:gd name="connsiteY3" fmla="*/ 674124 h 674124"/>
              <a:gd name="connsiteX4" fmla="*/ 190153 w 3952049"/>
              <a:gd name="connsiteY4" fmla="*/ 518933 h 674124"/>
              <a:gd name="connsiteX5" fmla="*/ 0 w 3952049"/>
              <a:gd name="connsiteY5" fmla="*/ 464082 h 67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2049" h="674124">
                <a:moveTo>
                  <a:pt x="0" y="0"/>
                </a:moveTo>
                <a:lnTo>
                  <a:pt x="3952049" y="0"/>
                </a:lnTo>
                <a:lnTo>
                  <a:pt x="3907185" y="131474"/>
                </a:lnTo>
                <a:cubicBezTo>
                  <a:pt x="3692675" y="441164"/>
                  <a:pt x="2765159" y="674124"/>
                  <a:pt x="1653460" y="674124"/>
                </a:cubicBezTo>
                <a:cubicBezTo>
                  <a:pt x="1097612" y="674124"/>
                  <a:pt x="587809" y="615884"/>
                  <a:pt x="190153" y="518933"/>
                </a:cubicBezTo>
                <a:lnTo>
                  <a:pt x="0" y="46408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9B2AB50-E17B-4A62-8FC8-5886751C0C11}"/>
              </a:ext>
            </a:extLst>
          </p:cNvPr>
          <p:cNvSpPr/>
          <p:nvPr/>
        </p:nvSpPr>
        <p:spPr>
          <a:xfrm>
            <a:off x="8279433" y="864856"/>
            <a:ext cx="3017632" cy="5492786"/>
          </a:xfrm>
          <a:custGeom>
            <a:avLst/>
            <a:gdLst>
              <a:gd name="connsiteX0" fmla="*/ 1503153 w 2861319"/>
              <a:gd name="connsiteY0" fmla="*/ 0 h 5208261"/>
              <a:gd name="connsiteX1" fmla="*/ 2861319 w 2861319"/>
              <a:gd name="connsiteY1" fmla="*/ 0 h 5208261"/>
              <a:gd name="connsiteX2" fmla="*/ 2861319 w 2861319"/>
              <a:gd name="connsiteY2" fmla="*/ 1662245 h 5208261"/>
              <a:gd name="connsiteX3" fmla="*/ 2822282 w 2861319"/>
              <a:gd name="connsiteY3" fmla="*/ 1664216 h 5208261"/>
              <a:gd name="connsiteX4" fmla="*/ 1969744 w 2861319"/>
              <a:gd name="connsiteY4" fmla="*/ 2608945 h 5208261"/>
              <a:gd name="connsiteX5" fmla="*/ 2822282 w 2861319"/>
              <a:gd name="connsiteY5" fmla="*/ 3553674 h 5208261"/>
              <a:gd name="connsiteX6" fmla="*/ 2861319 w 2861319"/>
              <a:gd name="connsiteY6" fmla="*/ 3555646 h 5208261"/>
              <a:gd name="connsiteX7" fmla="*/ 2861319 w 2861319"/>
              <a:gd name="connsiteY7" fmla="*/ 5208261 h 5208261"/>
              <a:gd name="connsiteX8" fmla="*/ 1486286 w 2861319"/>
              <a:gd name="connsiteY8" fmla="*/ 5208261 h 5208261"/>
              <a:gd name="connsiteX9" fmla="*/ 1407915 w 2861319"/>
              <a:gd name="connsiteY9" fmla="*/ 5163519 h 5208261"/>
              <a:gd name="connsiteX10" fmla="*/ 0 w 2861319"/>
              <a:gd name="connsiteY10" fmla="*/ 2608945 h 5208261"/>
              <a:gd name="connsiteX11" fmla="*/ 1407915 w 2861319"/>
              <a:gd name="connsiteY11" fmla="*/ 54372 h 520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61319" h="5208261">
                <a:moveTo>
                  <a:pt x="1503153" y="0"/>
                </a:moveTo>
                <a:lnTo>
                  <a:pt x="2861319" y="0"/>
                </a:lnTo>
                <a:lnTo>
                  <a:pt x="2861319" y="1662245"/>
                </a:lnTo>
                <a:lnTo>
                  <a:pt x="2822282" y="1664216"/>
                </a:lnTo>
                <a:cubicBezTo>
                  <a:pt x="2343424" y="1712847"/>
                  <a:pt x="1969744" y="2117257"/>
                  <a:pt x="1969744" y="2608945"/>
                </a:cubicBezTo>
                <a:cubicBezTo>
                  <a:pt x="1969744" y="3100633"/>
                  <a:pt x="2343424" y="3505044"/>
                  <a:pt x="2822282" y="3553674"/>
                </a:cubicBezTo>
                <a:lnTo>
                  <a:pt x="2861319" y="3555646"/>
                </a:lnTo>
                <a:lnTo>
                  <a:pt x="2861319" y="5208261"/>
                </a:lnTo>
                <a:lnTo>
                  <a:pt x="1486286" y="5208261"/>
                </a:lnTo>
                <a:lnTo>
                  <a:pt x="1407915" y="5163519"/>
                </a:lnTo>
                <a:cubicBezTo>
                  <a:pt x="561816" y="4628236"/>
                  <a:pt x="0" y="3684200"/>
                  <a:pt x="0" y="2608945"/>
                </a:cubicBezTo>
                <a:cubicBezTo>
                  <a:pt x="0" y="1533690"/>
                  <a:pt x="561816" y="589655"/>
                  <a:pt x="1407915" y="54372"/>
                </a:cubicBezTo>
                <a:close/>
              </a:path>
            </a:pathLst>
          </a:custGeom>
          <a:solidFill>
            <a:srgbClr val="F4D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5" name="图片 4" descr="图片包含 屏幕截图&#10;&#10;已生成高可信度的说明" hidden="1">
            <a:extLst>
              <a:ext uri="{FF2B5EF4-FFF2-40B4-BE49-F238E27FC236}">
                <a16:creationId xmlns:a16="http://schemas.microsoft.com/office/drawing/2014/main" id="{C233E8EB-6B4A-4266-A871-79F567487A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598B876-7757-4693-A689-A266E684EFF1}"/>
              </a:ext>
            </a:extLst>
          </p:cNvPr>
          <p:cNvSpPr/>
          <p:nvPr/>
        </p:nvSpPr>
        <p:spPr>
          <a:xfrm>
            <a:off x="2371055" y="2397490"/>
            <a:ext cx="1687618" cy="2370702"/>
          </a:xfrm>
          <a:custGeom>
            <a:avLst/>
            <a:gdLst>
              <a:gd name="connsiteX0" fmla="*/ 1587500 w 1600200"/>
              <a:gd name="connsiteY0" fmla="*/ 0 h 2247900"/>
              <a:gd name="connsiteX1" fmla="*/ 0 w 1600200"/>
              <a:gd name="connsiteY1" fmla="*/ 0 h 2247900"/>
              <a:gd name="connsiteX2" fmla="*/ 0 w 1600200"/>
              <a:gd name="connsiteY2" fmla="*/ 2247900 h 2247900"/>
              <a:gd name="connsiteX3" fmla="*/ 1600200 w 1600200"/>
              <a:gd name="connsiteY3" fmla="*/ 224790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2247900">
                <a:moveTo>
                  <a:pt x="1587500" y="0"/>
                </a:moveTo>
                <a:lnTo>
                  <a:pt x="0" y="0"/>
                </a:lnTo>
                <a:lnTo>
                  <a:pt x="0" y="2247900"/>
                </a:lnTo>
                <a:lnTo>
                  <a:pt x="1600200" y="2247900"/>
                </a:lnTo>
              </a:path>
            </a:pathLst>
          </a:custGeom>
          <a:solidFill>
            <a:schemeClr val="bg1"/>
          </a:solidFill>
          <a:ln w="76200">
            <a:solidFill>
              <a:srgbClr val="F4D4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1F2E397-D668-48AF-93F4-2D9A4821852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752" t="-114372" r="-162818" b="-124198"/>
          <a:stretch/>
        </p:blipFill>
        <p:spPr>
          <a:xfrm>
            <a:off x="1592682" y="301583"/>
            <a:ext cx="2437028" cy="2467877"/>
          </a:xfrm>
          <a:prstGeom prst="rect">
            <a:avLst/>
          </a:prstGeom>
        </p:spPr>
      </p:pic>
      <p:pic>
        <p:nvPicPr>
          <p:cNvPr id="37" name="图片 36" descr="图片包含 文字, 纵横字谜, 室内&#10;&#10;已生成极高可信度的说明">
            <a:extLst>
              <a:ext uri="{FF2B5EF4-FFF2-40B4-BE49-F238E27FC236}">
                <a16:creationId xmlns:a16="http://schemas.microsoft.com/office/drawing/2014/main" id="{45A42E97-562C-4619-9DD0-6F985F4386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951" y="2709569"/>
            <a:ext cx="1701548" cy="1701548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E350F72B-55BA-45AD-BD90-350034CB8415}"/>
              </a:ext>
            </a:extLst>
          </p:cNvPr>
          <p:cNvSpPr txBox="1"/>
          <p:nvPr/>
        </p:nvSpPr>
        <p:spPr>
          <a:xfrm>
            <a:off x="4310818" y="2397490"/>
            <a:ext cx="540161" cy="213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98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扫描关注二维码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D49EB6-6888-4AA9-8834-E13CD1DC87C4}"/>
              </a:ext>
            </a:extLst>
          </p:cNvPr>
          <p:cNvSpPr txBox="1"/>
          <p:nvPr/>
        </p:nvSpPr>
        <p:spPr>
          <a:xfrm>
            <a:off x="2880019" y="5552563"/>
            <a:ext cx="7098712" cy="254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64326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5" b="1">
                <a:solidFill>
                  <a:srgbClr val="E7E6E6">
                    <a:lumMod val="75000"/>
                  </a:srgbClr>
                </a:solidFill>
                <a:latin typeface="等线" panose="020F0502020204030204"/>
                <a:ea typeface="等线" panose="02010600030101010101" pitchFamily="2" charset="-122"/>
              </a:rPr>
              <a:t>jinbubao</a:t>
            </a:r>
            <a:endParaRPr lang="zh-CN" altLang="en-US" sz="1055" b="1">
              <a:solidFill>
                <a:srgbClr val="E7E6E6">
                  <a:lumMod val="75000"/>
                </a:srgb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FAAE1E09-4ECC-42F2-8CE6-BBD6198DB69D}"/>
              </a:ext>
            </a:extLst>
          </p:cNvPr>
          <p:cNvCxnSpPr/>
          <p:nvPr/>
        </p:nvCxnSpPr>
        <p:spPr>
          <a:xfrm>
            <a:off x="9643887" y="1502784"/>
            <a:ext cx="2141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8786873-463B-4BE4-A1BC-1ADBEF488D03}"/>
              </a:ext>
            </a:extLst>
          </p:cNvPr>
          <p:cNvCxnSpPr/>
          <p:nvPr/>
        </p:nvCxnSpPr>
        <p:spPr>
          <a:xfrm>
            <a:off x="9643887" y="1587594"/>
            <a:ext cx="2141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298E9467-F1D9-4B4C-A458-0AE43DDF541E}"/>
              </a:ext>
            </a:extLst>
          </p:cNvPr>
          <p:cNvCxnSpPr/>
          <p:nvPr/>
        </p:nvCxnSpPr>
        <p:spPr>
          <a:xfrm>
            <a:off x="9643887" y="1672404"/>
            <a:ext cx="2141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AEC44A01-2442-4A4C-A232-CA70031AC71B}"/>
              </a:ext>
            </a:extLst>
          </p:cNvPr>
          <p:cNvCxnSpPr/>
          <p:nvPr/>
        </p:nvCxnSpPr>
        <p:spPr>
          <a:xfrm>
            <a:off x="9858066" y="2701218"/>
            <a:ext cx="0" cy="18302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5A964077-EBF4-445A-B4F8-18AC7235130C}"/>
              </a:ext>
            </a:extLst>
          </p:cNvPr>
          <p:cNvSpPr txBox="1"/>
          <p:nvPr/>
        </p:nvSpPr>
        <p:spPr>
          <a:xfrm>
            <a:off x="4425743" y="2193415"/>
            <a:ext cx="4038259" cy="234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64302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69" spc="169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本模板总共 </a:t>
            </a:r>
            <a:r>
              <a:rPr lang="en-US" altLang="zh-CN" sz="2109" b="1" spc="169">
                <a:solidFill>
                  <a:srgbClr val="EE495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22</a:t>
            </a:r>
            <a:r>
              <a:rPr lang="en-US" altLang="zh-CN" sz="1969" spc="169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r>
              <a:rPr lang="zh-CN" altLang="en-US" sz="1969" spc="169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页</a:t>
            </a:r>
            <a:endParaRPr lang="en-US" altLang="zh-CN" sz="1969" spc="169">
              <a:solidFill>
                <a:prstClr val="black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 defTabSz="964302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69" spc="169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公众号后台回复：</a:t>
            </a:r>
            <a:r>
              <a:rPr lang="zh-CN" altLang="en-US" sz="2109" b="1" u="sng" spc="169">
                <a:solidFill>
                  <a:srgbClr val="EE495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工作</a:t>
            </a:r>
            <a:r>
              <a:rPr lang="en-US" altLang="zh-CN" sz="2109" b="1" u="sng" spc="169">
                <a:solidFill>
                  <a:srgbClr val="EE495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01</a:t>
            </a:r>
            <a:endParaRPr lang="en-US" altLang="zh-CN" sz="1969" spc="169">
              <a:solidFill>
                <a:srgbClr val="EE4957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 defTabSz="964302" fontAlgn="auto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969" spc="169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即可获得完整模板！</a:t>
            </a: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505A604-3E0B-47C9-BD0A-7EE4B1A7321D}"/>
              </a:ext>
            </a:extLst>
          </p:cNvPr>
          <p:cNvSpPr/>
          <p:nvPr/>
        </p:nvSpPr>
        <p:spPr>
          <a:xfrm>
            <a:off x="5343108" y="866492"/>
            <a:ext cx="2535719" cy="710951"/>
          </a:xfrm>
          <a:custGeom>
            <a:avLst/>
            <a:gdLst>
              <a:gd name="connsiteX0" fmla="*/ 0 w 1147262"/>
              <a:gd name="connsiteY0" fmla="*/ 0 h 508675"/>
              <a:gd name="connsiteX1" fmla="*/ 1147262 w 1147262"/>
              <a:gd name="connsiteY1" fmla="*/ 0 h 508675"/>
              <a:gd name="connsiteX2" fmla="*/ 1142742 w 1147262"/>
              <a:gd name="connsiteY2" fmla="*/ 44836 h 508675"/>
              <a:gd name="connsiteX3" fmla="*/ 573631 w 1147262"/>
              <a:gd name="connsiteY3" fmla="*/ 508675 h 508675"/>
              <a:gd name="connsiteX4" fmla="*/ 4520 w 1147262"/>
              <a:gd name="connsiteY4" fmla="*/ 44836 h 50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262" h="508675">
                <a:moveTo>
                  <a:pt x="0" y="0"/>
                </a:moveTo>
                <a:lnTo>
                  <a:pt x="1147262" y="0"/>
                </a:lnTo>
                <a:lnTo>
                  <a:pt x="1142742" y="44836"/>
                </a:lnTo>
                <a:cubicBezTo>
                  <a:pt x="1088574" y="309548"/>
                  <a:pt x="854357" y="508675"/>
                  <a:pt x="573631" y="508675"/>
                </a:cubicBezTo>
                <a:cubicBezTo>
                  <a:pt x="292906" y="508675"/>
                  <a:pt x="58688" y="309548"/>
                  <a:pt x="4520" y="44836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BDD174A0-D4B4-4912-B166-95B491F21D55}"/>
              </a:ext>
            </a:extLst>
          </p:cNvPr>
          <p:cNvSpPr/>
          <p:nvPr/>
        </p:nvSpPr>
        <p:spPr>
          <a:xfrm>
            <a:off x="2154075" y="2091081"/>
            <a:ext cx="6043574" cy="3140536"/>
          </a:xfrm>
          <a:prstGeom prst="rect">
            <a:avLst/>
          </a:prstGeom>
          <a:noFill/>
          <a:ln>
            <a:solidFill>
              <a:srgbClr val="F4D4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</a:pPr>
            <a:endParaRPr lang="zh-CN" altLang="en-US" sz="1898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83401F9-5772-48AC-BE9B-B6331D4B1E67}"/>
              </a:ext>
            </a:extLst>
          </p:cNvPr>
          <p:cNvGrpSpPr/>
          <p:nvPr/>
        </p:nvGrpSpPr>
        <p:grpSpPr>
          <a:xfrm>
            <a:off x="2133288" y="5610504"/>
            <a:ext cx="56950" cy="378401"/>
            <a:chOff x="2022450" y="5319881"/>
            <a:chExt cx="54000" cy="358800"/>
          </a:xfrm>
          <a:solidFill>
            <a:schemeClr val="tx1"/>
          </a:solidFill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C0BE059-EA7B-4208-BE59-3DFAE3B0A6F2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022450" y="5319881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98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D25F289-F34C-424B-ABD9-6AB92C1E0BE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022450" y="5472281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98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E83CD30-20E7-4783-BE0F-9C30C7C987DC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2022450" y="5624681"/>
              <a:ext cx="54000" cy="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98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1942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小白原创作品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689351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极高可信度的说明">
            <a:extLst>
              <a:ext uri="{FF2B5EF4-FFF2-40B4-BE49-F238E27FC236}">
                <a16:creationId xmlns:a16="http://schemas.microsoft.com/office/drawing/2014/main" id="{5C314295-412E-475D-A60D-E0AF0A78A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50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3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极高可信度的说明">
            <a:extLst>
              <a:ext uri="{FF2B5EF4-FFF2-40B4-BE49-F238E27FC236}">
                <a16:creationId xmlns:a16="http://schemas.microsoft.com/office/drawing/2014/main" id="{3C0312E7-4D95-48A3-A390-71890A1A4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70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9046763" y="27724"/>
            <a:ext cx="3956496" cy="3797424"/>
            <a:chOff x="-1" y="15748"/>
            <a:chExt cx="3956496" cy="3797424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394070" y="15748"/>
              <a:ext cx="654559" cy="1061838"/>
            </a:xfrm>
            <a:custGeom>
              <a:avLst/>
              <a:gdLst>
                <a:gd name="T0" fmla="*/ 16 w 292"/>
                <a:gd name="T1" fmla="*/ 438 h 472"/>
                <a:gd name="T2" fmla="*/ 32 w 292"/>
                <a:gd name="T3" fmla="*/ 449 h 472"/>
                <a:gd name="T4" fmla="*/ 18 w 292"/>
                <a:gd name="T5" fmla="*/ 472 h 472"/>
                <a:gd name="T6" fmla="*/ 0 w 292"/>
                <a:gd name="T7" fmla="*/ 463 h 472"/>
                <a:gd name="T8" fmla="*/ 16 w 292"/>
                <a:gd name="T9" fmla="*/ 438 h 472"/>
                <a:gd name="T10" fmla="*/ 44 w 292"/>
                <a:gd name="T11" fmla="*/ 390 h 472"/>
                <a:gd name="T12" fmla="*/ 61 w 292"/>
                <a:gd name="T13" fmla="*/ 400 h 472"/>
                <a:gd name="T14" fmla="*/ 47 w 292"/>
                <a:gd name="T15" fmla="*/ 425 h 472"/>
                <a:gd name="T16" fmla="*/ 30 w 292"/>
                <a:gd name="T17" fmla="*/ 414 h 472"/>
                <a:gd name="T18" fmla="*/ 44 w 292"/>
                <a:gd name="T19" fmla="*/ 390 h 472"/>
                <a:gd name="T20" fmla="*/ 74 w 292"/>
                <a:gd name="T21" fmla="*/ 341 h 472"/>
                <a:gd name="T22" fmla="*/ 89 w 292"/>
                <a:gd name="T23" fmla="*/ 351 h 472"/>
                <a:gd name="T24" fmla="*/ 75 w 292"/>
                <a:gd name="T25" fmla="*/ 376 h 472"/>
                <a:gd name="T26" fmla="*/ 60 w 292"/>
                <a:gd name="T27" fmla="*/ 365 h 472"/>
                <a:gd name="T28" fmla="*/ 74 w 292"/>
                <a:gd name="T29" fmla="*/ 341 h 472"/>
                <a:gd name="T30" fmla="*/ 102 w 292"/>
                <a:gd name="T31" fmla="*/ 292 h 472"/>
                <a:gd name="T32" fmla="*/ 119 w 292"/>
                <a:gd name="T33" fmla="*/ 302 h 472"/>
                <a:gd name="T34" fmla="*/ 105 w 292"/>
                <a:gd name="T35" fmla="*/ 327 h 472"/>
                <a:gd name="T36" fmla="*/ 88 w 292"/>
                <a:gd name="T37" fmla="*/ 316 h 472"/>
                <a:gd name="T38" fmla="*/ 102 w 292"/>
                <a:gd name="T39" fmla="*/ 292 h 472"/>
                <a:gd name="T40" fmla="*/ 131 w 292"/>
                <a:gd name="T41" fmla="*/ 243 h 472"/>
                <a:gd name="T42" fmla="*/ 147 w 292"/>
                <a:gd name="T43" fmla="*/ 254 h 472"/>
                <a:gd name="T44" fmla="*/ 133 w 292"/>
                <a:gd name="T45" fmla="*/ 278 h 472"/>
                <a:gd name="T46" fmla="*/ 117 w 292"/>
                <a:gd name="T47" fmla="*/ 267 h 472"/>
                <a:gd name="T48" fmla="*/ 131 w 292"/>
                <a:gd name="T49" fmla="*/ 243 h 472"/>
                <a:gd name="T50" fmla="*/ 159 w 292"/>
                <a:gd name="T51" fmla="*/ 196 h 472"/>
                <a:gd name="T52" fmla="*/ 177 w 292"/>
                <a:gd name="T53" fmla="*/ 205 h 472"/>
                <a:gd name="T54" fmla="*/ 163 w 292"/>
                <a:gd name="T55" fmla="*/ 229 h 472"/>
                <a:gd name="T56" fmla="*/ 145 w 292"/>
                <a:gd name="T57" fmla="*/ 220 h 472"/>
                <a:gd name="T58" fmla="*/ 159 w 292"/>
                <a:gd name="T59" fmla="*/ 196 h 472"/>
                <a:gd name="T60" fmla="*/ 189 w 292"/>
                <a:gd name="T61" fmla="*/ 147 h 472"/>
                <a:gd name="T62" fmla="*/ 206 w 292"/>
                <a:gd name="T63" fmla="*/ 156 h 472"/>
                <a:gd name="T64" fmla="*/ 191 w 292"/>
                <a:gd name="T65" fmla="*/ 180 h 472"/>
                <a:gd name="T66" fmla="*/ 175 w 292"/>
                <a:gd name="T67" fmla="*/ 171 h 472"/>
                <a:gd name="T68" fmla="*/ 189 w 292"/>
                <a:gd name="T69" fmla="*/ 147 h 472"/>
                <a:gd name="T70" fmla="*/ 217 w 292"/>
                <a:gd name="T71" fmla="*/ 98 h 472"/>
                <a:gd name="T72" fmla="*/ 234 w 292"/>
                <a:gd name="T73" fmla="*/ 109 h 472"/>
                <a:gd name="T74" fmla="*/ 220 w 292"/>
                <a:gd name="T75" fmla="*/ 133 h 472"/>
                <a:gd name="T76" fmla="*/ 203 w 292"/>
                <a:gd name="T77" fmla="*/ 123 h 472"/>
                <a:gd name="T78" fmla="*/ 217 w 292"/>
                <a:gd name="T79" fmla="*/ 98 h 472"/>
                <a:gd name="T80" fmla="*/ 246 w 292"/>
                <a:gd name="T81" fmla="*/ 49 h 472"/>
                <a:gd name="T82" fmla="*/ 264 w 292"/>
                <a:gd name="T83" fmla="*/ 60 h 472"/>
                <a:gd name="T84" fmla="*/ 248 w 292"/>
                <a:gd name="T85" fmla="*/ 84 h 472"/>
                <a:gd name="T86" fmla="*/ 233 w 292"/>
                <a:gd name="T87" fmla="*/ 74 h 472"/>
                <a:gd name="T88" fmla="*/ 246 w 292"/>
                <a:gd name="T89" fmla="*/ 49 h 472"/>
                <a:gd name="T90" fmla="*/ 276 w 292"/>
                <a:gd name="T91" fmla="*/ 0 h 472"/>
                <a:gd name="T92" fmla="*/ 292 w 292"/>
                <a:gd name="T93" fmla="*/ 11 h 472"/>
                <a:gd name="T94" fmla="*/ 278 w 292"/>
                <a:gd name="T95" fmla="*/ 35 h 472"/>
                <a:gd name="T96" fmla="*/ 260 w 292"/>
                <a:gd name="T97" fmla="*/ 25 h 472"/>
                <a:gd name="T98" fmla="*/ 276 w 292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2" h="472">
                  <a:moveTo>
                    <a:pt x="16" y="438"/>
                  </a:moveTo>
                  <a:lnTo>
                    <a:pt x="32" y="449"/>
                  </a:lnTo>
                  <a:lnTo>
                    <a:pt x="18" y="472"/>
                  </a:lnTo>
                  <a:lnTo>
                    <a:pt x="0" y="463"/>
                  </a:lnTo>
                  <a:lnTo>
                    <a:pt x="16" y="438"/>
                  </a:lnTo>
                  <a:close/>
                  <a:moveTo>
                    <a:pt x="44" y="390"/>
                  </a:moveTo>
                  <a:lnTo>
                    <a:pt x="61" y="400"/>
                  </a:lnTo>
                  <a:lnTo>
                    <a:pt x="47" y="425"/>
                  </a:lnTo>
                  <a:lnTo>
                    <a:pt x="30" y="414"/>
                  </a:lnTo>
                  <a:lnTo>
                    <a:pt x="44" y="390"/>
                  </a:lnTo>
                  <a:close/>
                  <a:moveTo>
                    <a:pt x="74" y="341"/>
                  </a:moveTo>
                  <a:lnTo>
                    <a:pt x="89" y="351"/>
                  </a:lnTo>
                  <a:lnTo>
                    <a:pt x="75" y="376"/>
                  </a:lnTo>
                  <a:lnTo>
                    <a:pt x="60" y="365"/>
                  </a:lnTo>
                  <a:lnTo>
                    <a:pt x="74" y="341"/>
                  </a:lnTo>
                  <a:close/>
                  <a:moveTo>
                    <a:pt x="102" y="292"/>
                  </a:moveTo>
                  <a:lnTo>
                    <a:pt x="119" y="302"/>
                  </a:lnTo>
                  <a:lnTo>
                    <a:pt x="105" y="327"/>
                  </a:lnTo>
                  <a:lnTo>
                    <a:pt x="88" y="316"/>
                  </a:lnTo>
                  <a:lnTo>
                    <a:pt x="102" y="292"/>
                  </a:lnTo>
                  <a:close/>
                  <a:moveTo>
                    <a:pt x="131" y="243"/>
                  </a:moveTo>
                  <a:lnTo>
                    <a:pt x="147" y="254"/>
                  </a:lnTo>
                  <a:lnTo>
                    <a:pt x="133" y="278"/>
                  </a:lnTo>
                  <a:lnTo>
                    <a:pt x="117" y="267"/>
                  </a:lnTo>
                  <a:lnTo>
                    <a:pt x="131" y="243"/>
                  </a:lnTo>
                  <a:close/>
                  <a:moveTo>
                    <a:pt x="159" y="196"/>
                  </a:moveTo>
                  <a:lnTo>
                    <a:pt x="177" y="205"/>
                  </a:lnTo>
                  <a:lnTo>
                    <a:pt x="163" y="229"/>
                  </a:lnTo>
                  <a:lnTo>
                    <a:pt x="145" y="220"/>
                  </a:lnTo>
                  <a:lnTo>
                    <a:pt x="159" y="196"/>
                  </a:lnTo>
                  <a:close/>
                  <a:moveTo>
                    <a:pt x="189" y="147"/>
                  </a:moveTo>
                  <a:lnTo>
                    <a:pt x="206" y="156"/>
                  </a:lnTo>
                  <a:lnTo>
                    <a:pt x="191" y="180"/>
                  </a:lnTo>
                  <a:lnTo>
                    <a:pt x="175" y="171"/>
                  </a:lnTo>
                  <a:lnTo>
                    <a:pt x="189" y="147"/>
                  </a:lnTo>
                  <a:close/>
                  <a:moveTo>
                    <a:pt x="217" y="98"/>
                  </a:moveTo>
                  <a:lnTo>
                    <a:pt x="234" y="109"/>
                  </a:lnTo>
                  <a:lnTo>
                    <a:pt x="220" y="133"/>
                  </a:lnTo>
                  <a:lnTo>
                    <a:pt x="203" y="123"/>
                  </a:lnTo>
                  <a:lnTo>
                    <a:pt x="217" y="98"/>
                  </a:lnTo>
                  <a:close/>
                  <a:moveTo>
                    <a:pt x="246" y="49"/>
                  </a:moveTo>
                  <a:lnTo>
                    <a:pt x="264" y="60"/>
                  </a:lnTo>
                  <a:lnTo>
                    <a:pt x="248" y="84"/>
                  </a:lnTo>
                  <a:lnTo>
                    <a:pt x="233" y="74"/>
                  </a:lnTo>
                  <a:lnTo>
                    <a:pt x="246" y="49"/>
                  </a:lnTo>
                  <a:close/>
                  <a:moveTo>
                    <a:pt x="276" y="0"/>
                  </a:moveTo>
                  <a:lnTo>
                    <a:pt x="292" y="11"/>
                  </a:lnTo>
                  <a:lnTo>
                    <a:pt x="278" y="35"/>
                  </a:lnTo>
                  <a:lnTo>
                    <a:pt x="260" y="25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331304" y="1111332"/>
              <a:ext cx="71732" cy="78739"/>
            </a:xfrm>
            <a:custGeom>
              <a:avLst/>
              <a:gdLst>
                <a:gd name="T0" fmla="*/ 14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8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3 w 32"/>
                <a:gd name="T15" fmla="*/ 2 h 35"/>
                <a:gd name="T16" fmla="*/ 14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4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3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685712" y="15748"/>
              <a:ext cx="650076" cy="1061838"/>
            </a:xfrm>
            <a:custGeom>
              <a:avLst/>
              <a:gdLst>
                <a:gd name="T0" fmla="*/ 276 w 290"/>
                <a:gd name="T1" fmla="*/ 438 h 472"/>
                <a:gd name="T2" fmla="*/ 290 w 290"/>
                <a:gd name="T3" fmla="*/ 463 h 472"/>
                <a:gd name="T4" fmla="*/ 274 w 290"/>
                <a:gd name="T5" fmla="*/ 472 h 472"/>
                <a:gd name="T6" fmla="*/ 260 w 290"/>
                <a:gd name="T7" fmla="*/ 449 h 472"/>
                <a:gd name="T8" fmla="*/ 276 w 290"/>
                <a:gd name="T9" fmla="*/ 438 h 472"/>
                <a:gd name="T10" fmla="*/ 248 w 290"/>
                <a:gd name="T11" fmla="*/ 390 h 472"/>
                <a:gd name="T12" fmla="*/ 262 w 290"/>
                <a:gd name="T13" fmla="*/ 414 h 472"/>
                <a:gd name="T14" fmla="*/ 245 w 290"/>
                <a:gd name="T15" fmla="*/ 425 h 472"/>
                <a:gd name="T16" fmla="*/ 231 w 290"/>
                <a:gd name="T17" fmla="*/ 400 h 472"/>
                <a:gd name="T18" fmla="*/ 248 w 290"/>
                <a:gd name="T19" fmla="*/ 390 h 472"/>
                <a:gd name="T20" fmla="*/ 219 w 290"/>
                <a:gd name="T21" fmla="*/ 341 h 472"/>
                <a:gd name="T22" fmla="*/ 232 w 290"/>
                <a:gd name="T23" fmla="*/ 365 h 472"/>
                <a:gd name="T24" fmla="*/ 217 w 290"/>
                <a:gd name="T25" fmla="*/ 376 h 472"/>
                <a:gd name="T26" fmla="*/ 201 w 290"/>
                <a:gd name="T27" fmla="*/ 351 h 472"/>
                <a:gd name="T28" fmla="*/ 219 w 290"/>
                <a:gd name="T29" fmla="*/ 341 h 472"/>
                <a:gd name="T30" fmla="*/ 191 w 290"/>
                <a:gd name="T31" fmla="*/ 292 h 472"/>
                <a:gd name="T32" fmla="*/ 205 w 290"/>
                <a:gd name="T33" fmla="*/ 316 h 472"/>
                <a:gd name="T34" fmla="*/ 187 w 290"/>
                <a:gd name="T35" fmla="*/ 327 h 472"/>
                <a:gd name="T36" fmla="*/ 173 w 290"/>
                <a:gd name="T37" fmla="*/ 302 h 472"/>
                <a:gd name="T38" fmla="*/ 191 w 290"/>
                <a:gd name="T39" fmla="*/ 292 h 472"/>
                <a:gd name="T40" fmla="*/ 161 w 290"/>
                <a:gd name="T41" fmla="*/ 243 h 472"/>
                <a:gd name="T42" fmla="*/ 175 w 290"/>
                <a:gd name="T43" fmla="*/ 267 h 472"/>
                <a:gd name="T44" fmla="*/ 159 w 290"/>
                <a:gd name="T45" fmla="*/ 278 h 472"/>
                <a:gd name="T46" fmla="*/ 143 w 290"/>
                <a:gd name="T47" fmla="*/ 254 h 472"/>
                <a:gd name="T48" fmla="*/ 161 w 290"/>
                <a:gd name="T49" fmla="*/ 243 h 472"/>
                <a:gd name="T50" fmla="*/ 131 w 290"/>
                <a:gd name="T51" fmla="*/ 196 h 472"/>
                <a:gd name="T52" fmla="*/ 147 w 290"/>
                <a:gd name="T53" fmla="*/ 220 h 472"/>
                <a:gd name="T54" fmla="*/ 129 w 290"/>
                <a:gd name="T55" fmla="*/ 229 h 472"/>
                <a:gd name="T56" fmla="*/ 115 w 290"/>
                <a:gd name="T57" fmla="*/ 205 h 472"/>
                <a:gd name="T58" fmla="*/ 131 w 290"/>
                <a:gd name="T59" fmla="*/ 196 h 472"/>
                <a:gd name="T60" fmla="*/ 103 w 290"/>
                <a:gd name="T61" fmla="*/ 147 h 472"/>
                <a:gd name="T62" fmla="*/ 117 w 290"/>
                <a:gd name="T63" fmla="*/ 171 h 472"/>
                <a:gd name="T64" fmla="*/ 102 w 290"/>
                <a:gd name="T65" fmla="*/ 180 h 472"/>
                <a:gd name="T66" fmla="*/ 86 w 290"/>
                <a:gd name="T67" fmla="*/ 156 h 472"/>
                <a:gd name="T68" fmla="*/ 103 w 290"/>
                <a:gd name="T69" fmla="*/ 147 h 472"/>
                <a:gd name="T70" fmla="*/ 74 w 290"/>
                <a:gd name="T71" fmla="*/ 98 h 472"/>
                <a:gd name="T72" fmla="*/ 89 w 290"/>
                <a:gd name="T73" fmla="*/ 123 h 472"/>
                <a:gd name="T74" fmla="*/ 72 w 290"/>
                <a:gd name="T75" fmla="*/ 133 h 472"/>
                <a:gd name="T76" fmla="*/ 58 w 290"/>
                <a:gd name="T77" fmla="*/ 109 h 472"/>
                <a:gd name="T78" fmla="*/ 74 w 290"/>
                <a:gd name="T79" fmla="*/ 98 h 472"/>
                <a:gd name="T80" fmla="*/ 46 w 290"/>
                <a:gd name="T81" fmla="*/ 49 h 472"/>
                <a:gd name="T82" fmla="*/ 60 w 290"/>
                <a:gd name="T83" fmla="*/ 74 h 472"/>
                <a:gd name="T84" fmla="*/ 42 w 290"/>
                <a:gd name="T85" fmla="*/ 84 h 472"/>
                <a:gd name="T86" fmla="*/ 28 w 290"/>
                <a:gd name="T87" fmla="*/ 60 h 472"/>
                <a:gd name="T88" fmla="*/ 46 w 290"/>
                <a:gd name="T89" fmla="*/ 49 h 472"/>
                <a:gd name="T90" fmla="*/ 16 w 290"/>
                <a:gd name="T91" fmla="*/ 0 h 472"/>
                <a:gd name="T92" fmla="*/ 32 w 290"/>
                <a:gd name="T93" fmla="*/ 25 h 472"/>
                <a:gd name="T94" fmla="*/ 14 w 290"/>
                <a:gd name="T95" fmla="*/ 35 h 472"/>
                <a:gd name="T96" fmla="*/ 0 w 290"/>
                <a:gd name="T97" fmla="*/ 11 h 472"/>
                <a:gd name="T98" fmla="*/ 16 w 290"/>
                <a:gd name="T9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" h="472">
                  <a:moveTo>
                    <a:pt x="276" y="438"/>
                  </a:moveTo>
                  <a:lnTo>
                    <a:pt x="290" y="463"/>
                  </a:lnTo>
                  <a:lnTo>
                    <a:pt x="274" y="472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5" y="425"/>
                  </a:lnTo>
                  <a:lnTo>
                    <a:pt x="231" y="400"/>
                  </a:lnTo>
                  <a:lnTo>
                    <a:pt x="248" y="390"/>
                  </a:lnTo>
                  <a:close/>
                  <a:moveTo>
                    <a:pt x="219" y="341"/>
                  </a:moveTo>
                  <a:lnTo>
                    <a:pt x="232" y="365"/>
                  </a:lnTo>
                  <a:lnTo>
                    <a:pt x="217" y="376"/>
                  </a:lnTo>
                  <a:lnTo>
                    <a:pt x="201" y="351"/>
                  </a:lnTo>
                  <a:lnTo>
                    <a:pt x="219" y="341"/>
                  </a:lnTo>
                  <a:close/>
                  <a:moveTo>
                    <a:pt x="191" y="292"/>
                  </a:moveTo>
                  <a:lnTo>
                    <a:pt x="205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1" y="292"/>
                  </a:lnTo>
                  <a:close/>
                  <a:moveTo>
                    <a:pt x="161" y="243"/>
                  </a:moveTo>
                  <a:lnTo>
                    <a:pt x="175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3"/>
                  </a:lnTo>
                  <a:close/>
                  <a:moveTo>
                    <a:pt x="131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2" y="180"/>
                  </a:lnTo>
                  <a:lnTo>
                    <a:pt x="86" y="156"/>
                  </a:lnTo>
                  <a:lnTo>
                    <a:pt x="103" y="147"/>
                  </a:lnTo>
                  <a:close/>
                  <a:moveTo>
                    <a:pt x="74" y="98"/>
                  </a:moveTo>
                  <a:lnTo>
                    <a:pt x="89" y="123"/>
                  </a:lnTo>
                  <a:lnTo>
                    <a:pt x="72" y="133"/>
                  </a:lnTo>
                  <a:lnTo>
                    <a:pt x="58" y="109"/>
                  </a:lnTo>
                  <a:lnTo>
                    <a:pt x="74" y="98"/>
                  </a:lnTo>
                  <a:close/>
                  <a:moveTo>
                    <a:pt x="46" y="49"/>
                  </a:moveTo>
                  <a:lnTo>
                    <a:pt x="60" y="74"/>
                  </a:lnTo>
                  <a:lnTo>
                    <a:pt x="42" y="84"/>
                  </a:lnTo>
                  <a:lnTo>
                    <a:pt x="28" y="60"/>
                  </a:lnTo>
                  <a:lnTo>
                    <a:pt x="46" y="49"/>
                  </a:lnTo>
                  <a:close/>
                  <a:moveTo>
                    <a:pt x="16" y="0"/>
                  </a:moveTo>
                  <a:lnTo>
                    <a:pt x="32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-1" y="2422882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5007" y="1217065"/>
              <a:ext cx="721808" cy="1172072"/>
            </a:xfrm>
            <a:custGeom>
              <a:avLst/>
              <a:gdLst>
                <a:gd name="T0" fmla="*/ 16 w 322"/>
                <a:gd name="T1" fmla="*/ 487 h 521"/>
                <a:gd name="T2" fmla="*/ 32 w 322"/>
                <a:gd name="T3" fmla="*/ 498 h 521"/>
                <a:gd name="T4" fmla="*/ 18 w 322"/>
                <a:gd name="T5" fmla="*/ 521 h 521"/>
                <a:gd name="T6" fmla="*/ 0 w 322"/>
                <a:gd name="T7" fmla="*/ 512 h 521"/>
                <a:gd name="T8" fmla="*/ 16 w 322"/>
                <a:gd name="T9" fmla="*/ 487 h 521"/>
                <a:gd name="T10" fmla="*/ 44 w 322"/>
                <a:gd name="T11" fmla="*/ 439 h 521"/>
                <a:gd name="T12" fmla="*/ 62 w 322"/>
                <a:gd name="T13" fmla="*/ 449 h 521"/>
                <a:gd name="T14" fmla="*/ 48 w 322"/>
                <a:gd name="T15" fmla="*/ 473 h 521"/>
                <a:gd name="T16" fmla="*/ 30 w 322"/>
                <a:gd name="T17" fmla="*/ 463 h 521"/>
                <a:gd name="T18" fmla="*/ 44 w 322"/>
                <a:gd name="T19" fmla="*/ 439 h 521"/>
                <a:gd name="T20" fmla="*/ 74 w 322"/>
                <a:gd name="T21" fmla="*/ 390 h 521"/>
                <a:gd name="T22" fmla="*/ 89 w 322"/>
                <a:gd name="T23" fmla="*/ 400 h 521"/>
                <a:gd name="T24" fmla="*/ 76 w 322"/>
                <a:gd name="T25" fmla="*/ 425 h 521"/>
                <a:gd name="T26" fmla="*/ 60 w 322"/>
                <a:gd name="T27" fmla="*/ 414 h 521"/>
                <a:gd name="T28" fmla="*/ 74 w 322"/>
                <a:gd name="T29" fmla="*/ 390 h 521"/>
                <a:gd name="T30" fmla="*/ 102 w 322"/>
                <a:gd name="T31" fmla="*/ 341 h 521"/>
                <a:gd name="T32" fmla="*/ 119 w 322"/>
                <a:gd name="T33" fmla="*/ 351 h 521"/>
                <a:gd name="T34" fmla="*/ 105 w 322"/>
                <a:gd name="T35" fmla="*/ 376 h 521"/>
                <a:gd name="T36" fmla="*/ 88 w 322"/>
                <a:gd name="T37" fmla="*/ 365 h 521"/>
                <a:gd name="T38" fmla="*/ 102 w 322"/>
                <a:gd name="T39" fmla="*/ 341 h 521"/>
                <a:gd name="T40" fmla="*/ 131 w 322"/>
                <a:gd name="T41" fmla="*/ 292 h 521"/>
                <a:gd name="T42" fmla="*/ 149 w 322"/>
                <a:gd name="T43" fmla="*/ 302 h 521"/>
                <a:gd name="T44" fmla="*/ 133 w 322"/>
                <a:gd name="T45" fmla="*/ 327 h 521"/>
                <a:gd name="T46" fmla="*/ 117 w 322"/>
                <a:gd name="T47" fmla="*/ 316 h 521"/>
                <a:gd name="T48" fmla="*/ 131 w 322"/>
                <a:gd name="T49" fmla="*/ 292 h 521"/>
                <a:gd name="T50" fmla="*/ 159 w 322"/>
                <a:gd name="T51" fmla="*/ 245 h 521"/>
                <a:gd name="T52" fmla="*/ 177 w 322"/>
                <a:gd name="T53" fmla="*/ 254 h 521"/>
                <a:gd name="T54" fmla="*/ 163 w 322"/>
                <a:gd name="T55" fmla="*/ 278 h 521"/>
                <a:gd name="T56" fmla="*/ 145 w 322"/>
                <a:gd name="T57" fmla="*/ 267 h 521"/>
                <a:gd name="T58" fmla="*/ 159 w 322"/>
                <a:gd name="T59" fmla="*/ 245 h 521"/>
                <a:gd name="T60" fmla="*/ 189 w 322"/>
                <a:gd name="T61" fmla="*/ 196 h 521"/>
                <a:gd name="T62" fmla="*/ 206 w 322"/>
                <a:gd name="T63" fmla="*/ 205 h 521"/>
                <a:gd name="T64" fmla="*/ 191 w 322"/>
                <a:gd name="T65" fmla="*/ 229 h 521"/>
                <a:gd name="T66" fmla="*/ 175 w 322"/>
                <a:gd name="T67" fmla="*/ 220 h 521"/>
                <a:gd name="T68" fmla="*/ 189 w 322"/>
                <a:gd name="T69" fmla="*/ 196 h 521"/>
                <a:gd name="T70" fmla="*/ 219 w 322"/>
                <a:gd name="T71" fmla="*/ 147 h 521"/>
                <a:gd name="T72" fmla="*/ 234 w 322"/>
                <a:gd name="T73" fmla="*/ 158 h 521"/>
                <a:gd name="T74" fmla="*/ 220 w 322"/>
                <a:gd name="T75" fmla="*/ 180 h 521"/>
                <a:gd name="T76" fmla="*/ 203 w 322"/>
                <a:gd name="T77" fmla="*/ 171 h 521"/>
                <a:gd name="T78" fmla="*/ 219 w 322"/>
                <a:gd name="T79" fmla="*/ 147 h 521"/>
                <a:gd name="T80" fmla="*/ 247 w 322"/>
                <a:gd name="T81" fmla="*/ 98 h 521"/>
                <a:gd name="T82" fmla="*/ 264 w 322"/>
                <a:gd name="T83" fmla="*/ 109 h 521"/>
                <a:gd name="T84" fmla="*/ 248 w 322"/>
                <a:gd name="T85" fmla="*/ 133 h 521"/>
                <a:gd name="T86" fmla="*/ 233 w 322"/>
                <a:gd name="T87" fmla="*/ 123 h 521"/>
                <a:gd name="T88" fmla="*/ 247 w 322"/>
                <a:gd name="T89" fmla="*/ 98 h 521"/>
                <a:gd name="T90" fmla="*/ 276 w 322"/>
                <a:gd name="T91" fmla="*/ 49 h 521"/>
                <a:gd name="T92" fmla="*/ 292 w 322"/>
                <a:gd name="T93" fmla="*/ 60 h 521"/>
                <a:gd name="T94" fmla="*/ 278 w 322"/>
                <a:gd name="T95" fmla="*/ 84 h 521"/>
                <a:gd name="T96" fmla="*/ 261 w 322"/>
                <a:gd name="T97" fmla="*/ 74 h 521"/>
                <a:gd name="T98" fmla="*/ 276 w 322"/>
                <a:gd name="T99" fmla="*/ 49 h 521"/>
                <a:gd name="T100" fmla="*/ 304 w 322"/>
                <a:gd name="T101" fmla="*/ 0 h 521"/>
                <a:gd name="T102" fmla="*/ 322 w 322"/>
                <a:gd name="T103" fmla="*/ 11 h 521"/>
                <a:gd name="T104" fmla="*/ 306 w 322"/>
                <a:gd name="T105" fmla="*/ 35 h 521"/>
                <a:gd name="T106" fmla="*/ 290 w 322"/>
                <a:gd name="T107" fmla="*/ 25 h 521"/>
                <a:gd name="T108" fmla="*/ 304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16" y="487"/>
                  </a:moveTo>
                  <a:lnTo>
                    <a:pt x="32" y="498"/>
                  </a:lnTo>
                  <a:lnTo>
                    <a:pt x="18" y="521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9"/>
                  </a:moveTo>
                  <a:lnTo>
                    <a:pt x="62" y="449"/>
                  </a:lnTo>
                  <a:lnTo>
                    <a:pt x="48" y="473"/>
                  </a:lnTo>
                  <a:lnTo>
                    <a:pt x="30" y="463"/>
                  </a:lnTo>
                  <a:lnTo>
                    <a:pt x="44" y="439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6" y="425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9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5"/>
                  </a:moveTo>
                  <a:lnTo>
                    <a:pt x="177" y="254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5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9" y="147"/>
                  </a:moveTo>
                  <a:lnTo>
                    <a:pt x="234" y="158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9" y="147"/>
                  </a:lnTo>
                  <a:close/>
                  <a:moveTo>
                    <a:pt x="247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7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1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77849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9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6 w 32"/>
                <a:gd name="T11" fmla="*/ 37 h 37"/>
                <a:gd name="T12" fmla="*/ 14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9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45098" y="1217065"/>
              <a:ext cx="715084" cy="1172072"/>
            </a:xfrm>
            <a:custGeom>
              <a:avLst/>
              <a:gdLst>
                <a:gd name="T0" fmla="*/ 305 w 319"/>
                <a:gd name="T1" fmla="*/ 487 h 521"/>
                <a:gd name="T2" fmla="*/ 319 w 319"/>
                <a:gd name="T3" fmla="*/ 512 h 521"/>
                <a:gd name="T4" fmla="*/ 302 w 319"/>
                <a:gd name="T5" fmla="*/ 521 h 521"/>
                <a:gd name="T6" fmla="*/ 288 w 319"/>
                <a:gd name="T7" fmla="*/ 498 h 521"/>
                <a:gd name="T8" fmla="*/ 305 w 319"/>
                <a:gd name="T9" fmla="*/ 487 h 521"/>
                <a:gd name="T10" fmla="*/ 276 w 319"/>
                <a:gd name="T11" fmla="*/ 439 h 521"/>
                <a:gd name="T12" fmla="*/ 291 w 319"/>
                <a:gd name="T13" fmla="*/ 463 h 521"/>
                <a:gd name="T14" fmla="*/ 274 w 319"/>
                <a:gd name="T15" fmla="*/ 473 h 521"/>
                <a:gd name="T16" fmla="*/ 260 w 319"/>
                <a:gd name="T17" fmla="*/ 449 h 521"/>
                <a:gd name="T18" fmla="*/ 276 w 319"/>
                <a:gd name="T19" fmla="*/ 439 h 521"/>
                <a:gd name="T20" fmla="*/ 248 w 319"/>
                <a:gd name="T21" fmla="*/ 390 h 521"/>
                <a:gd name="T22" fmla="*/ 262 w 319"/>
                <a:gd name="T23" fmla="*/ 414 h 521"/>
                <a:gd name="T24" fmla="*/ 244 w 319"/>
                <a:gd name="T25" fmla="*/ 425 h 521"/>
                <a:gd name="T26" fmla="*/ 230 w 319"/>
                <a:gd name="T27" fmla="*/ 400 h 521"/>
                <a:gd name="T28" fmla="*/ 248 w 319"/>
                <a:gd name="T29" fmla="*/ 390 h 521"/>
                <a:gd name="T30" fmla="*/ 218 w 319"/>
                <a:gd name="T31" fmla="*/ 341 h 521"/>
                <a:gd name="T32" fmla="*/ 232 w 319"/>
                <a:gd name="T33" fmla="*/ 365 h 521"/>
                <a:gd name="T34" fmla="*/ 216 w 319"/>
                <a:gd name="T35" fmla="*/ 376 h 521"/>
                <a:gd name="T36" fmla="*/ 202 w 319"/>
                <a:gd name="T37" fmla="*/ 351 h 521"/>
                <a:gd name="T38" fmla="*/ 218 w 319"/>
                <a:gd name="T39" fmla="*/ 341 h 521"/>
                <a:gd name="T40" fmla="*/ 190 w 319"/>
                <a:gd name="T41" fmla="*/ 292 h 521"/>
                <a:gd name="T42" fmla="*/ 204 w 319"/>
                <a:gd name="T43" fmla="*/ 316 h 521"/>
                <a:gd name="T44" fmla="*/ 187 w 319"/>
                <a:gd name="T45" fmla="*/ 327 h 521"/>
                <a:gd name="T46" fmla="*/ 173 w 319"/>
                <a:gd name="T47" fmla="*/ 302 h 521"/>
                <a:gd name="T48" fmla="*/ 190 w 319"/>
                <a:gd name="T49" fmla="*/ 292 h 521"/>
                <a:gd name="T50" fmla="*/ 161 w 319"/>
                <a:gd name="T51" fmla="*/ 245 h 521"/>
                <a:gd name="T52" fmla="*/ 174 w 319"/>
                <a:gd name="T53" fmla="*/ 267 h 521"/>
                <a:gd name="T54" fmla="*/ 159 w 319"/>
                <a:gd name="T55" fmla="*/ 278 h 521"/>
                <a:gd name="T56" fmla="*/ 143 w 319"/>
                <a:gd name="T57" fmla="*/ 254 h 521"/>
                <a:gd name="T58" fmla="*/ 161 w 319"/>
                <a:gd name="T59" fmla="*/ 245 h 521"/>
                <a:gd name="T60" fmla="*/ 133 w 319"/>
                <a:gd name="T61" fmla="*/ 196 h 521"/>
                <a:gd name="T62" fmla="*/ 147 w 319"/>
                <a:gd name="T63" fmla="*/ 220 h 521"/>
                <a:gd name="T64" fmla="*/ 129 w 319"/>
                <a:gd name="T65" fmla="*/ 229 h 521"/>
                <a:gd name="T66" fmla="*/ 115 w 319"/>
                <a:gd name="T67" fmla="*/ 205 h 521"/>
                <a:gd name="T68" fmla="*/ 133 w 319"/>
                <a:gd name="T69" fmla="*/ 196 h 521"/>
                <a:gd name="T70" fmla="*/ 103 w 319"/>
                <a:gd name="T71" fmla="*/ 147 h 521"/>
                <a:gd name="T72" fmla="*/ 117 w 319"/>
                <a:gd name="T73" fmla="*/ 171 h 521"/>
                <a:gd name="T74" fmla="*/ 101 w 319"/>
                <a:gd name="T75" fmla="*/ 180 h 521"/>
                <a:gd name="T76" fmla="*/ 85 w 319"/>
                <a:gd name="T77" fmla="*/ 158 h 521"/>
                <a:gd name="T78" fmla="*/ 103 w 319"/>
                <a:gd name="T79" fmla="*/ 147 h 521"/>
                <a:gd name="T80" fmla="*/ 73 w 319"/>
                <a:gd name="T81" fmla="*/ 98 h 521"/>
                <a:gd name="T82" fmla="*/ 89 w 319"/>
                <a:gd name="T83" fmla="*/ 123 h 521"/>
                <a:gd name="T84" fmla="*/ 71 w 319"/>
                <a:gd name="T85" fmla="*/ 133 h 521"/>
                <a:gd name="T86" fmla="*/ 57 w 319"/>
                <a:gd name="T87" fmla="*/ 109 h 521"/>
                <a:gd name="T88" fmla="*/ 73 w 319"/>
                <a:gd name="T89" fmla="*/ 98 h 521"/>
                <a:gd name="T90" fmla="*/ 45 w 319"/>
                <a:gd name="T91" fmla="*/ 49 h 521"/>
                <a:gd name="T92" fmla="*/ 59 w 319"/>
                <a:gd name="T93" fmla="*/ 74 h 521"/>
                <a:gd name="T94" fmla="*/ 44 w 319"/>
                <a:gd name="T95" fmla="*/ 84 h 521"/>
                <a:gd name="T96" fmla="*/ 28 w 319"/>
                <a:gd name="T97" fmla="*/ 60 h 521"/>
                <a:gd name="T98" fmla="*/ 45 w 319"/>
                <a:gd name="T99" fmla="*/ 49 h 521"/>
                <a:gd name="T100" fmla="*/ 16 w 319"/>
                <a:gd name="T101" fmla="*/ 0 h 521"/>
                <a:gd name="T102" fmla="*/ 31 w 319"/>
                <a:gd name="T103" fmla="*/ 25 h 521"/>
                <a:gd name="T104" fmla="*/ 14 w 319"/>
                <a:gd name="T105" fmla="*/ 35 h 521"/>
                <a:gd name="T106" fmla="*/ 0 w 319"/>
                <a:gd name="T107" fmla="*/ 11 h 521"/>
                <a:gd name="T108" fmla="*/ 16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305" y="487"/>
                  </a:moveTo>
                  <a:lnTo>
                    <a:pt x="319" y="512"/>
                  </a:lnTo>
                  <a:lnTo>
                    <a:pt x="302" y="521"/>
                  </a:lnTo>
                  <a:lnTo>
                    <a:pt x="288" y="498"/>
                  </a:lnTo>
                  <a:lnTo>
                    <a:pt x="305" y="487"/>
                  </a:lnTo>
                  <a:close/>
                  <a:moveTo>
                    <a:pt x="276" y="439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9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5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1" y="245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4"/>
                  </a:lnTo>
                  <a:lnTo>
                    <a:pt x="161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3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8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4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6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557939" y="2422882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553456" y="24228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620705" y="1217065"/>
              <a:ext cx="715084" cy="1172072"/>
            </a:xfrm>
            <a:custGeom>
              <a:avLst/>
              <a:gdLst>
                <a:gd name="T0" fmla="*/ 14 w 319"/>
                <a:gd name="T1" fmla="*/ 487 h 521"/>
                <a:gd name="T2" fmla="*/ 31 w 319"/>
                <a:gd name="T3" fmla="*/ 498 h 521"/>
                <a:gd name="T4" fmla="*/ 17 w 319"/>
                <a:gd name="T5" fmla="*/ 521 h 521"/>
                <a:gd name="T6" fmla="*/ 0 w 319"/>
                <a:gd name="T7" fmla="*/ 512 h 521"/>
                <a:gd name="T8" fmla="*/ 14 w 319"/>
                <a:gd name="T9" fmla="*/ 487 h 521"/>
                <a:gd name="T10" fmla="*/ 43 w 319"/>
                <a:gd name="T11" fmla="*/ 439 h 521"/>
                <a:gd name="T12" fmla="*/ 61 w 319"/>
                <a:gd name="T13" fmla="*/ 449 h 521"/>
                <a:gd name="T14" fmla="*/ 45 w 319"/>
                <a:gd name="T15" fmla="*/ 473 h 521"/>
                <a:gd name="T16" fmla="*/ 29 w 319"/>
                <a:gd name="T17" fmla="*/ 463 h 521"/>
                <a:gd name="T18" fmla="*/ 43 w 319"/>
                <a:gd name="T19" fmla="*/ 439 h 521"/>
                <a:gd name="T20" fmla="*/ 71 w 319"/>
                <a:gd name="T21" fmla="*/ 390 h 521"/>
                <a:gd name="T22" fmla="*/ 89 w 319"/>
                <a:gd name="T23" fmla="*/ 400 h 521"/>
                <a:gd name="T24" fmla="*/ 75 w 319"/>
                <a:gd name="T25" fmla="*/ 425 h 521"/>
                <a:gd name="T26" fmla="*/ 57 w 319"/>
                <a:gd name="T27" fmla="*/ 414 h 521"/>
                <a:gd name="T28" fmla="*/ 71 w 319"/>
                <a:gd name="T29" fmla="*/ 390 h 521"/>
                <a:gd name="T30" fmla="*/ 101 w 319"/>
                <a:gd name="T31" fmla="*/ 341 h 521"/>
                <a:gd name="T32" fmla="*/ 118 w 319"/>
                <a:gd name="T33" fmla="*/ 351 h 521"/>
                <a:gd name="T34" fmla="*/ 103 w 319"/>
                <a:gd name="T35" fmla="*/ 376 h 521"/>
                <a:gd name="T36" fmla="*/ 87 w 319"/>
                <a:gd name="T37" fmla="*/ 365 h 521"/>
                <a:gd name="T38" fmla="*/ 101 w 319"/>
                <a:gd name="T39" fmla="*/ 341 h 521"/>
                <a:gd name="T40" fmla="*/ 131 w 319"/>
                <a:gd name="T41" fmla="*/ 292 h 521"/>
                <a:gd name="T42" fmla="*/ 146 w 319"/>
                <a:gd name="T43" fmla="*/ 302 h 521"/>
                <a:gd name="T44" fmla="*/ 132 w 319"/>
                <a:gd name="T45" fmla="*/ 327 h 521"/>
                <a:gd name="T46" fmla="*/ 115 w 319"/>
                <a:gd name="T47" fmla="*/ 316 h 521"/>
                <a:gd name="T48" fmla="*/ 131 w 319"/>
                <a:gd name="T49" fmla="*/ 292 h 521"/>
                <a:gd name="T50" fmla="*/ 158 w 319"/>
                <a:gd name="T51" fmla="*/ 245 h 521"/>
                <a:gd name="T52" fmla="*/ 176 w 319"/>
                <a:gd name="T53" fmla="*/ 254 h 521"/>
                <a:gd name="T54" fmla="*/ 160 w 319"/>
                <a:gd name="T55" fmla="*/ 278 h 521"/>
                <a:gd name="T56" fmla="*/ 144 w 319"/>
                <a:gd name="T57" fmla="*/ 267 h 521"/>
                <a:gd name="T58" fmla="*/ 158 w 319"/>
                <a:gd name="T59" fmla="*/ 245 h 521"/>
                <a:gd name="T60" fmla="*/ 188 w 319"/>
                <a:gd name="T61" fmla="*/ 196 h 521"/>
                <a:gd name="T62" fmla="*/ 204 w 319"/>
                <a:gd name="T63" fmla="*/ 205 h 521"/>
                <a:gd name="T64" fmla="*/ 190 w 319"/>
                <a:gd name="T65" fmla="*/ 229 h 521"/>
                <a:gd name="T66" fmla="*/ 172 w 319"/>
                <a:gd name="T67" fmla="*/ 220 h 521"/>
                <a:gd name="T68" fmla="*/ 188 w 319"/>
                <a:gd name="T69" fmla="*/ 196 h 521"/>
                <a:gd name="T70" fmla="*/ 216 w 319"/>
                <a:gd name="T71" fmla="*/ 147 h 521"/>
                <a:gd name="T72" fmla="*/ 234 w 319"/>
                <a:gd name="T73" fmla="*/ 158 h 521"/>
                <a:gd name="T74" fmla="*/ 218 w 319"/>
                <a:gd name="T75" fmla="*/ 180 h 521"/>
                <a:gd name="T76" fmla="*/ 202 w 319"/>
                <a:gd name="T77" fmla="*/ 171 h 521"/>
                <a:gd name="T78" fmla="*/ 216 w 319"/>
                <a:gd name="T79" fmla="*/ 147 h 521"/>
                <a:gd name="T80" fmla="*/ 246 w 319"/>
                <a:gd name="T81" fmla="*/ 98 h 521"/>
                <a:gd name="T82" fmla="*/ 261 w 319"/>
                <a:gd name="T83" fmla="*/ 109 h 521"/>
                <a:gd name="T84" fmla="*/ 248 w 319"/>
                <a:gd name="T85" fmla="*/ 133 h 521"/>
                <a:gd name="T86" fmla="*/ 230 w 319"/>
                <a:gd name="T87" fmla="*/ 123 h 521"/>
                <a:gd name="T88" fmla="*/ 246 w 319"/>
                <a:gd name="T89" fmla="*/ 98 h 521"/>
                <a:gd name="T90" fmla="*/ 274 w 319"/>
                <a:gd name="T91" fmla="*/ 49 h 521"/>
                <a:gd name="T92" fmla="*/ 291 w 319"/>
                <a:gd name="T93" fmla="*/ 60 h 521"/>
                <a:gd name="T94" fmla="*/ 277 w 319"/>
                <a:gd name="T95" fmla="*/ 84 h 521"/>
                <a:gd name="T96" fmla="*/ 260 w 319"/>
                <a:gd name="T97" fmla="*/ 74 h 521"/>
                <a:gd name="T98" fmla="*/ 274 w 319"/>
                <a:gd name="T99" fmla="*/ 49 h 521"/>
                <a:gd name="T100" fmla="*/ 303 w 319"/>
                <a:gd name="T101" fmla="*/ 0 h 521"/>
                <a:gd name="T102" fmla="*/ 319 w 319"/>
                <a:gd name="T103" fmla="*/ 11 h 521"/>
                <a:gd name="T104" fmla="*/ 305 w 319"/>
                <a:gd name="T105" fmla="*/ 35 h 521"/>
                <a:gd name="T106" fmla="*/ 289 w 319"/>
                <a:gd name="T107" fmla="*/ 25 h 521"/>
                <a:gd name="T108" fmla="*/ 303 w 319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1">
                  <a:moveTo>
                    <a:pt x="14" y="487"/>
                  </a:moveTo>
                  <a:lnTo>
                    <a:pt x="31" y="498"/>
                  </a:lnTo>
                  <a:lnTo>
                    <a:pt x="17" y="521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9"/>
                  </a:moveTo>
                  <a:lnTo>
                    <a:pt x="61" y="449"/>
                  </a:lnTo>
                  <a:lnTo>
                    <a:pt x="45" y="473"/>
                  </a:lnTo>
                  <a:lnTo>
                    <a:pt x="29" y="463"/>
                  </a:lnTo>
                  <a:lnTo>
                    <a:pt x="43" y="439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5" y="425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6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5"/>
                  </a:moveTo>
                  <a:lnTo>
                    <a:pt x="176" y="254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5"/>
                  </a:lnTo>
                  <a:close/>
                  <a:moveTo>
                    <a:pt x="188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2" y="220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8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331304" y="1104582"/>
              <a:ext cx="71732" cy="83238"/>
            </a:xfrm>
            <a:custGeom>
              <a:avLst/>
              <a:gdLst>
                <a:gd name="T0" fmla="*/ 16 w 32"/>
                <a:gd name="T1" fmla="*/ 0 h 37"/>
                <a:gd name="T2" fmla="*/ 32 w 32"/>
                <a:gd name="T3" fmla="*/ 26 h 37"/>
                <a:gd name="T4" fmla="*/ 18 w 32"/>
                <a:gd name="T5" fmla="*/ 35 h 37"/>
                <a:gd name="T6" fmla="*/ 18 w 32"/>
                <a:gd name="T7" fmla="*/ 37 h 37"/>
                <a:gd name="T8" fmla="*/ 16 w 32"/>
                <a:gd name="T9" fmla="*/ 37 h 37"/>
                <a:gd name="T10" fmla="*/ 14 w 32"/>
                <a:gd name="T11" fmla="*/ 37 h 37"/>
                <a:gd name="T12" fmla="*/ 13 w 32"/>
                <a:gd name="T13" fmla="*/ 35 h 37"/>
                <a:gd name="T14" fmla="*/ 0 w 32"/>
                <a:gd name="T15" fmla="*/ 26 h 37"/>
                <a:gd name="T16" fmla="*/ 16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32" y="26"/>
                  </a:lnTo>
                  <a:lnTo>
                    <a:pt x="18" y="35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2394070" y="1217065"/>
              <a:ext cx="721808" cy="1172072"/>
            </a:xfrm>
            <a:custGeom>
              <a:avLst/>
              <a:gdLst>
                <a:gd name="T0" fmla="*/ 306 w 322"/>
                <a:gd name="T1" fmla="*/ 487 h 521"/>
                <a:gd name="T2" fmla="*/ 322 w 322"/>
                <a:gd name="T3" fmla="*/ 512 h 521"/>
                <a:gd name="T4" fmla="*/ 304 w 322"/>
                <a:gd name="T5" fmla="*/ 521 h 521"/>
                <a:gd name="T6" fmla="*/ 290 w 322"/>
                <a:gd name="T7" fmla="*/ 498 h 521"/>
                <a:gd name="T8" fmla="*/ 306 w 322"/>
                <a:gd name="T9" fmla="*/ 487 h 521"/>
                <a:gd name="T10" fmla="*/ 278 w 322"/>
                <a:gd name="T11" fmla="*/ 439 h 521"/>
                <a:gd name="T12" fmla="*/ 292 w 322"/>
                <a:gd name="T13" fmla="*/ 463 h 521"/>
                <a:gd name="T14" fmla="*/ 276 w 322"/>
                <a:gd name="T15" fmla="*/ 473 h 521"/>
                <a:gd name="T16" fmla="*/ 260 w 322"/>
                <a:gd name="T17" fmla="*/ 449 h 521"/>
                <a:gd name="T18" fmla="*/ 278 w 322"/>
                <a:gd name="T19" fmla="*/ 439 h 521"/>
                <a:gd name="T20" fmla="*/ 248 w 322"/>
                <a:gd name="T21" fmla="*/ 390 h 521"/>
                <a:gd name="T22" fmla="*/ 264 w 322"/>
                <a:gd name="T23" fmla="*/ 414 h 521"/>
                <a:gd name="T24" fmla="*/ 246 w 322"/>
                <a:gd name="T25" fmla="*/ 425 h 521"/>
                <a:gd name="T26" fmla="*/ 233 w 322"/>
                <a:gd name="T27" fmla="*/ 400 h 521"/>
                <a:gd name="T28" fmla="*/ 248 w 322"/>
                <a:gd name="T29" fmla="*/ 390 h 521"/>
                <a:gd name="T30" fmla="*/ 220 w 322"/>
                <a:gd name="T31" fmla="*/ 341 h 521"/>
                <a:gd name="T32" fmla="*/ 234 w 322"/>
                <a:gd name="T33" fmla="*/ 365 h 521"/>
                <a:gd name="T34" fmla="*/ 217 w 322"/>
                <a:gd name="T35" fmla="*/ 376 h 521"/>
                <a:gd name="T36" fmla="*/ 203 w 322"/>
                <a:gd name="T37" fmla="*/ 351 h 521"/>
                <a:gd name="T38" fmla="*/ 220 w 322"/>
                <a:gd name="T39" fmla="*/ 341 h 521"/>
                <a:gd name="T40" fmla="*/ 191 w 322"/>
                <a:gd name="T41" fmla="*/ 292 h 521"/>
                <a:gd name="T42" fmla="*/ 206 w 322"/>
                <a:gd name="T43" fmla="*/ 316 h 521"/>
                <a:gd name="T44" fmla="*/ 189 w 322"/>
                <a:gd name="T45" fmla="*/ 327 h 521"/>
                <a:gd name="T46" fmla="*/ 175 w 322"/>
                <a:gd name="T47" fmla="*/ 302 h 521"/>
                <a:gd name="T48" fmla="*/ 191 w 322"/>
                <a:gd name="T49" fmla="*/ 292 h 521"/>
                <a:gd name="T50" fmla="*/ 163 w 322"/>
                <a:gd name="T51" fmla="*/ 245 h 521"/>
                <a:gd name="T52" fmla="*/ 177 w 322"/>
                <a:gd name="T53" fmla="*/ 267 h 521"/>
                <a:gd name="T54" fmla="*/ 159 w 322"/>
                <a:gd name="T55" fmla="*/ 278 h 521"/>
                <a:gd name="T56" fmla="*/ 145 w 322"/>
                <a:gd name="T57" fmla="*/ 254 h 521"/>
                <a:gd name="T58" fmla="*/ 163 w 322"/>
                <a:gd name="T59" fmla="*/ 245 h 521"/>
                <a:gd name="T60" fmla="*/ 133 w 322"/>
                <a:gd name="T61" fmla="*/ 196 h 521"/>
                <a:gd name="T62" fmla="*/ 147 w 322"/>
                <a:gd name="T63" fmla="*/ 220 h 521"/>
                <a:gd name="T64" fmla="*/ 131 w 322"/>
                <a:gd name="T65" fmla="*/ 229 h 521"/>
                <a:gd name="T66" fmla="*/ 117 w 322"/>
                <a:gd name="T67" fmla="*/ 205 h 521"/>
                <a:gd name="T68" fmla="*/ 133 w 322"/>
                <a:gd name="T69" fmla="*/ 196 h 521"/>
                <a:gd name="T70" fmla="*/ 105 w 322"/>
                <a:gd name="T71" fmla="*/ 147 h 521"/>
                <a:gd name="T72" fmla="*/ 119 w 322"/>
                <a:gd name="T73" fmla="*/ 171 h 521"/>
                <a:gd name="T74" fmla="*/ 102 w 322"/>
                <a:gd name="T75" fmla="*/ 180 h 521"/>
                <a:gd name="T76" fmla="*/ 88 w 322"/>
                <a:gd name="T77" fmla="*/ 158 h 521"/>
                <a:gd name="T78" fmla="*/ 105 w 322"/>
                <a:gd name="T79" fmla="*/ 147 h 521"/>
                <a:gd name="T80" fmla="*/ 75 w 322"/>
                <a:gd name="T81" fmla="*/ 98 h 521"/>
                <a:gd name="T82" fmla="*/ 89 w 322"/>
                <a:gd name="T83" fmla="*/ 123 h 521"/>
                <a:gd name="T84" fmla="*/ 74 w 322"/>
                <a:gd name="T85" fmla="*/ 133 h 521"/>
                <a:gd name="T86" fmla="*/ 60 w 322"/>
                <a:gd name="T87" fmla="*/ 109 h 521"/>
                <a:gd name="T88" fmla="*/ 75 w 322"/>
                <a:gd name="T89" fmla="*/ 98 h 521"/>
                <a:gd name="T90" fmla="*/ 47 w 322"/>
                <a:gd name="T91" fmla="*/ 49 h 521"/>
                <a:gd name="T92" fmla="*/ 61 w 322"/>
                <a:gd name="T93" fmla="*/ 74 h 521"/>
                <a:gd name="T94" fmla="*/ 44 w 322"/>
                <a:gd name="T95" fmla="*/ 84 h 521"/>
                <a:gd name="T96" fmla="*/ 30 w 322"/>
                <a:gd name="T97" fmla="*/ 60 h 521"/>
                <a:gd name="T98" fmla="*/ 47 w 322"/>
                <a:gd name="T99" fmla="*/ 49 h 521"/>
                <a:gd name="T100" fmla="*/ 18 w 322"/>
                <a:gd name="T101" fmla="*/ 0 h 521"/>
                <a:gd name="T102" fmla="*/ 32 w 322"/>
                <a:gd name="T103" fmla="*/ 25 h 521"/>
                <a:gd name="T104" fmla="*/ 16 w 322"/>
                <a:gd name="T105" fmla="*/ 35 h 521"/>
                <a:gd name="T106" fmla="*/ 0 w 322"/>
                <a:gd name="T107" fmla="*/ 11 h 521"/>
                <a:gd name="T108" fmla="*/ 18 w 322"/>
                <a:gd name="T10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1">
                  <a:moveTo>
                    <a:pt x="306" y="487"/>
                  </a:moveTo>
                  <a:lnTo>
                    <a:pt x="322" y="512"/>
                  </a:lnTo>
                  <a:lnTo>
                    <a:pt x="304" y="521"/>
                  </a:lnTo>
                  <a:lnTo>
                    <a:pt x="290" y="498"/>
                  </a:lnTo>
                  <a:lnTo>
                    <a:pt x="306" y="487"/>
                  </a:lnTo>
                  <a:close/>
                  <a:moveTo>
                    <a:pt x="278" y="439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0" y="449"/>
                  </a:lnTo>
                  <a:lnTo>
                    <a:pt x="278" y="439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6" y="425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5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4"/>
                  </a:lnTo>
                  <a:lnTo>
                    <a:pt x="163" y="245"/>
                  </a:lnTo>
                  <a:close/>
                  <a:moveTo>
                    <a:pt x="133" y="196"/>
                  </a:moveTo>
                  <a:lnTo>
                    <a:pt x="147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8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6912" y="24228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683471" y="2438630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557939" y="2438630"/>
              <a:ext cx="69492" cy="58491"/>
            </a:xfrm>
            <a:custGeom>
              <a:avLst/>
              <a:gdLst>
                <a:gd name="T0" fmla="*/ 1 w 31"/>
                <a:gd name="T1" fmla="*/ 0 h 26"/>
                <a:gd name="T2" fmla="*/ 31 w 31"/>
                <a:gd name="T3" fmla="*/ 0 h 26"/>
                <a:gd name="T4" fmla="*/ 15 w 31"/>
                <a:gd name="T5" fmla="*/ 26 h 26"/>
                <a:gd name="T6" fmla="*/ 3 w 31"/>
                <a:gd name="T7" fmla="*/ 19 h 26"/>
                <a:gd name="T8" fmla="*/ 1 w 31"/>
                <a:gd name="T9" fmla="*/ 19 h 26"/>
                <a:gd name="T10" fmla="*/ 1 w 31"/>
                <a:gd name="T11" fmla="*/ 18 h 26"/>
                <a:gd name="T12" fmla="*/ 0 w 31"/>
                <a:gd name="T13" fmla="*/ 16 h 26"/>
                <a:gd name="T14" fmla="*/ 1 w 31"/>
                <a:gd name="T15" fmla="*/ 14 h 26"/>
                <a:gd name="T16" fmla="*/ 1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" y="0"/>
                  </a:moveTo>
                  <a:lnTo>
                    <a:pt x="31" y="0"/>
                  </a:lnTo>
                  <a:lnTo>
                    <a:pt x="15" y="26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77849" y="3734433"/>
              <a:ext cx="71732" cy="78739"/>
            </a:xfrm>
            <a:custGeom>
              <a:avLst/>
              <a:gdLst>
                <a:gd name="T0" fmla="*/ 16 w 32"/>
                <a:gd name="T1" fmla="*/ 0 h 35"/>
                <a:gd name="T2" fmla="*/ 16 w 32"/>
                <a:gd name="T3" fmla="*/ 0 h 35"/>
                <a:gd name="T4" fmla="*/ 18 w 32"/>
                <a:gd name="T5" fmla="*/ 0 h 35"/>
                <a:gd name="T6" fmla="*/ 19 w 32"/>
                <a:gd name="T7" fmla="*/ 2 h 35"/>
                <a:gd name="T8" fmla="*/ 32 w 32"/>
                <a:gd name="T9" fmla="*/ 9 h 35"/>
                <a:gd name="T10" fmla="*/ 16 w 32"/>
                <a:gd name="T11" fmla="*/ 35 h 35"/>
                <a:gd name="T12" fmla="*/ 0 w 32"/>
                <a:gd name="T13" fmla="*/ 9 h 35"/>
                <a:gd name="T14" fmla="*/ 14 w 32"/>
                <a:gd name="T15" fmla="*/ 2 h 35"/>
                <a:gd name="T16" fmla="*/ 16 w 32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5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19" y="2"/>
                  </a:lnTo>
                  <a:lnTo>
                    <a:pt x="32" y="9"/>
                  </a:lnTo>
                  <a:lnTo>
                    <a:pt x="16" y="35"/>
                  </a:lnTo>
                  <a:lnTo>
                    <a:pt x="0" y="9"/>
                  </a:lnTo>
                  <a:lnTo>
                    <a:pt x="1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65007" y="252861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3 h 520"/>
                <a:gd name="T16" fmla="*/ 261 w 322"/>
                <a:gd name="T17" fmla="*/ 449 h 520"/>
                <a:gd name="T18" fmla="*/ 278 w 322"/>
                <a:gd name="T19" fmla="*/ 438 h 520"/>
                <a:gd name="T20" fmla="*/ 248 w 322"/>
                <a:gd name="T21" fmla="*/ 390 h 520"/>
                <a:gd name="T22" fmla="*/ 264 w 322"/>
                <a:gd name="T23" fmla="*/ 414 h 520"/>
                <a:gd name="T24" fmla="*/ 247 w 322"/>
                <a:gd name="T25" fmla="*/ 424 h 520"/>
                <a:gd name="T26" fmla="*/ 233 w 322"/>
                <a:gd name="T27" fmla="*/ 400 h 520"/>
                <a:gd name="T28" fmla="*/ 248 w 322"/>
                <a:gd name="T29" fmla="*/ 390 h 520"/>
                <a:gd name="T30" fmla="*/ 220 w 322"/>
                <a:gd name="T31" fmla="*/ 341 h 520"/>
                <a:gd name="T32" fmla="*/ 234 w 322"/>
                <a:gd name="T33" fmla="*/ 365 h 520"/>
                <a:gd name="T34" fmla="*/ 219 w 322"/>
                <a:gd name="T35" fmla="*/ 376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9 w 322"/>
                <a:gd name="T63" fmla="*/ 220 h 520"/>
                <a:gd name="T64" fmla="*/ 131 w 322"/>
                <a:gd name="T65" fmla="*/ 229 h 520"/>
                <a:gd name="T66" fmla="*/ 117 w 322"/>
                <a:gd name="T67" fmla="*/ 205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6 w 322"/>
                <a:gd name="T81" fmla="*/ 98 h 520"/>
                <a:gd name="T82" fmla="*/ 89 w 322"/>
                <a:gd name="T83" fmla="*/ 123 h 520"/>
                <a:gd name="T84" fmla="*/ 74 w 322"/>
                <a:gd name="T85" fmla="*/ 133 h 520"/>
                <a:gd name="T86" fmla="*/ 60 w 322"/>
                <a:gd name="T87" fmla="*/ 109 h 520"/>
                <a:gd name="T88" fmla="*/ 76 w 322"/>
                <a:gd name="T89" fmla="*/ 98 h 520"/>
                <a:gd name="T90" fmla="*/ 48 w 322"/>
                <a:gd name="T91" fmla="*/ 49 h 520"/>
                <a:gd name="T92" fmla="*/ 62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8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3"/>
                  </a:lnTo>
                  <a:lnTo>
                    <a:pt x="261" y="449"/>
                  </a:lnTo>
                  <a:lnTo>
                    <a:pt x="278" y="438"/>
                  </a:lnTo>
                  <a:close/>
                  <a:moveTo>
                    <a:pt x="248" y="390"/>
                  </a:moveTo>
                  <a:lnTo>
                    <a:pt x="264" y="414"/>
                  </a:lnTo>
                  <a:lnTo>
                    <a:pt x="247" y="424"/>
                  </a:lnTo>
                  <a:lnTo>
                    <a:pt x="233" y="400"/>
                  </a:lnTo>
                  <a:lnTo>
                    <a:pt x="248" y="390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9" y="376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9" y="220"/>
                  </a:lnTo>
                  <a:lnTo>
                    <a:pt x="131" y="229"/>
                  </a:lnTo>
                  <a:lnTo>
                    <a:pt x="117" y="205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6" y="98"/>
                  </a:moveTo>
                  <a:lnTo>
                    <a:pt x="89" y="123"/>
                  </a:lnTo>
                  <a:lnTo>
                    <a:pt x="74" y="133"/>
                  </a:lnTo>
                  <a:lnTo>
                    <a:pt x="60" y="109"/>
                  </a:lnTo>
                  <a:lnTo>
                    <a:pt x="76" y="98"/>
                  </a:lnTo>
                  <a:close/>
                  <a:moveTo>
                    <a:pt x="48" y="49"/>
                  </a:moveTo>
                  <a:lnTo>
                    <a:pt x="62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8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" y="2438630"/>
              <a:ext cx="73975" cy="58491"/>
            </a:xfrm>
            <a:custGeom>
              <a:avLst/>
              <a:gdLst>
                <a:gd name="T0" fmla="*/ 0 w 33"/>
                <a:gd name="T1" fmla="*/ 0 h 26"/>
                <a:gd name="T2" fmla="*/ 31 w 33"/>
                <a:gd name="T3" fmla="*/ 0 h 26"/>
                <a:gd name="T4" fmla="*/ 31 w 33"/>
                <a:gd name="T5" fmla="*/ 14 h 26"/>
                <a:gd name="T6" fmla="*/ 33 w 33"/>
                <a:gd name="T7" fmla="*/ 16 h 26"/>
                <a:gd name="T8" fmla="*/ 31 w 33"/>
                <a:gd name="T9" fmla="*/ 18 h 26"/>
                <a:gd name="T10" fmla="*/ 31 w 33"/>
                <a:gd name="T11" fmla="*/ 19 h 26"/>
                <a:gd name="T12" fmla="*/ 28 w 33"/>
                <a:gd name="T13" fmla="*/ 19 h 26"/>
                <a:gd name="T14" fmla="*/ 15 w 33"/>
                <a:gd name="T15" fmla="*/ 26 h 26"/>
                <a:gd name="T16" fmla="*/ 0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3" y="16"/>
                  </a:lnTo>
                  <a:lnTo>
                    <a:pt x="31" y="18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5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27773" y="243863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3 w 611"/>
                <a:gd name="T33" fmla="*/ 0 h 19"/>
                <a:gd name="T34" fmla="*/ 453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40 w 611"/>
                <a:gd name="T73" fmla="*/ 0 h 19"/>
                <a:gd name="T74" fmla="*/ 240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61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61 w 611"/>
                <a:gd name="T87" fmla="*/ 19 h 19"/>
                <a:gd name="T88" fmla="*/ 161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7 w 611"/>
                <a:gd name="T113" fmla="*/ 0 h 19"/>
                <a:gd name="T114" fmla="*/ 27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3" y="0"/>
                  </a:lnTo>
                  <a:lnTo>
                    <a:pt x="453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40" y="0"/>
                  </a:lnTo>
                  <a:lnTo>
                    <a:pt x="240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7" y="0"/>
                  </a:lnTo>
                  <a:lnTo>
                    <a:pt x="27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73365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28 w 34"/>
                <a:gd name="T3" fmla="*/ 7 h 26"/>
                <a:gd name="T4" fmla="*/ 32 w 34"/>
                <a:gd name="T5" fmla="*/ 7 h 26"/>
                <a:gd name="T6" fmla="*/ 32 w 34"/>
                <a:gd name="T7" fmla="*/ 9 h 26"/>
                <a:gd name="T8" fmla="*/ 34 w 34"/>
                <a:gd name="T9" fmla="*/ 9 h 26"/>
                <a:gd name="T10" fmla="*/ 32 w 34"/>
                <a:gd name="T11" fmla="*/ 12 h 26"/>
                <a:gd name="T12" fmla="*/ 32 w 34"/>
                <a:gd name="T13" fmla="*/ 26 h 26"/>
                <a:gd name="T14" fmla="*/ 0 w 34"/>
                <a:gd name="T15" fmla="*/ 26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28" y="7"/>
                  </a:lnTo>
                  <a:lnTo>
                    <a:pt x="32" y="7"/>
                  </a:lnTo>
                  <a:lnTo>
                    <a:pt x="32" y="9"/>
                  </a:lnTo>
                  <a:lnTo>
                    <a:pt x="34" y="9"/>
                  </a:lnTo>
                  <a:lnTo>
                    <a:pt x="32" y="12"/>
                  </a:lnTo>
                  <a:lnTo>
                    <a:pt x="32" y="26"/>
                  </a:lnTo>
                  <a:lnTo>
                    <a:pt x="0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845098" y="252861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9 h 520"/>
                <a:gd name="T14" fmla="*/ 45 w 319"/>
                <a:gd name="T15" fmla="*/ 473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90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90 h 520"/>
                <a:gd name="T30" fmla="*/ 101 w 319"/>
                <a:gd name="T31" fmla="*/ 341 h 520"/>
                <a:gd name="T32" fmla="*/ 117 w 319"/>
                <a:gd name="T33" fmla="*/ 351 h 520"/>
                <a:gd name="T34" fmla="*/ 103 w 319"/>
                <a:gd name="T35" fmla="*/ 376 h 520"/>
                <a:gd name="T36" fmla="*/ 85 w 319"/>
                <a:gd name="T37" fmla="*/ 365 h 520"/>
                <a:gd name="T38" fmla="*/ 101 w 319"/>
                <a:gd name="T39" fmla="*/ 341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7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5 h 520"/>
                <a:gd name="T64" fmla="*/ 190 w 319"/>
                <a:gd name="T65" fmla="*/ 229 h 520"/>
                <a:gd name="T66" fmla="*/ 173 w 319"/>
                <a:gd name="T67" fmla="*/ 220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9 h 520"/>
                <a:gd name="T84" fmla="*/ 248 w 319"/>
                <a:gd name="T85" fmla="*/ 133 h 520"/>
                <a:gd name="T86" fmla="*/ 230 w 319"/>
                <a:gd name="T87" fmla="*/ 123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6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9"/>
                  </a:lnTo>
                  <a:lnTo>
                    <a:pt x="45" y="473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90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90"/>
                  </a:lnTo>
                  <a:close/>
                  <a:moveTo>
                    <a:pt x="101" y="341"/>
                  </a:moveTo>
                  <a:lnTo>
                    <a:pt x="117" y="351"/>
                  </a:lnTo>
                  <a:lnTo>
                    <a:pt x="103" y="376"/>
                  </a:lnTo>
                  <a:lnTo>
                    <a:pt x="85" y="365"/>
                  </a:lnTo>
                  <a:lnTo>
                    <a:pt x="101" y="341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5"/>
                  </a:lnTo>
                  <a:lnTo>
                    <a:pt x="190" y="229"/>
                  </a:lnTo>
                  <a:lnTo>
                    <a:pt x="173" y="220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9"/>
                  </a:lnTo>
                  <a:lnTo>
                    <a:pt x="248" y="133"/>
                  </a:lnTo>
                  <a:lnTo>
                    <a:pt x="230" y="123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6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557939" y="2416133"/>
              <a:ext cx="65008" cy="80988"/>
            </a:xfrm>
            <a:custGeom>
              <a:avLst/>
              <a:gdLst>
                <a:gd name="T0" fmla="*/ 15 w 29"/>
                <a:gd name="T1" fmla="*/ 0 h 36"/>
                <a:gd name="T2" fmla="*/ 29 w 29"/>
                <a:gd name="T3" fmla="*/ 26 h 36"/>
                <a:gd name="T4" fmla="*/ 17 w 29"/>
                <a:gd name="T5" fmla="*/ 35 h 36"/>
                <a:gd name="T6" fmla="*/ 15 w 29"/>
                <a:gd name="T7" fmla="*/ 36 h 36"/>
                <a:gd name="T8" fmla="*/ 15 w 29"/>
                <a:gd name="T9" fmla="*/ 36 h 36"/>
                <a:gd name="T10" fmla="*/ 14 w 29"/>
                <a:gd name="T11" fmla="*/ 36 h 36"/>
                <a:gd name="T12" fmla="*/ 12 w 29"/>
                <a:gd name="T13" fmla="*/ 35 h 36"/>
                <a:gd name="T14" fmla="*/ 0 w 29"/>
                <a:gd name="T15" fmla="*/ 26 h 36"/>
                <a:gd name="T16" fmla="*/ 15 w 2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6">
                  <a:moveTo>
                    <a:pt x="15" y="0"/>
                  </a:moveTo>
                  <a:lnTo>
                    <a:pt x="29" y="26"/>
                  </a:lnTo>
                  <a:lnTo>
                    <a:pt x="17" y="35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4" y="36"/>
                  </a:lnTo>
                  <a:lnTo>
                    <a:pt x="12" y="35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620705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7 w 319"/>
                <a:gd name="T19" fmla="*/ 438 h 520"/>
                <a:gd name="T20" fmla="*/ 248 w 319"/>
                <a:gd name="T21" fmla="*/ 390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4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7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20 h 520"/>
                <a:gd name="T64" fmla="*/ 131 w 319"/>
                <a:gd name="T65" fmla="*/ 229 h 520"/>
                <a:gd name="T66" fmla="*/ 115 w 319"/>
                <a:gd name="T67" fmla="*/ 205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6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4 h 520"/>
                <a:gd name="T94" fmla="*/ 43 w 319"/>
                <a:gd name="T95" fmla="*/ 84 h 520"/>
                <a:gd name="T96" fmla="*/ 29 w 319"/>
                <a:gd name="T97" fmla="*/ 60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7" y="438"/>
                  </a:lnTo>
                  <a:close/>
                  <a:moveTo>
                    <a:pt x="248" y="390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4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7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20"/>
                  </a:lnTo>
                  <a:lnTo>
                    <a:pt x="131" y="229"/>
                  </a:lnTo>
                  <a:lnTo>
                    <a:pt x="115" y="205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6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4"/>
                  </a:lnTo>
                  <a:lnTo>
                    <a:pt x="43" y="84"/>
                  </a:lnTo>
                  <a:lnTo>
                    <a:pt x="29" y="60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331304" y="3734433"/>
              <a:ext cx="76216" cy="58491"/>
            </a:xfrm>
            <a:custGeom>
              <a:avLst/>
              <a:gdLst>
                <a:gd name="T0" fmla="*/ 18 w 34"/>
                <a:gd name="T1" fmla="*/ 0 h 26"/>
                <a:gd name="T2" fmla="*/ 34 w 34"/>
                <a:gd name="T3" fmla="*/ 26 h 26"/>
                <a:gd name="T4" fmla="*/ 2 w 34"/>
                <a:gd name="T5" fmla="*/ 26 h 26"/>
                <a:gd name="T6" fmla="*/ 2 w 34"/>
                <a:gd name="T7" fmla="*/ 12 h 26"/>
                <a:gd name="T8" fmla="*/ 0 w 34"/>
                <a:gd name="T9" fmla="*/ 9 h 26"/>
                <a:gd name="T10" fmla="*/ 2 w 34"/>
                <a:gd name="T11" fmla="*/ 9 h 26"/>
                <a:gd name="T12" fmla="*/ 2 w 34"/>
                <a:gd name="T13" fmla="*/ 7 h 26"/>
                <a:gd name="T14" fmla="*/ 6 w 34"/>
                <a:gd name="T15" fmla="*/ 7 h 26"/>
                <a:gd name="T16" fmla="*/ 18 w 3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18" y="0"/>
                  </a:moveTo>
                  <a:lnTo>
                    <a:pt x="34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6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903381" y="37501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329064" y="3734433"/>
              <a:ext cx="73975" cy="58491"/>
            </a:xfrm>
            <a:custGeom>
              <a:avLst/>
              <a:gdLst>
                <a:gd name="T0" fmla="*/ 15 w 33"/>
                <a:gd name="T1" fmla="*/ 0 h 26"/>
                <a:gd name="T2" fmla="*/ 28 w 33"/>
                <a:gd name="T3" fmla="*/ 7 h 26"/>
                <a:gd name="T4" fmla="*/ 31 w 33"/>
                <a:gd name="T5" fmla="*/ 7 h 26"/>
                <a:gd name="T6" fmla="*/ 31 w 33"/>
                <a:gd name="T7" fmla="*/ 9 h 26"/>
                <a:gd name="T8" fmla="*/ 33 w 33"/>
                <a:gd name="T9" fmla="*/ 9 h 26"/>
                <a:gd name="T10" fmla="*/ 31 w 33"/>
                <a:gd name="T11" fmla="*/ 12 h 26"/>
                <a:gd name="T12" fmla="*/ 31 w 33"/>
                <a:gd name="T13" fmla="*/ 26 h 26"/>
                <a:gd name="T14" fmla="*/ 0 w 33"/>
                <a:gd name="T15" fmla="*/ 26 h 26"/>
                <a:gd name="T16" fmla="*/ 15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5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3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394070" y="2528616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2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9 h 520"/>
                <a:gd name="T14" fmla="*/ 47 w 322"/>
                <a:gd name="T15" fmla="*/ 473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90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90 h 520"/>
                <a:gd name="T30" fmla="*/ 102 w 322"/>
                <a:gd name="T31" fmla="*/ 341 h 520"/>
                <a:gd name="T32" fmla="*/ 119 w 322"/>
                <a:gd name="T33" fmla="*/ 351 h 520"/>
                <a:gd name="T34" fmla="*/ 105 w 322"/>
                <a:gd name="T35" fmla="*/ 376 h 520"/>
                <a:gd name="T36" fmla="*/ 88 w 322"/>
                <a:gd name="T37" fmla="*/ 365 h 520"/>
                <a:gd name="T38" fmla="*/ 102 w 322"/>
                <a:gd name="T39" fmla="*/ 341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7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5 h 520"/>
                <a:gd name="T64" fmla="*/ 191 w 322"/>
                <a:gd name="T65" fmla="*/ 229 h 520"/>
                <a:gd name="T66" fmla="*/ 175 w 322"/>
                <a:gd name="T67" fmla="*/ 220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6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9 h 520"/>
                <a:gd name="T84" fmla="*/ 248 w 322"/>
                <a:gd name="T85" fmla="*/ 133 h 520"/>
                <a:gd name="T86" fmla="*/ 233 w 322"/>
                <a:gd name="T87" fmla="*/ 123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60 h 520"/>
                <a:gd name="T94" fmla="*/ 278 w 322"/>
                <a:gd name="T95" fmla="*/ 84 h 520"/>
                <a:gd name="T96" fmla="*/ 260 w 322"/>
                <a:gd name="T97" fmla="*/ 74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2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9"/>
                  </a:lnTo>
                  <a:lnTo>
                    <a:pt x="47" y="473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90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90"/>
                  </a:lnTo>
                  <a:close/>
                  <a:moveTo>
                    <a:pt x="102" y="341"/>
                  </a:moveTo>
                  <a:lnTo>
                    <a:pt x="119" y="351"/>
                  </a:lnTo>
                  <a:lnTo>
                    <a:pt x="105" y="376"/>
                  </a:lnTo>
                  <a:lnTo>
                    <a:pt x="88" y="365"/>
                  </a:lnTo>
                  <a:lnTo>
                    <a:pt x="102" y="341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7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5"/>
                  </a:lnTo>
                  <a:lnTo>
                    <a:pt x="191" y="229"/>
                  </a:lnTo>
                  <a:lnTo>
                    <a:pt x="175" y="220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6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9"/>
                  </a:lnTo>
                  <a:lnTo>
                    <a:pt x="248" y="133"/>
                  </a:lnTo>
                  <a:lnTo>
                    <a:pt x="233" y="123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60"/>
                  </a:lnTo>
                  <a:lnTo>
                    <a:pt x="278" y="84"/>
                  </a:lnTo>
                  <a:lnTo>
                    <a:pt x="260" y="74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106912" y="2416133"/>
              <a:ext cx="69492" cy="80988"/>
            </a:xfrm>
            <a:custGeom>
              <a:avLst/>
              <a:gdLst>
                <a:gd name="T0" fmla="*/ 16 w 31"/>
                <a:gd name="T1" fmla="*/ 0 h 36"/>
                <a:gd name="T2" fmla="*/ 31 w 31"/>
                <a:gd name="T3" fmla="*/ 26 h 36"/>
                <a:gd name="T4" fmla="*/ 19 w 31"/>
                <a:gd name="T5" fmla="*/ 35 h 36"/>
                <a:gd name="T6" fmla="*/ 18 w 31"/>
                <a:gd name="T7" fmla="*/ 36 h 36"/>
                <a:gd name="T8" fmla="*/ 16 w 31"/>
                <a:gd name="T9" fmla="*/ 36 h 36"/>
                <a:gd name="T10" fmla="*/ 14 w 31"/>
                <a:gd name="T11" fmla="*/ 36 h 36"/>
                <a:gd name="T12" fmla="*/ 14 w 31"/>
                <a:gd name="T13" fmla="*/ 35 h 36"/>
                <a:gd name="T14" fmla="*/ 0 w 31"/>
                <a:gd name="T15" fmla="*/ 26 h 36"/>
                <a:gd name="T16" fmla="*/ 16 w 31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16" y="0"/>
                  </a:moveTo>
                  <a:lnTo>
                    <a:pt x="31" y="26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6" y="36"/>
                  </a:lnTo>
                  <a:lnTo>
                    <a:pt x="14" y="36"/>
                  </a:lnTo>
                  <a:lnTo>
                    <a:pt x="14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3174161" y="2528616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2 h 520"/>
                <a:gd name="T4" fmla="*/ 302 w 319"/>
                <a:gd name="T5" fmla="*/ 520 h 520"/>
                <a:gd name="T6" fmla="*/ 288 w 319"/>
                <a:gd name="T7" fmla="*/ 496 h 520"/>
                <a:gd name="T8" fmla="*/ 305 w 319"/>
                <a:gd name="T9" fmla="*/ 487 h 520"/>
                <a:gd name="T10" fmla="*/ 276 w 319"/>
                <a:gd name="T11" fmla="*/ 438 h 520"/>
                <a:gd name="T12" fmla="*/ 290 w 319"/>
                <a:gd name="T13" fmla="*/ 463 h 520"/>
                <a:gd name="T14" fmla="*/ 274 w 319"/>
                <a:gd name="T15" fmla="*/ 473 h 520"/>
                <a:gd name="T16" fmla="*/ 260 w 319"/>
                <a:gd name="T17" fmla="*/ 449 h 520"/>
                <a:gd name="T18" fmla="*/ 276 w 319"/>
                <a:gd name="T19" fmla="*/ 438 h 520"/>
                <a:gd name="T20" fmla="*/ 248 w 319"/>
                <a:gd name="T21" fmla="*/ 390 h 520"/>
                <a:gd name="T22" fmla="*/ 262 w 319"/>
                <a:gd name="T23" fmla="*/ 414 h 520"/>
                <a:gd name="T24" fmla="*/ 244 w 319"/>
                <a:gd name="T25" fmla="*/ 424 h 520"/>
                <a:gd name="T26" fmla="*/ 230 w 319"/>
                <a:gd name="T27" fmla="*/ 400 h 520"/>
                <a:gd name="T28" fmla="*/ 248 w 319"/>
                <a:gd name="T29" fmla="*/ 390 h 520"/>
                <a:gd name="T30" fmla="*/ 218 w 319"/>
                <a:gd name="T31" fmla="*/ 341 h 520"/>
                <a:gd name="T32" fmla="*/ 232 w 319"/>
                <a:gd name="T33" fmla="*/ 365 h 520"/>
                <a:gd name="T34" fmla="*/ 216 w 319"/>
                <a:gd name="T35" fmla="*/ 376 h 520"/>
                <a:gd name="T36" fmla="*/ 202 w 319"/>
                <a:gd name="T37" fmla="*/ 351 h 520"/>
                <a:gd name="T38" fmla="*/ 218 w 319"/>
                <a:gd name="T39" fmla="*/ 341 h 520"/>
                <a:gd name="T40" fmla="*/ 190 w 319"/>
                <a:gd name="T41" fmla="*/ 292 h 520"/>
                <a:gd name="T42" fmla="*/ 204 w 319"/>
                <a:gd name="T43" fmla="*/ 316 h 520"/>
                <a:gd name="T44" fmla="*/ 187 w 319"/>
                <a:gd name="T45" fmla="*/ 327 h 520"/>
                <a:gd name="T46" fmla="*/ 173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4 w 319"/>
                <a:gd name="T53" fmla="*/ 267 h 520"/>
                <a:gd name="T54" fmla="*/ 159 w 319"/>
                <a:gd name="T55" fmla="*/ 278 h 520"/>
                <a:gd name="T56" fmla="*/ 143 w 319"/>
                <a:gd name="T57" fmla="*/ 253 h 520"/>
                <a:gd name="T58" fmla="*/ 160 w 319"/>
                <a:gd name="T59" fmla="*/ 243 h 520"/>
                <a:gd name="T60" fmla="*/ 131 w 319"/>
                <a:gd name="T61" fmla="*/ 196 h 520"/>
                <a:gd name="T62" fmla="*/ 146 w 319"/>
                <a:gd name="T63" fmla="*/ 220 h 520"/>
                <a:gd name="T64" fmla="*/ 129 w 319"/>
                <a:gd name="T65" fmla="*/ 229 h 520"/>
                <a:gd name="T66" fmla="*/ 115 w 319"/>
                <a:gd name="T67" fmla="*/ 205 h 520"/>
                <a:gd name="T68" fmla="*/ 131 w 319"/>
                <a:gd name="T69" fmla="*/ 196 h 520"/>
                <a:gd name="T70" fmla="*/ 103 w 319"/>
                <a:gd name="T71" fmla="*/ 147 h 520"/>
                <a:gd name="T72" fmla="*/ 117 w 319"/>
                <a:gd name="T73" fmla="*/ 171 h 520"/>
                <a:gd name="T74" fmla="*/ 101 w 319"/>
                <a:gd name="T75" fmla="*/ 180 h 520"/>
                <a:gd name="T76" fmla="*/ 85 w 319"/>
                <a:gd name="T77" fmla="*/ 156 h 520"/>
                <a:gd name="T78" fmla="*/ 103 w 319"/>
                <a:gd name="T79" fmla="*/ 147 h 520"/>
                <a:gd name="T80" fmla="*/ 73 w 319"/>
                <a:gd name="T81" fmla="*/ 98 h 520"/>
                <a:gd name="T82" fmla="*/ 89 w 319"/>
                <a:gd name="T83" fmla="*/ 123 h 520"/>
                <a:gd name="T84" fmla="*/ 71 w 319"/>
                <a:gd name="T85" fmla="*/ 133 h 520"/>
                <a:gd name="T86" fmla="*/ 57 w 319"/>
                <a:gd name="T87" fmla="*/ 109 h 520"/>
                <a:gd name="T88" fmla="*/ 73 w 319"/>
                <a:gd name="T89" fmla="*/ 98 h 520"/>
                <a:gd name="T90" fmla="*/ 45 w 319"/>
                <a:gd name="T91" fmla="*/ 49 h 520"/>
                <a:gd name="T92" fmla="*/ 59 w 319"/>
                <a:gd name="T93" fmla="*/ 74 h 520"/>
                <a:gd name="T94" fmla="*/ 43 w 319"/>
                <a:gd name="T95" fmla="*/ 84 h 520"/>
                <a:gd name="T96" fmla="*/ 28 w 319"/>
                <a:gd name="T97" fmla="*/ 60 h 520"/>
                <a:gd name="T98" fmla="*/ 45 w 319"/>
                <a:gd name="T99" fmla="*/ 49 h 520"/>
                <a:gd name="T100" fmla="*/ 15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5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2"/>
                  </a:lnTo>
                  <a:lnTo>
                    <a:pt x="302" y="520"/>
                  </a:lnTo>
                  <a:lnTo>
                    <a:pt x="288" y="496"/>
                  </a:lnTo>
                  <a:lnTo>
                    <a:pt x="305" y="487"/>
                  </a:lnTo>
                  <a:close/>
                  <a:moveTo>
                    <a:pt x="276" y="438"/>
                  </a:moveTo>
                  <a:lnTo>
                    <a:pt x="290" y="463"/>
                  </a:lnTo>
                  <a:lnTo>
                    <a:pt x="274" y="473"/>
                  </a:lnTo>
                  <a:lnTo>
                    <a:pt x="260" y="449"/>
                  </a:lnTo>
                  <a:lnTo>
                    <a:pt x="276" y="438"/>
                  </a:lnTo>
                  <a:close/>
                  <a:moveTo>
                    <a:pt x="248" y="390"/>
                  </a:moveTo>
                  <a:lnTo>
                    <a:pt x="262" y="414"/>
                  </a:lnTo>
                  <a:lnTo>
                    <a:pt x="244" y="424"/>
                  </a:lnTo>
                  <a:lnTo>
                    <a:pt x="230" y="400"/>
                  </a:lnTo>
                  <a:lnTo>
                    <a:pt x="248" y="390"/>
                  </a:lnTo>
                  <a:close/>
                  <a:moveTo>
                    <a:pt x="218" y="341"/>
                  </a:moveTo>
                  <a:lnTo>
                    <a:pt x="232" y="365"/>
                  </a:lnTo>
                  <a:lnTo>
                    <a:pt x="216" y="376"/>
                  </a:lnTo>
                  <a:lnTo>
                    <a:pt x="202" y="351"/>
                  </a:lnTo>
                  <a:lnTo>
                    <a:pt x="218" y="341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7" y="327"/>
                  </a:lnTo>
                  <a:lnTo>
                    <a:pt x="173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4" y="267"/>
                  </a:lnTo>
                  <a:lnTo>
                    <a:pt x="159" y="278"/>
                  </a:lnTo>
                  <a:lnTo>
                    <a:pt x="143" y="253"/>
                  </a:lnTo>
                  <a:lnTo>
                    <a:pt x="160" y="243"/>
                  </a:lnTo>
                  <a:close/>
                  <a:moveTo>
                    <a:pt x="131" y="196"/>
                  </a:moveTo>
                  <a:lnTo>
                    <a:pt x="146" y="220"/>
                  </a:lnTo>
                  <a:lnTo>
                    <a:pt x="129" y="229"/>
                  </a:lnTo>
                  <a:lnTo>
                    <a:pt x="115" y="205"/>
                  </a:lnTo>
                  <a:lnTo>
                    <a:pt x="131" y="196"/>
                  </a:lnTo>
                  <a:close/>
                  <a:moveTo>
                    <a:pt x="103" y="147"/>
                  </a:moveTo>
                  <a:lnTo>
                    <a:pt x="117" y="171"/>
                  </a:lnTo>
                  <a:lnTo>
                    <a:pt x="101" y="180"/>
                  </a:lnTo>
                  <a:lnTo>
                    <a:pt x="85" y="156"/>
                  </a:lnTo>
                  <a:lnTo>
                    <a:pt x="103" y="147"/>
                  </a:lnTo>
                  <a:close/>
                  <a:moveTo>
                    <a:pt x="73" y="98"/>
                  </a:moveTo>
                  <a:lnTo>
                    <a:pt x="89" y="123"/>
                  </a:lnTo>
                  <a:lnTo>
                    <a:pt x="71" y="133"/>
                  </a:lnTo>
                  <a:lnTo>
                    <a:pt x="57" y="109"/>
                  </a:lnTo>
                  <a:lnTo>
                    <a:pt x="73" y="98"/>
                  </a:lnTo>
                  <a:close/>
                  <a:moveTo>
                    <a:pt x="45" y="49"/>
                  </a:moveTo>
                  <a:lnTo>
                    <a:pt x="59" y="74"/>
                  </a:lnTo>
                  <a:lnTo>
                    <a:pt x="43" y="84"/>
                  </a:lnTo>
                  <a:lnTo>
                    <a:pt x="28" y="60"/>
                  </a:lnTo>
                  <a:lnTo>
                    <a:pt x="45" y="49"/>
                  </a:lnTo>
                  <a:close/>
                  <a:moveTo>
                    <a:pt x="15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3887003" y="3734433"/>
              <a:ext cx="69492" cy="58491"/>
            </a:xfrm>
            <a:custGeom>
              <a:avLst/>
              <a:gdLst>
                <a:gd name="T0" fmla="*/ 15 w 31"/>
                <a:gd name="T1" fmla="*/ 0 h 26"/>
                <a:gd name="T2" fmla="*/ 31 w 31"/>
                <a:gd name="T3" fmla="*/ 26 h 26"/>
                <a:gd name="T4" fmla="*/ 1 w 31"/>
                <a:gd name="T5" fmla="*/ 26 h 26"/>
                <a:gd name="T6" fmla="*/ 1 w 31"/>
                <a:gd name="T7" fmla="*/ 12 h 26"/>
                <a:gd name="T8" fmla="*/ 0 w 31"/>
                <a:gd name="T9" fmla="*/ 9 h 26"/>
                <a:gd name="T10" fmla="*/ 1 w 31"/>
                <a:gd name="T11" fmla="*/ 9 h 26"/>
                <a:gd name="T12" fmla="*/ 1 w 31"/>
                <a:gd name="T13" fmla="*/ 7 h 26"/>
                <a:gd name="T14" fmla="*/ 3 w 31"/>
                <a:gd name="T15" fmla="*/ 7 h 26"/>
                <a:gd name="T16" fmla="*/ 15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5" y="0"/>
                  </a:moveTo>
                  <a:lnTo>
                    <a:pt x="31" y="26"/>
                  </a:lnTo>
                  <a:lnTo>
                    <a:pt x="1" y="2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2456836" y="3750180"/>
              <a:ext cx="1369643" cy="42744"/>
            </a:xfrm>
            <a:custGeom>
              <a:avLst/>
              <a:gdLst>
                <a:gd name="T0" fmla="*/ 585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5 w 611"/>
                <a:gd name="T7" fmla="*/ 19 h 19"/>
                <a:gd name="T8" fmla="*/ 585 w 611"/>
                <a:gd name="T9" fmla="*/ 0 h 19"/>
                <a:gd name="T10" fmla="*/ 533 w 611"/>
                <a:gd name="T11" fmla="*/ 0 h 19"/>
                <a:gd name="T12" fmla="*/ 559 w 611"/>
                <a:gd name="T13" fmla="*/ 0 h 19"/>
                <a:gd name="T14" fmla="*/ 559 w 611"/>
                <a:gd name="T15" fmla="*/ 19 h 19"/>
                <a:gd name="T16" fmla="*/ 533 w 611"/>
                <a:gd name="T17" fmla="*/ 19 h 19"/>
                <a:gd name="T18" fmla="*/ 533 w 611"/>
                <a:gd name="T19" fmla="*/ 0 h 19"/>
                <a:gd name="T20" fmla="*/ 479 w 611"/>
                <a:gd name="T21" fmla="*/ 0 h 19"/>
                <a:gd name="T22" fmla="*/ 505 w 611"/>
                <a:gd name="T23" fmla="*/ 0 h 19"/>
                <a:gd name="T24" fmla="*/ 505 w 611"/>
                <a:gd name="T25" fmla="*/ 19 h 19"/>
                <a:gd name="T26" fmla="*/ 479 w 611"/>
                <a:gd name="T27" fmla="*/ 19 h 19"/>
                <a:gd name="T28" fmla="*/ 479 w 611"/>
                <a:gd name="T29" fmla="*/ 0 h 19"/>
                <a:gd name="T30" fmla="*/ 426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6 w 611"/>
                <a:gd name="T37" fmla="*/ 19 h 19"/>
                <a:gd name="T38" fmla="*/ 426 w 611"/>
                <a:gd name="T39" fmla="*/ 0 h 19"/>
                <a:gd name="T40" fmla="*/ 372 w 611"/>
                <a:gd name="T41" fmla="*/ 0 h 19"/>
                <a:gd name="T42" fmla="*/ 400 w 611"/>
                <a:gd name="T43" fmla="*/ 0 h 19"/>
                <a:gd name="T44" fmla="*/ 400 w 611"/>
                <a:gd name="T45" fmla="*/ 19 h 19"/>
                <a:gd name="T46" fmla="*/ 372 w 611"/>
                <a:gd name="T47" fmla="*/ 19 h 19"/>
                <a:gd name="T48" fmla="*/ 372 w 611"/>
                <a:gd name="T49" fmla="*/ 0 h 19"/>
                <a:gd name="T50" fmla="*/ 320 w 611"/>
                <a:gd name="T51" fmla="*/ 0 h 19"/>
                <a:gd name="T52" fmla="*/ 346 w 611"/>
                <a:gd name="T53" fmla="*/ 0 h 19"/>
                <a:gd name="T54" fmla="*/ 346 w 611"/>
                <a:gd name="T55" fmla="*/ 19 h 19"/>
                <a:gd name="T56" fmla="*/ 320 w 611"/>
                <a:gd name="T57" fmla="*/ 19 h 19"/>
                <a:gd name="T58" fmla="*/ 320 w 611"/>
                <a:gd name="T59" fmla="*/ 0 h 19"/>
                <a:gd name="T60" fmla="*/ 266 w 611"/>
                <a:gd name="T61" fmla="*/ 0 h 19"/>
                <a:gd name="T62" fmla="*/ 294 w 611"/>
                <a:gd name="T63" fmla="*/ 0 h 19"/>
                <a:gd name="T64" fmla="*/ 294 w 611"/>
                <a:gd name="T65" fmla="*/ 19 h 19"/>
                <a:gd name="T66" fmla="*/ 266 w 611"/>
                <a:gd name="T67" fmla="*/ 19 h 19"/>
                <a:gd name="T68" fmla="*/ 266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9 w 611"/>
                <a:gd name="T81" fmla="*/ 0 h 19"/>
                <a:gd name="T82" fmla="*/ 187 w 611"/>
                <a:gd name="T83" fmla="*/ 0 h 19"/>
                <a:gd name="T84" fmla="*/ 187 w 611"/>
                <a:gd name="T85" fmla="*/ 19 h 19"/>
                <a:gd name="T86" fmla="*/ 159 w 611"/>
                <a:gd name="T87" fmla="*/ 19 h 19"/>
                <a:gd name="T88" fmla="*/ 159 w 611"/>
                <a:gd name="T89" fmla="*/ 0 h 19"/>
                <a:gd name="T90" fmla="*/ 107 w 611"/>
                <a:gd name="T91" fmla="*/ 0 h 19"/>
                <a:gd name="T92" fmla="*/ 133 w 611"/>
                <a:gd name="T93" fmla="*/ 0 h 19"/>
                <a:gd name="T94" fmla="*/ 133 w 611"/>
                <a:gd name="T95" fmla="*/ 19 h 19"/>
                <a:gd name="T96" fmla="*/ 107 w 611"/>
                <a:gd name="T97" fmla="*/ 19 h 19"/>
                <a:gd name="T98" fmla="*/ 107 w 611"/>
                <a:gd name="T99" fmla="*/ 0 h 19"/>
                <a:gd name="T100" fmla="*/ 54 w 611"/>
                <a:gd name="T101" fmla="*/ 0 h 19"/>
                <a:gd name="T102" fmla="*/ 81 w 611"/>
                <a:gd name="T103" fmla="*/ 0 h 19"/>
                <a:gd name="T104" fmla="*/ 81 w 611"/>
                <a:gd name="T105" fmla="*/ 19 h 19"/>
                <a:gd name="T106" fmla="*/ 54 w 611"/>
                <a:gd name="T107" fmla="*/ 19 h 19"/>
                <a:gd name="T108" fmla="*/ 54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5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5" y="19"/>
                  </a:lnTo>
                  <a:lnTo>
                    <a:pt x="585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79" y="0"/>
                  </a:moveTo>
                  <a:lnTo>
                    <a:pt x="505" y="0"/>
                  </a:lnTo>
                  <a:lnTo>
                    <a:pt x="505" y="19"/>
                  </a:lnTo>
                  <a:lnTo>
                    <a:pt x="479" y="19"/>
                  </a:lnTo>
                  <a:lnTo>
                    <a:pt x="479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2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2" y="19"/>
                  </a:lnTo>
                  <a:lnTo>
                    <a:pt x="372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6" y="0"/>
                  </a:moveTo>
                  <a:lnTo>
                    <a:pt x="294" y="0"/>
                  </a:lnTo>
                  <a:lnTo>
                    <a:pt x="294" y="19"/>
                  </a:lnTo>
                  <a:lnTo>
                    <a:pt x="266" y="19"/>
                  </a:lnTo>
                  <a:lnTo>
                    <a:pt x="266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9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59" y="19"/>
                  </a:lnTo>
                  <a:lnTo>
                    <a:pt x="159" y="0"/>
                  </a:lnTo>
                  <a:close/>
                  <a:moveTo>
                    <a:pt x="107" y="0"/>
                  </a:moveTo>
                  <a:lnTo>
                    <a:pt x="133" y="0"/>
                  </a:lnTo>
                  <a:lnTo>
                    <a:pt x="133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1" y="0"/>
                  </a:lnTo>
                  <a:lnTo>
                    <a:pt x="81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331304" y="3727683"/>
              <a:ext cx="71732" cy="80988"/>
            </a:xfrm>
            <a:custGeom>
              <a:avLst/>
              <a:gdLst>
                <a:gd name="T0" fmla="*/ 16 w 32"/>
                <a:gd name="T1" fmla="*/ 0 h 36"/>
                <a:gd name="T2" fmla="*/ 32 w 32"/>
                <a:gd name="T3" fmla="*/ 26 h 36"/>
                <a:gd name="T4" fmla="*/ 20 w 32"/>
                <a:gd name="T5" fmla="*/ 35 h 36"/>
                <a:gd name="T6" fmla="*/ 18 w 32"/>
                <a:gd name="T7" fmla="*/ 36 h 36"/>
                <a:gd name="T8" fmla="*/ 16 w 32"/>
                <a:gd name="T9" fmla="*/ 35 h 36"/>
                <a:gd name="T10" fmla="*/ 14 w 32"/>
                <a:gd name="T11" fmla="*/ 36 h 36"/>
                <a:gd name="T12" fmla="*/ 13 w 32"/>
                <a:gd name="T13" fmla="*/ 35 h 36"/>
                <a:gd name="T14" fmla="*/ 0 w 32"/>
                <a:gd name="T15" fmla="*/ 26 h 36"/>
                <a:gd name="T16" fmla="*/ 16 w 32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lnTo>
                    <a:pt x="32" y="26"/>
                  </a:lnTo>
                  <a:lnTo>
                    <a:pt x="20" y="35"/>
                  </a:lnTo>
                  <a:lnTo>
                    <a:pt x="18" y="36"/>
                  </a:lnTo>
                  <a:lnTo>
                    <a:pt x="16" y="35"/>
                  </a:lnTo>
                  <a:lnTo>
                    <a:pt x="14" y="36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10606733" y="2579329"/>
            <a:ext cx="2407522" cy="2596106"/>
            <a:chOff x="773365" y="3840166"/>
            <a:chExt cx="2407522" cy="2596106"/>
          </a:xfrm>
        </p:grpSpPr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553456" y="5045982"/>
              <a:ext cx="69492" cy="58491"/>
            </a:xfrm>
            <a:custGeom>
              <a:avLst/>
              <a:gdLst>
                <a:gd name="T0" fmla="*/ 16 w 31"/>
                <a:gd name="T1" fmla="*/ 0 h 26"/>
                <a:gd name="T2" fmla="*/ 28 w 31"/>
                <a:gd name="T3" fmla="*/ 7 h 26"/>
                <a:gd name="T4" fmla="*/ 31 w 31"/>
                <a:gd name="T5" fmla="*/ 7 h 26"/>
                <a:gd name="T6" fmla="*/ 31 w 31"/>
                <a:gd name="T7" fmla="*/ 9 h 26"/>
                <a:gd name="T8" fmla="*/ 31 w 31"/>
                <a:gd name="T9" fmla="*/ 9 h 26"/>
                <a:gd name="T10" fmla="*/ 31 w 31"/>
                <a:gd name="T11" fmla="*/ 12 h 26"/>
                <a:gd name="T12" fmla="*/ 31 w 31"/>
                <a:gd name="T13" fmla="*/ 26 h 26"/>
                <a:gd name="T14" fmla="*/ 0 w 31"/>
                <a:gd name="T15" fmla="*/ 26 h 26"/>
                <a:gd name="T16" fmla="*/ 16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16" y="0"/>
                  </a:moveTo>
                  <a:lnTo>
                    <a:pt x="28" y="7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31" y="26"/>
                  </a:lnTo>
                  <a:lnTo>
                    <a:pt x="0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620705" y="3840166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7 w 319"/>
                <a:gd name="T5" fmla="*/ 520 h 520"/>
                <a:gd name="T6" fmla="*/ 0 w 319"/>
                <a:gd name="T7" fmla="*/ 512 h 520"/>
                <a:gd name="T8" fmla="*/ 14 w 319"/>
                <a:gd name="T9" fmla="*/ 487 h 520"/>
                <a:gd name="T10" fmla="*/ 43 w 319"/>
                <a:gd name="T11" fmla="*/ 438 h 520"/>
                <a:gd name="T12" fmla="*/ 61 w 319"/>
                <a:gd name="T13" fmla="*/ 449 h 520"/>
                <a:gd name="T14" fmla="*/ 45 w 319"/>
                <a:gd name="T15" fmla="*/ 471 h 520"/>
                <a:gd name="T16" fmla="*/ 29 w 319"/>
                <a:gd name="T17" fmla="*/ 463 h 520"/>
                <a:gd name="T18" fmla="*/ 43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5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1 h 520"/>
                <a:gd name="T32" fmla="*/ 118 w 319"/>
                <a:gd name="T33" fmla="*/ 351 h 520"/>
                <a:gd name="T34" fmla="*/ 103 w 319"/>
                <a:gd name="T35" fmla="*/ 375 h 520"/>
                <a:gd name="T36" fmla="*/ 87 w 319"/>
                <a:gd name="T37" fmla="*/ 365 h 520"/>
                <a:gd name="T38" fmla="*/ 101 w 319"/>
                <a:gd name="T39" fmla="*/ 341 h 520"/>
                <a:gd name="T40" fmla="*/ 131 w 319"/>
                <a:gd name="T41" fmla="*/ 292 h 520"/>
                <a:gd name="T42" fmla="*/ 146 w 319"/>
                <a:gd name="T43" fmla="*/ 302 h 520"/>
                <a:gd name="T44" fmla="*/ 132 w 319"/>
                <a:gd name="T45" fmla="*/ 327 h 520"/>
                <a:gd name="T46" fmla="*/ 115 w 319"/>
                <a:gd name="T47" fmla="*/ 316 h 520"/>
                <a:gd name="T48" fmla="*/ 131 w 319"/>
                <a:gd name="T49" fmla="*/ 292 h 520"/>
                <a:gd name="T50" fmla="*/ 158 w 319"/>
                <a:gd name="T51" fmla="*/ 243 h 520"/>
                <a:gd name="T52" fmla="*/ 176 w 319"/>
                <a:gd name="T53" fmla="*/ 253 h 520"/>
                <a:gd name="T54" fmla="*/ 160 w 319"/>
                <a:gd name="T55" fmla="*/ 278 h 520"/>
                <a:gd name="T56" fmla="*/ 144 w 319"/>
                <a:gd name="T57" fmla="*/ 267 h 520"/>
                <a:gd name="T58" fmla="*/ 158 w 319"/>
                <a:gd name="T59" fmla="*/ 243 h 520"/>
                <a:gd name="T60" fmla="*/ 188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2 w 319"/>
                <a:gd name="T67" fmla="*/ 218 h 520"/>
                <a:gd name="T68" fmla="*/ 188 w 319"/>
                <a:gd name="T69" fmla="*/ 196 h 520"/>
                <a:gd name="T70" fmla="*/ 216 w 319"/>
                <a:gd name="T71" fmla="*/ 147 h 520"/>
                <a:gd name="T72" fmla="*/ 234 w 319"/>
                <a:gd name="T73" fmla="*/ 156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6 w 319"/>
                <a:gd name="T81" fmla="*/ 98 h 520"/>
                <a:gd name="T82" fmla="*/ 261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6 w 319"/>
                <a:gd name="T89" fmla="*/ 98 h 520"/>
                <a:gd name="T90" fmla="*/ 274 w 319"/>
                <a:gd name="T91" fmla="*/ 49 h 520"/>
                <a:gd name="T92" fmla="*/ 291 w 319"/>
                <a:gd name="T93" fmla="*/ 60 h 520"/>
                <a:gd name="T94" fmla="*/ 277 w 319"/>
                <a:gd name="T95" fmla="*/ 84 h 520"/>
                <a:gd name="T96" fmla="*/ 260 w 319"/>
                <a:gd name="T97" fmla="*/ 74 h 520"/>
                <a:gd name="T98" fmla="*/ 274 w 319"/>
                <a:gd name="T99" fmla="*/ 49 h 520"/>
                <a:gd name="T100" fmla="*/ 303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9 w 319"/>
                <a:gd name="T107" fmla="*/ 25 h 520"/>
                <a:gd name="T108" fmla="*/ 303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7" y="520"/>
                  </a:lnTo>
                  <a:lnTo>
                    <a:pt x="0" y="512"/>
                  </a:lnTo>
                  <a:lnTo>
                    <a:pt x="14" y="487"/>
                  </a:lnTo>
                  <a:close/>
                  <a:moveTo>
                    <a:pt x="43" y="438"/>
                  </a:moveTo>
                  <a:lnTo>
                    <a:pt x="61" y="449"/>
                  </a:lnTo>
                  <a:lnTo>
                    <a:pt x="45" y="471"/>
                  </a:lnTo>
                  <a:lnTo>
                    <a:pt x="29" y="463"/>
                  </a:lnTo>
                  <a:lnTo>
                    <a:pt x="43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1"/>
                  </a:moveTo>
                  <a:lnTo>
                    <a:pt x="118" y="351"/>
                  </a:lnTo>
                  <a:lnTo>
                    <a:pt x="103" y="375"/>
                  </a:lnTo>
                  <a:lnTo>
                    <a:pt x="87" y="365"/>
                  </a:lnTo>
                  <a:lnTo>
                    <a:pt x="101" y="341"/>
                  </a:lnTo>
                  <a:close/>
                  <a:moveTo>
                    <a:pt x="131" y="292"/>
                  </a:moveTo>
                  <a:lnTo>
                    <a:pt x="146" y="302"/>
                  </a:lnTo>
                  <a:lnTo>
                    <a:pt x="132" y="327"/>
                  </a:lnTo>
                  <a:lnTo>
                    <a:pt x="115" y="316"/>
                  </a:lnTo>
                  <a:lnTo>
                    <a:pt x="131" y="292"/>
                  </a:lnTo>
                  <a:close/>
                  <a:moveTo>
                    <a:pt x="158" y="243"/>
                  </a:moveTo>
                  <a:lnTo>
                    <a:pt x="176" y="253"/>
                  </a:lnTo>
                  <a:lnTo>
                    <a:pt x="160" y="278"/>
                  </a:lnTo>
                  <a:lnTo>
                    <a:pt x="144" y="267"/>
                  </a:lnTo>
                  <a:lnTo>
                    <a:pt x="158" y="243"/>
                  </a:lnTo>
                  <a:close/>
                  <a:moveTo>
                    <a:pt x="188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2" y="218"/>
                  </a:lnTo>
                  <a:lnTo>
                    <a:pt x="188" y="196"/>
                  </a:lnTo>
                  <a:close/>
                  <a:moveTo>
                    <a:pt x="216" y="147"/>
                  </a:moveTo>
                  <a:lnTo>
                    <a:pt x="234" y="156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6" y="98"/>
                  </a:moveTo>
                  <a:lnTo>
                    <a:pt x="261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6" y="98"/>
                  </a:lnTo>
                  <a:close/>
                  <a:moveTo>
                    <a:pt x="274" y="49"/>
                  </a:moveTo>
                  <a:lnTo>
                    <a:pt x="291" y="60"/>
                  </a:lnTo>
                  <a:lnTo>
                    <a:pt x="277" y="84"/>
                  </a:lnTo>
                  <a:lnTo>
                    <a:pt x="260" y="74"/>
                  </a:lnTo>
                  <a:lnTo>
                    <a:pt x="274" y="49"/>
                  </a:lnTo>
                  <a:close/>
                  <a:moveTo>
                    <a:pt x="303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9" y="2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394070" y="3840166"/>
              <a:ext cx="721808" cy="1169822"/>
            </a:xfrm>
            <a:custGeom>
              <a:avLst/>
              <a:gdLst>
                <a:gd name="T0" fmla="*/ 306 w 322"/>
                <a:gd name="T1" fmla="*/ 487 h 520"/>
                <a:gd name="T2" fmla="*/ 322 w 322"/>
                <a:gd name="T3" fmla="*/ 512 h 520"/>
                <a:gd name="T4" fmla="*/ 304 w 322"/>
                <a:gd name="T5" fmla="*/ 520 h 520"/>
                <a:gd name="T6" fmla="*/ 290 w 322"/>
                <a:gd name="T7" fmla="*/ 496 h 520"/>
                <a:gd name="T8" fmla="*/ 306 w 322"/>
                <a:gd name="T9" fmla="*/ 487 h 520"/>
                <a:gd name="T10" fmla="*/ 278 w 322"/>
                <a:gd name="T11" fmla="*/ 438 h 520"/>
                <a:gd name="T12" fmla="*/ 292 w 322"/>
                <a:gd name="T13" fmla="*/ 463 h 520"/>
                <a:gd name="T14" fmla="*/ 276 w 322"/>
                <a:gd name="T15" fmla="*/ 471 h 520"/>
                <a:gd name="T16" fmla="*/ 260 w 322"/>
                <a:gd name="T17" fmla="*/ 449 h 520"/>
                <a:gd name="T18" fmla="*/ 278 w 322"/>
                <a:gd name="T19" fmla="*/ 438 h 520"/>
                <a:gd name="T20" fmla="*/ 248 w 322"/>
                <a:gd name="T21" fmla="*/ 389 h 520"/>
                <a:gd name="T22" fmla="*/ 264 w 322"/>
                <a:gd name="T23" fmla="*/ 414 h 520"/>
                <a:gd name="T24" fmla="*/ 246 w 322"/>
                <a:gd name="T25" fmla="*/ 424 h 520"/>
                <a:gd name="T26" fmla="*/ 233 w 322"/>
                <a:gd name="T27" fmla="*/ 400 h 520"/>
                <a:gd name="T28" fmla="*/ 248 w 322"/>
                <a:gd name="T29" fmla="*/ 389 h 520"/>
                <a:gd name="T30" fmla="*/ 220 w 322"/>
                <a:gd name="T31" fmla="*/ 341 h 520"/>
                <a:gd name="T32" fmla="*/ 234 w 322"/>
                <a:gd name="T33" fmla="*/ 365 h 520"/>
                <a:gd name="T34" fmla="*/ 217 w 322"/>
                <a:gd name="T35" fmla="*/ 375 h 520"/>
                <a:gd name="T36" fmla="*/ 203 w 322"/>
                <a:gd name="T37" fmla="*/ 351 h 520"/>
                <a:gd name="T38" fmla="*/ 220 w 322"/>
                <a:gd name="T39" fmla="*/ 341 h 520"/>
                <a:gd name="T40" fmla="*/ 191 w 322"/>
                <a:gd name="T41" fmla="*/ 292 h 520"/>
                <a:gd name="T42" fmla="*/ 206 w 322"/>
                <a:gd name="T43" fmla="*/ 316 h 520"/>
                <a:gd name="T44" fmla="*/ 189 w 322"/>
                <a:gd name="T45" fmla="*/ 327 h 520"/>
                <a:gd name="T46" fmla="*/ 175 w 322"/>
                <a:gd name="T47" fmla="*/ 302 h 520"/>
                <a:gd name="T48" fmla="*/ 191 w 322"/>
                <a:gd name="T49" fmla="*/ 292 h 520"/>
                <a:gd name="T50" fmla="*/ 163 w 322"/>
                <a:gd name="T51" fmla="*/ 243 h 520"/>
                <a:gd name="T52" fmla="*/ 177 w 322"/>
                <a:gd name="T53" fmla="*/ 267 h 520"/>
                <a:gd name="T54" fmla="*/ 159 w 322"/>
                <a:gd name="T55" fmla="*/ 278 h 520"/>
                <a:gd name="T56" fmla="*/ 145 w 322"/>
                <a:gd name="T57" fmla="*/ 253 h 520"/>
                <a:gd name="T58" fmla="*/ 163 w 322"/>
                <a:gd name="T59" fmla="*/ 243 h 520"/>
                <a:gd name="T60" fmla="*/ 133 w 322"/>
                <a:gd name="T61" fmla="*/ 196 h 520"/>
                <a:gd name="T62" fmla="*/ 147 w 322"/>
                <a:gd name="T63" fmla="*/ 218 h 520"/>
                <a:gd name="T64" fmla="*/ 131 w 322"/>
                <a:gd name="T65" fmla="*/ 229 h 520"/>
                <a:gd name="T66" fmla="*/ 117 w 322"/>
                <a:gd name="T67" fmla="*/ 204 h 520"/>
                <a:gd name="T68" fmla="*/ 133 w 322"/>
                <a:gd name="T69" fmla="*/ 196 h 520"/>
                <a:gd name="T70" fmla="*/ 105 w 322"/>
                <a:gd name="T71" fmla="*/ 147 h 520"/>
                <a:gd name="T72" fmla="*/ 119 w 322"/>
                <a:gd name="T73" fmla="*/ 171 h 520"/>
                <a:gd name="T74" fmla="*/ 102 w 322"/>
                <a:gd name="T75" fmla="*/ 180 h 520"/>
                <a:gd name="T76" fmla="*/ 88 w 322"/>
                <a:gd name="T77" fmla="*/ 156 h 520"/>
                <a:gd name="T78" fmla="*/ 105 w 322"/>
                <a:gd name="T79" fmla="*/ 147 h 520"/>
                <a:gd name="T80" fmla="*/ 75 w 322"/>
                <a:gd name="T81" fmla="*/ 98 h 520"/>
                <a:gd name="T82" fmla="*/ 89 w 322"/>
                <a:gd name="T83" fmla="*/ 122 h 520"/>
                <a:gd name="T84" fmla="*/ 74 w 322"/>
                <a:gd name="T85" fmla="*/ 131 h 520"/>
                <a:gd name="T86" fmla="*/ 60 w 322"/>
                <a:gd name="T87" fmla="*/ 108 h 520"/>
                <a:gd name="T88" fmla="*/ 75 w 322"/>
                <a:gd name="T89" fmla="*/ 98 h 520"/>
                <a:gd name="T90" fmla="*/ 47 w 322"/>
                <a:gd name="T91" fmla="*/ 49 h 520"/>
                <a:gd name="T92" fmla="*/ 61 w 322"/>
                <a:gd name="T93" fmla="*/ 74 h 520"/>
                <a:gd name="T94" fmla="*/ 44 w 322"/>
                <a:gd name="T95" fmla="*/ 84 h 520"/>
                <a:gd name="T96" fmla="*/ 30 w 322"/>
                <a:gd name="T97" fmla="*/ 60 h 520"/>
                <a:gd name="T98" fmla="*/ 47 w 322"/>
                <a:gd name="T99" fmla="*/ 49 h 520"/>
                <a:gd name="T100" fmla="*/ 18 w 322"/>
                <a:gd name="T101" fmla="*/ 0 h 520"/>
                <a:gd name="T102" fmla="*/ 32 w 322"/>
                <a:gd name="T103" fmla="*/ 25 h 520"/>
                <a:gd name="T104" fmla="*/ 16 w 322"/>
                <a:gd name="T105" fmla="*/ 35 h 520"/>
                <a:gd name="T106" fmla="*/ 0 w 322"/>
                <a:gd name="T107" fmla="*/ 11 h 520"/>
                <a:gd name="T108" fmla="*/ 18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306" y="487"/>
                  </a:moveTo>
                  <a:lnTo>
                    <a:pt x="322" y="512"/>
                  </a:lnTo>
                  <a:lnTo>
                    <a:pt x="304" y="520"/>
                  </a:lnTo>
                  <a:lnTo>
                    <a:pt x="290" y="496"/>
                  </a:lnTo>
                  <a:lnTo>
                    <a:pt x="306" y="487"/>
                  </a:lnTo>
                  <a:close/>
                  <a:moveTo>
                    <a:pt x="278" y="438"/>
                  </a:moveTo>
                  <a:lnTo>
                    <a:pt x="292" y="463"/>
                  </a:lnTo>
                  <a:lnTo>
                    <a:pt x="276" y="471"/>
                  </a:lnTo>
                  <a:lnTo>
                    <a:pt x="260" y="449"/>
                  </a:lnTo>
                  <a:lnTo>
                    <a:pt x="278" y="438"/>
                  </a:lnTo>
                  <a:close/>
                  <a:moveTo>
                    <a:pt x="248" y="389"/>
                  </a:moveTo>
                  <a:lnTo>
                    <a:pt x="264" y="414"/>
                  </a:lnTo>
                  <a:lnTo>
                    <a:pt x="246" y="424"/>
                  </a:lnTo>
                  <a:lnTo>
                    <a:pt x="233" y="400"/>
                  </a:lnTo>
                  <a:lnTo>
                    <a:pt x="248" y="389"/>
                  </a:lnTo>
                  <a:close/>
                  <a:moveTo>
                    <a:pt x="220" y="341"/>
                  </a:moveTo>
                  <a:lnTo>
                    <a:pt x="234" y="365"/>
                  </a:lnTo>
                  <a:lnTo>
                    <a:pt x="217" y="375"/>
                  </a:lnTo>
                  <a:lnTo>
                    <a:pt x="203" y="351"/>
                  </a:lnTo>
                  <a:lnTo>
                    <a:pt x="220" y="341"/>
                  </a:lnTo>
                  <a:close/>
                  <a:moveTo>
                    <a:pt x="191" y="292"/>
                  </a:moveTo>
                  <a:lnTo>
                    <a:pt x="206" y="316"/>
                  </a:lnTo>
                  <a:lnTo>
                    <a:pt x="189" y="327"/>
                  </a:lnTo>
                  <a:lnTo>
                    <a:pt x="175" y="302"/>
                  </a:lnTo>
                  <a:lnTo>
                    <a:pt x="191" y="292"/>
                  </a:lnTo>
                  <a:close/>
                  <a:moveTo>
                    <a:pt x="163" y="243"/>
                  </a:moveTo>
                  <a:lnTo>
                    <a:pt x="177" y="267"/>
                  </a:lnTo>
                  <a:lnTo>
                    <a:pt x="159" y="278"/>
                  </a:lnTo>
                  <a:lnTo>
                    <a:pt x="145" y="253"/>
                  </a:lnTo>
                  <a:lnTo>
                    <a:pt x="163" y="243"/>
                  </a:lnTo>
                  <a:close/>
                  <a:moveTo>
                    <a:pt x="133" y="196"/>
                  </a:moveTo>
                  <a:lnTo>
                    <a:pt x="147" y="218"/>
                  </a:lnTo>
                  <a:lnTo>
                    <a:pt x="131" y="229"/>
                  </a:lnTo>
                  <a:lnTo>
                    <a:pt x="117" y="204"/>
                  </a:lnTo>
                  <a:lnTo>
                    <a:pt x="133" y="196"/>
                  </a:lnTo>
                  <a:close/>
                  <a:moveTo>
                    <a:pt x="105" y="147"/>
                  </a:moveTo>
                  <a:lnTo>
                    <a:pt x="119" y="171"/>
                  </a:lnTo>
                  <a:lnTo>
                    <a:pt x="102" y="180"/>
                  </a:lnTo>
                  <a:lnTo>
                    <a:pt x="88" y="156"/>
                  </a:lnTo>
                  <a:lnTo>
                    <a:pt x="105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4" y="131"/>
                  </a:lnTo>
                  <a:lnTo>
                    <a:pt x="60" y="108"/>
                  </a:lnTo>
                  <a:lnTo>
                    <a:pt x="75" y="98"/>
                  </a:lnTo>
                  <a:close/>
                  <a:moveTo>
                    <a:pt x="47" y="49"/>
                  </a:moveTo>
                  <a:lnTo>
                    <a:pt x="61" y="74"/>
                  </a:lnTo>
                  <a:lnTo>
                    <a:pt x="44" y="84"/>
                  </a:lnTo>
                  <a:lnTo>
                    <a:pt x="30" y="60"/>
                  </a:lnTo>
                  <a:lnTo>
                    <a:pt x="47" y="49"/>
                  </a:lnTo>
                  <a:close/>
                  <a:moveTo>
                    <a:pt x="18" y="0"/>
                  </a:moveTo>
                  <a:lnTo>
                    <a:pt x="32" y="25"/>
                  </a:lnTo>
                  <a:lnTo>
                    <a:pt x="16" y="3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3106912" y="5045982"/>
              <a:ext cx="73975" cy="58491"/>
            </a:xfrm>
            <a:custGeom>
              <a:avLst/>
              <a:gdLst>
                <a:gd name="T0" fmla="*/ 18 w 33"/>
                <a:gd name="T1" fmla="*/ 0 h 26"/>
                <a:gd name="T2" fmla="*/ 33 w 33"/>
                <a:gd name="T3" fmla="*/ 26 h 26"/>
                <a:gd name="T4" fmla="*/ 2 w 33"/>
                <a:gd name="T5" fmla="*/ 26 h 26"/>
                <a:gd name="T6" fmla="*/ 2 w 33"/>
                <a:gd name="T7" fmla="*/ 12 h 26"/>
                <a:gd name="T8" fmla="*/ 0 w 33"/>
                <a:gd name="T9" fmla="*/ 9 h 26"/>
                <a:gd name="T10" fmla="*/ 2 w 33"/>
                <a:gd name="T11" fmla="*/ 9 h 26"/>
                <a:gd name="T12" fmla="*/ 2 w 33"/>
                <a:gd name="T13" fmla="*/ 7 h 26"/>
                <a:gd name="T14" fmla="*/ 5 w 33"/>
                <a:gd name="T15" fmla="*/ 7 h 26"/>
                <a:gd name="T16" fmla="*/ 18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18" y="0"/>
                  </a:moveTo>
                  <a:lnTo>
                    <a:pt x="33" y="26"/>
                  </a:lnTo>
                  <a:lnTo>
                    <a:pt x="2" y="2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5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73365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28 w 34"/>
                <a:gd name="T3" fmla="*/ 9 h 28"/>
                <a:gd name="T4" fmla="*/ 32 w 34"/>
                <a:gd name="T5" fmla="*/ 9 h 28"/>
                <a:gd name="T6" fmla="*/ 32 w 34"/>
                <a:gd name="T7" fmla="*/ 11 h 28"/>
                <a:gd name="T8" fmla="*/ 34 w 34"/>
                <a:gd name="T9" fmla="*/ 11 h 28"/>
                <a:gd name="T10" fmla="*/ 32 w 34"/>
                <a:gd name="T11" fmla="*/ 14 h 28"/>
                <a:gd name="T12" fmla="*/ 32 w 34"/>
                <a:gd name="T13" fmla="*/ 28 h 28"/>
                <a:gd name="T14" fmla="*/ 0 w 34"/>
                <a:gd name="T15" fmla="*/ 28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28" y="9"/>
                  </a:lnTo>
                  <a:lnTo>
                    <a:pt x="32" y="9"/>
                  </a:lnTo>
                  <a:lnTo>
                    <a:pt x="32" y="11"/>
                  </a:lnTo>
                  <a:lnTo>
                    <a:pt x="34" y="11"/>
                  </a:lnTo>
                  <a:lnTo>
                    <a:pt x="32" y="14"/>
                  </a:lnTo>
                  <a:lnTo>
                    <a:pt x="32" y="28"/>
                  </a:lnTo>
                  <a:lnTo>
                    <a:pt x="0" y="2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845098" y="5151717"/>
              <a:ext cx="715084" cy="1169822"/>
            </a:xfrm>
            <a:custGeom>
              <a:avLst/>
              <a:gdLst>
                <a:gd name="T0" fmla="*/ 14 w 319"/>
                <a:gd name="T1" fmla="*/ 487 h 520"/>
                <a:gd name="T2" fmla="*/ 31 w 319"/>
                <a:gd name="T3" fmla="*/ 496 h 520"/>
                <a:gd name="T4" fmla="*/ 16 w 319"/>
                <a:gd name="T5" fmla="*/ 520 h 520"/>
                <a:gd name="T6" fmla="*/ 0 w 319"/>
                <a:gd name="T7" fmla="*/ 511 h 520"/>
                <a:gd name="T8" fmla="*/ 14 w 319"/>
                <a:gd name="T9" fmla="*/ 487 h 520"/>
                <a:gd name="T10" fmla="*/ 44 w 319"/>
                <a:gd name="T11" fmla="*/ 438 h 520"/>
                <a:gd name="T12" fmla="*/ 59 w 319"/>
                <a:gd name="T13" fmla="*/ 447 h 520"/>
                <a:gd name="T14" fmla="*/ 45 w 319"/>
                <a:gd name="T15" fmla="*/ 471 h 520"/>
                <a:gd name="T16" fmla="*/ 28 w 319"/>
                <a:gd name="T17" fmla="*/ 463 h 520"/>
                <a:gd name="T18" fmla="*/ 44 w 319"/>
                <a:gd name="T19" fmla="*/ 438 h 520"/>
                <a:gd name="T20" fmla="*/ 71 w 319"/>
                <a:gd name="T21" fmla="*/ 389 h 520"/>
                <a:gd name="T22" fmla="*/ 89 w 319"/>
                <a:gd name="T23" fmla="*/ 400 h 520"/>
                <a:gd name="T24" fmla="*/ 73 w 319"/>
                <a:gd name="T25" fmla="*/ 424 h 520"/>
                <a:gd name="T26" fmla="*/ 57 w 319"/>
                <a:gd name="T27" fmla="*/ 414 h 520"/>
                <a:gd name="T28" fmla="*/ 71 w 319"/>
                <a:gd name="T29" fmla="*/ 389 h 520"/>
                <a:gd name="T30" fmla="*/ 101 w 319"/>
                <a:gd name="T31" fmla="*/ 340 h 520"/>
                <a:gd name="T32" fmla="*/ 117 w 319"/>
                <a:gd name="T33" fmla="*/ 351 h 520"/>
                <a:gd name="T34" fmla="*/ 103 w 319"/>
                <a:gd name="T35" fmla="*/ 375 h 520"/>
                <a:gd name="T36" fmla="*/ 85 w 319"/>
                <a:gd name="T37" fmla="*/ 365 h 520"/>
                <a:gd name="T38" fmla="*/ 101 w 319"/>
                <a:gd name="T39" fmla="*/ 340 h 520"/>
                <a:gd name="T40" fmla="*/ 129 w 319"/>
                <a:gd name="T41" fmla="*/ 292 h 520"/>
                <a:gd name="T42" fmla="*/ 147 w 319"/>
                <a:gd name="T43" fmla="*/ 302 h 520"/>
                <a:gd name="T44" fmla="*/ 133 w 319"/>
                <a:gd name="T45" fmla="*/ 326 h 520"/>
                <a:gd name="T46" fmla="*/ 115 w 319"/>
                <a:gd name="T47" fmla="*/ 316 h 520"/>
                <a:gd name="T48" fmla="*/ 129 w 319"/>
                <a:gd name="T49" fmla="*/ 292 h 520"/>
                <a:gd name="T50" fmla="*/ 159 w 319"/>
                <a:gd name="T51" fmla="*/ 243 h 520"/>
                <a:gd name="T52" fmla="*/ 174 w 319"/>
                <a:gd name="T53" fmla="*/ 253 h 520"/>
                <a:gd name="T54" fmla="*/ 161 w 319"/>
                <a:gd name="T55" fmla="*/ 278 h 520"/>
                <a:gd name="T56" fmla="*/ 143 w 319"/>
                <a:gd name="T57" fmla="*/ 267 h 520"/>
                <a:gd name="T58" fmla="*/ 159 w 319"/>
                <a:gd name="T59" fmla="*/ 243 h 520"/>
                <a:gd name="T60" fmla="*/ 187 w 319"/>
                <a:gd name="T61" fmla="*/ 196 h 520"/>
                <a:gd name="T62" fmla="*/ 204 w 319"/>
                <a:gd name="T63" fmla="*/ 204 h 520"/>
                <a:gd name="T64" fmla="*/ 190 w 319"/>
                <a:gd name="T65" fmla="*/ 229 h 520"/>
                <a:gd name="T66" fmla="*/ 173 w 319"/>
                <a:gd name="T67" fmla="*/ 218 h 520"/>
                <a:gd name="T68" fmla="*/ 187 w 319"/>
                <a:gd name="T69" fmla="*/ 196 h 520"/>
                <a:gd name="T70" fmla="*/ 216 w 319"/>
                <a:gd name="T71" fmla="*/ 147 h 520"/>
                <a:gd name="T72" fmla="*/ 232 w 319"/>
                <a:gd name="T73" fmla="*/ 155 h 520"/>
                <a:gd name="T74" fmla="*/ 218 w 319"/>
                <a:gd name="T75" fmla="*/ 180 h 520"/>
                <a:gd name="T76" fmla="*/ 202 w 319"/>
                <a:gd name="T77" fmla="*/ 171 h 520"/>
                <a:gd name="T78" fmla="*/ 216 w 319"/>
                <a:gd name="T79" fmla="*/ 147 h 520"/>
                <a:gd name="T80" fmla="*/ 244 w 319"/>
                <a:gd name="T81" fmla="*/ 98 h 520"/>
                <a:gd name="T82" fmla="*/ 262 w 319"/>
                <a:gd name="T83" fmla="*/ 108 h 520"/>
                <a:gd name="T84" fmla="*/ 248 w 319"/>
                <a:gd name="T85" fmla="*/ 131 h 520"/>
                <a:gd name="T86" fmla="*/ 230 w 319"/>
                <a:gd name="T87" fmla="*/ 122 h 520"/>
                <a:gd name="T88" fmla="*/ 244 w 319"/>
                <a:gd name="T89" fmla="*/ 98 h 520"/>
                <a:gd name="T90" fmla="*/ 274 w 319"/>
                <a:gd name="T91" fmla="*/ 49 h 520"/>
                <a:gd name="T92" fmla="*/ 291 w 319"/>
                <a:gd name="T93" fmla="*/ 59 h 520"/>
                <a:gd name="T94" fmla="*/ 276 w 319"/>
                <a:gd name="T95" fmla="*/ 84 h 520"/>
                <a:gd name="T96" fmla="*/ 260 w 319"/>
                <a:gd name="T97" fmla="*/ 73 h 520"/>
                <a:gd name="T98" fmla="*/ 274 w 319"/>
                <a:gd name="T99" fmla="*/ 49 h 520"/>
                <a:gd name="T100" fmla="*/ 302 w 319"/>
                <a:gd name="T101" fmla="*/ 0 h 520"/>
                <a:gd name="T102" fmla="*/ 319 w 319"/>
                <a:gd name="T103" fmla="*/ 11 h 520"/>
                <a:gd name="T104" fmla="*/ 305 w 319"/>
                <a:gd name="T105" fmla="*/ 35 h 520"/>
                <a:gd name="T106" fmla="*/ 288 w 319"/>
                <a:gd name="T107" fmla="*/ 25 h 520"/>
                <a:gd name="T108" fmla="*/ 302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14" y="487"/>
                  </a:moveTo>
                  <a:lnTo>
                    <a:pt x="31" y="496"/>
                  </a:lnTo>
                  <a:lnTo>
                    <a:pt x="16" y="520"/>
                  </a:lnTo>
                  <a:lnTo>
                    <a:pt x="0" y="511"/>
                  </a:lnTo>
                  <a:lnTo>
                    <a:pt x="14" y="487"/>
                  </a:lnTo>
                  <a:close/>
                  <a:moveTo>
                    <a:pt x="44" y="438"/>
                  </a:moveTo>
                  <a:lnTo>
                    <a:pt x="59" y="447"/>
                  </a:lnTo>
                  <a:lnTo>
                    <a:pt x="45" y="471"/>
                  </a:lnTo>
                  <a:lnTo>
                    <a:pt x="28" y="463"/>
                  </a:lnTo>
                  <a:lnTo>
                    <a:pt x="44" y="438"/>
                  </a:lnTo>
                  <a:close/>
                  <a:moveTo>
                    <a:pt x="71" y="389"/>
                  </a:moveTo>
                  <a:lnTo>
                    <a:pt x="89" y="400"/>
                  </a:lnTo>
                  <a:lnTo>
                    <a:pt x="73" y="424"/>
                  </a:lnTo>
                  <a:lnTo>
                    <a:pt x="57" y="414"/>
                  </a:lnTo>
                  <a:lnTo>
                    <a:pt x="71" y="389"/>
                  </a:lnTo>
                  <a:close/>
                  <a:moveTo>
                    <a:pt x="101" y="340"/>
                  </a:moveTo>
                  <a:lnTo>
                    <a:pt x="117" y="351"/>
                  </a:lnTo>
                  <a:lnTo>
                    <a:pt x="103" y="375"/>
                  </a:lnTo>
                  <a:lnTo>
                    <a:pt x="85" y="365"/>
                  </a:lnTo>
                  <a:lnTo>
                    <a:pt x="101" y="340"/>
                  </a:lnTo>
                  <a:close/>
                  <a:moveTo>
                    <a:pt x="129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5" y="316"/>
                  </a:lnTo>
                  <a:lnTo>
                    <a:pt x="129" y="292"/>
                  </a:lnTo>
                  <a:close/>
                  <a:moveTo>
                    <a:pt x="159" y="243"/>
                  </a:moveTo>
                  <a:lnTo>
                    <a:pt x="174" y="253"/>
                  </a:lnTo>
                  <a:lnTo>
                    <a:pt x="161" y="278"/>
                  </a:lnTo>
                  <a:lnTo>
                    <a:pt x="143" y="267"/>
                  </a:lnTo>
                  <a:lnTo>
                    <a:pt x="159" y="243"/>
                  </a:lnTo>
                  <a:close/>
                  <a:moveTo>
                    <a:pt x="187" y="196"/>
                  </a:moveTo>
                  <a:lnTo>
                    <a:pt x="204" y="204"/>
                  </a:lnTo>
                  <a:lnTo>
                    <a:pt x="190" y="229"/>
                  </a:lnTo>
                  <a:lnTo>
                    <a:pt x="173" y="218"/>
                  </a:lnTo>
                  <a:lnTo>
                    <a:pt x="187" y="196"/>
                  </a:lnTo>
                  <a:close/>
                  <a:moveTo>
                    <a:pt x="216" y="147"/>
                  </a:moveTo>
                  <a:lnTo>
                    <a:pt x="232" y="155"/>
                  </a:lnTo>
                  <a:lnTo>
                    <a:pt x="218" y="180"/>
                  </a:lnTo>
                  <a:lnTo>
                    <a:pt x="202" y="171"/>
                  </a:lnTo>
                  <a:lnTo>
                    <a:pt x="216" y="147"/>
                  </a:lnTo>
                  <a:close/>
                  <a:moveTo>
                    <a:pt x="244" y="98"/>
                  </a:moveTo>
                  <a:lnTo>
                    <a:pt x="262" y="108"/>
                  </a:lnTo>
                  <a:lnTo>
                    <a:pt x="248" y="131"/>
                  </a:lnTo>
                  <a:lnTo>
                    <a:pt x="230" y="122"/>
                  </a:lnTo>
                  <a:lnTo>
                    <a:pt x="244" y="98"/>
                  </a:lnTo>
                  <a:close/>
                  <a:moveTo>
                    <a:pt x="274" y="49"/>
                  </a:moveTo>
                  <a:lnTo>
                    <a:pt x="291" y="59"/>
                  </a:lnTo>
                  <a:lnTo>
                    <a:pt x="276" y="84"/>
                  </a:lnTo>
                  <a:lnTo>
                    <a:pt x="260" y="73"/>
                  </a:lnTo>
                  <a:lnTo>
                    <a:pt x="274" y="49"/>
                  </a:lnTo>
                  <a:close/>
                  <a:moveTo>
                    <a:pt x="302" y="0"/>
                  </a:moveTo>
                  <a:lnTo>
                    <a:pt x="319" y="11"/>
                  </a:lnTo>
                  <a:lnTo>
                    <a:pt x="305" y="35"/>
                  </a:lnTo>
                  <a:lnTo>
                    <a:pt x="288" y="25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557939" y="5036984"/>
              <a:ext cx="65008" cy="83238"/>
            </a:xfrm>
            <a:custGeom>
              <a:avLst/>
              <a:gdLst>
                <a:gd name="T0" fmla="*/ 15 w 29"/>
                <a:gd name="T1" fmla="*/ 0 h 37"/>
                <a:gd name="T2" fmla="*/ 29 w 29"/>
                <a:gd name="T3" fmla="*/ 27 h 37"/>
                <a:gd name="T4" fmla="*/ 17 w 29"/>
                <a:gd name="T5" fmla="*/ 34 h 37"/>
                <a:gd name="T6" fmla="*/ 15 w 29"/>
                <a:gd name="T7" fmla="*/ 37 h 37"/>
                <a:gd name="T8" fmla="*/ 15 w 29"/>
                <a:gd name="T9" fmla="*/ 35 h 37"/>
                <a:gd name="T10" fmla="*/ 14 w 29"/>
                <a:gd name="T11" fmla="*/ 37 h 37"/>
                <a:gd name="T12" fmla="*/ 12 w 29"/>
                <a:gd name="T13" fmla="*/ 34 h 37"/>
                <a:gd name="T14" fmla="*/ 0 w 29"/>
                <a:gd name="T15" fmla="*/ 27 h 37"/>
                <a:gd name="T16" fmla="*/ 15 w 29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7">
                  <a:moveTo>
                    <a:pt x="15" y="0"/>
                  </a:moveTo>
                  <a:lnTo>
                    <a:pt x="29" y="27"/>
                  </a:lnTo>
                  <a:lnTo>
                    <a:pt x="17" y="34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4" y="37"/>
                  </a:lnTo>
                  <a:lnTo>
                    <a:pt x="12" y="34"/>
                  </a:lnTo>
                  <a:lnTo>
                    <a:pt x="0" y="2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18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18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18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18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2331304" y="6353034"/>
              <a:ext cx="76216" cy="62990"/>
            </a:xfrm>
            <a:custGeom>
              <a:avLst/>
              <a:gdLst>
                <a:gd name="T0" fmla="*/ 18 w 34"/>
                <a:gd name="T1" fmla="*/ 0 h 28"/>
                <a:gd name="T2" fmla="*/ 34 w 34"/>
                <a:gd name="T3" fmla="*/ 28 h 28"/>
                <a:gd name="T4" fmla="*/ 2 w 34"/>
                <a:gd name="T5" fmla="*/ 28 h 28"/>
                <a:gd name="T6" fmla="*/ 2 w 34"/>
                <a:gd name="T7" fmla="*/ 14 h 28"/>
                <a:gd name="T8" fmla="*/ 0 w 34"/>
                <a:gd name="T9" fmla="*/ 11 h 28"/>
                <a:gd name="T10" fmla="*/ 2 w 34"/>
                <a:gd name="T11" fmla="*/ 11 h 28"/>
                <a:gd name="T12" fmla="*/ 2 w 34"/>
                <a:gd name="T13" fmla="*/ 9 h 28"/>
                <a:gd name="T14" fmla="*/ 6 w 34"/>
                <a:gd name="T15" fmla="*/ 9 h 28"/>
                <a:gd name="T16" fmla="*/ 18 w 3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8">
                  <a:moveTo>
                    <a:pt x="18" y="0"/>
                  </a:moveTo>
                  <a:lnTo>
                    <a:pt x="34" y="28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9"/>
                  </a:lnTo>
                  <a:lnTo>
                    <a:pt x="6" y="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381" y="6373280"/>
              <a:ext cx="1374126" cy="42744"/>
            </a:xfrm>
            <a:custGeom>
              <a:avLst/>
              <a:gdLst>
                <a:gd name="T0" fmla="*/ 587 w 613"/>
                <a:gd name="T1" fmla="*/ 0 h 19"/>
                <a:gd name="T2" fmla="*/ 613 w 613"/>
                <a:gd name="T3" fmla="*/ 0 h 19"/>
                <a:gd name="T4" fmla="*/ 613 w 613"/>
                <a:gd name="T5" fmla="*/ 19 h 19"/>
                <a:gd name="T6" fmla="*/ 587 w 613"/>
                <a:gd name="T7" fmla="*/ 19 h 19"/>
                <a:gd name="T8" fmla="*/ 587 w 613"/>
                <a:gd name="T9" fmla="*/ 0 h 19"/>
                <a:gd name="T10" fmla="*/ 533 w 613"/>
                <a:gd name="T11" fmla="*/ 0 h 19"/>
                <a:gd name="T12" fmla="*/ 559 w 613"/>
                <a:gd name="T13" fmla="*/ 0 h 19"/>
                <a:gd name="T14" fmla="*/ 559 w 613"/>
                <a:gd name="T15" fmla="*/ 19 h 19"/>
                <a:gd name="T16" fmla="*/ 533 w 613"/>
                <a:gd name="T17" fmla="*/ 19 h 19"/>
                <a:gd name="T18" fmla="*/ 533 w 613"/>
                <a:gd name="T19" fmla="*/ 0 h 19"/>
                <a:gd name="T20" fmla="*/ 480 w 613"/>
                <a:gd name="T21" fmla="*/ 0 h 19"/>
                <a:gd name="T22" fmla="*/ 506 w 613"/>
                <a:gd name="T23" fmla="*/ 0 h 19"/>
                <a:gd name="T24" fmla="*/ 506 w 613"/>
                <a:gd name="T25" fmla="*/ 19 h 19"/>
                <a:gd name="T26" fmla="*/ 480 w 613"/>
                <a:gd name="T27" fmla="*/ 19 h 19"/>
                <a:gd name="T28" fmla="*/ 480 w 613"/>
                <a:gd name="T29" fmla="*/ 0 h 19"/>
                <a:gd name="T30" fmla="*/ 426 w 613"/>
                <a:gd name="T31" fmla="*/ 0 h 19"/>
                <a:gd name="T32" fmla="*/ 452 w 613"/>
                <a:gd name="T33" fmla="*/ 0 h 19"/>
                <a:gd name="T34" fmla="*/ 452 w 613"/>
                <a:gd name="T35" fmla="*/ 19 h 19"/>
                <a:gd name="T36" fmla="*/ 426 w 613"/>
                <a:gd name="T37" fmla="*/ 19 h 19"/>
                <a:gd name="T38" fmla="*/ 426 w 613"/>
                <a:gd name="T39" fmla="*/ 0 h 19"/>
                <a:gd name="T40" fmla="*/ 374 w 613"/>
                <a:gd name="T41" fmla="*/ 0 h 19"/>
                <a:gd name="T42" fmla="*/ 400 w 613"/>
                <a:gd name="T43" fmla="*/ 0 h 19"/>
                <a:gd name="T44" fmla="*/ 400 w 613"/>
                <a:gd name="T45" fmla="*/ 19 h 19"/>
                <a:gd name="T46" fmla="*/ 374 w 613"/>
                <a:gd name="T47" fmla="*/ 19 h 19"/>
                <a:gd name="T48" fmla="*/ 374 w 613"/>
                <a:gd name="T49" fmla="*/ 0 h 19"/>
                <a:gd name="T50" fmla="*/ 320 w 613"/>
                <a:gd name="T51" fmla="*/ 0 h 19"/>
                <a:gd name="T52" fmla="*/ 346 w 613"/>
                <a:gd name="T53" fmla="*/ 0 h 19"/>
                <a:gd name="T54" fmla="*/ 346 w 613"/>
                <a:gd name="T55" fmla="*/ 19 h 19"/>
                <a:gd name="T56" fmla="*/ 320 w 613"/>
                <a:gd name="T57" fmla="*/ 19 h 19"/>
                <a:gd name="T58" fmla="*/ 320 w 613"/>
                <a:gd name="T59" fmla="*/ 0 h 19"/>
                <a:gd name="T60" fmla="*/ 267 w 613"/>
                <a:gd name="T61" fmla="*/ 0 h 19"/>
                <a:gd name="T62" fmla="*/ 293 w 613"/>
                <a:gd name="T63" fmla="*/ 0 h 19"/>
                <a:gd name="T64" fmla="*/ 293 w 613"/>
                <a:gd name="T65" fmla="*/ 19 h 19"/>
                <a:gd name="T66" fmla="*/ 267 w 613"/>
                <a:gd name="T67" fmla="*/ 19 h 19"/>
                <a:gd name="T68" fmla="*/ 267 w 613"/>
                <a:gd name="T69" fmla="*/ 0 h 19"/>
                <a:gd name="T70" fmla="*/ 213 w 613"/>
                <a:gd name="T71" fmla="*/ 0 h 19"/>
                <a:gd name="T72" fmla="*/ 241 w 613"/>
                <a:gd name="T73" fmla="*/ 0 h 19"/>
                <a:gd name="T74" fmla="*/ 241 w 613"/>
                <a:gd name="T75" fmla="*/ 19 h 19"/>
                <a:gd name="T76" fmla="*/ 213 w 613"/>
                <a:gd name="T77" fmla="*/ 19 h 19"/>
                <a:gd name="T78" fmla="*/ 213 w 613"/>
                <a:gd name="T79" fmla="*/ 0 h 19"/>
                <a:gd name="T80" fmla="*/ 161 w 613"/>
                <a:gd name="T81" fmla="*/ 0 h 19"/>
                <a:gd name="T82" fmla="*/ 187 w 613"/>
                <a:gd name="T83" fmla="*/ 0 h 19"/>
                <a:gd name="T84" fmla="*/ 187 w 613"/>
                <a:gd name="T85" fmla="*/ 19 h 19"/>
                <a:gd name="T86" fmla="*/ 161 w 613"/>
                <a:gd name="T87" fmla="*/ 19 h 19"/>
                <a:gd name="T88" fmla="*/ 161 w 613"/>
                <a:gd name="T89" fmla="*/ 0 h 19"/>
                <a:gd name="T90" fmla="*/ 107 w 613"/>
                <a:gd name="T91" fmla="*/ 0 h 19"/>
                <a:gd name="T92" fmla="*/ 135 w 613"/>
                <a:gd name="T93" fmla="*/ 0 h 19"/>
                <a:gd name="T94" fmla="*/ 135 w 613"/>
                <a:gd name="T95" fmla="*/ 19 h 19"/>
                <a:gd name="T96" fmla="*/ 107 w 613"/>
                <a:gd name="T97" fmla="*/ 19 h 19"/>
                <a:gd name="T98" fmla="*/ 107 w 613"/>
                <a:gd name="T99" fmla="*/ 0 h 19"/>
                <a:gd name="T100" fmla="*/ 54 w 613"/>
                <a:gd name="T101" fmla="*/ 0 h 19"/>
                <a:gd name="T102" fmla="*/ 80 w 613"/>
                <a:gd name="T103" fmla="*/ 0 h 19"/>
                <a:gd name="T104" fmla="*/ 80 w 613"/>
                <a:gd name="T105" fmla="*/ 19 h 19"/>
                <a:gd name="T106" fmla="*/ 54 w 613"/>
                <a:gd name="T107" fmla="*/ 19 h 19"/>
                <a:gd name="T108" fmla="*/ 54 w 613"/>
                <a:gd name="T109" fmla="*/ 0 h 19"/>
                <a:gd name="T110" fmla="*/ 0 w 613"/>
                <a:gd name="T111" fmla="*/ 0 h 19"/>
                <a:gd name="T112" fmla="*/ 28 w 613"/>
                <a:gd name="T113" fmla="*/ 0 h 19"/>
                <a:gd name="T114" fmla="*/ 28 w 613"/>
                <a:gd name="T115" fmla="*/ 19 h 19"/>
                <a:gd name="T116" fmla="*/ 0 w 613"/>
                <a:gd name="T117" fmla="*/ 19 h 19"/>
                <a:gd name="T118" fmla="*/ 0 w 613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9">
                  <a:moveTo>
                    <a:pt x="587" y="0"/>
                  </a:moveTo>
                  <a:lnTo>
                    <a:pt x="613" y="0"/>
                  </a:lnTo>
                  <a:lnTo>
                    <a:pt x="613" y="19"/>
                  </a:lnTo>
                  <a:lnTo>
                    <a:pt x="587" y="19"/>
                  </a:lnTo>
                  <a:lnTo>
                    <a:pt x="587" y="0"/>
                  </a:lnTo>
                  <a:close/>
                  <a:moveTo>
                    <a:pt x="533" y="0"/>
                  </a:moveTo>
                  <a:lnTo>
                    <a:pt x="559" y="0"/>
                  </a:lnTo>
                  <a:lnTo>
                    <a:pt x="559" y="19"/>
                  </a:lnTo>
                  <a:lnTo>
                    <a:pt x="533" y="19"/>
                  </a:lnTo>
                  <a:lnTo>
                    <a:pt x="533" y="0"/>
                  </a:lnTo>
                  <a:close/>
                  <a:moveTo>
                    <a:pt x="480" y="0"/>
                  </a:moveTo>
                  <a:lnTo>
                    <a:pt x="506" y="0"/>
                  </a:lnTo>
                  <a:lnTo>
                    <a:pt x="506" y="19"/>
                  </a:lnTo>
                  <a:lnTo>
                    <a:pt x="480" y="19"/>
                  </a:lnTo>
                  <a:lnTo>
                    <a:pt x="480" y="0"/>
                  </a:lnTo>
                  <a:close/>
                  <a:moveTo>
                    <a:pt x="426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6" y="19"/>
                  </a:lnTo>
                  <a:lnTo>
                    <a:pt x="426" y="0"/>
                  </a:lnTo>
                  <a:close/>
                  <a:moveTo>
                    <a:pt x="374" y="0"/>
                  </a:moveTo>
                  <a:lnTo>
                    <a:pt x="400" y="0"/>
                  </a:lnTo>
                  <a:lnTo>
                    <a:pt x="400" y="19"/>
                  </a:lnTo>
                  <a:lnTo>
                    <a:pt x="374" y="19"/>
                  </a:lnTo>
                  <a:lnTo>
                    <a:pt x="374" y="0"/>
                  </a:lnTo>
                  <a:close/>
                  <a:moveTo>
                    <a:pt x="320" y="0"/>
                  </a:moveTo>
                  <a:lnTo>
                    <a:pt x="346" y="0"/>
                  </a:lnTo>
                  <a:lnTo>
                    <a:pt x="346" y="19"/>
                  </a:lnTo>
                  <a:lnTo>
                    <a:pt x="320" y="19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293" y="0"/>
                  </a:lnTo>
                  <a:lnTo>
                    <a:pt x="293" y="19"/>
                  </a:lnTo>
                  <a:lnTo>
                    <a:pt x="267" y="19"/>
                  </a:lnTo>
                  <a:lnTo>
                    <a:pt x="267" y="0"/>
                  </a:lnTo>
                  <a:close/>
                  <a:moveTo>
                    <a:pt x="213" y="0"/>
                  </a:moveTo>
                  <a:lnTo>
                    <a:pt x="241" y="0"/>
                  </a:lnTo>
                  <a:lnTo>
                    <a:pt x="241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61" y="0"/>
                  </a:moveTo>
                  <a:lnTo>
                    <a:pt x="187" y="0"/>
                  </a:lnTo>
                  <a:lnTo>
                    <a:pt x="187" y="19"/>
                  </a:lnTo>
                  <a:lnTo>
                    <a:pt x="161" y="19"/>
                  </a:lnTo>
                  <a:lnTo>
                    <a:pt x="161" y="0"/>
                  </a:lnTo>
                  <a:close/>
                  <a:moveTo>
                    <a:pt x="107" y="0"/>
                  </a:moveTo>
                  <a:lnTo>
                    <a:pt x="135" y="0"/>
                  </a:lnTo>
                  <a:lnTo>
                    <a:pt x="135" y="19"/>
                  </a:lnTo>
                  <a:lnTo>
                    <a:pt x="107" y="19"/>
                  </a:lnTo>
                  <a:lnTo>
                    <a:pt x="107" y="0"/>
                  </a:lnTo>
                  <a:close/>
                  <a:moveTo>
                    <a:pt x="54" y="0"/>
                  </a:moveTo>
                  <a:lnTo>
                    <a:pt x="80" y="0"/>
                  </a:lnTo>
                  <a:lnTo>
                    <a:pt x="80" y="19"/>
                  </a:lnTo>
                  <a:lnTo>
                    <a:pt x="54" y="19"/>
                  </a:lnTo>
                  <a:lnTo>
                    <a:pt x="54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106912" y="5061731"/>
              <a:ext cx="73975" cy="58491"/>
            </a:xfrm>
            <a:custGeom>
              <a:avLst/>
              <a:gdLst>
                <a:gd name="T0" fmla="*/ 2 w 33"/>
                <a:gd name="T1" fmla="*/ 0 h 26"/>
                <a:gd name="T2" fmla="*/ 33 w 33"/>
                <a:gd name="T3" fmla="*/ 0 h 26"/>
                <a:gd name="T4" fmla="*/ 18 w 33"/>
                <a:gd name="T5" fmla="*/ 26 h 26"/>
                <a:gd name="T6" fmla="*/ 5 w 33"/>
                <a:gd name="T7" fmla="*/ 19 h 26"/>
                <a:gd name="T8" fmla="*/ 2 w 33"/>
                <a:gd name="T9" fmla="*/ 19 h 26"/>
                <a:gd name="T10" fmla="*/ 2 w 33"/>
                <a:gd name="T11" fmla="*/ 17 h 26"/>
                <a:gd name="T12" fmla="*/ 0 w 33"/>
                <a:gd name="T13" fmla="*/ 16 h 26"/>
                <a:gd name="T14" fmla="*/ 2 w 33"/>
                <a:gd name="T15" fmla="*/ 14 h 26"/>
                <a:gd name="T16" fmla="*/ 2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" y="0"/>
                  </a:moveTo>
                  <a:lnTo>
                    <a:pt x="33" y="0"/>
                  </a:lnTo>
                  <a:lnTo>
                    <a:pt x="18" y="26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2394070" y="5151717"/>
              <a:ext cx="721808" cy="1169822"/>
            </a:xfrm>
            <a:custGeom>
              <a:avLst/>
              <a:gdLst>
                <a:gd name="T0" fmla="*/ 16 w 322"/>
                <a:gd name="T1" fmla="*/ 487 h 520"/>
                <a:gd name="T2" fmla="*/ 32 w 322"/>
                <a:gd name="T3" fmla="*/ 496 h 520"/>
                <a:gd name="T4" fmla="*/ 18 w 322"/>
                <a:gd name="T5" fmla="*/ 520 h 520"/>
                <a:gd name="T6" fmla="*/ 0 w 322"/>
                <a:gd name="T7" fmla="*/ 511 h 520"/>
                <a:gd name="T8" fmla="*/ 16 w 322"/>
                <a:gd name="T9" fmla="*/ 487 h 520"/>
                <a:gd name="T10" fmla="*/ 44 w 322"/>
                <a:gd name="T11" fmla="*/ 438 h 520"/>
                <a:gd name="T12" fmla="*/ 61 w 322"/>
                <a:gd name="T13" fmla="*/ 447 h 520"/>
                <a:gd name="T14" fmla="*/ 47 w 322"/>
                <a:gd name="T15" fmla="*/ 471 h 520"/>
                <a:gd name="T16" fmla="*/ 30 w 322"/>
                <a:gd name="T17" fmla="*/ 463 h 520"/>
                <a:gd name="T18" fmla="*/ 44 w 322"/>
                <a:gd name="T19" fmla="*/ 438 h 520"/>
                <a:gd name="T20" fmla="*/ 74 w 322"/>
                <a:gd name="T21" fmla="*/ 389 h 520"/>
                <a:gd name="T22" fmla="*/ 89 w 322"/>
                <a:gd name="T23" fmla="*/ 400 h 520"/>
                <a:gd name="T24" fmla="*/ 75 w 322"/>
                <a:gd name="T25" fmla="*/ 424 h 520"/>
                <a:gd name="T26" fmla="*/ 60 w 322"/>
                <a:gd name="T27" fmla="*/ 414 h 520"/>
                <a:gd name="T28" fmla="*/ 74 w 322"/>
                <a:gd name="T29" fmla="*/ 389 h 520"/>
                <a:gd name="T30" fmla="*/ 102 w 322"/>
                <a:gd name="T31" fmla="*/ 340 h 520"/>
                <a:gd name="T32" fmla="*/ 119 w 322"/>
                <a:gd name="T33" fmla="*/ 351 h 520"/>
                <a:gd name="T34" fmla="*/ 105 w 322"/>
                <a:gd name="T35" fmla="*/ 375 h 520"/>
                <a:gd name="T36" fmla="*/ 88 w 322"/>
                <a:gd name="T37" fmla="*/ 365 h 520"/>
                <a:gd name="T38" fmla="*/ 102 w 322"/>
                <a:gd name="T39" fmla="*/ 340 h 520"/>
                <a:gd name="T40" fmla="*/ 131 w 322"/>
                <a:gd name="T41" fmla="*/ 292 h 520"/>
                <a:gd name="T42" fmla="*/ 147 w 322"/>
                <a:gd name="T43" fmla="*/ 302 h 520"/>
                <a:gd name="T44" fmla="*/ 133 w 322"/>
                <a:gd name="T45" fmla="*/ 326 h 520"/>
                <a:gd name="T46" fmla="*/ 117 w 322"/>
                <a:gd name="T47" fmla="*/ 316 h 520"/>
                <a:gd name="T48" fmla="*/ 131 w 322"/>
                <a:gd name="T49" fmla="*/ 292 h 520"/>
                <a:gd name="T50" fmla="*/ 159 w 322"/>
                <a:gd name="T51" fmla="*/ 243 h 520"/>
                <a:gd name="T52" fmla="*/ 177 w 322"/>
                <a:gd name="T53" fmla="*/ 253 h 520"/>
                <a:gd name="T54" fmla="*/ 163 w 322"/>
                <a:gd name="T55" fmla="*/ 278 h 520"/>
                <a:gd name="T56" fmla="*/ 145 w 322"/>
                <a:gd name="T57" fmla="*/ 267 h 520"/>
                <a:gd name="T58" fmla="*/ 159 w 322"/>
                <a:gd name="T59" fmla="*/ 243 h 520"/>
                <a:gd name="T60" fmla="*/ 189 w 322"/>
                <a:gd name="T61" fmla="*/ 196 h 520"/>
                <a:gd name="T62" fmla="*/ 206 w 322"/>
                <a:gd name="T63" fmla="*/ 204 h 520"/>
                <a:gd name="T64" fmla="*/ 191 w 322"/>
                <a:gd name="T65" fmla="*/ 229 h 520"/>
                <a:gd name="T66" fmla="*/ 175 w 322"/>
                <a:gd name="T67" fmla="*/ 218 h 520"/>
                <a:gd name="T68" fmla="*/ 189 w 322"/>
                <a:gd name="T69" fmla="*/ 196 h 520"/>
                <a:gd name="T70" fmla="*/ 217 w 322"/>
                <a:gd name="T71" fmla="*/ 147 h 520"/>
                <a:gd name="T72" fmla="*/ 234 w 322"/>
                <a:gd name="T73" fmla="*/ 155 h 520"/>
                <a:gd name="T74" fmla="*/ 220 w 322"/>
                <a:gd name="T75" fmla="*/ 180 h 520"/>
                <a:gd name="T76" fmla="*/ 203 w 322"/>
                <a:gd name="T77" fmla="*/ 171 h 520"/>
                <a:gd name="T78" fmla="*/ 217 w 322"/>
                <a:gd name="T79" fmla="*/ 147 h 520"/>
                <a:gd name="T80" fmla="*/ 246 w 322"/>
                <a:gd name="T81" fmla="*/ 98 h 520"/>
                <a:gd name="T82" fmla="*/ 264 w 322"/>
                <a:gd name="T83" fmla="*/ 108 h 520"/>
                <a:gd name="T84" fmla="*/ 248 w 322"/>
                <a:gd name="T85" fmla="*/ 131 h 520"/>
                <a:gd name="T86" fmla="*/ 233 w 322"/>
                <a:gd name="T87" fmla="*/ 122 h 520"/>
                <a:gd name="T88" fmla="*/ 246 w 322"/>
                <a:gd name="T89" fmla="*/ 98 h 520"/>
                <a:gd name="T90" fmla="*/ 276 w 322"/>
                <a:gd name="T91" fmla="*/ 49 h 520"/>
                <a:gd name="T92" fmla="*/ 292 w 322"/>
                <a:gd name="T93" fmla="*/ 59 h 520"/>
                <a:gd name="T94" fmla="*/ 278 w 322"/>
                <a:gd name="T95" fmla="*/ 84 h 520"/>
                <a:gd name="T96" fmla="*/ 260 w 322"/>
                <a:gd name="T97" fmla="*/ 73 h 520"/>
                <a:gd name="T98" fmla="*/ 276 w 322"/>
                <a:gd name="T99" fmla="*/ 49 h 520"/>
                <a:gd name="T100" fmla="*/ 304 w 322"/>
                <a:gd name="T101" fmla="*/ 0 h 520"/>
                <a:gd name="T102" fmla="*/ 322 w 322"/>
                <a:gd name="T103" fmla="*/ 11 h 520"/>
                <a:gd name="T104" fmla="*/ 306 w 322"/>
                <a:gd name="T105" fmla="*/ 35 h 520"/>
                <a:gd name="T106" fmla="*/ 290 w 322"/>
                <a:gd name="T107" fmla="*/ 25 h 520"/>
                <a:gd name="T108" fmla="*/ 304 w 322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2" h="520">
                  <a:moveTo>
                    <a:pt x="16" y="487"/>
                  </a:moveTo>
                  <a:lnTo>
                    <a:pt x="32" y="496"/>
                  </a:lnTo>
                  <a:lnTo>
                    <a:pt x="18" y="520"/>
                  </a:lnTo>
                  <a:lnTo>
                    <a:pt x="0" y="511"/>
                  </a:lnTo>
                  <a:lnTo>
                    <a:pt x="16" y="487"/>
                  </a:lnTo>
                  <a:close/>
                  <a:moveTo>
                    <a:pt x="44" y="438"/>
                  </a:moveTo>
                  <a:lnTo>
                    <a:pt x="61" y="447"/>
                  </a:lnTo>
                  <a:lnTo>
                    <a:pt x="47" y="471"/>
                  </a:lnTo>
                  <a:lnTo>
                    <a:pt x="30" y="463"/>
                  </a:lnTo>
                  <a:lnTo>
                    <a:pt x="44" y="438"/>
                  </a:lnTo>
                  <a:close/>
                  <a:moveTo>
                    <a:pt x="74" y="389"/>
                  </a:moveTo>
                  <a:lnTo>
                    <a:pt x="89" y="400"/>
                  </a:lnTo>
                  <a:lnTo>
                    <a:pt x="75" y="424"/>
                  </a:lnTo>
                  <a:lnTo>
                    <a:pt x="60" y="414"/>
                  </a:lnTo>
                  <a:lnTo>
                    <a:pt x="74" y="389"/>
                  </a:lnTo>
                  <a:close/>
                  <a:moveTo>
                    <a:pt x="102" y="340"/>
                  </a:moveTo>
                  <a:lnTo>
                    <a:pt x="119" y="351"/>
                  </a:lnTo>
                  <a:lnTo>
                    <a:pt x="105" y="375"/>
                  </a:lnTo>
                  <a:lnTo>
                    <a:pt x="88" y="365"/>
                  </a:lnTo>
                  <a:lnTo>
                    <a:pt x="102" y="340"/>
                  </a:lnTo>
                  <a:close/>
                  <a:moveTo>
                    <a:pt x="131" y="292"/>
                  </a:moveTo>
                  <a:lnTo>
                    <a:pt x="147" y="302"/>
                  </a:lnTo>
                  <a:lnTo>
                    <a:pt x="133" y="326"/>
                  </a:lnTo>
                  <a:lnTo>
                    <a:pt x="117" y="316"/>
                  </a:lnTo>
                  <a:lnTo>
                    <a:pt x="131" y="292"/>
                  </a:lnTo>
                  <a:close/>
                  <a:moveTo>
                    <a:pt x="159" y="243"/>
                  </a:moveTo>
                  <a:lnTo>
                    <a:pt x="177" y="253"/>
                  </a:lnTo>
                  <a:lnTo>
                    <a:pt x="163" y="278"/>
                  </a:lnTo>
                  <a:lnTo>
                    <a:pt x="145" y="267"/>
                  </a:lnTo>
                  <a:lnTo>
                    <a:pt x="159" y="243"/>
                  </a:lnTo>
                  <a:close/>
                  <a:moveTo>
                    <a:pt x="189" y="196"/>
                  </a:moveTo>
                  <a:lnTo>
                    <a:pt x="206" y="204"/>
                  </a:lnTo>
                  <a:lnTo>
                    <a:pt x="191" y="229"/>
                  </a:lnTo>
                  <a:lnTo>
                    <a:pt x="175" y="218"/>
                  </a:lnTo>
                  <a:lnTo>
                    <a:pt x="189" y="196"/>
                  </a:lnTo>
                  <a:close/>
                  <a:moveTo>
                    <a:pt x="217" y="147"/>
                  </a:moveTo>
                  <a:lnTo>
                    <a:pt x="234" y="155"/>
                  </a:lnTo>
                  <a:lnTo>
                    <a:pt x="220" y="180"/>
                  </a:lnTo>
                  <a:lnTo>
                    <a:pt x="203" y="171"/>
                  </a:lnTo>
                  <a:lnTo>
                    <a:pt x="217" y="147"/>
                  </a:lnTo>
                  <a:close/>
                  <a:moveTo>
                    <a:pt x="246" y="98"/>
                  </a:moveTo>
                  <a:lnTo>
                    <a:pt x="264" y="108"/>
                  </a:lnTo>
                  <a:lnTo>
                    <a:pt x="248" y="131"/>
                  </a:lnTo>
                  <a:lnTo>
                    <a:pt x="233" y="122"/>
                  </a:lnTo>
                  <a:lnTo>
                    <a:pt x="246" y="98"/>
                  </a:lnTo>
                  <a:close/>
                  <a:moveTo>
                    <a:pt x="276" y="49"/>
                  </a:moveTo>
                  <a:lnTo>
                    <a:pt x="292" y="59"/>
                  </a:lnTo>
                  <a:lnTo>
                    <a:pt x="278" y="84"/>
                  </a:lnTo>
                  <a:lnTo>
                    <a:pt x="260" y="73"/>
                  </a:lnTo>
                  <a:lnTo>
                    <a:pt x="276" y="49"/>
                  </a:lnTo>
                  <a:close/>
                  <a:moveTo>
                    <a:pt x="304" y="0"/>
                  </a:moveTo>
                  <a:lnTo>
                    <a:pt x="322" y="11"/>
                  </a:lnTo>
                  <a:lnTo>
                    <a:pt x="306" y="35"/>
                  </a:lnTo>
                  <a:lnTo>
                    <a:pt x="29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331304" y="6353034"/>
              <a:ext cx="71732" cy="83238"/>
            </a:xfrm>
            <a:custGeom>
              <a:avLst/>
              <a:gdLst>
                <a:gd name="T0" fmla="*/ 14 w 32"/>
                <a:gd name="T1" fmla="*/ 0 h 37"/>
                <a:gd name="T2" fmla="*/ 16 w 32"/>
                <a:gd name="T3" fmla="*/ 2 h 37"/>
                <a:gd name="T4" fmla="*/ 18 w 32"/>
                <a:gd name="T5" fmla="*/ 0 h 37"/>
                <a:gd name="T6" fmla="*/ 18 w 32"/>
                <a:gd name="T7" fmla="*/ 4 h 37"/>
                <a:gd name="T8" fmla="*/ 32 w 32"/>
                <a:gd name="T9" fmla="*/ 11 h 37"/>
                <a:gd name="T10" fmla="*/ 16 w 32"/>
                <a:gd name="T11" fmla="*/ 37 h 37"/>
                <a:gd name="T12" fmla="*/ 0 w 32"/>
                <a:gd name="T13" fmla="*/ 11 h 37"/>
                <a:gd name="T14" fmla="*/ 13 w 32"/>
                <a:gd name="T15" fmla="*/ 4 h 37"/>
                <a:gd name="T16" fmla="*/ 14 w 3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lnTo>
                    <a:pt x="16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32" y="11"/>
                  </a:lnTo>
                  <a:lnTo>
                    <a:pt x="16" y="37"/>
                  </a:lnTo>
                  <a:lnTo>
                    <a:pt x="0" y="11"/>
                  </a:lnTo>
                  <a:lnTo>
                    <a:pt x="13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1620705" y="5151717"/>
              <a:ext cx="715084" cy="1169822"/>
            </a:xfrm>
            <a:custGeom>
              <a:avLst/>
              <a:gdLst>
                <a:gd name="T0" fmla="*/ 305 w 319"/>
                <a:gd name="T1" fmla="*/ 487 h 520"/>
                <a:gd name="T2" fmla="*/ 319 w 319"/>
                <a:gd name="T3" fmla="*/ 511 h 520"/>
                <a:gd name="T4" fmla="*/ 303 w 319"/>
                <a:gd name="T5" fmla="*/ 520 h 520"/>
                <a:gd name="T6" fmla="*/ 289 w 319"/>
                <a:gd name="T7" fmla="*/ 496 h 520"/>
                <a:gd name="T8" fmla="*/ 305 w 319"/>
                <a:gd name="T9" fmla="*/ 487 h 520"/>
                <a:gd name="T10" fmla="*/ 277 w 319"/>
                <a:gd name="T11" fmla="*/ 438 h 520"/>
                <a:gd name="T12" fmla="*/ 291 w 319"/>
                <a:gd name="T13" fmla="*/ 463 h 520"/>
                <a:gd name="T14" fmla="*/ 274 w 319"/>
                <a:gd name="T15" fmla="*/ 471 h 520"/>
                <a:gd name="T16" fmla="*/ 260 w 319"/>
                <a:gd name="T17" fmla="*/ 447 h 520"/>
                <a:gd name="T18" fmla="*/ 277 w 319"/>
                <a:gd name="T19" fmla="*/ 438 h 520"/>
                <a:gd name="T20" fmla="*/ 248 w 319"/>
                <a:gd name="T21" fmla="*/ 389 h 520"/>
                <a:gd name="T22" fmla="*/ 261 w 319"/>
                <a:gd name="T23" fmla="*/ 414 h 520"/>
                <a:gd name="T24" fmla="*/ 246 w 319"/>
                <a:gd name="T25" fmla="*/ 424 h 520"/>
                <a:gd name="T26" fmla="*/ 230 w 319"/>
                <a:gd name="T27" fmla="*/ 400 h 520"/>
                <a:gd name="T28" fmla="*/ 248 w 319"/>
                <a:gd name="T29" fmla="*/ 389 h 520"/>
                <a:gd name="T30" fmla="*/ 220 w 319"/>
                <a:gd name="T31" fmla="*/ 340 h 520"/>
                <a:gd name="T32" fmla="*/ 234 w 319"/>
                <a:gd name="T33" fmla="*/ 365 h 520"/>
                <a:gd name="T34" fmla="*/ 216 w 319"/>
                <a:gd name="T35" fmla="*/ 375 h 520"/>
                <a:gd name="T36" fmla="*/ 202 w 319"/>
                <a:gd name="T37" fmla="*/ 351 h 520"/>
                <a:gd name="T38" fmla="*/ 220 w 319"/>
                <a:gd name="T39" fmla="*/ 340 h 520"/>
                <a:gd name="T40" fmla="*/ 190 w 319"/>
                <a:gd name="T41" fmla="*/ 292 h 520"/>
                <a:gd name="T42" fmla="*/ 204 w 319"/>
                <a:gd name="T43" fmla="*/ 316 h 520"/>
                <a:gd name="T44" fmla="*/ 188 w 319"/>
                <a:gd name="T45" fmla="*/ 326 h 520"/>
                <a:gd name="T46" fmla="*/ 172 w 319"/>
                <a:gd name="T47" fmla="*/ 302 h 520"/>
                <a:gd name="T48" fmla="*/ 190 w 319"/>
                <a:gd name="T49" fmla="*/ 292 h 520"/>
                <a:gd name="T50" fmla="*/ 160 w 319"/>
                <a:gd name="T51" fmla="*/ 243 h 520"/>
                <a:gd name="T52" fmla="*/ 176 w 319"/>
                <a:gd name="T53" fmla="*/ 267 h 520"/>
                <a:gd name="T54" fmla="*/ 158 w 319"/>
                <a:gd name="T55" fmla="*/ 278 h 520"/>
                <a:gd name="T56" fmla="*/ 144 w 319"/>
                <a:gd name="T57" fmla="*/ 253 h 520"/>
                <a:gd name="T58" fmla="*/ 160 w 319"/>
                <a:gd name="T59" fmla="*/ 243 h 520"/>
                <a:gd name="T60" fmla="*/ 132 w 319"/>
                <a:gd name="T61" fmla="*/ 196 h 520"/>
                <a:gd name="T62" fmla="*/ 146 w 319"/>
                <a:gd name="T63" fmla="*/ 218 h 520"/>
                <a:gd name="T64" fmla="*/ 131 w 319"/>
                <a:gd name="T65" fmla="*/ 229 h 520"/>
                <a:gd name="T66" fmla="*/ 115 w 319"/>
                <a:gd name="T67" fmla="*/ 204 h 520"/>
                <a:gd name="T68" fmla="*/ 132 w 319"/>
                <a:gd name="T69" fmla="*/ 196 h 520"/>
                <a:gd name="T70" fmla="*/ 103 w 319"/>
                <a:gd name="T71" fmla="*/ 147 h 520"/>
                <a:gd name="T72" fmla="*/ 118 w 319"/>
                <a:gd name="T73" fmla="*/ 171 h 520"/>
                <a:gd name="T74" fmla="*/ 101 w 319"/>
                <a:gd name="T75" fmla="*/ 180 h 520"/>
                <a:gd name="T76" fmla="*/ 87 w 319"/>
                <a:gd name="T77" fmla="*/ 155 h 520"/>
                <a:gd name="T78" fmla="*/ 103 w 319"/>
                <a:gd name="T79" fmla="*/ 147 h 520"/>
                <a:gd name="T80" fmla="*/ 75 w 319"/>
                <a:gd name="T81" fmla="*/ 98 h 520"/>
                <a:gd name="T82" fmla="*/ 89 w 319"/>
                <a:gd name="T83" fmla="*/ 122 h 520"/>
                <a:gd name="T84" fmla="*/ 71 w 319"/>
                <a:gd name="T85" fmla="*/ 131 h 520"/>
                <a:gd name="T86" fmla="*/ 57 w 319"/>
                <a:gd name="T87" fmla="*/ 108 h 520"/>
                <a:gd name="T88" fmla="*/ 75 w 319"/>
                <a:gd name="T89" fmla="*/ 98 h 520"/>
                <a:gd name="T90" fmla="*/ 45 w 319"/>
                <a:gd name="T91" fmla="*/ 49 h 520"/>
                <a:gd name="T92" fmla="*/ 61 w 319"/>
                <a:gd name="T93" fmla="*/ 73 h 520"/>
                <a:gd name="T94" fmla="*/ 43 w 319"/>
                <a:gd name="T95" fmla="*/ 84 h 520"/>
                <a:gd name="T96" fmla="*/ 29 w 319"/>
                <a:gd name="T97" fmla="*/ 59 h 520"/>
                <a:gd name="T98" fmla="*/ 45 w 319"/>
                <a:gd name="T99" fmla="*/ 49 h 520"/>
                <a:gd name="T100" fmla="*/ 17 w 319"/>
                <a:gd name="T101" fmla="*/ 0 h 520"/>
                <a:gd name="T102" fmla="*/ 31 w 319"/>
                <a:gd name="T103" fmla="*/ 25 h 520"/>
                <a:gd name="T104" fmla="*/ 14 w 319"/>
                <a:gd name="T105" fmla="*/ 35 h 520"/>
                <a:gd name="T106" fmla="*/ 0 w 319"/>
                <a:gd name="T107" fmla="*/ 11 h 520"/>
                <a:gd name="T108" fmla="*/ 17 w 319"/>
                <a:gd name="T10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9" h="520">
                  <a:moveTo>
                    <a:pt x="305" y="487"/>
                  </a:moveTo>
                  <a:lnTo>
                    <a:pt x="319" y="511"/>
                  </a:lnTo>
                  <a:lnTo>
                    <a:pt x="303" y="520"/>
                  </a:lnTo>
                  <a:lnTo>
                    <a:pt x="289" y="496"/>
                  </a:lnTo>
                  <a:lnTo>
                    <a:pt x="305" y="487"/>
                  </a:lnTo>
                  <a:close/>
                  <a:moveTo>
                    <a:pt x="277" y="438"/>
                  </a:moveTo>
                  <a:lnTo>
                    <a:pt x="291" y="463"/>
                  </a:lnTo>
                  <a:lnTo>
                    <a:pt x="274" y="471"/>
                  </a:lnTo>
                  <a:lnTo>
                    <a:pt x="260" y="447"/>
                  </a:lnTo>
                  <a:lnTo>
                    <a:pt x="277" y="438"/>
                  </a:lnTo>
                  <a:close/>
                  <a:moveTo>
                    <a:pt x="248" y="389"/>
                  </a:moveTo>
                  <a:lnTo>
                    <a:pt x="261" y="414"/>
                  </a:lnTo>
                  <a:lnTo>
                    <a:pt x="246" y="424"/>
                  </a:lnTo>
                  <a:lnTo>
                    <a:pt x="230" y="400"/>
                  </a:lnTo>
                  <a:lnTo>
                    <a:pt x="248" y="389"/>
                  </a:lnTo>
                  <a:close/>
                  <a:moveTo>
                    <a:pt x="220" y="340"/>
                  </a:moveTo>
                  <a:lnTo>
                    <a:pt x="234" y="365"/>
                  </a:lnTo>
                  <a:lnTo>
                    <a:pt x="216" y="375"/>
                  </a:lnTo>
                  <a:lnTo>
                    <a:pt x="202" y="351"/>
                  </a:lnTo>
                  <a:lnTo>
                    <a:pt x="220" y="340"/>
                  </a:lnTo>
                  <a:close/>
                  <a:moveTo>
                    <a:pt x="190" y="292"/>
                  </a:moveTo>
                  <a:lnTo>
                    <a:pt x="204" y="316"/>
                  </a:lnTo>
                  <a:lnTo>
                    <a:pt x="188" y="326"/>
                  </a:lnTo>
                  <a:lnTo>
                    <a:pt x="172" y="302"/>
                  </a:lnTo>
                  <a:lnTo>
                    <a:pt x="190" y="292"/>
                  </a:lnTo>
                  <a:close/>
                  <a:moveTo>
                    <a:pt x="160" y="243"/>
                  </a:moveTo>
                  <a:lnTo>
                    <a:pt x="176" y="267"/>
                  </a:lnTo>
                  <a:lnTo>
                    <a:pt x="158" y="278"/>
                  </a:lnTo>
                  <a:lnTo>
                    <a:pt x="144" y="253"/>
                  </a:lnTo>
                  <a:lnTo>
                    <a:pt x="160" y="243"/>
                  </a:lnTo>
                  <a:close/>
                  <a:moveTo>
                    <a:pt x="132" y="196"/>
                  </a:moveTo>
                  <a:lnTo>
                    <a:pt x="146" y="218"/>
                  </a:lnTo>
                  <a:lnTo>
                    <a:pt x="131" y="229"/>
                  </a:lnTo>
                  <a:lnTo>
                    <a:pt x="115" y="204"/>
                  </a:lnTo>
                  <a:lnTo>
                    <a:pt x="132" y="196"/>
                  </a:lnTo>
                  <a:close/>
                  <a:moveTo>
                    <a:pt x="103" y="147"/>
                  </a:moveTo>
                  <a:lnTo>
                    <a:pt x="118" y="171"/>
                  </a:lnTo>
                  <a:lnTo>
                    <a:pt x="101" y="180"/>
                  </a:lnTo>
                  <a:lnTo>
                    <a:pt x="87" y="155"/>
                  </a:lnTo>
                  <a:lnTo>
                    <a:pt x="103" y="147"/>
                  </a:lnTo>
                  <a:close/>
                  <a:moveTo>
                    <a:pt x="75" y="98"/>
                  </a:moveTo>
                  <a:lnTo>
                    <a:pt x="89" y="122"/>
                  </a:lnTo>
                  <a:lnTo>
                    <a:pt x="71" y="131"/>
                  </a:lnTo>
                  <a:lnTo>
                    <a:pt x="57" y="108"/>
                  </a:lnTo>
                  <a:lnTo>
                    <a:pt x="75" y="98"/>
                  </a:lnTo>
                  <a:close/>
                  <a:moveTo>
                    <a:pt x="45" y="49"/>
                  </a:moveTo>
                  <a:lnTo>
                    <a:pt x="61" y="73"/>
                  </a:lnTo>
                  <a:lnTo>
                    <a:pt x="43" y="84"/>
                  </a:lnTo>
                  <a:lnTo>
                    <a:pt x="29" y="59"/>
                  </a:lnTo>
                  <a:lnTo>
                    <a:pt x="45" y="49"/>
                  </a:lnTo>
                  <a:close/>
                  <a:moveTo>
                    <a:pt x="17" y="0"/>
                  </a:moveTo>
                  <a:lnTo>
                    <a:pt x="31" y="25"/>
                  </a:lnTo>
                  <a:lnTo>
                    <a:pt x="14" y="35"/>
                  </a:lnTo>
                  <a:lnTo>
                    <a:pt x="0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553456" y="5061731"/>
              <a:ext cx="69492" cy="58491"/>
            </a:xfrm>
            <a:custGeom>
              <a:avLst/>
              <a:gdLst>
                <a:gd name="T0" fmla="*/ 0 w 31"/>
                <a:gd name="T1" fmla="*/ 0 h 26"/>
                <a:gd name="T2" fmla="*/ 31 w 31"/>
                <a:gd name="T3" fmla="*/ 0 h 26"/>
                <a:gd name="T4" fmla="*/ 31 w 31"/>
                <a:gd name="T5" fmla="*/ 14 h 26"/>
                <a:gd name="T6" fmla="*/ 31 w 31"/>
                <a:gd name="T7" fmla="*/ 16 h 26"/>
                <a:gd name="T8" fmla="*/ 31 w 31"/>
                <a:gd name="T9" fmla="*/ 17 h 26"/>
                <a:gd name="T10" fmla="*/ 31 w 31"/>
                <a:gd name="T11" fmla="*/ 19 h 26"/>
                <a:gd name="T12" fmla="*/ 28 w 31"/>
                <a:gd name="T13" fmla="*/ 19 h 26"/>
                <a:gd name="T14" fmla="*/ 16 w 31"/>
                <a:gd name="T15" fmla="*/ 26 h 26"/>
                <a:gd name="T16" fmla="*/ 0 w 31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6">
                  <a:moveTo>
                    <a:pt x="0" y="0"/>
                  </a:moveTo>
                  <a:lnTo>
                    <a:pt x="31" y="0"/>
                  </a:lnTo>
                  <a:lnTo>
                    <a:pt x="31" y="14"/>
                  </a:lnTo>
                  <a:lnTo>
                    <a:pt x="31" y="16"/>
                  </a:lnTo>
                  <a:lnTo>
                    <a:pt x="31" y="17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6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 noEditPoints="1"/>
            </p:cNvSpPr>
            <p:nvPr/>
          </p:nvSpPr>
          <p:spPr bwMode="auto">
            <a:xfrm>
              <a:off x="1683471" y="5061731"/>
              <a:ext cx="1369643" cy="42744"/>
            </a:xfrm>
            <a:custGeom>
              <a:avLst/>
              <a:gdLst>
                <a:gd name="T0" fmla="*/ 584 w 611"/>
                <a:gd name="T1" fmla="*/ 0 h 19"/>
                <a:gd name="T2" fmla="*/ 611 w 611"/>
                <a:gd name="T3" fmla="*/ 0 h 19"/>
                <a:gd name="T4" fmla="*/ 611 w 611"/>
                <a:gd name="T5" fmla="*/ 19 h 19"/>
                <a:gd name="T6" fmla="*/ 584 w 611"/>
                <a:gd name="T7" fmla="*/ 19 h 19"/>
                <a:gd name="T8" fmla="*/ 584 w 611"/>
                <a:gd name="T9" fmla="*/ 0 h 19"/>
                <a:gd name="T10" fmla="*/ 530 w 611"/>
                <a:gd name="T11" fmla="*/ 0 h 19"/>
                <a:gd name="T12" fmla="*/ 558 w 611"/>
                <a:gd name="T13" fmla="*/ 0 h 19"/>
                <a:gd name="T14" fmla="*/ 558 w 611"/>
                <a:gd name="T15" fmla="*/ 19 h 19"/>
                <a:gd name="T16" fmla="*/ 530 w 611"/>
                <a:gd name="T17" fmla="*/ 19 h 19"/>
                <a:gd name="T18" fmla="*/ 530 w 611"/>
                <a:gd name="T19" fmla="*/ 0 h 19"/>
                <a:gd name="T20" fmla="*/ 478 w 611"/>
                <a:gd name="T21" fmla="*/ 0 h 19"/>
                <a:gd name="T22" fmla="*/ 504 w 611"/>
                <a:gd name="T23" fmla="*/ 0 h 19"/>
                <a:gd name="T24" fmla="*/ 504 w 611"/>
                <a:gd name="T25" fmla="*/ 19 h 19"/>
                <a:gd name="T26" fmla="*/ 478 w 611"/>
                <a:gd name="T27" fmla="*/ 19 h 19"/>
                <a:gd name="T28" fmla="*/ 478 w 611"/>
                <a:gd name="T29" fmla="*/ 0 h 19"/>
                <a:gd name="T30" fmla="*/ 424 w 611"/>
                <a:gd name="T31" fmla="*/ 0 h 19"/>
                <a:gd name="T32" fmla="*/ 452 w 611"/>
                <a:gd name="T33" fmla="*/ 0 h 19"/>
                <a:gd name="T34" fmla="*/ 452 w 611"/>
                <a:gd name="T35" fmla="*/ 19 h 19"/>
                <a:gd name="T36" fmla="*/ 424 w 611"/>
                <a:gd name="T37" fmla="*/ 19 h 19"/>
                <a:gd name="T38" fmla="*/ 424 w 611"/>
                <a:gd name="T39" fmla="*/ 0 h 19"/>
                <a:gd name="T40" fmla="*/ 371 w 611"/>
                <a:gd name="T41" fmla="*/ 0 h 19"/>
                <a:gd name="T42" fmla="*/ 398 w 611"/>
                <a:gd name="T43" fmla="*/ 0 h 19"/>
                <a:gd name="T44" fmla="*/ 398 w 611"/>
                <a:gd name="T45" fmla="*/ 19 h 19"/>
                <a:gd name="T46" fmla="*/ 371 w 611"/>
                <a:gd name="T47" fmla="*/ 19 h 19"/>
                <a:gd name="T48" fmla="*/ 371 w 611"/>
                <a:gd name="T49" fmla="*/ 0 h 19"/>
                <a:gd name="T50" fmla="*/ 319 w 611"/>
                <a:gd name="T51" fmla="*/ 0 h 19"/>
                <a:gd name="T52" fmla="*/ 345 w 611"/>
                <a:gd name="T53" fmla="*/ 0 h 19"/>
                <a:gd name="T54" fmla="*/ 345 w 611"/>
                <a:gd name="T55" fmla="*/ 19 h 19"/>
                <a:gd name="T56" fmla="*/ 319 w 611"/>
                <a:gd name="T57" fmla="*/ 19 h 19"/>
                <a:gd name="T58" fmla="*/ 319 w 611"/>
                <a:gd name="T59" fmla="*/ 0 h 19"/>
                <a:gd name="T60" fmla="*/ 265 w 611"/>
                <a:gd name="T61" fmla="*/ 0 h 19"/>
                <a:gd name="T62" fmla="*/ 291 w 611"/>
                <a:gd name="T63" fmla="*/ 0 h 19"/>
                <a:gd name="T64" fmla="*/ 291 w 611"/>
                <a:gd name="T65" fmla="*/ 19 h 19"/>
                <a:gd name="T66" fmla="*/ 265 w 611"/>
                <a:gd name="T67" fmla="*/ 19 h 19"/>
                <a:gd name="T68" fmla="*/ 265 w 611"/>
                <a:gd name="T69" fmla="*/ 0 h 19"/>
                <a:gd name="T70" fmla="*/ 213 w 611"/>
                <a:gd name="T71" fmla="*/ 0 h 19"/>
                <a:gd name="T72" fmla="*/ 239 w 611"/>
                <a:gd name="T73" fmla="*/ 0 h 19"/>
                <a:gd name="T74" fmla="*/ 239 w 611"/>
                <a:gd name="T75" fmla="*/ 19 h 19"/>
                <a:gd name="T76" fmla="*/ 213 w 611"/>
                <a:gd name="T77" fmla="*/ 19 h 19"/>
                <a:gd name="T78" fmla="*/ 213 w 611"/>
                <a:gd name="T79" fmla="*/ 0 h 19"/>
                <a:gd name="T80" fmla="*/ 158 w 611"/>
                <a:gd name="T81" fmla="*/ 0 h 19"/>
                <a:gd name="T82" fmla="*/ 185 w 611"/>
                <a:gd name="T83" fmla="*/ 0 h 19"/>
                <a:gd name="T84" fmla="*/ 185 w 611"/>
                <a:gd name="T85" fmla="*/ 19 h 19"/>
                <a:gd name="T86" fmla="*/ 158 w 611"/>
                <a:gd name="T87" fmla="*/ 19 h 19"/>
                <a:gd name="T88" fmla="*/ 158 w 611"/>
                <a:gd name="T89" fmla="*/ 0 h 19"/>
                <a:gd name="T90" fmla="*/ 106 w 611"/>
                <a:gd name="T91" fmla="*/ 0 h 19"/>
                <a:gd name="T92" fmla="*/ 132 w 611"/>
                <a:gd name="T93" fmla="*/ 0 h 19"/>
                <a:gd name="T94" fmla="*/ 132 w 611"/>
                <a:gd name="T95" fmla="*/ 19 h 19"/>
                <a:gd name="T96" fmla="*/ 106 w 611"/>
                <a:gd name="T97" fmla="*/ 19 h 19"/>
                <a:gd name="T98" fmla="*/ 106 w 611"/>
                <a:gd name="T99" fmla="*/ 0 h 19"/>
                <a:gd name="T100" fmla="*/ 52 w 611"/>
                <a:gd name="T101" fmla="*/ 0 h 19"/>
                <a:gd name="T102" fmla="*/ 78 w 611"/>
                <a:gd name="T103" fmla="*/ 0 h 19"/>
                <a:gd name="T104" fmla="*/ 78 w 611"/>
                <a:gd name="T105" fmla="*/ 19 h 19"/>
                <a:gd name="T106" fmla="*/ 52 w 611"/>
                <a:gd name="T107" fmla="*/ 19 h 19"/>
                <a:gd name="T108" fmla="*/ 52 w 611"/>
                <a:gd name="T109" fmla="*/ 0 h 19"/>
                <a:gd name="T110" fmla="*/ 0 w 611"/>
                <a:gd name="T111" fmla="*/ 0 h 19"/>
                <a:gd name="T112" fmla="*/ 26 w 611"/>
                <a:gd name="T113" fmla="*/ 0 h 19"/>
                <a:gd name="T114" fmla="*/ 26 w 611"/>
                <a:gd name="T115" fmla="*/ 19 h 19"/>
                <a:gd name="T116" fmla="*/ 0 w 611"/>
                <a:gd name="T117" fmla="*/ 19 h 19"/>
                <a:gd name="T118" fmla="*/ 0 w 611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1" h="19">
                  <a:moveTo>
                    <a:pt x="584" y="0"/>
                  </a:moveTo>
                  <a:lnTo>
                    <a:pt x="611" y="0"/>
                  </a:lnTo>
                  <a:lnTo>
                    <a:pt x="611" y="19"/>
                  </a:lnTo>
                  <a:lnTo>
                    <a:pt x="584" y="19"/>
                  </a:lnTo>
                  <a:lnTo>
                    <a:pt x="584" y="0"/>
                  </a:lnTo>
                  <a:close/>
                  <a:moveTo>
                    <a:pt x="530" y="0"/>
                  </a:moveTo>
                  <a:lnTo>
                    <a:pt x="558" y="0"/>
                  </a:lnTo>
                  <a:lnTo>
                    <a:pt x="558" y="19"/>
                  </a:lnTo>
                  <a:lnTo>
                    <a:pt x="530" y="19"/>
                  </a:lnTo>
                  <a:lnTo>
                    <a:pt x="530" y="0"/>
                  </a:lnTo>
                  <a:close/>
                  <a:moveTo>
                    <a:pt x="478" y="0"/>
                  </a:moveTo>
                  <a:lnTo>
                    <a:pt x="504" y="0"/>
                  </a:lnTo>
                  <a:lnTo>
                    <a:pt x="504" y="19"/>
                  </a:lnTo>
                  <a:lnTo>
                    <a:pt x="478" y="19"/>
                  </a:lnTo>
                  <a:lnTo>
                    <a:pt x="478" y="0"/>
                  </a:lnTo>
                  <a:close/>
                  <a:moveTo>
                    <a:pt x="424" y="0"/>
                  </a:moveTo>
                  <a:lnTo>
                    <a:pt x="452" y="0"/>
                  </a:lnTo>
                  <a:lnTo>
                    <a:pt x="452" y="19"/>
                  </a:lnTo>
                  <a:lnTo>
                    <a:pt x="424" y="19"/>
                  </a:lnTo>
                  <a:lnTo>
                    <a:pt x="424" y="0"/>
                  </a:lnTo>
                  <a:close/>
                  <a:moveTo>
                    <a:pt x="371" y="0"/>
                  </a:moveTo>
                  <a:lnTo>
                    <a:pt x="398" y="0"/>
                  </a:lnTo>
                  <a:lnTo>
                    <a:pt x="398" y="19"/>
                  </a:lnTo>
                  <a:lnTo>
                    <a:pt x="371" y="19"/>
                  </a:lnTo>
                  <a:lnTo>
                    <a:pt x="371" y="0"/>
                  </a:lnTo>
                  <a:close/>
                  <a:moveTo>
                    <a:pt x="319" y="0"/>
                  </a:moveTo>
                  <a:lnTo>
                    <a:pt x="345" y="0"/>
                  </a:lnTo>
                  <a:lnTo>
                    <a:pt x="345" y="19"/>
                  </a:lnTo>
                  <a:lnTo>
                    <a:pt x="319" y="19"/>
                  </a:lnTo>
                  <a:lnTo>
                    <a:pt x="319" y="0"/>
                  </a:lnTo>
                  <a:close/>
                  <a:moveTo>
                    <a:pt x="265" y="0"/>
                  </a:moveTo>
                  <a:lnTo>
                    <a:pt x="291" y="0"/>
                  </a:lnTo>
                  <a:lnTo>
                    <a:pt x="291" y="19"/>
                  </a:lnTo>
                  <a:lnTo>
                    <a:pt x="265" y="19"/>
                  </a:lnTo>
                  <a:lnTo>
                    <a:pt x="265" y="0"/>
                  </a:lnTo>
                  <a:close/>
                  <a:moveTo>
                    <a:pt x="213" y="0"/>
                  </a:moveTo>
                  <a:lnTo>
                    <a:pt x="239" y="0"/>
                  </a:lnTo>
                  <a:lnTo>
                    <a:pt x="239" y="19"/>
                  </a:lnTo>
                  <a:lnTo>
                    <a:pt x="213" y="19"/>
                  </a:lnTo>
                  <a:lnTo>
                    <a:pt x="213" y="0"/>
                  </a:lnTo>
                  <a:close/>
                  <a:moveTo>
                    <a:pt x="158" y="0"/>
                  </a:moveTo>
                  <a:lnTo>
                    <a:pt x="185" y="0"/>
                  </a:lnTo>
                  <a:lnTo>
                    <a:pt x="185" y="19"/>
                  </a:lnTo>
                  <a:lnTo>
                    <a:pt x="158" y="19"/>
                  </a:lnTo>
                  <a:lnTo>
                    <a:pt x="158" y="0"/>
                  </a:lnTo>
                  <a:close/>
                  <a:moveTo>
                    <a:pt x="106" y="0"/>
                  </a:moveTo>
                  <a:lnTo>
                    <a:pt x="132" y="0"/>
                  </a:lnTo>
                  <a:lnTo>
                    <a:pt x="132" y="19"/>
                  </a:lnTo>
                  <a:lnTo>
                    <a:pt x="106" y="19"/>
                  </a:lnTo>
                  <a:lnTo>
                    <a:pt x="106" y="0"/>
                  </a:lnTo>
                  <a:close/>
                  <a:moveTo>
                    <a:pt x="52" y="0"/>
                  </a:moveTo>
                  <a:lnTo>
                    <a:pt x="78" y="0"/>
                  </a:lnTo>
                  <a:lnTo>
                    <a:pt x="78" y="19"/>
                  </a:lnTo>
                  <a:lnTo>
                    <a:pt x="52" y="19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26" y="0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57"/>
          <p:cNvSpPr>
            <a:spLocks/>
          </p:cNvSpPr>
          <p:nvPr/>
        </p:nvSpPr>
        <p:spPr bwMode="auto">
          <a:xfrm flipH="1">
            <a:off x="10082096" y="-18380"/>
            <a:ext cx="2554209" cy="2204104"/>
          </a:xfrm>
          <a:custGeom>
            <a:avLst/>
            <a:gdLst>
              <a:gd name="T0" fmla="*/ 217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7 w 555"/>
              <a:gd name="T9" fmla="*/ 0 h 369"/>
              <a:gd name="connsiteX0" fmla="*/ 3910 w 10000"/>
              <a:gd name="connsiteY0" fmla="*/ 0 h 10000"/>
              <a:gd name="connsiteX1" fmla="*/ 10000 w 10000"/>
              <a:gd name="connsiteY1" fmla="*/ 10000 h 10000"/>
              <a:gd name="connsiteX2" fmla="*/ 0 w 10000"/>
              <a:gd name="connsiteY2" fmla="*/ 10000 h 10000"/>
              <a:gd name="connsiteX3" fmla="*/ 3910 w 10000"/>
              <a:gd name="connsiteY3" fmla="*/ 0 h 10000"/>
              <a:gd name="connsiteX0" fmla="*/ 5475 w 10000"/>
              <a:gd name="connsiteY0" fmla="*/ 0 h 10451"/>
              <a:gd name="connsiteX1" fmla="*/ 10000 w 10000"/>
              <a:gd name="connsiteY1" fmla="*/ 10451 h 10451"/>
              <a:gd name="connsiteX2" fmla="*/ 0 w 10000"/>
              <a:gd name="connsiteY2" fmla="*/ 10451 h 10451"/>
              <a:gd name="connsiteX3" fmla="*/ 5475 w 10000"/>
              <a:gd name="connsiteY3" fmla="*/ 0 h 10451"/>
              <a:gd name="connsiteX0" fmla="*/ 5174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5174 w 10000"/>
              <a:gd name="connsiteY3" fmla="*/ 0 h 10541"/>
              <a:gd name="connsiteX0" fmla="*/ 4820 w 10000"/>
              <a:gd name="connsiteY0" fmla="*/ 0 h 10541"/>
              <a:gd name="connsiteX1" fmla="*/ 10000 w 10000"/>
              <a:gd name="connsiteY1" fmla="*/ 10541 h 10541"/>
              <a:gd name="connsiteX2" fmla="*/ 0 w 10000"/>
              <a:gd name="connsiteY2" fmla="*/ 10541 h 10541"/>
              <a:gd name="connsiteX3" fmla="*/ 4820 w 10000"/>
              <a:gd name="connsiteY3" fmla="*/ 0 h 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541">
                <a:moveTo>
                  <a:pt x="4820" y="0"/>
                </a:moveTo>
                <a:lnTo>
                  <a:pt x="10000" y="10541"/>
                </a:lnTo>
                <a:lnTo>
                  <a:pt x="0" y="10541"/>
                </a:lnTo>
                <a:lnTo>
                  <a:pt x="4820" y="0"/>
                </a:lnTo>
                <a:close/>
              </a:path>
            </a:pathLst>
          </a:custGeom>
          <a:blipFill dpi="0"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 flipH="1">
            <a:off x="9138429" y="-3771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7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 flipH="1">
            <a:off x="8389402" y="0"/>
            <a:ext cx="1244111" cy="830124"/>
          </a:xfrm>
          <a:custGeom>
            <a:avLst/>
            <a:gdLst>
              <a:gd name="T0" fmla="*/ 216 w 555"/>
              <a:gd name="T1" fmla="*/ 0 h 369"/>
              <a:gd name="T2" fmla="*/ 338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6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6" y="0"/>
                </a:moveTo>
                <a:lnTo>
                  <a:pt x="338" y="0"/>
                </a:lnTo>
                <a:lnTo>
                  <a:pt x="555" y="369"/>
                </a:lnTo>
                <a:lnTo>
                  <a:pt x="0" y="369"/>
                </a:lnTo>
                <a:lnTo>
                  <a:pt x="216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 flipH="1">
            <a:off x="7156207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 flipH="1">
            <a:off x="10777928" y="801958"/>
            <a:ext cx="1244111" cy="1066338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 flipH="1">
            <a:off x="9402383" y="161843"/>
            <a:ext cx="1244111" cy="1066338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 flipH="1">
            <a:off x="8398862" y="801127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7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7" y="474"/>
                </a:lnTo>
                <a:lnTo>
                  <a:pt x="0" y="0"/>
                </a:lnTo>
                <a:close/>
              </a:path>
            </a:pathLst>
          </a:custGeom>
          <a:solidFill>
            <a:srgbClr val="46B3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 flipH="1">
            <a:off x="7471102" y="807779"/>
            <a:ext cx="1867287" cy="1600467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blipFill dpi="0" rotWithShape="1">
            <a:blip r:embed="rId8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 flipH="1">
            <a:off x="5912096" y="830123"/>
            <a:ext cx="1244111" cy="1066338"/>
          </a:xfrm>
          <a:custGeom>
            <a:avLst/>
            <a:gdLst>
              <a:gd name="T0" fmla="*/ 0 w 555"/>
              <a:gd name="T1" fmla="*/ 0 h 474"/>
              <a:gd name="T2" fmla="*/ 555 w 555"/>
              <a:gd name="T3" fmla="*/ 0 h 474"/>
              <a:gd name="T4" fmla="*/ 278 w 555"/>
              <a:gd name="T5" fmla="*/ 474 h 474"/>
              <a:gd name="T6" fmla="*/ 0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0" y="0"/>
                </a:moveTo>
                <a:lnTo>
                  <a:pt x="555" y="0"/>
                </a:lnTo>
                <a:lnTo>
                  <a:pt x="278" y="474"/>
                </a:lnTo>
                <a:lnTo>
                  <a:pt x="0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 flipH="1">
            <a:off x="9531354" y="4044349"/>
            <a:ext cx="2226613" cy="1908449"/>
          </a:xfrm>
          <a:custGeom>
            <a:avLst/>
            <a:gdLst>
              <a:gd name="T0" fmla="*/ 277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7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7" y="0"/>
                </a:moveTo>
                <a:lnTo>
                  <a:pt x="555" y="474"/>
                </a:lnTo>
                <a:lnTo>
                  <a:pt x="0" y="474"/>
                </a:lnTo>
                <a:lnTo>
                  <a:pt x="277" y="0"/>
                </a:lnTo>
                <a:close/>
              </a:path>
            </a:pathLst>
          </a:custGeom>
          <a:blipFill dpi="0" rotWithShape="1"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 flipH="1">
            <a:off x="10716016" y="5968547"/>
            <a:ext cx="1473999" cy="1266043"/>
          </a:xfrm>
          <a:custGeom>
            <a:avLst/>
            <a:gdLst>
              <a:gd name="T0" fmla="*/ 278 w 555"/>
              <a:gd name="T1" fmla="*/ 0 h 475"/>
              <a:gd name="T2" fmla="*/ 555 w 555"/>
              <a:gd name="T3" fmla="*/ 475 h 475"/>
              <a:gd name="T4" fmla="*/ 0 w 555"/>
              <a:gd name="T5" fmla="*/ 475 h 475"/>
              <a:gd name="T6" fmla="*/ 278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278" y="0"/>
                </a:moveTo>
                <a:lnTo>
                  <a:pt x="555" y="475"/>
                </a:lnTo>
                <a:lnTo>
                  <a:pt x="0" y="475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 flipH="1">
            <a:off x="11403108" y="-21769"/>
            <a:ext cx="970631" cy="830124"/>
          </a:xfrm>
          <a:custGeom>
            <a:avLst/>
            <a:gdLst>
              <a:gd name="T0" fmla="*/ 0 w 433"/>
              <a:gd name="T1" fmla="*/ 0 h 369"/>
              <a:gd name="T2" fmla="*/ 433 w 433"/>
              <a:gd name="T3" fmla="*/ 0 h 369"/>
              <a:gd name="T4" fmla="*/ 216 w 433"/>
              <a:gd name="T5" fmla="*/ 369 h 369"/>
              <a:gd name="T6" fmla="*/ 0 w 433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3" h="369">
                <a:moveTo>
                  <a:pt x="0" y="0"/>
                </a:moveTo>
                <a:lnTo>
                  <a:pt x="433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78D5E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 flipH="1">
            <a:off x="7904482" y="0"/>
            <a:ext cx="968388" cy="830124"/>
          </a:xfrm>
          <a:custGeom>
            <a:avLst/>
            <a:gdLst>
              <a:gd name="T0" fmla="*/ 0 w 432"/>
              <a:gd name="T1" fmla="*/ 0 h 369"/>
              <a:gd name="T2" fmla="*/ 432 w 432"/>
              <a:gd name="T3" fmla="*/ 0 h 369"/>
              <a:gd name="T4" fmla="*/ 217 w 432"/>
              <a:gd name="T5" fmla="*/ 369 h 369"/>
              <a:gd name="T6" fmla="*/ 0 w 432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369">
                <a:moveTo>
                  <a:pt x="0" y="0"/>
                </a:moveTo>
                <a:lnTo>
                  <a:pt x="432" y="0"/>
                </a:lnTo>
                <a:lnTo>
                  <a:pt x="217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 flipH="1">
            <a:off x="6674254" y="0"/>
            <a:ext cx="966147" cy="830124"/>
          </a:xfrm>
          <a:custGeom>
            <a:avLst/>
            <a:gdLst>
              <a:gd name="T0" fmla="*/ 0 w 431"/>
              <a:gd name="T1" fmla="*/ 0 h 369"/>
              <a:gd name="T2" fmla="*/ 431 w 431"/>
              <a:gd name="T3" fmla="*/ 0 h 369"/>
              <a:gd name="T4" fmla="*/ 216 w 431"/>
              <a:gd name="T5" fmla="*/ 369 h 369"/>
              <a:gd name="T6" fmla="*/ 0 w 431"/>
              <a:gd name="T7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369">
                <a:moveTo>
                  <a:pt x="0" y="0"/>
                </a:moveTo>
                <a:lnTo>
                  <a:pt x="431" y="0"/>
                </a:lnTo>
                <a:lnTo>
                  <a:pt x="216" y="369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 flipH="1">
            <a:off x="5912096" y="0"/>
            <a:ext cx="1244111" cy="830124"/>
          </a:xfrm>
          <a:custGeom>
            <a:avLst/>
            <a:gdLst>
              <a:gd name="T0" fmla="*/ 215 w 555"/>
              <a:gd name="T1" fmla="*/ 0 h 369"/>
              <a:gd name="T2" fmla="*/ 339 w 555"/>
              <a:gd name="T3" fmla="*/ 0 h 369"/>
              <a:gd name="T4" fmla="*/ 555 w 555"/>
              <a:gd name="T5" fmla="*/ 369 h 369"/>
              <a:gd name="T6" fmla="*/ 0 w 555"/>
              <a:gd name="T7" fmla="*/ 369 h 369"/>
              <a:gd name="T8" fmla="*/ 215 w 555"/>
              <a:gd name="T9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369">
                <a:moveTo>
                  <a:pt x="215" y="0"/>
                </a:moveTo>
                <a:lnTo>
                  <a:pt x="339" y="0"/>
                </a:lnTo>
                <a:lnTo>
                  <a:pt x="555" y="369"/>
                </a:lnTo>
                <a:lnTo>
                  <a:pt x="0" y="369"/>
                </a:lnTo>
                <a:lnTo>
                  <a:pt x="215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任意多边形 83"/>
          <p:cNvSpPr>
            <a:spLocks/>
          </p:cNvSpPr>
          <p:nvPr/>
        </p:nvSpPr>
        <p:spPr bwMode="auto">
          <a:xfrm flipH="1">
            <a:off x="8589470" y="2114275"/>
            <a:ext cx="3663173" cy="3143530"/>
          </a:xfrm>
          <a:custGeom>
            <a:avLst/>
            <a:gdLst>
              <a:gd name="connsiteX0" fmla="*/ 0 w 2490463"/>
              <a:gd name="connsiteY0" fmla="*/ 1068588 h 2137176"/>
              <a:gd name="connsiteX1" fmla="*/ 1244111 w 2490463"/>
              <a:gd name="connsiteY1" fmla="*/ 1068588 h 2137176"/>
              <a:gd name="connsiteX2" fmla="*/ 623176 w 2490463"/>
              <a:gd name="connsiteY2" fmla="*/ 2137176 h 2137176"/>
              <a:gd name="connsiteX3" fmla="*/ 1867287 w 2490463"/>
              <a:gd name="connsiteY3" fmla="*/ 0 h 2137176"/>
              <a:gd name="connsiteX4" fmla="*/ 2490463 w 2490463"/>
              <a:gd name="connsiteY4" fmla="*/ 1068588 h 2137176"/>
              <a:gd name="connsiteX5" fmla="*/ 1244111 w 2490463"/>
              <a:gd name="connsiteY5" fmla="*/ 1068588 h 213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463" h="2137176">
                <a:moveTo>
                  <a:pt x="0" y="1068588"/>
                </a:moveTo>
                <a:lnTo>
                  <a:pt x="1244111" y="1068588"/>
                </a:lnTo>
                <a:lnTo>
                  <a:pt x="623176" y="2137176"/>
                </a:lnTo>
                <a:close/>
                <a:moveTo>
                  <a:pt x="1867287" y="0"/>
                </a:moveTo>
                <a:lnTo>
                  <a:pt x="2490463" y="1068588"/>
                </a:lnTo>
                <a:lnTo>
                  <a:pt x="1244111" y="1068588"/>
                </a:lnTo>
                <a:close/>
              </a:path>
            </a:pathLst>
          </a:custGeom>
          <a:blipFill dpi="0" rotWithShape="1">
            <a:blip r:embed="rId10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 flipH="1">
            <a:off x="11445319" y="5957097"/>
            <a:ext cx="1405404" cy="1266043"/>
          </a:xfrm>
          <a:custGeom>
            <a:avLst/>
            <a:gdLst>
              <a:gd name="T0" fmla="*/ 0 w 555"/>
              <a:gd name="T1" fmla="*/ 0 h 475"/>
              <a:gd name="T2" fmla="*/ 555 w 555"/>
              <a:gd name="T3" fmla="*/ 0 h 475"/>
              <a:gd name="T4" fmla="*/ 277 w 555"/>
              <a:gd name="T5" fmla="*/ 475 h 475"/>
              <a:gd name="T6" fmla="*/ 0 w 555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5">
                <a:moveTo>
                  <a:pt x="0" y="0"/>
                </a:moveTo>
                <a:lnTo>
                  <a:pt x="555" y="0"/>
                </a:lnTo>
                <a:lnTo>
                  <a:pt x="277" y="475"/>
                </a:lnTo>
                <a:lnTo>
                  <a:pt x="0" y="0"/>
                </a:lnTo>
                <a:close/>
              </a:path>
            </a:pathLst>
          </a:custGeom>
          <a:solidFill>
            <a:srgbClr val="D6F9F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9614658-4A06-4826-9BD7-6757D1B9A5B2}"/>
              </a:ext>
            </a:extLst>
          </p:cNvPr>
          <p:cNvGrpSpPr/>
          <p:nvPr/>
        </p:nvGrpSpPr>
        <p:grpSpPr>
          <a:xfrm>
            <a:off x="8949655" y="3748478"/>
            <a:ext cx="1244111" cy="2134926"/>
            <a:chOff x="8717177" y="3748478"/>
            <a:chExt cx="1244111" cy="2134926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 flipH="1">
              <a:off x="8717177" y="3748478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 flipH="1">
              <a:off x="8717177" y="4814816"/>
              <a:ext cx="1244111" cy="1068588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8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8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62">
            <a:extLst>
              <a:ext uri="{FF2B5EF4-FFF2-40B4-BE49-F238E27FC236}">
                <a16:creationId xmlns:a16="http://schemas.microsoft.com/office/drawing/2014/main" id="{ED7F4294-FB58-409A-B21C-4E24EB4F5CF6}"/>
              </a:ext>
            </a:extLst>
          </p:cNvPr>
          <p:cNvSpPr>
            <a:spLocks/>
          </p:cNvSpPr>
          <p:nvPr/>
        </p:nvSpPr>
        <p:spPr bwMode="auto">
          <a:xfrm flipH="1">
            <a:off x="11894074" y="-36086"/>
            <a:ext cx="975162" cy="835819"/>
          </a:xfrm>
          <a:custGeom>
            <a:avLst/>
            <a:gdLst>
              <a:gd name="T0" fmla="*/ 278 w 555"/>
              <a:gd name="T1" fmla="*/ 0 h 474"/>
              <a:gd name="T2" fmla="*/ 555 w 555"/>
              <a:gd name="T3" fmla="*/ 474 h 474"/>
              <a:gd name="T4" fmla="*/ 0 w 555"/>
              <a:gd name="T5" fmla="*/ 474 h 474"/>
              <a:gd name="T6" fmla="*/ 278 w 555"/>
              <a:gd name="T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5" h="474">
                <a:moveTo>
                  <a:pt x="278" y="0"/>
                </a:moveTo>
                <a:lnTo>
                  <a:pt x="555" y="474"/>
                </a:lnTo>
                <a:lnTo>
                  <a:pt x="0" y="474"/>
                </a:lnTo>
                <a:lnTo>
                  <a:pt x="278" y="0"/>
                </a:lnTo>
                <a:close/>
              </a:path>
            </a:pathLst>
          </a:custGeom>
          <a:solidFill>
            <a:srgbClr val="89E2F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73C2DC1B-3710-40C6-B509-8DDFE21FEABD}"/>
              </a:ext>
            </a:extLst>
          </p:cNvPr>
          <p:cNvSpPr/>
          <p:nvPr/>
        </p:nvSpPr>
        <p:spPr>
          <a:xfrm>
            <a:off x="884903" y="1750142"/>
            <a:ext cx="1091381" cy="3746090"/>
          </a:xfrm>
          <a:custGeom>
            <a:avLst/>
            <a:gdLst>
              <a:gd name="connsiteX0" fmla="*/ 1081549 w 1091381"/>
              <a:gd name="connsiteY0" fmla="*/ 363793 h 3746090"/>
              <a:gd name="connsiteX1" fmla="*/ 1081549 w 1091381"/>
              <a:gd name="connsiteY1" fmla="*/ 0 h 3746090"/>
              <a:gd name="connsiteX2" fmla="*/ 0 w 1091381"/>
              <a:gd name="connsiteY2" fmla="*/ 0 h 3746090"/>
              <a:gd name="connsiteX3" fmla="*/ 0 w 1091381"/>
              <a:gd name="connsiteY3" fmla="*/ 3746090 h 3746090"/>
              <a:gd name="connsiteX4" fmla="*/ 1091381 w 1091381"/>
              <a:gd name="connsiteY4" fmla="*/ 3746090 h 3746090"/>
              <a:gd name="connsiteX5" fmla="*/ 1091381 w 1091381"/>
              <a:gd name="connsiteY5" fmla="*/ 3392129 h 374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1381" h="3746090">
                <a:moveTo>
                  <a:pt x="1081549" y="363793"/>
                </a:moveTo>
                <a:lnTo>
                  <a:pt x="1081549" y="0"/>
                </a:lnTo>
                <a:lnTo>
                  <a:pt x="0" y="0"/>
                </a:lnTo>
                <a:lnTo>
                  <a:pt x="0" y="3746090"/>
                </a:lnTo>
                <a:lnTo>
                  <a:pt x="1091381" y="3746090"/>
                </a:lnTo>
                <a:lnTo>
                  <a:pt x="1091381" y="339212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8CAAD78-753D-4BFF-9218-41AE2F44D08B}"/>
              </a:ext>
            </a:extLst>
          </p:cNvPr>
          <p:cNvSpPr txBox="1"/>
          <p:nvPr/>
        </p:nvSpPr>
        <p:spPr>
          <a:xfrm>
            <a:off x="1514619" y="2430575"/>
            <a:ext cx="923330" cy="2521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/>
              <a:t>CONTENT</a:t>
            </a:r>
            <a:endParaRPr lang="zh-CN" altLang="en-US" sz="4800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9D7D8DE1-2082-4C20-8221-0A5DEA7F9341}"/>
              </a:ext>
            </a:extLst>
          </p:cNvPr>
          <p:cNvSpPr/>
          <p:nvPr/>
        </p:nvSpPr>
        <p:spPr>
          <a:xfrm>
            <a:off x="3034042" y="1744663"/>
            <a:ext cx="576064" cy="576064"/>
          </a:xfrm>
          <a:prstGeom prst="ellipse">
            <a:avLst/>
          </a:prstGeom>
          <a:solidFill>
            <a:srgbClr val="46B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/>
              <a:t>1</a:t>
            </a:r>
            <a:endParaRPr lang="zh-CN" altLang="en-US" sz="3200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8044B426-45E7-469E-961C-496AC43CF20B}"/>
              </a:ext>
            </a:extLst>
          </p:cNvPr>
          <p:cNvSpPr/>
          <p:nvPr/>
        </p:nvSpPr>
        <p:spPr>
          <a:xfrm>
            <a:off x="3034042" y="2803248"/>
            <a:ext cx="576064" cy="576064"/>
          </a:xfrm>
          <a:prstGeom prst="ellipse">
            <a:avLst/>
          </a:prstGeom>
          <a:solidFill>
            <a:srgbClr val="89E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/>
              <a:t>2</a:t>
            </a:r>
            <a:endParaRPr lang="zh-CN" altLang="en-US" sz="3200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3B49CA73-9AD5-4092-9070-35B7C6B8F661}"/>
              </a:ext>
            </a:extLst>
          </p:cNvPr>
          <p:cNvSpPr/>
          <p:nvPr/>
        </p:nvSpPr>
        <p:spPr>
          <a:xfrm>
            <a:off x="3034042" y="3861833"/>
            <a:ext cx="576064" cy="576064"/>
          </a:xfrm>
          <a:prstGeom prst="ellipse">
            <a:avLst/>
          </a:prstGeom>
          <a:solidFill>
            <a:srgbClr val="46B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/>
              <a:t>3</a:t>
            </a:r>
            <a:endParaRPr lang="zh-CN" altLang="en-US" sz="3200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27DBD0BC-500E-47F2-B3D6-123A77747998}"/>
              </a:ext>
            </a:extLst>
          </p:cNvPr>
          <p:cNvSpPr/>
          <p:nvPr/>
        </p:nvSpPr>
        <p:spPr>
          <a:xfrm>
            <a:off x="3034042" y="4920419"/>
            <a:ext cx="576064" cy="576064"/>
          </a:xfrm>
          <a:prstGeom prst="ellipse">
            <a:avLst/>
          </a:prstGeom>
          <a:solidFill>
            <a:srgbClr val="89E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/>
              <a:t>4</a:t>
            </a:r>
            <a:endParaRPr lang="zh-CN" altLang="en-US" sz="3200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F2C2F3E-59EE-431F-9430-89294AE7F6AD}"/>
              </a:ext>
            </a:extLst>
          </p:cNvPr>
          <p:cNvGrpSpPr/>
          <p:nvPr/>
        </p:nvGrpSpPr>
        <p:grpSpPr>
          <a:xfrm>
            <a:off x="3851710" y="1731652"/>
            <a:ext cx="2558649" cy="602085"/>
            <a:chOff x="3851710" y="1848028"/>
            <a:chExt cx="2558649" cy="602085"/>
          </a:xfrm>
        </p:grpSpPr>
        <p:sp>
          <p:nvSpPr>
            <p:cNvPr id="100" name="MH_Entry_1">
              <a:extLst>
                <a:ext uri="{FF2B5EF4-FFF2-40B4-BE49-F238E27FC236}">
                  <a16:creationId xmlns:a16="http://schemas.microsoft.com/office/drawing/2014/main" id="{61B1F395-C710-4899-8759-2195C03876C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26332" y="1848028"/>
              <a:ext cx="2466542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年度</a:t>
              </a:r>
              <a:r>
                <a:rPr lang="zh-CN" altLang="en-US" sz="2400" spc="30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工作概述</a:t>
              </a:r>
              <a:endPara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360224DC-C056-4033-B707-3CB1E8DB1A4F}"/>
                </a:ext>
              </a:extLst>
            </p:cNvPr>
            <p:cNvSpPr/>
            <p:nvPr/>
          </p:nvSpPr>
          <p:spPr>
            <a:xfrm>
              <a:off x="3851710" y="2203892"/>
              <a:ext cx="255864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83EFD3D-4F2D-4D23-80BA-3DD10E505527}"/>
              </a:ext>
            </a:extLst>
          </p:cNvPr>
          <p:cNvGrpSpPr/>
          <p:nvPr/>
        </p:nvGrpSpPr>
        <p:grpSpPr>
          <a:xfrm>
            <a:off x="3851710" y="2786601"/>
            <a:ext cx="2558649" cy="602085"/>
            <a:chOff x="3851710" y="1848028"/>
            <a:chExt cx="2558649" cy="602085"/>
          </a:xfrm>
        </p:grpSpPr>
        <p:sp>
          <p:nvSpPr>
            <p:cNvPr id="105" name="MH_Entry_1">
              <a:extLst>
                <a:ext uri="{FF2B5EF4-FFF2-40B4-BE49-F238E27FC236}">
                  <a16:creationId xmlns:a16="http://schemas.microsoft.com/office/drawing/2014/main" id="{38D5556E-2A33-4734-9AA1-7DB2B62FAC5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926332" y="1848028"/>
              <a:ext cx="2466542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spc="30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C36EFE82-56FB-4B0E-92EE-8793CBDA08CD}"/>
                </a:ext>
              </a:extLst>
            </p:cNvPr>
            <p:cNvSpPr/>
            <p:nvPr/>
          </p:nvSpPr>
          <p:spPr>
            <a:xfrm>
              <a:off x="3851710" y="2203892"/>
              <a:ext cx="255864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 panose="020B0503020204020204" pitchFamily="34" charset="-122"/>
                  <a:sym typeface="Arial" panose="020B0604020202020204" pitchFamily="34" charset="0"/>
                </a:rPr>
                <a:t>COMPLETION OF WORK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8D54474-1543-4E6F-8673-68E2317D10EA}"/>
              </a:ext>
            </a:extLst>
          </p:cNvPr>
          <p:cNvGrpSpPr/>
          <p:nvPr/>
        </p:nvGrpSpPr>
        <p:grpSpPr>
          <a:xfrm>
            <a:off x="3851710" y="3858893"/>
            <a:ext cx="2558649" cy="602085"/>
            <a:chOff x="3851710" y="1848028"/>
            <a:chExt cx="2558649" cy="602085"/>
          </a:xfrm>
        </p:grpSpPr>
        <p:sp>
          <p:nvSpPr>
            <p:cNvPr id="108" name="MH_Entry_1">
              <a:extLst>
                <a:ext uri="{FF2B5EF4-FFF2-40B4-BE49-F238E27FC236}">
                  <a16:creationId xmlns:a16="http://schemas.microsoft.com/office/drawing/2014/main" id="{D89B15A6-B555-412D-A6B1-8EB3077A488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926332" y="1848028"/>
              <a:ext cx="2466542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spc="30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成功项目展示</a:t>
              </a:r>
              <a:endPara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0DF326C1-7E67-46D5-8A24-9DFD5ADB9012}"/>
                </a:ext>
              </a:extLst>
            </p:cNvPr>
            <p:cNvSpPr/>
            <p:nvPr/>
          </p:nvSpPr>
          <p:spPr>
            <a:xfrm>
              <a:off x="3851710" y="2203892"/>
              <a:ext cx="255864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 panose="020B0503020204020204" pitchFamily="34" charset="-122"/>
                  <a:sym typeface="Arial" panose="020B0604020202020204" pitchFamily="34" charset="0"/>
                </a:rPr>
                <a:t>SUCCESSFUL PROJECT 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A7B244F-6DFD-4A7F-9A01-8E8D96093FA4}"/>
              </a:ext>
            </a:extLst>
          </p:cNvPr>
          <p:cNvGrpSpPr/>
          <p:nvPr/>
        </p:nvGrpSpPr>
        <p:grpSpPr>
          <a:xfrm>
            <a:off x="3851710" y="4881607"/>
            <a:ext cx="2558649" cy="602085"/>
            <a:chOff x="3851710" y="1848028"/>
            <a:chExt cx="2558649" cy="602085"/>
          </a:xfrm>
        </p:grpSpPr>
        <p:sp>
          <p:nvSpPr>
            <p:cNvPr id="111" name="MH_Entry_1">
              <a:extLst>
                <a:ext uri="{FF2B5EF4-FFF2-40B4-BE49-F238E27FC236}">
                  <a16:creationId xmlns:a16="http://schemas.microsoft.com/office/drawing/2014/main" id="{2B1078C5-B5AF-42F5-B44E-13DCCDFD952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926332" y="1848028"/>
              <a:ext cx="2466542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spc="30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明年工作计划</a:t>
              </a:r>
              <a:endPara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4F9DF68-6B82-4D1B-9ADE-AEE6BA824AF5}"/>
                </a:ext>
              </a:extLst>
            </p:cNvPr>
            <p:cNvSpPr/>
            <p:nvPr/>
          </p:nvSpPr>
          <p:spPr>
            <a:xfrm>
              <a:off x="3851710" y="2203892"/>
              <a:ext cx="255864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微软雅黑" panose="020B0503020204020204" pitchFamily="34" charset="-122"/>
                  <a:sym typeface="Arial" panose="020B0604020202020204" pitchFamily="34" charset="0"/>
                </a:rPr>
                <a:t>NEXT YEAR WORK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138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60E065D-383B-4C67-A41B-5CA16237CD2E}"/>
              </a:ext>
            </a:extLst>
          </p:cNvPr>
          <p:cNvGrpSpPr/>
          <p:nvPr/>
        </p:nvGrpSpPr>
        <p:grpSpPr>
          <a:xfrm flipH="1">
            <a:off x="-123353" y="-36086"/>
            <a:ext cx="7102159" cy="7270676"/>
            <a:chOff x="5912096" y="-36086"/>
            <a:chExt cx="7102159" cy="7270676"/>
          </a:xfrm>
        </p:grpSpPr>
        <p:grpSp>
          <p:nvGrpSpPr>
            <p:cNvPr id="3" name="组合 2"/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0"/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"/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4"/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6"/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Freeform 57"/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任意多边形 83"/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7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E9614658-4A06-4826-9BD7-6757D1B9A5B2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Freeform 62">
              <a:extLst>
                <a:ext uri="{FF2B5EF4-FFF2-40B4-BE49-F238E27FC236}">
                  <a16:creationId xmlns:a16="http://schemas.microsoft.com/office/drawing/2014/main" id="{ED7F4294-FB58-409A-B21C-4E24EB4F5CF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73C2DC1B-3710-40C6-B509-8DDFE21FEABD}"/>
              </a:ext>
            </a:extLst>
          </p:cNvPr>
          <p:cNvSpPr/>
          <p:nvPr/>
        </p:nvSpPr>
        <p:spPr>
          <a:xfrm flipH="1">
            <a:off x="9670752" y="1422181"/>
            <a:ext cx="2186169" cy="4388288"/>
          </a:xfrm>
          <a:custGeom>
            <a:avLst/>
            <a:gdLst>
              <a:gd name="connsiteX0" fmla="*/ 1081549 w 1091381"/>
              <a:gd name="connsiteY0" fmla="*/ 363793 h 3746090"/>
              <a:gd name="connsiteX1" fmla="*/ 1081549 w 1091381"/>
              <a:gd name="connsiteY1" fmla="*/ 0 h 3746090"/>
              <a:gd name="connsiteX2" fmla="*/ 0 w 1091381"/>
              <a:gd name="connsiteY2" fmla="*/ 0 h 3746090"/>
              <a:gd name="connsiteX3" fmla="*/ 0 w 1091381"/>
              <a:gd name="connsiteY3" fmla="*/ 3746090 h 3746090"/>
              <a:gd name="connsiteX4" fmla="*/ 1091381 w 1091381"/>
              <a:gd name="connsiteY4" fmla="*/ 3746090 h 3746090"/>
              <a:gd name="connsiteX5" fmla="*/ 1091381 w 1091381"/>
              <a:gd name="connsiteY5" fmla="*/ 3392129 h 374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1381" h="3746090">
                <a:moveTo>
                  <a:pt x="1081549" y="363793"/>
                </a:moveTo>
                <a:lnTo>
                  <a:pt x="1081549" y="0"/>
                </a:lnTo>
                <a:lnTo>
                  <a:pt x="0" y="0"/>
                </a:lnTo>
                <a:lnTo>
                  <a:pt x="0" y="3746090"/>
                </a:lnTo>
                <a:lnTo>
                  <a:pt x="1091381" y="3746090"/>
                </a:lnTo>
                <a:lnTo>
                  <a:pt x="1091381" y="339212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MH_Entry_1">
            <a:extLst>
              <a:ext uri="{FF2B5EF4-FFF2-40B4-BE49-F238E27FC236}">
                <a16:creationId xmlns:a16="http://schemas.microsoft.com/office/drawing/2014/main" id="{61B1F395-C710-4899-8759-2195C03876C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15881" y="3710414"/>
            <a:ext cx="4547955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540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r>
              <a:rPr lang="zh-CN" altLang="en-US" sz="5400" spc="3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工作概述</a:t>
            </a:r>
            <a:endParaRPr lang="en-US" altLang="zh-CN" sz="5400" spc="3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360224DC-C056-4033-B707-3CB1E8DB1A4F}"/>
              </a:ext>
            </a:extLst>
          </p:cNvPr>
          <p:cNvSpPr/>
          <p:nvPr/>
        </p:nvSpPr>
        <p:spPr>
          <a:xfrm>
            <a:off x="6215880" y="4755077"/>
            <a:ext cx="43648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3E594E9-B857-402F-B7B8-D3195C0CB917}"/>
              </a:ext>
            </a:extLst>
          </p:cNvPr>
          <p:cNvSpPr txBox="1"/>
          <p:nvPr/>
        </p:nvSpPr>
        <p:spPr>
          <a:xfrm>
            <a:off x="8827902" y="1676680"/>
            <a:ext cx="205548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/>
              <a:t>01</a:t>
            </a:r>
            <a:endParaRPr lang="zh-CN" altLang="en-US" sz="13800"/>
          </a:p>
        </p:txBody>
      </p:sp>
    </p:spTree>
    <p:extLst>
      <p:ext uri="{BB962C8B-B14F-4D97-AF65-F5344CB8AC3E}">
        <p14:creationId xmlns:p14="http://schemas.microsoft.com/office/powerpoint/2010/main" val="1918145889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关注公众号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关注公众号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关注公众号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关注公众号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关注公众号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47D0CF7-98A1-45C5-A359-DA3757577104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FAAFA4C-E1FF-4774-A579-2F22BC588035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8">
              <a:extLst>
                <a:ext uri="{FF2B5EF4-FFF2-40B4-BE49-F238E27FC236}">
                  <a16:creationId xmlns:a16="http://schemas.microsoft.com/office/drawing/2014/main" id="{AD5BAD7F-0B33-42C2-8190-3D313CE8ECC5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</a:t>
              </a:r>
              <a:r>
                <a: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工作概述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8">
              <a:extLst>
                <a:ext uri="{FF2B5EF4-FFF2-40B4-BE49-F238E27FC236}">
                  <a16:creationId xmlns:a16="http://schemas.microsoft.com/office/drawing/2014/main" id="{E118CCBA-BCF3-41C7-A4B5-E5737A8266D3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09360B-22CD-4F80-ACB3-C7D9EC2D0D80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EB80731-F88E-44EE-B062-83EFA2D9AFBD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id="{1C3058E5-6C6F-4801-A01F-10E00A7BA6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A0BBE2BE-6381-484C-B4B3-D4855C82C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9E369227-7A31-45C8-9572-D5F540A14F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id="{5EC3EBFE-06FA-4A10-A965-B5333CA94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id="{02425292-7797-4CFD-9D5D-1AA8ECD20C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id="{DC0E6658-1F08-4193-82ED-E8803B5A3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id="{B482B011-7C2D-418A-A8BD-218007E21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3">
                <a:extLst>
                  <a:ext uri="{FF2B5EF4-FFF2-40B4-BE49-F238E27FC236}">
                    <a16:creationId xmlns:a16="http://schemas.microsoft.com/office/drawing/2014/main" id="{0780863A-6C5D-4B6B-BDAC-0FB94A67C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id="{B35984C2-9BA5-4959-9D9A-486D7E07ED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id="{AC45D3B8-7B7E-471A-888D-46BD0BEBD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id="{4A5E13C9-AA49-44D9-9394-2956825EAD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id="{6CDBA799-B872-4644-9D53-699EE906E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id="{D078900A-ED69-4AFC-A3BA-70C3FE9827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9">
                <a:extLst>
                  <a:ext uri="{FF2B5EF4-FFF2-40B4-BE49-F238E27FC236}">
                    <a16:creationId xmlns:a16="http://schemas.microsoft.com/office/drawing/2014/main" id="{7E8C7443-208D-48EF-A902-28585FE41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id="{11944C7E-B508-4F76-92F1-B33007F840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id="{287ED36B-0F1B-4D98-8FB0-B249BF3D0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2">
                <a:extLst>
                  <a:ext uri="{FF2B5EF4-FFF2-40B4-BE49-F238E27FC236}">
                    <a16:creationId xmlns:a16="http://schemas.microsoft.com/office/drawing/2014/main" id="{83C629F3-B047-4264-BD63-26444B6CA6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36ACC928-FA37-43A3-825C-EE32BC2D9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CD7DBB26-6796-4942-9855-9A8E34CB9D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">
                <a:extLst>
                  <a:ext uri="{FF2B5EF4-FFF2-40B4-BE49-F238E27FC236}">
                    <a16:creationId xmlns:a16="http://schemas.microsoft.com/office/drawing/2014/main" id="{C87F4017-9CBF-490E-988E-258614F36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6">
                <a:extLst>
                  <a:ext uri="{FF2B5EF4-FFF2-40B4-BE49-F238E27FC236}">
                    <a16:creationId xmlns:a16="http://schemas.microsoft.com/office/drawing/2014/main" id="{AD9A4632-F793-4E48-BE43-DC34A5D11C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7">
                <a:extLst>
                  <a:ext uri="{FF2B5EF4-FFF2-40B4-BE49-F238E27FC236}">
                    <a16:creationId xmlns:a16="http://schemas.microsoft.com/office/drawing/2014/main" id="{A0E04066-878C-4922-A328-11EE8EDE2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8">
                <a:extLst>
                  <a:ext uri="{FF2B5EF4-FFF2-40B4-BE49-F238E27FC236}">
                    <a16:creationId xmlns:a16="http://schemas.microsoft.com/office/drawing/2014/main" id="{CE4DB18D-89EE-4DEF-BCC4-B089489B99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9">
                <a:extLst>
                  <a:ext uri="{FF2B5EF4-FFF2-40B4-BE49-F238E27FC236}">
                    <a16:creationId xmlns:a16="http://schemas.microsoft.com/office/drawing/2014/main" id="{2DBC9FBB-E1E9-42EA-8CF7-A1F486177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0">
                <a:extLst>
                  <a:ext uri="{FF2B5EF4-FFF2-40B4-BE49-F238E27FC236}">
                    <a16:creationId xmlns:a16="http://schemas.microsoft.com/office/drawing/2014/main" id="{0E31DC1D-D13F-4849-8EB8-ABCB41F67D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1">
                <a:extLst>
                  <a:ext uri="{FF2B5EF4-FFF2-40B4-BE49-F238E27FC236}">
                    <a16:creationId xmlns:a16="http://schemas.microsoft.com/office/drawing/2014/main" id="{3088FF78-933D-4681-A40F-D38DA1348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2">
                <a:extLst>
                  <a:ext uri="{FF2B5EF4-FFF2-40B4-BE49-F238E27FC236}">
                    <a16:creationId xmlns:a16="http://schemas.microsoft.com/office/drawing/2014/main" id="{86F9FE8D-1143-42B0-8FC2-4C9817CBDA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id="{A0CE6578-DD60-42BB-A9EA-68B88ADEE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4">
                <a:extLst>
                  <a:ext uri="{FF2B5EF4-FFF2-40B4-BE49-F238E27FC236}">
                    <a16:creationId xmlns:a16="http://schemas.microsoft.com/office/drawing/2014/main" id="{8DFF2E50-4569-4E2B-8062-499140C9ED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5">
                <a:extLst>
                  <a:ext uri="{FF2B5EF4-FFF2-40B4-BE49-F238E27FC236}">
                    <a16:creationId xmlns:a16="http://schemas.microsoft.com/office/drawing/2014/main" id="{16787253-5178-4C67-AE12-E97AF1E91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6">
                <a:extLst>
                  <a:ext uri="{FF2B5EF4-FFF2-40B4-BE49-F238E27FC236}">
                    <a16:creationId xmlns:a16="http://schemas.microsoft.com/office/drawing/2014/main" id="{5529B3A9-8808-4813-A18C-43B730E361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7">
                <a:extLst>
                  <a:ext uri="{FF2B5EF4-FFF2-40B4-BE49-F238E27FC236}">
                    <a16:creationId xmlns:a16="http://schemas.microsoft.com/office/drawing/2014/main" id="{167097E2-15E8-48CA-B2FB-9D30DFF69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8">
                <a:extLst>
                  <a:ext uri="{FF2B5EF4-FFF2-40B4-BE49-F238E27FC236}">
                    <a16:creationId xmlns:a16="http://schemas.microsoft.com/office/drawing/2014/main" id="{18BF6296-4BC5-4367-8351-3484A51D40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1">
                <a:extLst>
                  <a:ext uri="{FF2B5EF4-FFF2-40B4-BE49-F238E27FC236}">
                    <a16:creationId xmlns:a16="http://schemas.microsoft.com/office/drawing/2014/main" id="{7D158F20-AD8F-4C25-A1AA-812C124B1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79ACC78-16F4-47D4-A33A-5B120CAFDD1E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57" name="Freeform 39">
                <a:extLst>
                  <a:ext uri="{FF2B5EF4-FFF2-40B4-BE49-F238E27FC236}">
                    <a16:creationId xmlns:a16="http://schemas.microsoft.com/office/drawing/2014/main" id="{B1C4425A-94CC-48B6-B273-B219E0F89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0">
                <a:extLst>
                  <a:ext uri="{FF2B5EF4-FFF2-40B4-BE49-F238E27FC236}">
                    <a16:creationId xmlns:a16="http://schemas.microsoft.com/office/drawing/2014/main" id="{269BC71D-B080-4E17-A239-5F732E4765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>
                <a:extLst>
                  <a:ext uri="{FF2B5EF4-FFF2-40B4-BE49-F238E27FC236}">
                    <a16:creationId xmlns:a16="http://schemas.microsoft.com/office/drawing/2014/main" id="{FDC601B8-CEFA-4825-A199-0863BE6A6F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>
                <a:extLst>
                  <a:ext uri="{FF2B5EF4-FFF2-40B4-BE49-F238E27FC236}">
                    <a16:creationId xmlns:a16="http://schemas.microsoft.com/office/drawing/2014/main" id="{BC8F3749-ABE2-4BB3-AF2C-28E4B81F8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>
                <a:extLst>
                  <a:ext uri="{FF2B5EF4-FFF2-40B4-BE49-F238E27FC236}">
                    <a16:creationId xmlns:a16="http://schemas.microsoft.com/office/drawing/2014/main" id="{34BF554F-A10D-4057-8626-DCDD748D86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5">
                <a:extLst>
                  <a:ext uri="{FF2B5EF4-FFF2-40B4-BE49-F238E27FC236}">
                    <a16:creationId xmlns:a16="http://schemas.microsoft.com/office/drawing/2014/main" id="{7E95EF90-9E2B-4571-8BC5-04719E036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6">
                <a:extLst>
                  <a:ext uri="{FF2B5EF4-FFF2-40B4-BE49-F238E27FC236}">
                    <a16:creationId xmlns:a16="http://schemas.microsoft.com/office/drawing/2014/main" id="{684C47E0-52B0-45C0-AA77-AF6BCB1A3E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7">
                <a:extLst>
                  <a:ext uri="{FF2B5EF4-FFF2-40B4-BE49-F238E27FC236}">
                    <a16:creationId xmlns:a16="http://schemas.microsoft.com/office/drawing/2014/main" id="{75122649-B963-44FA-B2AF-E0F79499A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8">
                <a:extLst>
                  <a:ext uri="{FF2B5EF4-FFF2-40B4-BE49-F238E27FC236}">
                    <a16:creationId xmlns:a16="http://schemas.microsoft.com/office/drawing/2014/main" id="{549C727F-567C-4605-8F4E-9D2FE4EF5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9">
                <a:extLst>
                  <a:ext uri="{FF2B5EF4-FFF2-40B4-BE49-F238E27FC236}">
                    <a16:creationId xmlns:a16="http://schemas.microsoft.com/office/drawing/2014/main" id="{87613F00-D422-44F2-91ED-5A5C8627E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0">
                <a:extLst>
                  <a:ext uri="{FF2B5EF4-FFF2-40B4-BE49-F238E27FC236}">
                    <a16:creationId xmlns:a16="http://schemas.microsoft.com/office/drawing/2014/main" id="{29801B68-1AF1-4608-B086-1C941068E8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1">
                <a:extLst>
                  <a:ext uri="{FF2B5EF4-FFF2-40B4-BE49-F238E27FC236}">
                    <a16:creationId xmlns:a16="http://schemas.microsoft.com/office/drawing/2014/main" id="{47C2D1CB-60D6-4E2E-BF0B-038F53FCE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">
                <a:extLst>
                  <a:ext uri="{FF2B5EF4-FFF2-40B4-BE49-F238E27FC236}">
                    <a16:creationId xmlns:a16="http://schemas.microsoft.com/office/drawing/2014/main" id="{C79D031B-2CEE-447F-8415-A11BDE587E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3">
                <a:extLst>
                  <a:ext uri="{FF2B5EF4-FFF2-40B4-BE49-F238E27FC236}">
                    <a16:creationId xmlns:a16="http://schemas.microsoft.com/office/drawing/2014/main" id="{9C777F6D-0857-4BC2-A113-CA29093F8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4">
                <a:extLst>
                  <a:ext uri="{FF2B5EF4-FFF2-40B4-BE49-F238E27FC236}">
                    <a16:creationId xmlns:a16="http://schemas.microsoft.com/office/drawing/2014/main" id="{485D0EE8-AB0B-46EB-BAF0-26FC08C96C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5">
                <a:extLst>
                  <a:ext uri="{FF2B5EF4-FFF2-40B4-BE49-F238E27FC236}">
                    <a16:creationId xmlns:a16="http://schemas.microsoft.com/office/drawing/2014/main" id="{CCCCC95E-6163-427D-B2A9-F1CD4D4A9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6">
                <a:extLst>
                  <a:ext uri="{FF2B5EF4-FFF2-40B4-BE49-F238E27FC236}">
                    <a16:creationId xmlns:a16="http://schemas.microsoft.com/office/drawing/2014/main" id="{0944A5EA-BCF3-422E-84CD-0E60A8E37D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Freeform 57">
              <a:extLst>
                <a:ext uri="{FF2B5EF4-FFF2-40B4-BE49-F238E27FC236}">
                  <a16:creationId xmlns:a16="http://schemas.microsoft.com/office/drawing/2014/main" id="{A5D6E3BA-9CFF-431D-B270-801995F562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8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8">
              <a:extLst>
                <a:ext uri="{FF2B5EF4-FFF2-40B4-BE49-F238E27FC236}">
                  <a16:creationId xmlns:a16="http://schemas.microsoft.com/office/drawing/2014/main" id="{592C18C3-58A2-45CF-A558-3370091ECA6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9">
              <a:extLst>
                <a:ext uri="{FF2B5EF4-FFF2-40B4-BE49-F238E27FC236}">
                  <a16:creationId xmlns:a16="http://schemas.microsoft.com/office/drawing/2014/main" id="{04CFBC2B-2A95-4030-97FD-8F857A31A3B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">
              <a:extLst>
                <a:ext uri="{FF2B5EF4-FFF2-40B4-BE49-F238E27FC236}">
                  <a16:creationId xmlns:a16="http://schemas.microsoft.com/office/drawing/2014/main" id="{FF135752-AB92-49B8-82EC-8FA7E59C29B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1">
              <a:extLst>
                <a:ext uri="{FF2B5EF4-FFF2-40B4-BE49-F238E27FC236}">
                  <a16:creationId xmlns:a16="http://schemas.microsoft.com/office/drawing/2014/main" id="{4B309A6B-5F69-4808-8768-EF1975F299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2">
              <a:extLst>
                <a:ext uri="{FF2B5EF4-FFF2-40B4-BE49-F238E27FC236}">
                  <a16:creationId xmlns:a16="http://schemas.microsoft.com/office/drawing/2014/main" id="{E9F61F7D-82E2-4059-941E-839359D6E70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3">
              <a:extLst>
                <a:ext uri="{FF2B5EF4-FFF2-40B4-BE49-F238E27FC236}">
                  <a16:creationId xmlns:a16="http://schemas.microsoft.com/office/drawing/2014/main" id="{4E1477A9-A562-421B-854D-F2B586D900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292470FB-6A2F-4702-B0E7-9387D03ED52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9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>
              <a:extLst>
                <a:ext uri="{FF2B5EF4-FFF2-40B4-BE49-F238E27FC236}">
                  <a16:creationId xmlns:a16="http://schemas.microsoft.com/office/drawing/2014/main" id="{97599A6D-7BC7-44DF-9D31-534C41138B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7">
              <a:extLst>
                <a:ext uri="{FF2B5EF4-FFF2-40B4-BE49-F238E27FC236}">
                  <a16:creationId xmlns:a16="http://schemas.microsoft.com/office/drawing/2014/main" id="{1BC35674-4469-4F22-8110-0F98356F9C6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10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8">
              <a:extLst>
                <a:ext uri="{FF2B5EF4-FFF2-40B4-BE49-F238E27FC236}">
                  <a16:creationId xmlns:a16="http://schemas.microsoft.com/office/drawing/2014/main" id="{100CFC21-819C-4EAD-A390-E2815609437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0">
              <a:extLst>
                <a:ext uri="{FF2B5EF4-FFF2-40B4-BE49-F238E27FC236}">
                  <a16:creationId xmlns:a16="http://schemas.microsoft.com/office/drawing/2014/main" id="{E5A041DD-1A5C-4C39-BED9-8BC8DED943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1">
              <a:extLst>
                <a:ext uri="{FF2B5EF4-FFF2-40B4-BE49-F238E27FC236}">
                  <a16:creationId xmlns:a16="http://schemas.microsoft.com/office/drawing/2014/main" id="{80FC9378-4B89-4A12-9D2C-B936577691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2">
              <a:extLst>
                <a:ext uri="{FF2B5EF4-FFF2-40B4-BE49-F238E27FC236}">
                  <a16:creationId xmlns:a16="http://schemas.microsoft.com/office/drawing/2014/main" id="{76381E5A-672D-412F-B952-73A0ACF024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3">
              <a:extLst>
                <a:ext uri="{FF2B5EF4-FFF2-40B4-BE49-F238E27FC236}">
                  <a16:creationId xmlns:a16="http://schemas.microsoft.com/office/drawing/2014/main" id="{FA7A6A88-EA8D-4D09-B949-BE8CE84EAB9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83">
              <a:extLst>
                <a:ext uri="{FF2B5EF4-FFF2-40B4-BE49-F238E27FC236}">
                  <a16:creationId xmlns:a16="http://schemas.microsoft.com/office/drawing/2014/main" id="{333123E5-351A-442B-8414-A70BA0C682B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11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Freeform 76">
              <a:extLst>
                <a:ext uri="{FF2B5EF4-FFF2-40B4-BE49-F238E27FC236}">
                  <a16:creationId xmlns:a16="http://schemas.microsoft.com/office/drawing/2014/main" id="{737A3DB4-BF05-4530-B603-0832C77F638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AB515E9-BBAB-4E4A-9899-2274E5FBC778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55" name="Freeform 75">
                <a:extLst>
                  <a:ext uri="{FF2B5EF4-FFF2-40B4-BE49-F238E27FC236}">
                    <a16:creationId xmlns:a16="http://schemas.microsoft.com/office/drawing/2014/main" id="{F5D3C344-B85C-4BBB-B046-A8EA56B417B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7">
                <a:extLst>
                  <a:ext uri="{FF2B5EF4-FFF2-40B4-BE49-F238E27FC236}">
                    <a16:creationId xmlns:a16="http://schemas.microsoft.com/office/drawing/2014/main" id="{A4B0446B-FDC4-4A5B-AFDD-48C502FF904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Freeform 62">
              <a:extLst>
                <a:ext uri="{FF2B5EF4-FFF2-40B4-BE49-F238E27FC236}">
                  <a16:creationId xmlns:a16="http://schemas.microsoft.com/office/drawing/2014/main" id="{FD484AD1-B247-480C-9646-67EBDA1461C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8142009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69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72373"/>
              <a:chOff x="578142" y="3091663"/>
              <a:chExt cx="2475011" cy="972373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181764" cy="3587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关注公众号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629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527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527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527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456404" y="5816387"/>
            <a:ext cx="9945943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9489AD9-F8BD-4D31-AF9F-1BC9E58EC363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EF008BB-C4B2-474C-96FB-C06BD42C9653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8">
              <a:extLst>
                <a:ext uri="{FF2B5EF4-FFF2-40B4-BE49-F238E27FC236}">
                  <a16:creationId xmlns:a16="http://schemas.microsoft.com/office/drawing/2014/main" id="{3344C8ED-A554-44EF-A71F-57CBE6CDA7CB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</a:t>
              </a:r>
              <a:r>
                <a: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工作概述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8">
              <a:extLst>
                <a:ext uri="{FF2B5EF4-FFF2-40B4-BE49-F238E27FC236}">
                  <a16:creationId xmlns:a16="http://schemas.microsoft.com/office/drawing/2014/main" id="{FC08AA92-6151-4F0D-9547-C644B3214421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C99BE5-F2DA-46AA-8824-CC88BBAD4410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C432D33-63A9-4C40-B7B2-97678498952E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id="{AC63DC9E-4FDD-452A-AADF-6EEC6B80C2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id="{6F656B18-41D8-4242-88A1-B0A3B9CEF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id="{45AD8B25-0E41-4F12-AD09-5C856A0B8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id="{EE57C8E7-60F8-4928-8D53-ED5145997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id="{F6E78BAB-1EB1-4EAB-A058-3AD4599B81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id="{C47C7531-C638-4151-B66F-D20DBC69A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id="{35E55E7A-B492-49FD-9F4D-E27B6A516A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3">
                <a:extLst>
                  <a:ext uri="{FF2B5EF4-FFF2-40B4-BE49-F238E27FC236}">
                    <a16:creationId xmlns:a16="http://schemas.microsoft.com/office/drawing/2014/main" id="{65C59A96-B9D3-406B-B482-8749FBCBE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id="{3C350C66-DA32-447C-A920-AE97796A04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id="{D6300460-2F61-4532-A6F0-B79580398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id="{E5227F48-7755-49C7-A71C-3F996A1564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id="{F94705E7-F196-481D-AA9A-90FD452EB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">
                <a:extLst>
                  <a:ext uri="{FF2B5EF4-FFF2-40B4-BE49-F238E27FC236}">
                    <a16:creationId xmlns:a16="http://schemas.microsoft.com/office/drawing/2014/main" id="{EA209C32-290D-4A9D-AA68-F01D64E4E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9">
                <a:extLst>
                  <a:ext uri="{FF2B5EF4-FFF2-40B4-BE49-F238E27FC236}">
                    <a16:creationId xmlns:a16="http://schemas.microsoft.com/office/drawing/2014/main" id="{513ACCD2-09D5-4A35-8328-986B239CA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0">
                <a:extLst>
                  <a:ext uri="{FF2B5EF4-FFF2-40B4-BE49-F238E27FC236}">
                    <a16:creationId xmlns:a16="http://schemas.microsoft.com/office/drawing/2014/main" id="{01A113B7-EEDD-413D-AA53-E316485092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1">
                <a:extLst>
                  <a:ext uri="{FF2B5EF4-FFF2-40B4-BE49-F238E27FC236}">
                    <a16:creationId xmlns:a16="http://schemas.microsoft.com/office/drawing/2014/main" id="{979C500B-69A8-4861-8FB6-675E24632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2">
                <a:extLst>
                  <a:ext uri="{FF2B5EF4-FFF2-40B4-BE49-F238E27FC236}">
                    <a16:creationId xmlns:a16="http://schemas.microsoft.com/office/drawing/2014/main" id="{9D8BF4D7-6894-4FF4-A150-C5D84C3B56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3">
                <a:extLst>
                  <a:ext uri="{FF2B5EF4-FFF2-40B4-BE49-F238E27FC236}">
                    <a16:creationId xmlns:a16="http://schemas.microsoft.com/office/drawing/2014/main" id="{6282A000-ADE8-48C9-8D44-22F5C2856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>
                <a:extLst>
                  <a:ext uri="{FF2B5EF4-FFF2-40B4-BE49-F238E27FC236}">
                    <a16:creationId xmlns:a16="http://schemas.microsoft.com/office/drawing/2014/main" id="{3DC57C9C-3010-4B95-BA08-CB89732B22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>
                <a:extLst>
                  <a:ext uri="{FF2B5EF4-FFF2-40B4-BE49-F238E27FC236}">
                    <a16:creationId xmlns:a16="http://schemas.microsoft.com/office/drawing/2014/main" id="{E443A118-A273-450B-A610-11C609E95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">
                <a:extLst>
                  <a:ext uri="{FF2B5EF4-FFF2-40B4-BE49-F238E27FC236}">
                    <a16:creationId xmlns:a16="http://schemas.microsoft.com/office/drawing/2014/main" id="{9082CDEC-AEA9-4F10-B79A-84D354DD25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>
                <a:extLst>
                  <a:ext uri="{FF2B5EF4-FFF2-40B4-BE49-F238E27FC236}">
                    <a16:creationId xmlns:a16="http://schemas.microsoft.com/office/drawing/2014/main" id="{3F5C414F-9306-41E9-ACB5-7CF0C78EB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8">
                <a:extLst>
                  <a:ext uri="{FF2B5EF4-FFF2-40B4-BE49-F238E27FC236}">
                    <a16:creationId xmlns:a16="http://schemas.microsoft.com/office/drawing/2014/main" id="{9B21B8FD-1DB7-4DEE-B7A4-5789A49F3C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">
                <a:extLst>
                  <a:ext uri="{FF2B5EF4-FFF2-40B4-BE49-F238E27FC236}">
                    <a16:creationId xmlns:a16="http://schemas.microsoft.com/office/drawing/2014/main" id="{E9DD8596-16BC-4A9D-B4BC-27E69FE60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0">
                <a:extLst>
                  <a:ext uri="{FF2B5EF4-FFF2-40B4-BE49-F238E27FC236}">
                    <a16:creationId xmlns:a16="http://schemas.microsoft.com/office/drawing/2014/main" id="{FB1ABBD4-9864-4B4D-AC7B-27F1691512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1">
                <a:extLst>
                  <a:ext uri="{FF2B5EF4-FFF2-40B4-BE49-F238E27FC236}">
                    <a16:creationId xmlns:a16="http://schemas.microsoft.com/office/drawing/2014/main" id="{43CAF471-EE1A-4743-A97A-846AE0351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2">
                <a:extLst>
                  <a:ext uri="{FF2B5EF4-FFF2-40B4-BE49-F238E27FC236}">
                    <a16:creationId xmlns:a16="http://schemas.microsoft.com/office/drawing/2014/main" id="{89D6C5E3-B21B-4587-9D47-C0ABDE3FEF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3">
                <a:extLst>
                  <a:ext uri="{FF2B5EF4-FFF2-40B4-BE49-F238E27FC236}">
                    <a16:creationId xmlns:a16="http://schemas.microsoft.com/office/drawing/2014/main" id="{88B64427-0CCE-4539-A3C6-0BD146305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4">
                <a:extLst>
                  <a:ext uri="{FF2B5EF4-FFF2-40B4-BE49-F238E27FC236}">
                    <a16:creationId xmlns:a16="http://schemas.microsoft.com/office/drawing/2014/main" id="{25430004-9DB6-4F29-9646-E3F3808B2C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5">
                <a:extLst>
                  <a:ext uri="{FF2B5EF4-FFF2-40B4-BE49-F238E27FC236}">
                    <a16:creationId xmlns:a16="http://schemas.microsoft.com/office/drawing/2014/main" id="{8A29B281-5DD8-4F80-81F8-FCE654EF2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6">
                <a:extLst>
                  <a:ext uri="{FF2B5EF4-FFF2-40B4-BE49-F238E27FC236}">
                    <a16:creationId xmlns:a16="http://schemas.microsoft.com/office/drawing/2014/main" id="{C7F8CF8B-8CEB-4C22-9560-E304B7E5AF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7">
                <a:extLst>
                  <a:ext uri="{FF2B5EF4-FFF2-40B4-BE49-F238E27FC236}">
                    <a16:creationId xmlns:a16="http://schemas.microsoft.com/office/drawing/2014/main" id="{9B2E3234-D9FF-4279-9C23-853083CBE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8">
                <a:extLst>
                  <a:ext uri="{FF2B5EF4-FFF2-40B4-BE49-F238E27FC236}">
                    <a16:creationId xmlns:a16="http://schemas.microsoft.com/office/drawing/2014/main" id="{7B47014E-F7F5-44DF-B204-9CA52E97F0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589F42CB-7ADA-4D4F-8211-C2A22E7C5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B779D63-0AB1-478D-B589-CCC7639C1B4C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59" name="Freeform 39">
                <a:extLst>
                  <a:ext uri="{FF2B5EF4-FFF2-40B4-BE49-F238E27FC236}">
                    <a16:creationId xmlns:a16="http://schemas.microsoft.com/office/drawing/2014/main" id="{1398F1DF-987D-4D3F-8AF8-A863E1AC1F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0">
                <a:extLst>
                  <a:ext uri="{FF2B5EF4-FFF2-40B4-BE49-F238E27FC236}">
                    <a16:creationId xmlns:a16="http://schemas.microsoft.com/office/drawing/2014/main" id="{5A359345-9C5F-4F5B-8CB9-B5ADCCE6B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2">
                <a:extLst>
                  <a:ext uri="{FF2B5EF4-FFF2-40B4-BE49-F238E27FC236}">
                    <a16:creationId xmlns:a16="http://schemas.microsoft.com/office/drawing/2014/main" id="{21F159B9-71C7-4F11-A53A-EB17A3FC8A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3">
                <a:extLst>
                  <a:ext uri="{FF2B5EF4-FFF2-40B4-BE49-F238E27FC236}">
                    <a16:creationId xmlns:a16="http://schemas.microsoft.com/office/drawing/2014/main" id="{CD87A2FD-150C-4AAA-A8DD-6EC77C0DF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4">
                <a:extLst>
                  <a:ext uri="{FF2B5EF4-FFF2-40B4-BE49-F238E27FC236}">
                    <a16:creationId xmlns:a16="http://schemas.microsoft.com/office/drawing/2014/main" id="{8619C604-847C-410F-8B69-9EDDDD0426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5">
                <a:extLst>
                  <a:ext uri="{FF2B5EF4-FFF2-40B4-BE49-F238E27FC236}">
                    <a16:creationId xmlns:a16="http://schemas.microsoft.com/office/drawing/2014/main" id="{93A5677C-4EB6-4F3B-98BB-04474FF43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6">
                <a:extLst>
                  <a:ext uri="{FF2B5EF4-FFF2-40B4-BE49-F238E27FC236}">
                    <a16:creationId xmlns:a16="http://schemas.microsoft.com/office/drawing/2014/main" id="{7EDF0959-5C56-450F-B698-3538AD45D4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7">
                <a:extLst>
                  <a:ext uri="{FF2B5EF4-FFF2-40B4-BE49-F238E27FC236}">
                    <a16:creationId xmlns:a16="http://schemas.microsoft.com/office/drawing/2014/main" id="{F5A71562-0DE8-4DC7-9E95-90B9D8D3F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8">
                <a:extLst>
                  <a:ext uri="{FF2B5EF4-FFF2-40B4-BE49-F238E27FC236}">
                    <a16:creationId xmlns:a16="http://schemas.microsoft.com/office/drawing/2014/main" id="{4C17D3C0-31D5-4840-910A-04FCD887B8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9">
                <a:extLst>
                  <a:ext uri="{FF2B5EF4-FFF2-40B4-BE49-F238E27FC236}">
                    <a16:creationId xmlns:a16="http://schemas.microsoft.com/office/drawing/2014/main" id="{E61EFF1F-81E1-4818-B18F-F2F65DCDF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0">
                <a:extLst>
                  <a:ext uri="{FF2B5EF4-FFF2-40B4-BE49-F238E27FC236}">
                    <a16:creationId xmlns:a16="http://schemas.microsoft.com/office/drawing/2014/main" id="{527F78A2-0804-4ACB-ADB9-D082AA06E7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1">
                <a:extLst>
                  <a:ext uri="{FF2B5EF4-FFF2-40B4-BE49-F238E27FC236}">
                    <a16:creationId xmlns:a16="http://schemas.microsoft.com/office/drawing/2014/main" id="{368F5FF4-9E20-4696-AC71-9952E2021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">
                <a:extLst>
                  <a:ext uri="{FF2B5EF4-FFF2-40B4-BE49-F238E27FC236}">
                    <a16:creationId xmlns:a16="http://schemas.microsoft.com/office/drawing/2014/main" id="{CB49ED7B-ECF6-4034-9328-AC021934B0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3">
                <a:extLst>
                  <a:ext uri="{FF2B5EF4-FFF2-40B4-BE49-F238E27FC236}">
                    <a16:creationId xmlns:a16="http://schemas.microsoft.com/office/drawing/2014/main" id="{714E21C1-502F-4968-87E7-F7E03548F7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4">
                <a:extLst>
                  <a:ext uri="{FF2B5EF4-FFF2-40B4-BE49-F238E27FC236}">
                    <a16:creationId xmlns:a16="http://schemas.microsoft.com/office/drawing/2014/main" id="{AA763E02-7C8A-4BB0-A017-926AB21E5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5">
                <a:extLst>
                  <a:ext uri="{FF2B5EF4-FFF2-40B4-BE49-F238E27FC236}">
                    <a16:creationId xmlns:a16="http://schemas.microsoft.com/office/drawing/2014/main" id="{F9E6FC27-F989-4482-98C7-9D39177F1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6">
                <a:extLst>
                  <a:ext uri="{FF2B5EF4-FFF2-40B4-BE49-F238E27FC236}">
                    <a16:creationId xmlns:a16="http://schemas.microsoft.com/office/drawing/2014/main" id="{F8F9F591-3EC5-4B17-B048-3679BCE759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87DA18CF-AA61-44DA-8C63-46BFC3662BB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1C8E1DD7-8A67-4AAB-9ABC-AD2A3305B15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1FC28920-A4A9-4690-89DE-9A30855FCCE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8980CFE7-B537-4D63-AB76-68B62F979D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802BF20A-2490-4261-A37B-4167F514FBC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F57D8C22-02BA-479D-A688-839CD2848B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E27AFAB8-82C8-498E-B6AC-B034CFA7449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43F5B2F3-1BFD-4DDA-B059-7C574044294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436E1D36-EEDC-4932-B701-19B6AD6B0FD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7">
              <a:extLst>
                <a:ext uri="{FF2B5EF4-FFF2-40B4-BE49-F238E27FC236}">
                  <a16:creationId xmlns:a16="http://schemas.microsoft.com/office/drawing/2014/main" id="{FF39C23F-F798-47F6-901F-B4C4314FAA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8">
              <a:extLst>
                <a:ext uri="{FF2B5EF4-FFF2-40B4-BE49-F238E27FC236}">
                  <a16:creationId xmlns:a16="http://schemas.microsoft.com/office/drawing/2014/main" id="{AC21F7A0-DB28-4E8A-8F1A-282AFB42538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A0B9E437-CF2C-405D-8F2A-A061D078331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0BFABBE7-CA65-4A7C-9804-8F75404C779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4599B162-EF00-4825-A332-ECB285F1AC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E1D7B860-CF4D-4B22-8B77-5D59E9B242C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83">
              <a:extLst>
                <a:ext uri="{FF2B5EF4-FFF2-40B4-BE49-F238E27FC236}">
                  <a16:creationId xmlns:a16="http://schemas.microsoft.com/office/drawing/2014/main" id="{2340A687-4501-40DA-BD25-CCF5BE9CF0C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Freeform 76">
              <a:extLst>
                <a:ext uri="{FF2B5EF4-FFF2-40B4-BE49-F238E27FC236}">
                  <a16:creationId xmlns:a16="http://schemas.microsoft.com/office/drawing/2014/main" id="{95D18490-0631-4011-97EF-8136E2D0397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BAF174C-C154-4726-B0D4-485DE60BB20D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57" name="Freeform 75">
                <a:extLst>
                  <a:ext uri="{FF2B5EF4-FFF2-40B4-BE49-F238E27FC236}">
                    <a16:creationId xmlns:a16="http://schemas.microsoft.com/office/drawing/2014/main" id="{253CB403-6567-4031-B3C4-EC85C45C4E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7">
                <a:extLst>
                  <a:ext uri="{FF2B5EF4-FFF2-40B4-BE49-F238E27FC236}">
                    <a16:creationId xmlns:a16="http://schemas.microsoft.com/office/drawing/2014/main" id="{90608DCB-2733-40F6-B01F-EE77374D305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Freeform 62">
              <a:extLst>
                <a:ext uri="{FF2B5EF4-FFF2-40B4-BE49-F238E27FC236}">
                  <a16:creationId xmlns:a16="http://schemas.microsoft.com/office/drawing/2014/main" id="{E3B50770-D54B-4A40-A304-047F8E5E92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0961268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关注公众号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3E2EC5F-DF58-442B-8C60-F349F271CA0E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5D47266-9AD7-4171-AA88-7E29B2764841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TextBox 8">
              <a:extLst>
                <a:ext uri="{FF2B5EF4-FFF2-40B4-BE49-F238E27FC236}">
                  <a16:creationId xmlns:a16="http://schemas.microsoft.com/office/drawing/2014/main" id="{6140F0A7-3B6F-417F-BEAB-3099D778FD53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</a:t>
              </a:r>
              <a:r>
                <a: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工作概述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8">
              <a:extLst>
                <a:ext uri="{FF2B5EF4-FFF2-40B4-BE49-F238E27FC236}">
                  <a16:creationId xmlns:a16="http://schemas.microsoft.com/office/drawing/2014/main" id="{73142FBF-6D86-460F-98F9-92759CAB1FDE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Rectangle 28">
            <a:extLst>
              <a:ext uri="{FF2B5EF4-FFF2-40B4-BE49-F238E27FC236}">
                <a16:creationId xmlns:a16="http://schemas.microsoft.com/office/drawing/2014/main" id="{B0AD01A8-302E-41D1-B08D-106AF1CA59B9}"/>
              </a:ext>
            </a:extLst>
          </p:cNvPr>
          <p:cNvSpPr/>
          <p:nvPr/>
        </p:nvSpPr>
        <p:spPr>
          <a:xfrm>
            <a:off x="1456404" y="5816387"/>
            <a:ext cx="9945943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34FFC40-C883-4921-981C-055FD25C7A1B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43DEA9A-3DE0-490B-A2CB-22F50EF2AE5A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124" name="Freeform 6">
                <a:extLst>
                  <a:ext uri="{FF2B5EF4-FFF2-40B4-BE49-F238E27FC236}">
                    <a16:creationId xmlns:a16="http://schemas.microsoft.com/office/drawing/2014/main" id="{E1AA969D-F865-4CA8-9A2D-F5CAD804B3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7">
                <a:extLst>
                  <a:ext uri="{FF2B5EF4-FFF2-40B4-BE49-F238E27FC236}">
                    <a16:creationId xmlns:a16="http://schemas.microsoft.com/office/drawing/2014/main" id="{606436E5-004B-4820-A8D8-3B192F0F6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8">
                <a:extLst>
                  <a:ext uri="{FF2B5EF4-FFF2-40B4-BE49-F238E27FC236}">
                    <a16:creationId xmlns:a16="http://schemas.microsoft.com/office/drawing/2014/main" id="{9862BAFA-E8E4-4991-B1E8-1A84428B3C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9">
                <a:extLst>
                  <a:ext uri="{FF2B5EF4-FFF2-40B4-BE49-F238E27FC236}">
                    <a16:creationId xmlns:a16="http://schemas.microsoft.com/office/drawing/2014/main" id="{C20CEA32-3287-4341-92EC-9637A00A0D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">
                <a:extLst>
                  <a:ext uri="{FF2B5EF4-FFF2-40B4-BE49-F238E27FC236}">
                    <a16:creationId xmlns:a16="http://schemas.microsoft.com/office/drawing/2014/main" id="{AAD776A8-13A8-4420-AE9B-A11E77A978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">
                <a:extLst>
                  <a:ext uri="{FF2B5EF4-FFF2-40B4-BE49-F238E27FC236}">
                    <a16:creationId xmlns:a16="http://schemas.microsoft.com/office/drawing/2014/main" id="{B082BD64-BAE7-4E6D-850E-5D398BF1A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">
                <a:extLst>
                  <a:ext uri="{FF2B5EF4-FFF2-40B4-BE49-F238E27FC236}">
                    <a16:creationId xmlns:a16="http://schemas.microsoft.com/office/drawing/2014/main" id="{0D9181AD-4F0F-43D2-B64A-0D4835D75A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">
                <a:extLst>
                  <a:ext uri="{FF2B5EF4-FFF2-40B4-BE49-F238E27FC236}">
                    <a16:creationId xmlns:a16="http://schemas.microsoft.com/office/drawing/2014/main" id="{694D9F7D-9726-4E83-ADF9-B6AE4AF02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4">
                <a:extLst>
                  <a:ext uri="{FF2B5EF4-FFF2-40B4-BE49-F238E27FC236}">
                    <a16:creationId xmlns:a16="http://schemas.microsoft.com/office/drawing/2014/main" id="{1E3C44DF-183E-44BF-ABA7-6B81BD3190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5">
                <a:extLst>
                  <a:ext uri="{FF2B5EF4-FFF2-40B4-BE49-F238E27FC236}">
                    <a16:creationId xmlns:a16="http://schemas.microsoft.com/office/drawing/2014/main" id="{BEBC430E-0247-4393-8199-D8818CFA1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6">
                <a:extLst>
                  <a:ext uri="{FF2B5EF4-FFF2-40B4-BE49-F238E27FC236}">
                    <a16:creationId xmlns:a16="http://schemas.microsoft.com/office/drawing/2014/main" id="{E114D6AB-464A-4BC1-85C9-28C4B2E55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7">
                <a:extLst>
                  <a:ext uri="{FF2B5EF4-FFF2-40B4-BE49-F238E27FC236}">
                    <a16:creationId xmlns:a16="http://schemas.microsoft.com/office/drawing/2014/main" id="{49DB3F6C-AA04-41F1-B21C-E3635ACC7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">
                <a:extLst>
                  <a:ext uri="{FF2B5EF4-FFF2-40B4-BE49-F238E27FC236}">
                    <a16:creationId xmlns:a16="http://schemas.microsoft.com/office/drawing/2014/main" id="{60FA401F-1237-4AC9-B4D6-153B03A701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">
                <a:extLst>
                  <a:ext uri="{FF2B5EF4-FFF2-40B4-BE49-F238E27FC236}">
                    <a16:creationId xmlns:a16="http://schemas.microsoft.com/office/drawing/2014/main" id="{7D8B213D-78BE-41D4-8E23-0829AB9D9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0">
                <a:extLst>
                  <a:ext uri="{FF2B5EF4-FFF2-40B4-BE49-F238E27FC236}">
                    <a16:creationId xmlns:a16="http://schemas.microsoft.com/office/drawing/2014/main" id="{BFD16F88-5184-41DB-9B50-8784C0FEA8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>
                <a:extLst>
                  <a:ext uri="{FF2B5EF4-FFF2-40B4-BE49-F238E27FC236}">
                    <a16:creationId xmlns:a16="http://schemas.microsoft.com/office/drawing/2014/main" id="{D4D5741D-696C-4FA8-BD1B-6A83EDD5D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2">
                <a:extLst>
                  <a:ext uri="{FF2B5EF4-FFF2-40B4-BE49-F238E27FC236}">
                    <a16:creationId xmlns:a16="http://schemas.microsoft.com/office/drawing/2014/main" id="{47E3662D-DA16-40E5-8E69-E5531C791C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3">
                <a:extLst>
                  <a:ext uri="{FF2B5EF4-FFF2-40B4-BE49-F238E27FC236}">
                    <a16:creationId xmlns:a16="http://schemas.microsoft.com/office/drawing/2014/main" id="{45320762-BFBA-4256-BA01-795DA9051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">
                <a:extLst>
                  <a:ext uri="{FF2B5EF4-FFF2-40B4-BE49-F238E27FC236}">
                    <a16:creationId xmlns:a16="http://schemas.microsoft.com/office/drawing/2014/main" id="{0F41FB67-FE2F-4A12-861C-B70FC32C47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5">
                <a:extLst>
                  <a:ext uri="{FF2B5EF4-FFF2-40B4-BE49-F238E27FC236}">
                    <a16:creationId xmlns:a16="http://schemas.microsoft.com/office/drawing/2014/main" id="{AE8CE2CB-3583-4205-ABEF-1D93C110F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6">
                <a:extLst>
                  <a:ext uri="{FF2B5EF4-FFF2-40B4-BE49-F238E27FC236}">
                    <a16:creationId xmlns:a16="http://schemas.microsoft.com/office/drawing/2014/main" id="{E92F097D-B7C3-443D-BE61-86B46D98CC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7">
                <a:extLst>
                  <a:ext uri="{FF2B5EF4-FFF2-40B4-BE49-F238E27FC236}">
                    <a16:creationId xmlns:a16="http://schemas.microsoft.com/office/drawing/2014/main" id="{66671539-32CB-4353-BED6-686E64004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8">
                <a:extLst>
                  <a:ext uri="{FF2B5EF4-FFF2-40B4-BE49-F238E27FC236}">
                    <a16:creationId xmlns:a16="http://schemas.microsoft.com/office/drawing/2014/main" id="{8D460994-5409-4866-A9AF-8FDF669EEF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9">
                <a:extLst>
                  <a:ext uri="{FF2B5EF4-FFF2-40B4-BE49-F238E27FC236}">
                    <a16:creationId xmlns:a16="http://schemas.microsoft.com/office/drawing/2014/main" id="{3ACE0284-CEE8-4C95-8F1F-7B556AE6B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0">
                <a:extLst>
                  <a:ext uri="{FF2B5EF4-FFF2-40B4-BE49-F238E27FC236}">
                    <a16:creationId xmlns:a16="http://schemas.microsoft.com/office/drawing/2014/main" id="{82AEAD5D-40A8-4129-8019-59C863DD1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1">
                <a:extLst>
                  <a:ext uri="{FF2B5EF4-FFF2-40B4-BE49-F238E27FC236}">
                    <a16:creationId xmlns:a16="http://schemas.microsoft.com/office/drawing/2014/main" id="{E7A5BE4E-BB52-4A7D-ADC1-A7F09C1D8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2">
                <a:extLst>
                  <a:ext uri="{FF2B5EF4-FFF2-40B4-BE49-F238E27FC236}">
                    <a16:creationId xmlns:a16="http://schemas.microsoft.com/office/drawing/2014/main" id="{FC113C9A-0233-4E11-8F28-63C0A82610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3">
                <a:extLst>
                  <a:ext uri="{FF2B5EF4-FFF2-40B4-BE49-F238E27FC236}">
                    <a16:creationId xmlns:a16="http://schemas.microsoft.com/office/drawing/2014/main" id="{6F66AF4A-DB2A-49FA-8895-CF358503D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4">
                <a:extLst>
                  <a:ext uri="{FF2B5EF4-FFF2-40B4-BE49-F238E27FC236}">
                    <a16:creationId xmlns:a16="http://schemas.microsoft.com/office/drawing/2014/main" id="{2958679D-4CE5-4A9F-86AE-A04D5A0696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">
                <a:extLst>
                  <a:ext uri="{FF2B5EF4-FFF2-40B4-BE49-F238E27FC236}">
                    <a16:creationId xmlns:a16="http://schemas.microsoft.com/office/drawing/2014/main" id="{016E837D-F3B1-456A-93CC-9A64DFF38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6">
                <a:extLst>
                  <a:ext uri="{FF2B5EF4-FFF2-40B4-BE49-F238E27FC236}">
                    <a16:creationId xmlns:a16="http://schemas.microsoft.com/office/drawing/2014/main" id="{7E88346C-2B67-4260-A985-488FEFB92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7">
                <a:extLst>
                  <a:ext uri="{FF2B5EF4-FFF2-40B4-BE49-F238E27FC236}">
                    <a16:creationId xmlns:a16="http://schemas.microsoft.com/office/drawing/2014/main" id="{7168BCE4-4F76-42EC-84A3-D225A5E4F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8">
                <a:extLst>
                  <a:ext uri="{FF2B5EF4-FFF2-40B4-BE49-F238E27FC236}">
                    <a16:creationId xmlns:a16="http://schemas.microsoft.com/office/drawing/2014/main" id="{14CC0F38-0F57-4E40-ADB6-6F092D0B3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1">
                <a:extLst>
                  <a:ext uri="{FF2B5EF4-FFF2-40B4-BE49-F238E27FC236}">
                    <a16:creationId xmlns:a16="http://schemas.microsoft.com/office/drawing/2014/main" id="{103C5596-C100-41FA-9ED5-C173863BA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C68D3272-D82E-4DD0-967E-16EAE3B9DF4A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103" name="Freeform 39">
                <a:extLst>
                  <a:ext uri="{FF2B5EF4-FFF2-40B4-BE49-F238E27FC236}">
                    <a16:creationId xmlns:a16="http://schemas.microsoft.com/office/drawing/2014/main" id="{B0CBC9A4-06EB-451B-B3BC-DB427AB18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0">
                <a:extLst>
                  <a:ext uri="{FF2B5EF4-FFF2-40B4-BE49-F238E27FC236}">
                    <a16:creationId xmlns:a16="http://schemas.microsoft.com/office/drawing/2014/main" id="{81FB4A84-35BB-4BD5-AB32-1606CC143F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2">
                <a:extLst>
                  <a:ext uri="{FF2B5EF4-FFF2-40B4-BE49-F238E27FC236}">
                    <a16:creationId xmlns:a16="http://schemas.microsoft.com/office/drawing/2014/main" id="{64E52E98-A8E4-45BF-9936-40C7658011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3">
                <a:extLst>
                  <a:ext uri="{FF2B5EF4-FFF2-40B4-BE49-F238E27FC236}">
                    <a16:creationId xmlns:a16="http://schemas.microsoft.com/office/drawing/2014/main" id="{25E26F9E-45E9-4B07-8721-67CC85C9D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4">
                <a:extLst>
                  <a:ext uri="{FF2B5EF4-FFF2-40B4-BE49-F238E27FC236}">
                    <a16:creationId xmlns:a16="http://schemas.microsoft.com/office/drawing/2014/main" id="{59E616DD-42E3-4EA1-8F45-886D015192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5">
                <a:extLst>
                  <a:ext uri="{FF2B5EF4-FFF2-40B4-BE49-F238E27FC236}">
                    <a16:creationId xmlns:a16="http://schemas.microsoft.com/office/drawing/2014/main" id="{10DE3D3E-EA16-40DA-993A-7E7F9F300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6">
                <a:extLst>
                  <a:ext uri="{FF2B5EF4-FFF2-40B4-BE49-F238E27FC236}">
                    <a16:creationId xmlns:a16="http://schemas.microsoft.com/office/drawing/2014/main" id="{4C030CE8-EB4D-4665-96D9-5BA770B2ED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7">
                <a:extLst>
                  <a:ext uri="{FF2B5EF4-FFF2-40B4-BE49-F238E27FC236}">
                    <a16:creationId xmlns:a16="http://schemas.microsoft.com/office/drawing/2014/main" id="{B61EF3CA-4391-4407-B508-B44B95A0C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8">
                <a:extLst>
                  <a:ext uri="{FF2B5EF4-FFF2-40B4-BE49-F238E27FC236}">
                    <a16:creationId xmlns:a16="http://schemas.microsoft.com/office/drawing/2014/main" id="{2F48EFED-D3D4-4DF7-A1B6-A4C679D996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9">
                <a:extLst>
                  <a:ext uri="{FF2B5EF4-FFF2-40B4-BE49-F238E27FC236}">
                    <a16:creationId xmlns:a16="http://schemas.microsoft.com/office/drawing/2014/main" id="{ED80FF1D-DF15-45AF-8AB0-C081CEF36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0">
                <a:extLst>
                  <a:ext uri="{FF2B5EF4-FFF2-40B4-BE49-F238E27FC236}">
                    <a16:creationId xmlns:a16="http://schemas.microsoft.com/office/drawing/2014/main" id="{F3B42D60-E9D6-4C9A-845D-C4F995D958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1">
                <a:extLst>
                  <a:ext uri="{FF2B5EF4-FFF2-40B4-BE49-F238E27FC236}">
                    <a16:creationId xmlns:a16="http://schemas.microsoft.com/office/drawing/2014/main" id="{10E00E12-6B64-4774-A510-DB2D66E64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2">
                <a:extLst>
                  <a:ext uri="{FF2B5EF4-FFF2-40B4-BE49-F238E27FC236}">
                    <a16:creationId xmlns:a16="http://schemas.microsoft.com/office/drawing/2014/main" id="{1A7A6926-B02B-413D-B4A9-6DD71A0666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3">
                <a:extLst>
                  <a:ext uri="{FF2B5EF4-FFF2-40B4-BE49-F238E27FC236}">
                    <a16:creationId xmlns:a16="http://schemas.microsoft.com/office/drawing/2014/main" id="{B694DC58-8409-48D0-9AC2-E1412B8DB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4">
                <a:extLst>
                  <a:ext uri="{FF2B5EF4-FFF2-40B4-BE49-F238E27FC236}">
                    <a16:creationId xmlns:a16="http://schemas.microsoft.com/office/drawing/2014/main" id="{39E8B6AB-C3FE-4628-BA3A-912ED700E8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5">
                <a:extLst>
                  <a:ext uri="{FF2B5EF4-FFF2-40B4-BE49-F238E27FC236}">
                    <a16:creationId xmlns:a16="http://schemas.microsoft.com/office/drawing/2014/main" id="{C2573220-4901-4045-85BF-A6C24DE5A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6">
                <a:extLst>
                  <a:ext uri="{FF2B5EF4-FFF2-40B4-BE49-F238E27FC236}">
                    <a16:creationId xmlns:a16="http://schemas.microsoft.com/office/drawing/2014/main" id="{B8D73621-7E54-490A-BD5A-C5056CD074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57">
              <a:extLst>
                <a:ext uri="{FF2B5EF4-FFF2-40B4-BE49-F238E27FC236}">
                  <a16:creationId xmlns:a16="http://schemas.microsoft.com/office/drawing/2014/main" id="{D516A86A-58A5-42B6-8FC3-244EBFBFBC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">
              <a:extLst>
                <a:ext uri="{FF2B5EF4-FFF2-40B4-BE49-F238E27FC236}">
                  <a16:creationId xmlns:a16="http://schemas.microsoft.com/office/drawing/2014/main" id="{E2ADA07A-AC45-4C8F-9811-0A5F1DFC3F7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9">
              <a:extLst>
                <a:ext uri="{FF2B5EF4-FFF2-40B4-BE49-F238E27FC236}">
                  <a16:creationId xmlns:a16="http://schemas.microsoft.com/office/drawing/2014/main" id="{D01A9167-0B61-49DF-8B12-353BD685861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0">
              <a:extLst>
                <a:ext uri="{FF2B5EF4-FFF2-40B4-BE49-F238E27FC236}">
                  <a16:creationId xmlns:a16="http://schemas.microsoft.com/office/drawing/2014/main" id="{276300EF-0908-475A-9C48-A6D70ADD915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1">
              <a:extLst>
                <a:ext uri="{FF2B5EF4-FFF2-40B4-BE49-F238E27FC236}">
                  <a16:creationId xmlns:a16="http://schemas.microsoft.com/office/drawing/2014/main" id="{F32F54BC-B720-44B2-8DEE-BFD70A826EA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2">
              <a:extLst>
                <a:ext uri="{FF2B5EF4-FFF2-40B4-BE49-F238E27FC236}">
                  <a16:creationId xmlns:a16="http://schemas.microsoft.com/office/drawing/2014/main" id="{168CAAA5-2BEF-4FA5-AD56-6AB6E503661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DCDABD4C-169B-4DF3-9C3F-C26B25C455B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E86CA3FB-63DA-4D32-975F-9CCAE0906E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5">
              <a:extLst>
                <a:ext uri="{FF2B5EF4-FFF2-40B4-BE49-F238E27FC236}">
                  <a16:creationId xmlns:a16="http://schemas.microsoft.com/office/drawing/2014/main" id="{BE3A7289-0DDA-486C-B1EB-D743EBCB13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7">
              <a:extLst>
                <a:ext uri="{FF2B5EF4-FFF2-40B4-BE49-F238E27FC236}">
                  <a16:creationId xmlns:a16="http://schemas.microsoft.com/office/drawing/2014/main" id="{4B99C136-6B45-4EB2-9D78-D552683BA6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8">
              <a:extLst>
                <a:ext uri="{FF2B5EF4-FFF2-40B4-BE49-F238E27FC236}">
                  <a16:creationId xmlns:a16="http://schemas.microsoft.com/office/drawing/2014/main" id="{0E22DD3A-7575-46A6-B158-E5E75951C4C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id="{EE2332BB-E0A4-49F6-AB07-8E55CD00972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1">
              <a:extLst>
                <a:ext uri="{FF2B5EF4-FFF2-40B4-BE49-F238E27FC236}">
                  <a16:creationId xmlns:a16="http://schemas.microsoft.com/office/drawing/2014/main" id="{5166F233-0294-4748-B241-1C65262E6F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2">
              <a:extLst>
                <a:ext uri="{FF2B5EF4-FFF2-40B4-BE49-F238E27FC236}">
                  <a16:creationId xmlns:a16="http://schemas.microsoft.com/office/drawing/2014/main" id="{1DE5CAE8-8B6E-491D-B0ED-DA27A7F2BD6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3">
              <a:extLst>
                <a:ext uri="{FF2B5EF4-FFF2-40B4-BE49-F238E27FC236}">
                  <a16:creationId xmlns:a16="http://schemas.microsoft.com/office/drawing/2014/main" id="{E6C407E6-9450-4E1A-BE1E-279A0012F99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任意多边形 83">
              <a:extLst>
                <a:ext uri="{FF2B5EF4-FFF2-40B4-BE49-F238E27FC236}">
                  <a16:creationId xmlns:a16="http://schemas.microsoft.com/office/drawing/2014/main" id="{616C9911-2C68-470A-884F-E1D3C85AA4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6D662284-458F-4B0F-B1F4-D69012D4336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14F7FE7-8E0B-4057-A11B-D105015ABD34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100" name="Freeform 75">
                <a:extLst>
                  <a:ext uri="{FF2B5EF4-FFF2-40B4-BE49-F238E27FC236}">
                    <a16:creationId xmlns:a16="http://schemas.microsoft.com/office/drawing/2014/main" id="{ED6AB4D6-DF5C-4BDF-A6E3-5944F49931B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7">
                <a:extLst>
                  <a:ext uri="{FF2B5EF4-FFF2-40B4-BE49-F238E27FC236}">
                    <a16:creationId xmlns:a16="http://schemas.microsoft.com/office/drawing/2014/main" id="{AAC9A9FF-4774-4E53-9753-7778A8E845C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62">
              <a:extLst>
                <a:ext uri="{FF2B5EF4-FFF2-40B4-BE49-F238E27FC236}">
                  <a16:creationId xmlns:a16="http://schemas.microsoft.com/office/drawing/2014/main" id="{CDE03493-E50B-4600-AD6A-34DE3CC0DEA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7139996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623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623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1082348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623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6173D7B-96DE-40F7-8C66-2BD36BD7BB69}"/>
              </a:ext>
            </a:extLst>
          </p:cNvPr>
          <p:cNvGrpSpPr/>
          <p:nvPr/>
        </p:nvGrpSpPr>
        <p:grpSpPr>
          <a:xfrm>
            <a:off x="0" y="-5330"/>
            <a:ext cx="4845285" cy="964301"/>
            <a:chOff x="0" y="-5330"/>
            <a:chExt cx="4845285" cy="964301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F47DEF7-6A27-44E6-86B4-5D0CBD3BBBB2}"/>
                </a:ext>
              </a:extLst>
            </p:cNvPr>
            <p:cNvSpPr/>
            <p:nvPr/>
          </p:nvSpPr>
          <p:spPr>
            <a:xfrm>
              <a:off x="0" y="-5330"/>
              <a:ext cx="4845285" cy="964301"/>
            </a:xfrm>
            <a:custGeom>
              <a:avLst/>
              <a:gdLst>
                <a:gd name="connsiteX0" fmla="*/ 0 w 4845285"/>
                <a:gd name="connsiteY0" fmla="*/ 0 h 964301"/>
                <a:gd name="connsiteX1" fmla="*/ 4845285 w 4845285"/>
                <a:gd name="connsiteY1" fmla="*/ 0 h 964301"/>
                <a:gd name="connsiteX2" fmla="*/ 4339808 w 4845285"/>
                <a:gd name="connsiteY2" fmla="*/ 964301 h 964301"/>
                <a:gd name="connsiteX3" fmla="*/ 0 w 4845285"/>
                <a:gd name="connsiteY3" fmla="*/ 964301 h 9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5285" h="964301">
                  <a:moveTo>
                    <a:pt x="0" y="0"/>
                  </a:moveTo>
                  <a:lnTo>
                    <a:pt x="4845285" y="0"/>
                  </a:lnTo>
                  <a:lnTo>
                    <a:pt x="4339808" y="964301"/>
                  </a:lnTo>
                  <a:lnTo>
                    <a:pt x="0" y="9643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TextBox 8">
              <a:extLst>
                <a:ext uri="{FF2B5EF4-FFF2-40B4-BE49-F238E27FC236}">
                  <a16:creationId xmlns:a16="http://schemas.microsoft.com/office/drawing/2014/main" id="{96EA565D-8332-4C6F-8DD3-1C8208612C66}"/>
                </a:ext>
              </a:extLst>
            </p:cNvPr>
            <p:cNvSpPr txBox="1"/>
            <p:nvPr/>
          </p:nvSpPr>
          <p:spPr>
            <a:xfrm>
              <a:off x="466089" y="92017"/>
              <a:ext cx="394915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en-US" sz="3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</a:t>
              </a:r>
              <a:r>
                <a:rPr lang="zh-CN" alt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工作概述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Box 8">
              <a:extLst>
                <a:ext uri="{FF2B5EF4-FFF2-40B4-BE49-F238E27FC236}">
                  <a16:creationId xmlns:a16="http://schemas.microsoft.com/office/drawing/2014/main" id="{9F3B9389-8773-45EF-98F0-E7AE9A2E3B81}"/>
                </a:ext>
              </a:extLst>
            </p:cNvPr>
            <p:cNvSpPr txBox="1"/>
            <p:nvPr/>
          </p:nvSpPr>
          <p:spPr>
            <a:xfrm>
              <a:off x="486355" y="614109"/>
              <a:ext cx="32891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2018 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C1D40BE-6D8E-4FE4-A512-5C1E920E0313}"/>
              </a:ext>
            </a:extLst>
          </p:cNvPr>
          <p:cNvGrpSpPr/>
          <p:nvPr/>
        </p:nvGrpSpPr>
        <p:grpSpPr>
          <a:xfrm rot="19695978">
            <a:off x="11217246" y="-629762"/>
            <a:ext cx="2161868" cy="2213164"/>
            <a:chOff x="5912096" y="-36086"/>
            <a:chExt cx="7102159" cy="7270676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F8EBA7DC-83E9-49F5-AD87-14E566C0F76A}"/>
                </a:ext>
              </a:extLst>
            </p:cNvPr>
            <p:cNvGrpSpPr/>
            <p:nvPr/>
          </p:nvGrpSpPr>
          <p:grpSpPr>
            <a:xfrm flipH="1">
              <a:off x="9046763" y="27724"/>
              <a:ext cx="3956496" cy="3797424"/>
              <a:chOff x="-1" y="15748"/>
              <a:chExt cx="3956496" cy="3797424"/>
            </a:xfrm>
          </p:grpSpPr>
          <p:sp>
            <p:nvSpPr>
              <p:cNvPr id="131" name="Freeform 6">
                <a:extLst>
                  <a:ext uri="{FF2B5EF4-FFF2-40B4-BE49-F238E27FC236}">
                    <a16:creationId xmlns:a16="http://schemas.microsoft.com/office/drawing/2014/main" id="{590E310F-46D3-48BD-BDDC-439065EF48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5748"/>
                <a:ext cx="654559" cy="1061838"/>
              </a:xfrm>
              <a:custGeom>
                <a:avLst/>
                <a:gdLst>
                  <a:gd name="T0" fmla="*/ 16 w 292"/>
                  <a:gd name="T1" fmla="*/ 438 h 472"/>
                  <a:gd name="T2" fmla="*/ 32 w 292"/>
                  <a:gd name="T3" fmla="*/ 449 h 472"/>
                  <a:gd name="T4" fmla="*/ 18 w 292"/>
                  <a:gd name="T5" fmla="*/ 472 h 472"/>
                  <a:gd name="T6" fmla="*/ 0 w 292"/>
                  <a:gd name="T7" fmla="*/ 463 h 472"/>
                  <a:gd name="T8" fmla="*/ 16 w 292"/>
                  <a:gd name="T9" fmla="*/ 438 h 472"/>
                  <a:gd name="T10" fmla="*/ 44 w 292"/>
                  <a:gd name="T11" fmla="*/ 390 h 472"/>
                  <a:gd name="T12" fmla="*/ 61 w 292"/>
                  <a:gd name="T13" fmla="*/ 400 h 472"/>
                  <a:gd name="T14" fmla="*/ 47 w 292"/>
                  <a:gd name="T15" fmla="*/ 425 h 472"/>
                  <a:gd name="T16" fmla="*/ 30 w 292"/>
                  <a:gd name="T17" fmla="*/ 414 h 472"/>
                  <a:gd name="T18" fmla="*/ 44 w 292"/>
                  <a:gd name="T19" fmla="*/ 390 h 472"/>
                  <a:gd name="T20" fmla="*/ 74 w 292"/>
                  <a:gd name="T21" fmla="*/ 341 h 472"/>
                  <a:gd name="T22" fmla="*/ 89 w 292"/>
                  <a:gd name="T23" fmla="*/ 351 h 472"/>
                  <a:gd name="T24" fmla="*/ 75 w 292"/>
                  <a:gd name="T25" fmla="*/ 376 h 472"/>
                  <a:gd name="T26" fmla="*/ 60 w 292"/>
                  <a:gd name="T27" fmla="*/ 365 h 472"/>
                  <a:gd name="T28" fmla="*/ 74 w 292"/>
                  <a:gd name="T29" fmla="*/ 341 h 472"/>
                  <a:gd name="T30" fmla="*/ 102 w 292"/>
                  <a:gd name="T31" fmla="*/ 292 h 472"/>
                  <a:gd name="T32" fmla="*/ 119 w 292"/>
                  <a:gd name="T33" fmla="*/ 302 h 472"/>
                  <a:gd name="T34" fmla="*/ 105 w 292"/>
                  <a:gd name="T35" fmla="*/ 327 h 472"/>
                  <a:gd name="T36" fmla="*/ 88 w 292"/>
                  <a:gd name="T37" fmla="*/ 316 h 472"/>
                  <a:gd name="T38" fmla="*/ 102 w 292"/>
                  <a:gd name="T39" fmla="*/ 292 h 472"/>
                  <a:gd name="T40" fmla="*/ 131 w 292"/>
                  <a:gd name="T41" fmla="*/ 243 h 472"/>
                  <a:gd name="T42" fmla="*/ 147 w 292"/>
                  <a:gd name="T43" fmla="*/ 254 h 472"/>
                  <a:gd name="T44" fmla="*/ 133 w 292"/>
                  <a:gd name="T45" fmla="*/ 278 h 472"/>
                  <a:gd name="T46" fmla="*/ 117 w 292"/>
                  <a:gd name="T47" fmla="*/ 267 h 472"/>
                  <a:gd name="T48" fmla="*/ 131 w 292"/>
                  <a:gd name="T49" fmla="*/ 243 h 472"/>
                  <a:gd name="T50" fmla="*/ 159 w 292"/>
                  <a:gd name="T51" fmla="*/ 196 h 472"/>
                  <a:gd name="T52" fmla="*/ 177 w 292"/>
                  <a:gd name="T53" fmla="*/ 205 h 472"/>
                  <a:gd name="T54" fmla="*/ 163 w 292"/>
                  <a:gd name="T55" fmla="*/ 229 h 472"/>
                  <a:gd name="T56" fmla="*/ 145 w 292"/>
                  <a:gd name="T57" fmla="*/ 220 h 472"/>
                  <a:gd name="T58" fmla="*/ 159 w 292"/>
                  <a:gd name="T59" fmla="*/ 196 h 472"/>
                  <a:gd name="T60" fmla="*/ 189 w 292"/>
                  <a:gd name="T61" fmla="*/ 147 h 472"/>
                  <a:gd name="T62" fmla="*/ 206 w 292"/>
                  <a:gd name="T63" fmla="*/ 156 h 472"/>
                  <a:gd name="T64" fmla="*/ 191 w 292"/>
                  <a:gd name="T65" fmla="*/ 180 h 472"/>
                  <a:gd name="T66" fmla="*/ 175 w 292"/>
                  <a:gd name="T67" fmla="*/ 171 h 472"/>
                  <a:gd name="T68" fmla="*/ 189 w 292"/>
                  <a:gd name="T69" fmla="*/ 147 h 472"/>
                  <a:gd name="T70" fmla="*/ 217 w 292"/>
                  <a:gd name="T71" fmla="*/ 98 h 472"/>
                  <a:gd name="T72" fmla="*/ 234 w 292"/>
                  <a:gd name="T73" fmla="*/ 109 h 472"/>
                  <a:gd name="T74" fmla="*/ 220 w 292"/>
                  <a:gd name="T75" fmla="*/ 133 h 472"/>
                  <a:gd name="T76" fmla="*/ 203 w 292"/>
                  <a:gd name="T77" fmla="*/ 123 h 472"/>
                  <a:gd name="T78" fmla="*/ 217 w 292"/>
                  <a:gd name="T79" fmla="*/ 98 h 472"/>
                  <a:gd name="T80" fmla="*/ 246 w 292"/>
                  <a:gd name="T81" fmla="*/ 49 h 472"/>
                  <a:gd name="T82" fmla="*/ 264 w 292"/>
                  <a:gd name="T83" fmla="*/ 60 h 472"/>
                  <a:gd name="T84" fmla="*/ 248 w 292"/>
                  <a:gd name="T85" fmla="*/ 84 h 472"/>
                  <a:gd name="T86" fmla="*/ 233 w 292"/>
                  <a:gd name="T87" fmla="*/ 74 h 472"/>
                  <a:gd name="T88" fmla="*/ 246 w 292"/>
                  <a:gd name="T89" fmla="*/ 49 h 472"/>
                  <a:gd name="T90" fmla="*/ 276 w 292"/>
                  <a:gd name="T91" fmla="*/ 0 h 472"/>
                  <a:gd name="T92" fmla="*/ 292 w 292"/>
                  <a:gd name="T93" fmla="*/ 11 h 472"/>
                  <a:gd name="T94" fmla="*/ 278 w 292"/>
                  <a:gd name="T95" fmla="*/ 35 h 472"/>
                  <a:gd name="T96" fmla="*/ 260 w 292"/>
                  <a:gd name="T97" fmla="*/ 25 h 472"/>
                  <a:gd name="T98" fmla="*/ 276 w 292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2" h="472">
                    <a:moveTo>
                      <a:pt x="16" y="438"/>
                    </a:moveTo>
                    <a:lnTo>
                      <a:pt x="32" y="449"/>
                    </a:lnTo>
                    <a:lnTo>
                      <a:pt x="18" y="472"/>
                    </a:lnTo>
                    <a:lnTo>
                      <a:pt x="0" y="463"/>
                    </a:lnTo>
                    <a:lnTo>
                      <a:pt x="16" y="438"/>
                    </a:lnTo>
                    <a:close/>
                    <a:moveTo>
                      <a:pt x="44" y="390"/>
                    </a:moveTo>
                    <a:lnTo>
                      <a:pt x="61" y="400"/>
                    </a:lnTo>
                    <a:lnTo>
                      <a:pt x="47" y="425"/>
                    </a:lnTo>
                    <a:lnTo>
                      <a:pt x="30" y="414"/>
                    </a:lnTo>
                    <a:lnTo>
                      <a:pt x="44" y="390"/>
                    </a:lnTo>
                    <a:close/>
                    <a:moveTo>
                      <a:pt x="74" y="341"/>
                    </a:moveTo>
                    <a:lnTo>
                      <a:pt x="89" y="351"/>
                    </a:lnTo>
                    <a:lnTo>
                      <a:pt x="75" y="376"/>
                    </a:lnTo>
                    <a:lnTo>
                      <a:pt x="60" y="365"/>
                    </a:lnTo>
                    <a:lnTo>
                      <a:pt x="74" y="341"/>
                    </a:lnTo>
                    <a:close/>
                    <a:moveTo>
                      <a:pt x="102" y="292"/>
                    </a:moveTo>
                    <a:lnTo>
                      <a:pt x="119" y="302"/>
                    </a:lnTo>
                    <a:lnTo>
                      <a:pt x="105" y="327"/>
                    </a:lnTo>
                    <a:lnTo>
                      <a:pt x="88" y="316"/>
                    </a:lnTo>
                    <a:lnTo>
                      <a:pt x="102" y="292"/>
                    </a:lnTo>
                    <a:close/>
                    <a:moveTo>
                      <a:pt x="131" y="243"/>
                    </a:moveTo>
                    <a:lnTo>
                      <a:pt x="147" y="254"/>
                    </a:lnTo>
                    <a:lnTo>
                      <a:pt x="133" y="278"/>
                    </a:lnTo>
                    <a:lnTo>
                      <a:pt x="117" y="267"/>
                    </a:lnTo>
                    <a:lnTo>
                      <a:pt x="131" y="243"/>
                    </a:lnTo>
                    <a:close/>
                    <a:moveTo>
                      <a:pt x="159" y="196"/>
                    </a:moveTo>
                    <a:lnTo>
                      <a:pt x="177" y="205"/>
                    </a:lnTo>
                    <a:lnTo>
                      <a:pt x="163" y="229"/>
                    </a:lnTo>
                    <a:lnTo>
                      <a:pt x="145" y="220"/>
                    </a:lnTo>
                    <a:lnTo>
                      <a:pt x="159" y="196"/>
                    </a:lnTo>
                    <a:close/>
                    <a:moveTo>
                      <a:pt x="189" y="147"/>
                    </a:moveTo>
                    <a:lnTo>
                      <a:pt x="206" y="156"/>
                    </a:lnTo>
                    <a:lnTo>
                      <a:pt x="191" y="180"/>
                    </a:lnTo>
                    <a:lnTo>
                      <a:pt x="175" y="171"/>
                    </a:lnTo>
                    <a:lnTo>
                      <a:pt x="189" y="147"/>
                    </a:lnTo>
                    <a:close/>
                    <a:moveTo>
                      <a:pt x="217" y="98"/>
                    </a:moveTo>
                    <a:lnTo>
                      <a:pt x="234" y="109"/>
                    </a:lnTo>
                    <a:lnTo>
                      <a:pt x="220" y="133"/>
                    </a:lnTo>
                    <a:lnTo>
                      <a:pt x="203" y="123"/>
                    </a:lnTo>
                    <a:lnTo>
                      <a:pt x="217" y="98"/>
                    </a:lnTo>
                    <a:close/>
                    <a:moveTo>
                      <a:pt x="246" y="49"/>
                    </a:moveTo>
                    <a:lnTo>
                      <a:pt x="264" y="60"/>
                    </a:lnTo>
                    <a:lnTo>
                      <a:pt x="248" y="84"/>
                    </a:lnTo>
                    <a:lnTo>
                      <a:pt x="233" y="74"/>
                    </a:lnTo>
                    <a:lnTo>
                      <a:pt x="246" y="49"/>
                    </a:lnTo>
                    <a:close/>
                    <a:moveTo>
                      <a:pt x="276" y="0"/>
                    </a:moveTo>
                    <a:lnTo>
                      <a:pt x="292" y="11"/>
                    </a:lnTo>
                    <a:lnTo>
                      <a:pt x="278" y="35"/>
                    </a:lnTo>
                    <a:lnTo>
                      <a:pt x="260" y="25"/>
                    </a:lnTo>
                    <a:lnTo>
                      <a:pt x="27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>
                <a:extLst>
                  <a:ext uri="{FF2B5EF4-FFF2-40B4-BE49-F238E27FC236}">
                    <a16:creationId xmlns:a16="http://schemas.microsoft.com/office/drawing/2014/main" id="{ACDAC3D8-EF94-48FC-8838-705075C59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11332"/>
                <a:ext cx="71732" cy="78739"/>
              </a:xfrm>
              <a:custGeom>
                <a:avLst/>
                <a:gdLst>
                  <a:gd name="T0" fmla="*/ 14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8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3 w 32"/>
                  <a:gd name="T15" fmla="*/ 2 h 35"/>
                  <a:gd name="T16" fmla="*/ 14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4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3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>
                <a:extLst>
                  <a:ext uri="{FF2B5EF4-FFF2-40B4-BE49-F238E27FC236}">
                    <a16:creationId xmlns:a16="http://schemas.microsoft.com/office/drawing/2014/main" id="{8A8E6688-07D7-4292-9225-8275E629CE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5712" y="15748"/>
                <a:ext cx="650076" cy="1061838"/>
              </a:xfrm>
              <a:custGeom>
                <a:avLst/>
                <a:gdLst>
                  <a:gd name="T0" fmla="*/ 276 w 290"/>
                  <a:gd name="T1" fmla="*/ 438 h 472"/>
                  <a:gd name="T2" fmla="*/ 290 w 290"/>
                  <a:gd name="T3" fmla="*/ 463 h 472"/>
                  <a:gd name="T4" fmla="*/ 274 w 290"/>
                  <a:gd name="T5" fmla="*/ 472 h 472"/>
                  <a:gd name="T6" fmla="*/ 260 w 290"/>
                  <a:gd name="T7" fmla="*/ 449 h 472"/>
                  <a:gd name="T8" fmla="*/ 276 w 290"/>
                  <a:gd name="T9" fmla="*/ 438 h 472"/>
                  <a:gd name="T10" fmla="*/ 248 w 290"/>
                  <a:gd name="T11" fmla="*/ 390 h 472"/>
                  <a:gd name="T12" fmla="*/ 262 w 290"/>
                  <a:gd name="T13" fmla="*/ 414 h 472"/>
                  <a:gd name="T14" fmla="*/ 245 w 290"/>
                  <a:gd name="T15" fmla="*/ 425 h 472"/>
                  <a:gd name="T16" fmla="*/ 231 w 290"/>
                  <a:gd name="T17" fmla="*/ 400 h 472"/>
                  <a:gd name="T18" fmla="*/ 248 w 290"/>
                  <a:gd name="T19" fmla="*/ 390 h 472"/>
                  <a:gd name="T20" fmla="*/ 219 w 290"/>
                  <a:gd name="T21" fmla="*/ 341 h 472"/>
                  <a:gd name="T22" fmla="*/ 232 w 290"/>
                  <a:gd name="T23" fmla="*/ 365 h 472"/>
                  <a:gd name="T24" fmla="*/ 217 w 290"/>
                  <a:gd name="T25" fmla="*/ 376 h 472"/>
                  <a:gd name="T26" fmla="*/ 201 w 290"/>
                  <a:gd name="T27" fmla="*/ 351 h 472"/>
                  <a:gd name="T28" fmla="*/ 219 w 290"/>
                  <a:gd name="T29" fmla="*/ 341 h 472"/>
                  <a:gd name="T30" fmla="*/ 191 w 290"/>
                  <a:gd name="T31" fmla="*/ 292 h 472"/>
                  <a:gd name="T32" fmla="*/ 205 w 290"/>
                  <a:gd name="T33" fmla="*/ 316 h 472"/>
                  <a:gd name="T34" fmla="*/ 187 w 290"/>
                  <a:gd name="T35" fmla="*/ 327 h 472"/>
                  <a:gd name="T36" fmla="*/ 173 w 290"/>
                  <a:gd name="T37" fmla="*/ 302 h 472"/>
                  <a:gd name="T38" fmla="*/ 191 w 290"/>
                  <a:gd name="T39" fmla="*/ 292 h 472"/>
                  <a:gd name="T40" fmla="*/ 161 w 290"/>
                  <a:gd name="T41" fmla="*/ 243 h 472"/>
                  <a:gd name="T42" fmla="*/ 175 w 290"/>
                  <a:gd name="T43" fmla="*/ 267 h 472"/>
                  <a:gd name="T44" fmla="*/ 159 w 290"/>
                  <a:gd name="T45" fmla="*/ 278 h 472"/>
                  <a:gd name="T46" fmla="*/ 143 w 290"/>
                  <a:gd name="T47" fmla="*/ 254 h 472"/>
                  <a:gd name="T48" fmla="*/ 161 w 290"/>
                  <a:gd name="T49" fmla="*/ 243 h 472"/>
                  <a:gd name="T50" fmla="*/ 131 w 290"/>
                  <a:gd name="T51" fmla="*/ 196 h 472"/>
                  <a:gd name="T52" fmla="*/ 147 w 290"/>
                  <a:gd name="T53" fmla="*/ 220 h 472"/>
                  <a:gd name="T54" fmla="*/ 129 w 290"/>
                  <a:gd name="T55" fmla="*/ 229 h 472"/>
                  <a:gd name="T56" fmla="*/ 115 w 290"/>
                  <a:gd name="T57" fmla="*/ 205 h 472"/>
                  <a:gd name="T58" fmla="*/ 131 w 290"/>
                  <a:gd name="T59" fmla="*/ 196 h 472"/>
                  <a:gd name="T60" fmla="*/ 103 w 290"/>
                  <a:gd name="T61" fmla="*/ 147 h 472"/>
                  <a:gd name="T62" fmla="*/ 117 w 290"/>
                  <a:gd name="T63" fmla="*/ 171 h 472"/>
                  <a:gd name="T64" fmla="*/ 102 w 290"/>
                  <a:gd name="T65" fmla="*/ 180 h 472"/>
                  <a:gd name="T66" fmla="*/ 86 w 290"/>
                  <a:gd name="T67" fmla="*/ 156 h 472"/>
                  <a:gd name="T68" fmla="*/ 103 w 290"/>
                  <a:gd name="T69" fmla="*/ 147 h 472"/>
                  <a:gd name="T70" fmla="*/ 74 w 290"/>
                  <a:gd name="T71" fmla="*/ 98 h 472"/>
                  <a:gd name="T72" fmla="*/ 89 w 290"/>
                  <a:gd name="T73" fmla="*/ 123 h 472"/>
                  <a:gd name="T74" fmla="*/ 72 w 290"/>
                  <a:gd name="T75" fmla="*/ 133 h 472"/>
                  <a:gd name="T76" fmla="*/ 58 w 290"/>
                  <a:gd name="T77" fmla="*/ 109 h 472"/>
                  <a:gd name="T78" fmla="*/ 74 w 290"/>
                  <a:gd name="T79" fmla="*/ 98 h 472"/>
                  <a:gd name="T80" fmla="*/ 46 w 290"/>
                  <a:gd name="T81" fmla="*/ 49 h 472"/>
                  <a:gd name="T82" fmla="*/ 60 w 290"/>
                  <a:gd name="T83" fmla="*/ 74 h 472"/>
                  <a:gd name="T84" fmla="*/ 42 w 290"/>
                  <a:gd name="T85" fmla="*/ 84 h 472"/>
                  <a:gd name="T86" fmla="*/ 28 w 290"/>
                  <a:gd name="T87" fmla="*/ 60 h 472"/>
                  <a:gd name="T88" fmla="*/ 46 w 290"/>
                  <a:gd name="T89" fmla="*/ 49 h 472"/>
                  <a:gd name="T90" fmla="*/ 16 w 290"/>
                  <a:gd name="T91" fmla="*/ 0 h 472"/>
                  <a:gd name="T92" fmla="*/ 32 w 290"/>
                  <a:gd name="T93" fmla="*/ 25 h 472"/>
                  <a:gd name="T94" fmla="*/ 14 w 290"/>
                  <a:gd name="T95" fmla="*/ 35 h 472"/>
                  <a:gd name="T96" fmla="*/ 0 w 290"/>
                  <a:gd name="T97" fmla="*/ 11 h 472"/>
                  <a:gd name="T98" fmla="*/ 16 w 290"/>
                  <a:gd name="T99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472"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2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5" y="425"/>
                    </a:lnTo>
                    <a:lnTo>
                      <a:pt x="231" y="400"/>
                    </a:lnTo>
                    <a:lnTo>
                      <a:pt x="248" y="390"/>
                    </a:lnTo>
                    <a:close/>
                    <a:moveTo>
                      <a:pt x="219" y="341"/>
                    </a:moveTo>
                    <a:lnTo>
                      <a:pt x="232" y="365"/>
                    </a:lnTo>
                    <a:lnTo>
                      <a:pt x="217" y="376"/>
                    </a:lnTo>
                    <a:lnTo>
                      <a:pt x="201" y="351"/>
                    </a:lnTo>
                    <a:lnTo>
                      <a:pt x="219" y="341"/>
                    </a:lnTo>
                    <a:close/>
                    <a:moveTo>
                      <a:pt x="191" y="292"/>
                    </a:moveTo>
                    <a:lnTo>
                      <a:pt x="205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1" y="292"/>
                    </a:lnTo>
                    <a:close/>
                    <a:moveTo>
                      <a:pt x="161" y="243"/>
                    </a:moveTo>
                    <a:lnTo>
                      <a:pt x="175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3"/>
                    </a:lnTo>
                    <a:close/>
                    <a:moveTo>
                      <a:pt x="131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2" y="180"/>
                    </a:lnTo>
                    <a:lnTo>
                      <a:pt x="86" y="156"/>
                    </a:lnTo>
                    <a:lnTo>
                      <a:pt x="103" y="147"/>
                    </a:lnTo>
                    <a:close/>
                    <a:moveTo>
                      <a:pt x="74" y="98"/>
                    </a:moveTo>
                    <a:lnTo>
                      <a:pt x="89" y="123"/>
                    </a:lnTo>
                    <a:lnTo>
                      <a:pt x="72" y="133"/>
                    </a:lnTo>
                    <a:lnTo>
                      <a:pt x="58" y="109"/>
                    </a:lnTo>
                    <a:lnTo>
                      <a:pt x="74" y="98"/>
                    </a:lnTo>
                    <a:close/>
                    <a:moveTo>
                      <a:pt x="46" y="49"/>
                    </a:moveTo>
                    <a:lnTo>
                      <a:pt x="60" y="74"/>
                    </a:lnTo>
                    <a:lnTo>
                      <a:pt x="42" y="84"/>
                    </a:lnTo>
                    <a:lnTo>
                      <a:pt x="28" y="60"/>
                    </a:lnTo>
                    <a:lnTo>
                      <a:pt x="46" y="49"/>
                    </a:lnTo>
                    <a:close/>
                    <a:moveTo>
                      <a:pt x="16" y="0"/>
                    </a:moveTo>
                    <a:lnTo>
                      <a:pt x="32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>
                <a:extLst>
                  <a:ext uri="{FF2B5EF4-FFF2-40B4-BE49-F238E27FC236}">
                    <a16:creationId xmlns:a16="http://schemas.microsoft.com/office/drawing/2014/main" id="{C0D01FD2-0DC7-4E8A-864E-D26435A3B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22882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>
                <a:extLst>
                  <a:ext uri="{FF2B5EF4-FFF2-40B4-BE49-F238E27FC236}">
                    <a16:creationId xmlns:a16="http://schemas.microsoft.com/office/drawing/2014/main" id="{BEFC71A2-5AD0-4190-B3DC-385102EC46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1217065"/>
                <a:ext cx="721808" cy="1172072"/>
              </a:xfrm>
              <a:custGeom>
                <a:avLst/>
                <a:gdLst>
                  <a:gd name="T0" fmla="*/ 16 w 322"/>
                  <a:gd name="T1" fmla="*/ 487 h 521"/>
                  <a:gd name="T2" fmla="*/ 32 w 322"/>
                  <a:gd name="T3" fmla="*/ 498 h 521"/>
                  <a:gd name="T4" fmla="*/ 18 w 322"/>
                  <a:gd name="T5" fmla="*/ 521 h 521"/>
                  <a:gd name="T6" fmla="*/ 0 w 322"/>
                  <a:gd name="T7" fmla="*/ 512 h 521"/>
                  <a:gd name="T8" fmla="*/ 16 w 322"/>
                  <a:gd name="T9" fmla="*/ 487 h 521"/>
                  <a:gd name="T10" fmla="*/ 44 w 322"/>
                  <a:gd name="T11" fmla="*/ 439 h 521"/>
                  <a:gd name="T12" fmla="*/ 62 w 322"/>
                  <a:gd name="T13" fmla="*/ 449 h 521"/>
                  <a:gd name="T14" fmla="*/ 48 w 322"/>
                  <a:gd name="T15" fmla="*/ 473 h 521"/>
                  <a:gd name="T16" fmla="*/ 30 w 322"/>
                  <a:gd name="T17" fmla="*/ 463 h 521"/>
                  <a:gd name="T18" fmla="*/ 44 w 322"/>
                  <a:gd name="T19" fmla="*/ 439 h 521"/>
                  <a:gd name="T20" fmla="*/ 74 w 322"/>
                  <a:gd name="T21" fmla="*/ 390 h 521"/>
                  <a:gd name="T22" fmla="*/ 89 w 322"/>
                  <a:gd name="T23" fmla="*/ 400 h 521"/>
                  <a:gd name="T24" fmla="*/ 76 w 322"/>
                  <a:gd name="T25" fmla="*/ 425 h 521"/>
                  <a:gd name="T26" fmla="*/ 60 w 322"/>
                  <a:gd name="T27" fmla="*/ 414 h 521"/>
                  <a:gd name="T28" fmla="*/ 74 w 322"/>
                  <a:gd name="T29" fmla="*/ 390 h 521"/>
                  <a:gd name="T30" fmla="*/ 102 w 322"/>
                  <a:gd name="T31" fmla="*/ 341 h 521"/>
                  <a:gd name="T32" fmla="*/ 119 w 322"/>
                  <a:gd name="T33" fmla="*/ 351 h 521"/>
                  <a:gd name="T34" fmla="*/ 105 w 322"/>
                  <a:gd name="T35" fmla="*/ 376 h 521"/>
                  <a:gd name="T36" fmla="*/ 88 w 322"/>
                  <a:gd name="T37" fmla="*/ 365 h 521"/>
                  <a:gd name="T38" fmla="*/ 102 w 322"/>
                  <a:gd name="T39" fmla="*/ 341 h 521"/>
                  <a:gd name="T40" fmla="*/ 131 w 322"/>
                  <a:gd name="T41" fmla="*/ 292 h 521"/>
                  <a:gd name="T42" fmla="*/ 149 w 322"/>
                  <a:gd name="T43" fmla="*/ 302 h 521"/>
                  <a:gd name="T44" fmla="*/ 133 w 322"/>
                  <a:gd name="T45" fmla="*/ 327 h 521"/>
                  <a:gd name="T46" fmla="*/ 117 w 322"/>
                  <a:gd name="T47" fmla="*/ 316 h 521"/>
                  <a:gd name="T48" fmla="*/ 131 w 322"/>
                  <a:gd name="T49" fmla="*/ 292 h 521"/>
                  <a:gd name="T50" fmla="*/ 159 w 322"/>
                  <a:gd name="T51" fmla="*/ 245 h 521"/>
                  <a:gd name="T52" fmla="*/ 177 w 322"/>
                  <a:gd name="T53" fmla="*/ 254 h 521"/>
                  <a:gd name="T54" fmla="*/ 163 w 322"/>
                  <a:gd name="T55" fmla="*/ 278 h 521"/>
                  <a:gd name="T56" fmla="*/ 145 w 322"/>
                  <a:gd name="T57" fmla="*/ 267 h 521"/>
                  <a:gd name="T58" fmla="*/ 159 w 322"/>
                  <a:gd name="T59" fmla="*/ 245 h 521"/>
                  <a:gd name="T60" fmla="*/ 189 w 322"/>
                  <a:gd name="T61" fmla="*/ 196 h 521"/>
                  <a:gd name="T62" fmla="*/ 206 w 322"/>
                  <a:gd name="T63" fmla="*/ 205 h 521"/>
                  <a:gd name="T64" fmla="*/ 191 w 322"/>
                  <a:gd name="T65" fmla="*/ 229 h 521"/>
                  <a:gd name="T66" fmla="*/ 175 w 322"/>
                  <a:gd name="T67" fmla="*/ 220 h 521"/>
                  <a:gd name="T68" fmla="*/ 189 w 322"/>
                  <a:gd name="T69" fmla="*/ 196 h 521"/>
                  <a:gd name="T70" fmla="*/ 219 w 322"/>
                  <a:gd name="T71" fmla="*/ 147 h 521"/>
                  <a:gd name="T72" fmla="*/ 234 w 322"/>
                  <a:gd name="T73" fmla="*/ 158 h 521"/>
                  <a:gd name="T74" fmla="*/ 220 w 322"/>
                  <a:gd name="T75" fmla="*/ 180 h 521"/>
                  <a:gd name="T76" fmla="*/ 203 w 322"/>
                  <a:gd name="T77" fmla="*/ 171 h 521"/>
                  <a:gd name="T78" fmla="*/ 219 w 322"/>
                  <a:gd name="T79" fmla="*/ 147 h 521"/>
                  <a:gd name="T80" fmla="*/ 247 w 322"/>
                  <a:gd name="T81" fmla="*/ 98 h 521"/>
                  <a:gd name="T82" fmla="*/ 264 w 322"/>
                  <a:gd name="T83" fmla="*/ 109 h 521"/>
                  <a:gd name="T84" fmla="*/ 248 w 322"/>
                  <a:gd name="T85" fmla="*/ 133 h 521"/>
                  <a:gd name="T86" fmla="*/ 233 w 322"/>
                  <a:gd name="T87" fmla="*/ 123 h 521"/>
                  <a:gd name="T88" fmla="*/ 247 w 322"/>
                  <a:gd name="T89" fmla="*/ 98 h 521"/>
                  <a:gd name="T90" fmla="*/ 276 w 322"/>
                  <a:gd name="T91" fmla="*/ 49 h 521"/>
                  <a:gd name="T92" fmla="*/ 292 w 322"/>
                  <a:gd name="T93" fmla="*/ 60 h 521"/>
                  <a:gd name="T94" fmla="*/ 278 w 322"/>
                  <a:gd name="T95" fmla="*/ 84 h 521"/>
                  <a:gd name="T96" fmla="*/ 261 w 322"/>
                  <a:gd name="T97" fmla="*/ 74 h 521"/>
                  <a:gd name="T98" fmla="*/ 276 w 322"/>
                  <a:gd name="T99" fmla="*/ 49 h 521"/>
                  <a:gd name="T100" fmla="*/ 304 w 322"/>
                  <a:gd name="T101" fmla="*/ 0 h 521"/>
                  <a:gd name="T102" fmla="*/ 322 w 322"/>
                  <a:gd name="T103" fmla="*/ 11 h 521"/>
                  <a:gd name="T104" fmla="*/ 306 w 322"/>
                  <a:gd name="T105" fmla="*/ 35 h 521"/>
                  <a:gd name="T106" fmla="*/ 290 w 322"/>
                  <a:gd name="T107" fmla="*/ 25 h 521"/>
                  <a:gd name="T108" fmla="*/ 304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16" y="487"/>
                    </a:moveTo>
                    <a:lnTo>
                      <a:pt x="32" y="498"/>
                    </a:lnTo>
                    <a:lnTo>
                      <a:pt x="18" y="521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9"/>
                    </a:moveTo>
                    <a:lnTo>
                      <a:pt x="62" y="449"/>
                    </a:lnTo>
                    <a:lnTo>
                      <a:pt x="48" y="473"/>
                    </a:lnTo>
                    <a:lnTo>
                      <a:pt x="30" y="463"/>
                    </a:lnTo>
                    <a:lnTo>
                      <a:pt x="44" y="439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6" y="425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9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5"/>
                    </a:moveTo>
                    <a:lnTo>
                      <a:pt x="177" y="254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5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9" y="147"/>
                    </a:moveTo>
                    <a:lnTo>
                      <a:pt x="234" y="158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9" y="147"/>
                    </a:lnTo>
                    <a:close/>
                    <a:moveTo>
                      <a:pt x="247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7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1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">
                <a:extLst>
                  <a:ext uri="{FF2B5EF4-FFF2-40B4-BE49-F238E27FC236}">
                    <a16:creationId xmlns:a16="http://schemas.microsoft.com/office/drawing/2014/main" id="{B99C90E4-425A-411D-BF05-0D12C3C1B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9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6 w 32"/>
                  <a:gd name="T11" fmla="*/ 37 h 37"/>
                  <a:gd name="T12" fmla="*/ 14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2">
                <a:extLst>
                  <a:ext uri="{FF2B5EF4-FFF2-40B4-BE49-F238E27FC236}">
                    <a16:creationId xmlns:a16="http://schemas.microsoft.com/office/drawing/2014/main" id="{1CE4C2F1-21B1-4A84-8455-C95D3F290D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1217065"/>
                <a:ext cx="715084" cy="1172072"/>
              </a:xfrm>
              <a:custGeom>
                <a:avLst/>
                <a:gdLst>
                  <a:gd name="T0" fmla="*/ 305 w 319"/>
                  <a:gd name="T1" fmla="*/ 487 h 521"/>
                  <a:gd name="T2" fmla="*/ 319 w 319"/>
                  <a:gd name="T3" fmla="*/ 512 h 521"/>
                  <a:gd name="T4" fmla="*/ 302 w 319"/>
                  <a:gd name="T5" fmla="*/ 521 h 521"/>
                  <a:gd name="T6" fmla="*/ 288 w 319"/>
                  <a:gd name="T7" fmla="*/ 498 h 521"/>
                  <a:gd name="T8" fmla="*/ 305 w 319"/>
                  <a:gd name="T9" fmla="*/ 487 h 521"/>
                  <a:gd name="T10" fmla="*/ 276 w 319"/>
                  <a:gd name="T11" fmla="*/ 439 h 521"/>
                  <a:gd name="T12" fmla="*/ 291 w 319"/>
                  <a:gd name="T13" fmla="*/ 463 h 521"/>
                  <a:gd name="T14" fmla="*/ 274 w 319"/>
                  <a:gd name="T15" fmla="*/ 473 h 521"/>
                  <a:gd name="T16" fmla="*/ 260 w 319"/>
                  <a:gd name="T17" fmla="*/ 449 h 521"/>
                  <a:gd name="T18" fmla="*/ 276 w 319"/>
                  <a:gd name="T19" fmla="*/ 439 h 521"/>
                  <a:gd name="T20" fmla="*/ 248 w 319"/>
                  <a:gd name="T21" fmla="*/ 390 h 521"/>
                  <a:gd name="T22" fmla="*/ 262 w 319"/>
                  <a:gd name="T23" fmla="*/ 414 h 521"/>
                  <a:gd name="T24" fmla="*/ 244 w 319"/>
                  <a:gd name="T25" fmla="*/ 425 h 521"/>
                  <a:gd name="T26" fmla="*/ 230 w 319"/>
                  <a:gd name="T27" fmla="*/ 400 h 521"/>
                  <a:gd name="T28" fmla="*/ 248 w 319"/>
                  <a:gd name="T29" fmla="*/ 390 h 521"/>
                  <a:gd name="T30" fmla="*/ 218 w 319"/>
                  <a:gd name="T31" fmla="*/ 341 h 521"/>
                  <a:gd name="T32" fmla="*/ 232 w 319"/>
                  <a:gd name="T33" fmla="*/ 365 h 521"/>
                  <a:gd name="T34" fmla="*/ 216 w 319"/>
                  <a:gd name="T35" fmla="*/ 376 h 521"/>
                  <a:gd name="T36" fmla="*/ 202 w 319"/>
                  <a:gd name="T37" fmla="*/ 351 h 521"/>
                  <a:gd name="T38" fmla="*/ 218 w 319"/>
                  <a:gd name="T39" fmla="*/ 341 h 521"/>
                  <a:gd name="T40" fmla="*/ 190 w 319"/>
                  <a:gd name="T41" fmla="*/ 292 h 521"/>
                  <a:gd name="T42" fmla="*/ 204 w 319"/>
                  <a:gd name="T43" fmla="*/ 316 h 521"/>
                  <a:gd name="T44" fmla="*/ 187 w 319"/>
                  <a:gd name="T45" fmla="*/ 327 h 521"/>
                  <a:gd name="T46" fmla="*/ 173 w 319"/>
                  <a:gd name="T47" fmla="*/ 302 h 521"/>
                  <a:gd name="T48" fmla="*/ 190 w 319"/>
                  <a:gd name="T49" fmla="*/ 292 h 521"/>
                  <a:gd name="T50" fmla="*/ 161 w 319"/>
                  <a:gd name="T51" fmla="*/ 245 h 521"/>
                  <a:gd name="T52" fmla="*/ 174 w 319"/>
                  <a:gd name="T53" fmla="*/ 267 h 521"/>
                  <a:gd name="T54" fmla="*/ 159 w 319"/>
                  <a:gd name="T55" fmla="*/ 278 h 521"/>
                  <a:gd name="T56" fmla="*/ 143 w 319"/>
                  <a:gd name="T57" fmla="*/ 254 h 521"/>
                  <a:gd name="T58" fmla="*/ 161 w 319"/>
                  <a:gd name="T59" fmla="*/ 245 h 521"/>
                  <a:gd name="T60" fmla="*/ 133 w 319"/>
                  <a:gd name="T61" fmla="*/ 196 h 521"/>
                  <a:gd name="T62" fmla="*/ 147 w 319"/>
                  <a:gd name="T63" fmla="*/ 220 h 521"/>
                  <a:gd name="T64" fmla="*/ 129 w 319"/>
                  <a:gd name="T65" fmla="*/ 229 h 521"/>
                  <a:gd name="T66" fmla="*/ 115 w 319"/>
                  <a:gd name="T67" fmla="*/ 205 h 521"/>
                  <a:gd name="T68" fmla="*/ 133 w 319"/>
                  <a:gd name="T69" fmla="*/ 196 h 521"/>
                  <a:gd name="T70" fmla="*/ 103 w 319"/>
                  <a:gd name="T71" fmla="*/ 147 h 521"/>
                  <a:gd name="T72" fmla="*/ 117 w 319"/>
                  <a:gd name="T73" fmla="*/ 171 h 521"/>
                  <a:gd name="T74" fmla="*/ 101 w 319"/>
                  <a:gd name="T75" fmla="*/ 180 h 521"/>
                  <a:gd name="T76" fmla="*/ 85 w 319"/>
                  <a:gd name="T77" fmla="*/ 158 h 521"/>
                  <a:gd name="T78" fmla="*/ 103 w 319"/>
                  <a:gd name="T79" fmla="*/ 147 h 521"/>
                  <a:gd name="T80" fmla="*/ 73 w 319"/>
                  <a:gd name="T81" fmla="*/ 98 h 521"/>
                  <a:gd name="T82" fmla="*/ 89 w 319"/>
                  <a:gd name="T83" fmla="*/ 123 h 521"/>
                  <a:gd name="T84" fmla="*/ 71 w 319"/>
                  <a:gd name="T85" fmla="*/ 133 h 521"/>
                  <a:gd name="T86" fmla="*/ 57 w 319"/>
                  <a:gd name="T87" fmla="*/ 109 h 521"/>
                  <a:gd name="T88" fmla="*/ 73 w 319"/>
                  <a:gd name="T89" fmla="*/ 98 h 521"/>
                  <a:gd name="T90" fmla="*/ 45 w 319"/>
                  <a:gd name="T91" fmla="*/ 49 h 521"/>
                  <a:gd name="T92" fmla="*/ 59 w 319"/>
                  <a:gd name="T93" fmla="*/ 74 h 521"/>
                  <a:gd name="T94" fmla="*/ 44 w 319"/>
                  <a:gd name="T95" fmla="*/ 84 h 521"/>
                  <a:gd name="T96" fmla="*/ 28 w 319"/>
                  <a:gd name="T97" fmla="*/ 60 h 521"/>
                  <a:gd name="T98" fmla="*/ 45 w 319"/>
                  <a:gd name="T99" fmla="*/ 49 h 521"/>
                  <a:gd name="T100" fmla="*/ 16 w 319"/>
                  <a:gd name="T101" fmla="*/ 0 h 521"/>
                  <a:gd name="T102" fmla="*/ 31 w 319"/>
                  <a:gd name="T103" fmla="*/ 25 h 521"/>
                  <a:gd name="T104" fmla="*/ 14 w 319"/>
                  <a:gd name="T105" fmla="*/ 35 h 521"/>
                  <a:gd name="T106" fmla="*/ 0 w 319"/>
                  <a:gd name="T107" fmla="*/ 11 h 521"/>
                  <a:gd name="T108" fmla="*/ 16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1"/>
                    </a:lnTo>
                    <a:lnTo>
                      <a:pt x="288" y="498"/>
                    </a:lnTo>
                    <a:lnTo>
                      <a:pt x="305" y="487"/>
                    </a:lnTo>
                    <a:close/>
                    <a:moveTo>
                      <a:pt x="276" y="439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9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5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1" y="245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4"/>
                    </a:lnTo>
                    <a:lnTo>
                      <a:pt x="161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3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8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4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6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">
                <a:extLst>
                  <a:ext uri="{FF2B5EF4-FFF2-40B4-BE49-F238E27FC236}">
                    <a16:creationId xmlns:a16="http://schemas.microsoft.com/office/drawing/2014/main" id="{BB1BDBA2-7778-4751-BD6D-0273E473C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22882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">
                <a:extLst>
                  <a:ext uri="{FF2B5EF4-FFF2-40B4-BE49-F238E27FC236}">
                    <a16:creationId xmlns:a16="http://schemas.microsoft.com/office/drawing/2014/main" id="{A4888132-F287-4FAC-8605-B2B64131DC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5">
                <a:extLst>
                  <a:ext uri="{FF2B5EF4-FFF2-40B4-BE49-F238E27FC236}">
                    <a16:creationId xmlns:a16="http://schemas.microsoft.com/office/drawing/2014/main" id="{963FCEE8-557E-4BF0-8B75-5C34E1072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24228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6">
                <a:extLst>
                  <a:ext uri="{FF2B5EF4-FFF2-40B4-BE49-F238E27FC236}">
                    <a16:creationId xmlns:a16="http://schemas.microsoft.com/office/drawing/2014/main" id="{42E893FD-A914-4564-8E6D-5389D15ABB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1217065"/>
                <a:ext cx="715084" cy="1172072"/>
              </a:xfrm>
              <a:custGeom>
                <a:avLst/>
                <a:gdLst>
                  <a:gd name="T0" fmla="*/ 14 w 319"/>
                  <a:gd name="T1" fmla="*/ 487 h 521"/>
                  <a:gd name="T2" fmla="*/ 31 w 319"/>
                  <a:gd name="T3" fmla="*/ 498 h 521"/>
                  <a:gd name="T4" fmla="*/ 17 w 319"/>
                  <a:gd name="T5" fmla="*/ 521 h 521"/>
                  <a:gd name="T6" fmla="*/ 0 w 319"/>
                  <a:gd name="T7" fmla="*/ 512 h 521"/>
                  <a:gd name="T8" fmla="*/ 14 w 319"/>
                  <a:gd name="T9" fmla="*/ 487 h 521"/>
                  <a:gd name="T10" fmla="*/ 43 w 319"/>
                  <a:gd name="T11" fmla="*/ 439 h 521"/>
                  <a:gd name="T12" fmla="*/ 61 w 319"/>
                  <a:gd name="T13" fmla="*/ 449 h 521"/>
                  <a:gd name="T14" fmla="*/ 45 w 319"/>
                  <a:gd name="T15" fmla="*/ 473 h 521"/>
                  <a:gd name="T16" fmla="*/ 29 w 319"/>
                  <a:gd name="T17" fmla="*/ 463 h 521"/>
                  <a:gd name="T18" fmla="*/ 43 w 319"/>
                  <a:gd name="T19" fmla="*/ 439 h 521"/>
                  <a:gd name="T20" fmla="*/ 71 w 319"/>
                  <a:gd name="T21" fmla="*/ 390 h 521"/>
                  <a:gd name="T22" fmla="*/ 89 w 319"/>
                  <a:gd name="T23" fmla="*/ 400 h 521"/>
                  <a:gd name="T24" fmla="*/ 75 w 319"/>
                  <a:gd name="T25" fmla="*/ 425 h 521"/>
                  <a:gd name="T26" fmla="*/ 57 w 319"/>
                  <a:gd name="T27" fmla="*/ 414 h 521"/>
                  <a:gd name="T28" fmla="*/ 71 w 319"/>
                  <a:gd name="T29" fmla="*/ 390 h 521"/>
                  <a:gd name="T30" fmla="*/ 101 w 319"/>
                  <a:gd name="T31" fmla="*/ 341 h 521"/>
                  <a:gd name="T32" fmla="*/ 118 w 319"/>
                  <a:gd name="T33" fmla="*/ 351 h 521"/>
                  <a:gd name="T34" fmla="*/ 103 w 319"/>
                  <a:gd name="T35" fmla="*/ 376 h 521"/>
                  <a:gd name="T36" fmla="*/ 87 w 319"/>
                  <a:gd name="T37" fmla="*/ 365 h 521"/>
                  <a:gd name="T38" fmla="*/ 101 w 319"/>
                  <a:gd name="T39" fmla="*/ 341 h 521"/>
                  <a:gd name="T40" fmla="*/ 131 w 319"/>
                  <a:gd name="T41" fmla="*/ 292 h 521"/>
                  <a:gd name="T42" fmla="*/ 146 w 319"/>
                  <a:gd name="T43" fmla="*/ 302 h 521"/>
                  <a:gd name="T44" fmla="*/ 132 w 319"/>
                  <a:gd name="T45" fmla="*/ 327 h 521"/>
                  <a:gd name="T46" fmla="*/ 115 w 319"/>
                  <a:gd name="T47" fmla="*/ 316 h 521"/>
                  <a:gd name="T48" fmla="*/ 131 w 319"/>
                  <a:gd name="T49" fmla="*/ 292 h 521"/>
                  <a:gd name="T50" fmla="*/ 158 w 319"/>
                  <a:gd name="T51" fmla="*/ 245 h 521"/>
                  <a:gd name="T52" fmla="*/ 176 w 319"/>
                  <a:gd name="T53" fmla="*/ 254 h 521"/>
                  <a:gd name="T54" fmla="*/ 160 w 319"/>
                  <a:gd name="T55" fmla="*/ 278 h 521"/>
                  <a:gd name="T56" fmla="*/ 144 w 319"/>
                  <a:gd name="T57" fmla="*/ 267 h 521"/>
                  <a:gd name="T58" fmla="*/ 158 w 319"/>
                  <a:gd name="T59" fmla="*/ 245 h 521"/>
                  <a:gd name="T60" fmla="*/ 188 w 319"/>
                  <a:gd name="T61" fmla="*/ 196 h 521"/>
                  <a:gd name="T62" fmla="*/ 204 w 319"/>
                  <a:gd name="T63" fmla="*/ 205 h 521"/>
                  <a:gd name="T64" fmla="*/ 190 w 319"/>
                  <a:gd name="T65" fmla="*/ 229 h 521"/>
                  <a:gd name="T66" fmla="*/ 172 w 319"/>
                  <a:gd name="T67" fmla="*/ 220 h 521"/>
                  <a:gd name="T68" fmla="*/ 188 w 319"/>
                  <a:gd name="T69" fmla="*/ 196 h 521"/>
                  <a:gd name="T70" fmla="*/ 216 w 319"/>
                  <a:gd name="T71" fmla="*/ 147 h 521"/>
                  <a:gd name="T72" fmla="*/ 234 w 319"/>
                  <a:gd name="T73" fmla="*/ 158 h 521"/>
                  <a:gd name="T74" fmla="*/ 218 w 319"/>
                  <a:gd name="T75" fmla="*/ 180 h 521"/>
                  <a:gd name="T76" fmla="*/ 202 w 319"/>
                  <a:gd name="T77" fmla="*/ 171 h 521"/>
                  <a:gd name="T78" fmla="*/ 216 w 319"/>
                  <a:gd name="T79" fmla="*/ 147 h 521"/>
                  <a:gd name="T80" fmla="*/ 246 w 319"/>
                  <a:gd name="T81" fmla="*/ 98 h 521"/>
                  <a:gd name="T82" fmla="*/ 261 w 319"/>
                  <a:gd name="T83" fmla="*/ 109 h 521"/>
                  <a:gd name="T84" fmla="*/ 248 w 319"/>
                  <a:gd name="T85" fmla="*/ 133 h 521"/>
                  <a:gd name="T86" fmla="*/ 230 w 319"/>
                  <a:gd name="T87" fmla="*/ 123 h 521"/>
                  <a:gd name="T88" fmla="*/ 246 w 319"/>
                  <a:gd name="T89" fmla="*/ 98 h 521"/>
                  <a:gd name="T90" fmla="*/ 274 w 319"/>
                  <a:gd name="T91" fmla="*/ 49 h 521"/>
                  <a:gd name="T92" fmla="*/ 291 w 319"/>
                  <a:gd name="T93" fmla="*/ 60 h 521"/>
                  <a:gd name="T94" fmla="*/ 277 w 319"/>
                  <a:gd name="T95" fmla="*/ 84 h 521"/>
                  <a:gd name="T96" fmla="*/ 260 w 319"/>
                  <a:gd name="T97" fmla="*/ 74 h 521"/>
                  <a:gd name="T98" fmla="*/ 274 w 319"/>
                  <a:gd name="T99" fmla="*/ 49 h 521"/>
                  <a:gd name="T100" fmla="*/ 303 w 319"/>
                  <a:gd name="T101" fmla="*/ 0 h 521"/>
                  <a:gd name="T102" fmla="*/ 319 w 319"/>
                  <a:gd name="T103" fmla="*/ 11 h 521"/>
                  <a:gd name="T104" fmla="*/ 305 w 319"/>
                  <a:gd name="T105" fmla="*/ 35 h 521"/>
                  <a:gd name="T106" fmla="*/ 289 w 319"/>
                  <a:gd name="T107" fmla="*/ 25 h 521"/>
                  <a:gd name="T108" fmla="*/ 303 w 319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1">
                    <a:moveTo>
                      <a:pt x="14" y="487"/>
                    </a:moveTo>
                    <a:lnTo>
                      <a:pt x="31" y="498"/>
                    </a:lnTo>
                    <a:lnTo>
                      <a:pt x="17" y="521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9"/>
                    </a:moveTo>
                    <a:lnTo>
                      <a:pt x="61" y="449"/>
                    </a:lnTo>
                    <a:lnTo>
                      <a:pt x="45" y="473"/>
                    </a:lnTo>
                    <a:lnTo>
                      <a:pt x="29" y="463"/>
                    </a:lnTo>
                    <a:lnTo>
                      <a:pt x="43" y="439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5" y="425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6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5"/>
                    </a:moveTo>
                    <a:lnTo>
                      <a:pt x="176" y="254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5"/>
                    </a:lnTo>
                    <a:close/>
                    <a:moveTo>
                      <a:pt x="188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2" y="220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8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7">
                <a:extLst>
                  <a:ext uri="{FF2B5EF4-FFF2-40B4-BE49-F238E27FC236}">
                    <a16:creationId xmlns:a16="http://schemas.microsoft.com/office/drawing/2014/main" id="{2F394E04-B462-4C40-8D64-6F3D5BE35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1104582"/>
                <a:ext cx="71732" cy="83238"/>
              </a:xfrm>
              <a:custGeom>
                <a:avLst/>
                <a:gdLst>
                  <a:gd name="T0" fmla="*/ 16 w 32"/>
                  <a:gd name="T1" fmla="*/ 0 h 37"/>
                  <a:gd name="T2" fmla="*/ 32 w 32"/>
                  <a:gd name="T3" fmla="*/ 26 h 37"/>
                  <a:gd name="T4" fmla="*/ 18 w 32"/>
                  <a:gd name="T5" fmla="*/ 35 h 37"/>
                  <a:gd name="T6" fmla="*/ 18 w 32"/>
                  <a:gd name="T7" fmla="*/ 37 h 37"/>
                  <a:gd name="T8" fmla="*/ 16 w 32"/>
                  <a:gd name="T9" fmla="*/ 37 h 37"/>
                  <a:gd name="T10" fmla="*/ 14 w 32"/>
                  <a:gd name="T11" fmla="*/ 37 h 37"/>
                  <a:gd name="T12" fmla="*/ 13 w 32"/>
                  <a:gd name="T13" fmla="*/ 35 h 37"/>
                  <a:gd name="T14" fmla="*/ 0 w 32"/>
                  <a:gd name="T15" fmla="*/ 26 h 37"/>
                  <a:gd name="T16" fmla="*/ 16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6" y="0"/>
                    </a:moveTo>
                    <a:lnTo>
                      <a:pt x="32" y="26"/>
                    </a:lnTo>
                    <a:lnTo>
                      <a:pt x="18" y="35"/>
                    </a:lnTo>
                    <a:lnTo>
                      <a:pt x="18" y="37"/>
                    </a:lnTo>
                    <a:lnTo>
                      <a:pt x="16" y="37"/>
                    </a:lnTo>
                    <a:lnTo>
                      <a:pt x="14" y="37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8">
                <a:extLst>
                  <a:ext uri="{FF2B5EF4-FFF2-40B4-BE49-F238E27FC236}">
                    <a16:creationId xmlns:a16="http://schemas.microsoft.com/office/drawing/2014/main" id="{042053B3-27ED-49A5-A509-2B853859AD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1217065"/>
                <a:ext cx="721808" cy="1172072"/>
              </a:xfrm>
              <a:custGeom>
                <a:avLst/>
                <a:gdLst>
                  <a:gd name="T0" fmla="*/ 306 w 322"/>
                  <a:gd name="T1" fmla="*/ 487 h 521"/>
                  <a:gd name="T2" fmla="*/ 322 w 322"/>
                  <a:gd name="T3" fmla="*/ 512 h 521"/>
                  <a:gd name="T4" fmla="*/ 304 w 322"/>
                  <a:gd name="T5" fmla="*/ 521 h 521"/>
                  <a:gd name="T6" fmla="*/ 290 w 322"/>
                  <a:gd name="T7" fmla="*/ 498 h 521"/>
                  <a:gd name="T8" fmla="*/ 306 w 322"/>
                  <a:gd name="T9" fmla="*/ 487 h 521"/>
                  <a:gd name="T10" fmla="*/ 278 w 322"/>
                  <a:gd name="T11" fmla="*/ 439 h 521"/>
                  <a:gd name="T12" fmla="*/ 292 w 322"/>
                  <a:gd name="T13" fmla="*/ 463 h 521"/>
                  <a:gd name="T14" fmla="*/ 276 w 322"/>
                  <a:gd name="T15" fmla="*/ 473 h 521"/>
                  <a:gd name="T16" fmla="*/ 260 w 322"/>
                  <a:gd name="T17" fmla="*/ 449 h 521"/>
                  <a:gd name="T18" fmla="*/ 278 w 322"/>
                  <a:gd name="T19" fmla="*/ 439 h 521"/>
                  <a:gd name="T20" fmla="*/ 248 w 322"/>
                  <a:gd name="T21" fmla="*/ 390 h 521"/>
                  <a:gd name="T22" fmla="*/ 264 w 322"/>
                  <a:gd name="T23" fmla="*/ 414 h 521"/>
                  <a:gd name="T24" fmla="*/ 246 w 322"/>
                  <a:gd name="T25" fmla="*/ 425 h 521"/>
                  <a:gd name="T26" fmla="*/ 233 w 322"/>
                  <a:gd name="T27" fmla="*/ 400 h 521"/>
                  <a:gd name="T28" fmla="*/ 248 w 322"/>
                  <a:gd name="T29" fmla="*/ 390 h 521"/>
                  <a:gd name="T30" fmla="*/ 220 w 322"/>
                  <a:gd name="T31" fmla="*/ 341 h 521"/>
                  <a:gd name="T32" fmla="*/ 234 w 322"/>
                  <a:gd name="T33" fmla="*/ 365 h 521"/>
                  <a:gd name="T34" fmla="*/ 217 w 322"/>
                  <a:gd name="T35" fmla="*/ 376 h 521"/>
                  <a:gd name="T36" fmla="*/ 203 w 322"/>
                  <a:gd name="T37" fmla="*/ 351 h 521"/>
                  <a:gd name="T38" fmla="*/ 220 w 322"/>
                  <a:gd name="T39" fmla="*/ 341 h 521"/>
                  <a:gd name="T40" fmla="*/ 191 w 322"/>
                  <a:gd name="T41" fmla="*/ 292 h 521"/>
                  <a:gd name="T42" fmla="*/ 206 w 322"/>
                  <a:gd name="T43" fmla="*/ 316 h 521"/>
                  <a:gd name="T44" fmla="*/ 189 w 322"/>
                  <a:gd name="T45" fmla="*/ 327 h 521"/>
                  <a:gd name="T46" fmla="*/ 175 w 322"/>
                  <a:gd name="T47" fmla="*/ 302 h 521"/>
                  <a:gd name="T48" fmla="*/ 191 w 322"/>
                  <a:gd name="T49" fmla="*/ 292 h 521"/>
                  <a:gd name="T50" fmla="*/ 163 w 322"/>
                  <a:gd name="T51" fmla="*/ 245 h 521"/>
                  <a:gd name="T52" fmla="*/ 177 w 322"/>
                  <a:gd name="T53" fmla="*/ 267 h 521"/>
                  <a:gd name="T54" fmla="*/ 159 w 322"/>
                  <a:gd name="T55" fmla="*/ 278 h 521"/>
                  <a:gd name="T56" fmla="*/ 145 w 322"/>
                  <a:gd name="T57" fmla="*/ 254 h 521"/>
                  <a:gd name="T58" fmla="*/ 163 w 322"/>
                  <a:gd name="T59" fmla="*/ 245 h 521"/>
                  <a:gd name="T60" fmla="*/ 133 w 322"/>
                  <a:gd name="T61" fmla="*/ 196 h 521"/>
                  <a:gd name="T62" fmla="*/ 147 w 322"/>
                  <a:gd name="T63" fmla="*/ 220 h 521"/>
                  <a:gd name="T64" fmla="*/ 131 w 322"/>
                  <a:gd name="T65" fmla="*/ 229 h 521"/>
                  <a:gd name="T66" fmla="*/ 117 w 322"/>
                  <a:gd name="T67" fmla="*/ 205 h 521"/>
                  <a:gd name="T68" fmla="*/ 133 w 322"/>
                  <a:gd name="T69" fmla="*/ 196 h 521"/>
                  <a:gd name="T70" fmla="*/ 105 w 322"/>
                  <a:gd name="T71" fmla="*/ 147 h 521"/>
                  <a:gd name="T72" fmla="*/ 119 w 322"/>
                  <a:gd name="T73" fmla="*/ 171 h 521"/>
                  <a:gd name="T74" fmla="*/ 102 w 322"/>
                  <a:gd name="T75" fmla="*/ 180 h 521"/>
                  <a:gd name="T76" fmla="*/ 88 w 322"/>
                  <a:gd name="T77" fmla="*/ 158 h 521"/>
                  <a:gd name="T78" fmla="*/ 105 w 322"/>
                  <a:gd name="T79" fmla="*/ 147 h 521"/>
                  <a:gd name="T80" fmla="*/ 75 w 322"/>
                  <a:gd name="T81" fmla="*/ 98 h 521"/>
                  <a:gd name="T82" fmla="*/ 89 w 322"/>
                  <a:gd name="T83" fmla="*/ 123 h 521"/>
                  <a:gd name="T84" fmla="*/ 74 w 322"/>
                  <a:gd name="T85" fmla="*/ 133 h 521"/>
                  <a:gd name="T86" fmla="*/ 60 w 322"/>
                  <a:gd name="T87" fmla="*/ 109 h 521"/>
                  <a:gd name="T88" fmla="*/ 75 w 322"/>
                  <a:gd name="T89" fmla="*/ 98 h 521"/>
                  <a:gd name="T90" fmla="*/ 47 w 322"/>
                  <a:gd name="T91" fmla="*/ 49 h 521"/>
                  <a:gd name="T92" fmla="*/ 61 w 322"/>
                  <a:gd name="T93" fmla="*/ 74 h 521"/>
                  <a:gd name="T94" fmla="*/ 44 w 322"/>
                  <a:gd name="T95" fmla="*/ 84 h 521"/>
                  <a:gd name="T96" fmla="*/ 30 w 322"/>
                  <a:gd name="T97" fmla="*/ 60 h 521"/>
                  <a:gd name="T98" fmla="*/ 47 w 322"/>
                  <a:gd name="T99" fmla="*/ 49 h 521"/>
                  <a:gd name="T100" fmla="*/ 18 w 322"/>
                  <a:gd name="T101" fmla="*/ 0 h 521"/>
                  <a:gd name="T102" fmla="*/ 32 w 322"/>
                  <a:gd name="T103" fmla="*/ 25 h 521"/>
                  <a:gd name="T104" fmla="*/ 16 w 322"/>
                  <a:gd name="T105" fmla="*/ 35 h 521"/>
                  <a:gd name="T106" fmla="*/ 0 w 322"/>
                  <a:gd name="T107" fmla="*/ 11 h 521"/>
                  <a:gd name="T108" fmla="*/ 18 w 322"/>
                  <a:gd name="T109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1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1"/>
                    </a:lnTo>
                    <a:lnTo>
                      <a:pt x="290" y="498"/>
                    </a:lnTo>
                    <a:lnTo>
                      <a:pt x="306" y="487"/>
                    </a:lnTo>
                    <a:close/>
                    <a:moveTo>
                      <a:pt x="278" y="439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0" y="449"/>
                    </a:lnTo>
                    <a:lnTo>
                      <a:pt x="278" y="439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6" y="425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5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4"/>
                    </a:lnTo>
                    <a:lnTo>
                      <a:pt x="163" y="245"/>
                    </a:lnTo>
                    <a:close/>
                    <a:moveTo>
                      <a:pt x="133" y="196"/>
                    </a:moveTo>
                    <a:lnTo>
                      <a:pt x="147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8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9">
                <a:extLst>
                  <a:ext uri="{FF2B5EF4-FFF2-40B4-BE49-F238E27FC236}">
                    <a16:creationId xmlns:a16="http://schemas.microsoft.com/office/drawing/2014/main" id="{E2B08C67-B748-40DE-A453-12053094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228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0">
                <a:extLst>
                  <a:ext uri="{FF2B5EF4-FFF2-40B4-BE49-F238E27FC236}">
                    <a16:creationId xmlns:a16="http://schemas.microsoft.com/office/drawing/2014/main" id="{4F878C38-42B4-4FBC-BE88-3E75A2C096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2438630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1">
                <a:extLst>
                  <a:ext uri="{FF2B5EF4-FFF2-40B4-BE49-F238E27FC236}">
                    <a16:creationId xmlns:a16="http://schemas.microsoft.com/office/drawing/2014/main" id="{C93ECF77-274F-4084-9EF4-E8E54EB47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38630"/>
                <a:ext cx="69492" cy="58491"/>
              </a:xfrm>
              <a:custGeom>
                <a:avLst/>
                <a:gdLst>
                  <a:gd name="T0" fmla="*/ 1 w 31"/>
                  <a:gd name="T1" fmla="*/ 0 h 26"/>
                  <a:gd name="T2" fmla="*/ 31 w 31"/>
                  <a:gd name="T3" fmla="*/ 0 h 26"/>
                  <a:gd name="T4" fmla="*/ 15 w 31"/>
                  <a:gd name="T5" fmla="*/ 26 h 26"/>
                  <a:gd name="T6" fmla="*/ 3 w 31"/>
                  <a:gd name="T7" fmla="*/ 19 h 26"/>
                  <a:gd name="T8" fmla="*/ 1 w 31"/>
                  <a:gd name="T9" fmla="*/ 19 h 26"/>
                  <a:gd name="T10" fmla="*/ 1 w 31"/>
                  <a:gd name="T11" fmla="*/ 18 h 26"/>
                  <a:gd name="T12" fmla="*/ 0 w 31"/>
                  <a:gd name="T13" fmla="*/ 16 h 26"/>
                  <a:gd name="T14" fmla="*/ 1 w 31"/>
                  <a:gd name="T15" fmla="*/ 14 h 26"/>
                  <a:gd name="T16" fmla="*/ 1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" y="0"/>
                    </a:moveTo>
                    <a:lnTo>
                      <a:pt x="31" y="0"/>
                    </a:lnTo>
                    <a:lnTo>
                      <a:pt x="15" y="26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2">
                <a:extLst>
                  <a:ext uri="{FF2B5EF4-FFF2-40B4-BE49-F238E27FC236}">
                    <a16:creationId xmlns:a16="http://schemas.microsoft.com/office/drawing/2014/main" id="{A51EEF7A-5136-4695-86F7-F55076FC37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">
                <a:extLst>
                  <a:ext uri="{FF2B5EF4-FFF2-40B4-BE49-F238E27FC236}">
                    <a16:creationId xmlns:a16="http://schemas.microsoft.com/office/drawing/2014/main" id="{7E173D0A-5A58-4A4E-AE4B-1FAC2A661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49" y="3734433"/>
                <a:ext cx="71732" cy="78739"/>
              </a:xfrm>
              <a:custGeom>
                <a:avLst/>
                <a:gdLst>
                  <a:gd name="T0" fmla="*/ 16 w 32"/>
                  <a:gd name="T1" fmla="*/ 0 h 35"/>
                  <a:gd name="T2" fmla="*/ 16 w 32"/>
                  <a:gd name="T3" fmla="*/ 0 h 35"/>
                  <a:gd name="T4" fmla="*/ 18 w 32"/>
                  <a:gd name="T5" fmla="*/ 0 h 35"/>
                  <a:gd name="T6" fmla="*/ 19 w 32"/>
                  <a:gd name="T7" fmla="*/ 2 h 35"/>
                  <a:gd name="T8" fmla="*/ 32 w 32"/>
                  <a:gd name="T9" fmla="*/ 9 h 35"/>
                  <a:gd name="T10" fmla="*/ 16 w 32"/>
                  <a:gd name="T11" fmla="*/ 35 h 35"/>
                  <a:gd name="T12" fmla="*/ 0 w 32"/>
                  <a:gd name="T13" fmla="*/ 9 h 35"/>
                  <a:gd name="T14" fmla="*/ 14 w 32"/>
                  <a:gd name="T15" fmla="*/ 2 h 35"/>
                  <a:gd name="T16" fmla="*/ 16 w 32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5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19" y="2"/>
                    </a:lnTo>
                    <a:lnTo>
                      <a:pt x="32" y="9"/>
                    </a:lnTo>
                    <a:lnTo>
                      <a:pt x="16" y="35"/>
                    </a:lnTo>
                    <a:lnTo>
                      <a:pt x="0" y="9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4">
                <a:extLst>
                  <a:ext uri="{FF2B5EF4-FFF2-40B4-BE49-F238E27FC236}">
                    <a16:creationId xmlns:a16="http://schemas.microsoft.com/office/drawing/2014/main" id="{CE37D72E-A750-41CE-821D-678AD78F7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07" y="252861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3 h 520"/>
                  <a:gd name="T16" fmla="*/ 261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90 h 520"/>
                  <a:gd name="T22" fmla="*/ 264 w 322"/>
                  <a:gd name="T23" fmla="*/ 414 h 520"/>
                  <a:gd name="T24" fmla="*/ 247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90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9 w 322"/>
                  <a:gd name="T35" fmla="*/ 376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9 w 322"/>
                  <a:gd name="T63" fmla="*/ 220 h 520"/>
                  <a:gd name="T64" fmla="*/ 131 w 322"/>
                  <a:gd name="T65" fmla="*/ 229 h 520"/>
                  <a:gd name="T66" fmla="*/ 117 w 322"/>
                  <a:gd name="T67" fmla="*/ 205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6 w 322"/>
                  <a:gd name="T81" fmla="*/ 98 h 520"/>
                  <a:gd name="T82" fmla="*/ 89 w 322"/>
                  <a:gd name="T83" fmla="*/ 123 h 520"/>
                  <a:gd name="T84" fmla="*/ 74 w 322"/>
                  <a:gd name="T85" fmla="*/ 133 h 520"/>
                  <a:gd name="T86" fmla="*/ 60 w 322"/>
                  <a:gd name="T87" fmla="*/ 109 h 520"/>
                  <a:gd name="T88" fmla="*/ 76 w 322"/>
                  <a:gd name="T89" fmla="*/ 98 h 520"/>
                  <a:gd name="T90" fmla="*/ 48 w 322"/>
                  <a:gd name="T91" fmla="*/ 49 h 520"/>
                  <a:gd name="T92" fmla="*/ 62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8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3"/>
                    </a:lnTo>
                    <a:lnTo>
                      <a:pt x="261" y="449"/>
                    </a:lnTo>
                    <a:lnTo>
                      <a:pt x="278" y="438"/>
                    </a:lnTo>
                    <a:close/>
                    <a:moveTo>
                      <a:pt x="248" y="390"/>
                    </a:moveTo>
                    <a:lnTo>
                      <a:pt x="264" y="414"/>
                    </a:lnTo>
                    <a:lnTo>
                      <a:pt x="247" y="424"/>
                    </a:lnTo>
                    <a:lnTo>
                      <a:pt x="233" y="400"/>
                    </a:lnTo>
                    <a:lnTo>
                      <a:pt x="248" y="390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9" y="376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9" y="220"/>
                    </a:lnTo>
                    <a:lnTo>
                      <a:pt x="131" y="229"/>
                    </a:lnTo>
                    <a:lnTo>
                      <a:pt x="117" y="205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6" y="98"/>
                    </a:moveTo>
                    <a:lnTo>
                      <a:pt x="89" y="123"/>
                    </a:lnTo>
                    <a:lnTo>
                      <a:pt x="74" y="133"/>
                    </a:lnTo>
                    <a:lnTo>
                      <a:pt x="60" y="109"/>
                    </a:lnTo>
                    <a:lnTo>
                      <a:pt x="76" y="98"/>
                    </a:lnTo>
                    <a:close/>
                    <a:moveTo>
                      <a:pt x="48" y="49"/>
                    </a:moveTo>
                    <a:lnTo>
                      <a:pt x="62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8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5">
                <a:extLst>
                  <a:ext uri="{FF2B5EF4-FFF2-40B4-BE49-F238E27FC236}">
                    <a16:creationId xmlns:a16="http://schemas.microsoft.com/office/drawing/2014/main" id="{B0742E99-1A33-46A5-876E-15B4C1F9A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2438630"/>
                <a:ext cx="73975" cy="58491"/>
              </a:xfrm>
              <a:custGeom>
                <a:avLst/>
                <a:gdLst>
                  <a:gd name="T0" fmla="*/ 0 w 33"/>
                  <a:gd name="T1" fmla="*/ 0 h 26"/>
                  <a:gd name="T2" fmla="*/ 31 w 33"/>
                  <a:gd name="T3" fmla="*/ 0 h 26"/>
                  <a:gd name="T4" fmla="*/ 31 w 33"/>
                  <a:gd name="T5" fmla="*/ 14 h 26"/>
                  <a:gd name="T6" fmla="*/ 33 w 33"/>
                  <a:gd name="T7" fmla="*/ 16 h 26"/>
                  <a:gd name="T8" fmla="*/ 31 w 33"/>
                  <a:gd name="T9" fmla="*/ 18 h 26"/>
                  <a:gd name="T10" fmla="*/ 31 w 33"/>
                  <a:gd name="T11" fmla="*/ 19 h 26"/>
                  <a:gd name="T12" fmla="*/ 28 w 33"/>
                  <a:gd name="T13" fmla="*/ 19 h 26"/>
                  <a:gd name="T14" fmla="*/ 15 w 33"/>
                  <a:gd name="T15" fmla="*/ 26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6">
                <a:extLst>
                  <a:ext uri="{FF2B5EF4-FFF2-40B4-BE49-F238E27FC236}">
                    <a16:creationId xmlns:a16="http://schemas.microsoft.com/office/drawing/2014/main" id="{BADAB8ED-36E2-4271-ADA4-B78868CBF8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73" y="243863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3 w 611"/>
                  <a:gd name="T33" fmla="*/ 0 h 19"/>
                  <a:gd name="T34" fmla="*/ 453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40 w 611"/>
                  <a:gd name="T73" fmla="*/ 0 h 19"/>
                  <a:gd name="T74" fmla="*/ 240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61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61 w 611"/>
                  <a:gd name="T87" fmla="*/ 19 h 19"/>
                  <a:gd name="T88" fmla="*/ 161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7 w 611"/>
                  <a:gd name="T113" fmla="*/ 0 h 19"/>
                  <a:gd name="T114" fmla="*/ 27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3" y="0"/>
                    </a:lnTo>
                    <a:lnTo>
                      <a:pt x="453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40" y="0"/>
                    </a:lnTo>
                    <a:lnTo>
                      <a:pt x="240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7" y="0"/>
                    </a:lnTo>
                    <a:lnTo>
                      <a:pt x="27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7">
                <a:extLst>
                  <a:ext uri="{FF2B5EF4-FFF2-40B4-BE49-F238E27FC236}">
                    <a16:creationId xmlns:a16="http://schemas.microsoft.com/office/drawing/2014/main" id="{E38D4163-4222-4CC8-B98E-CF24AF365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28 w 34"/>
                  <a:gd name="T3" fmla="*/ 7 h 26"/>
                  <a:gd name="T4" fmla="*/ 32 w 34"/>
                  <a:gd name="T5" fmla="*/ 7 h 26"/>
                  <a:gd name="T6" fmla="*/ 32 w 34"/>
                  <a:gd name="T7" fmla="*/ 9 h 26"/>
                  <a:gd name="T8" fmla="*/ 34 w 34"/>
                  <a:gd name="T9" fmla="*/ 9 h 26"/>
                  <a:gd name="T10" fmla="*/ 32 w 34"/>
                  <a:gd name="T11" fmla="*/ 12 h 26"/>
                  <a:gd name="T12" fmla="*/ 32 w 34"/>
                  <a:gd name="T13" fmla="*/ 26 h 26"/>
                  <a:gd name="T14" fmla="*/ 0 w 34"/>
                  <a:gd name="T15" fmla="*/ 26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28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4" y="9"/>
                    </a:lnTo>
                    <a:lnTo>
                      <a:pt x="32" y="12"/>
                    </a:lnTo>
                    <a:lnTo>
                      <a:pt x="32" y="26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8">
                <a:extLst>
                  <a:ext uri="{FF2B5EF4-FFF2-40B4-BE49-F238E27FC236}">
                    <a16:creationId xmlns:a16="http://schemas.microsoft.com/office/drawing/2014/main" id="{D811D842-31D6-4306-B289-39D4E6AF90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252861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9 h 520"/>
                  <a:gd name="T14" fmla="*/ 45 w 319"/>
                  <a:gd name="T15" fmla="*/ 473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90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90 h 520"/>
                  <a:gd name="T30" fmla="*/ 101 w 319"/>
                  <a:gd name="T31" fmla="*/ 341 h 520"/>
                  <a:gd name="T32" fmla="*/ 117 w 319"/>
                  <a:gd name="T33" fmla="*/ 351 h 520"/>
                  <a:gd name="T34" fmla="*/ 103 w 319"/>
                  <a:gd name="T35" fmla="*/ 376 h 520"/>
                  <a:gd name="T36" fmla="*/ 85 w 319"/>
                  <a:gd name="T37" fmla="*/ 365 h 520"/>
                  <a:gd name="T38" fmla="*/ 101 w 319"/>
                  <a:gd name="T39" fmla="*/ 341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7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5 h 520"/>
                  <a:gd name="T64" fmla="*/ 190 w 319"/>
                  <a:gd name="T65" fmla="*/ 229 h 520"/>
                  <a:gd name="T66" fmla="*/ 173 w 319"/>
                  <a:gd name="T67" fmla="*/ 220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9 h 520"/>
                  <a:gd name="T84" fmla="*/ 248 w 319"/>
                  <a:gd name="T85" fmla="*/ 133 h 520"/>
                  <a:gd name="T86" fmla="*/ 230 w 319"/>
                  <a:gd name="T87" fmla="*/ 123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6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9"/>
                    </a:lnTo>
                    <a:lnTo>
                      <a:pt x="45" y="473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90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90"/>
                    </a:lnTo>
                    <a:close/>
                    <a:moveTo>
                      <a:pt x="101" y="341"/>
                    </a:moveTo>
                    <a:lnTo>
                      <a:pt x="117" y="351"/>
                    </a:lnTo>
                    <a:lnTo>
                      <a:pt x="103" y="376"/>
                    </a:lnTo>
                    <a:lnTo>
                      <a:pt x="85" y="365"/>
                    </a:lnTo>
                    <a:lnTo>
                      <a:pt x="101" y="341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5"/>
                    </a:lnTo>
                    <a:lnTo>
                      <a:pt x="190" y="229"/>
                    </a:lnTo>
                    <a:lnTo>
                      <a:pt x="173" y="220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9"/>
                    </a:lnTo>
                    <a:lnTo>
                      <a:pt x="248" y="133"/>
                    </a:lnTo>
                    <a:lnTo>
                      <a:pt x="230" y="123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6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9">
                <a:extLst>
                  <a:ext uri="{FF2B5EF4-FFF2-40B4-BE49-F238E27FC236}">
                    <a16:creationId xmlns:a16="http://schemas.microsoft.com/office/drawing/2014/main" id="{C55B3013-FF8E-41AA-9529-DE8085C43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2416133"/>
                <a:ext cx="65008" cy="80988"/>
              </a:xfrm>
              <a:custGeom>
                <a:avLst/>
                <a:gdLst>
                  <a:gd name="T0" fmla="*/ 15 w 29"/>
                  <a:gd name="T1" fmla="*/ 0 h 36"/>
                  <a:gd name="T2" fmla="*/ 29 w 29"/>
                  <a:gd name="T3" fmla="*/ 26 h 36"/>
                  <a:gd name="T4" fmla="*/ 17 w 29"/>
                  <a:gd name="T5" fmla="*/ 35 h 36"/>
                  <a:gd name="T6" fmla="*/ 15 w 29"/>
                  <a:gd name="T7" fmla="*/ 36 h 36"/>
                  <a:gd name="T8" fmla="*/ 15 w 29"/>
                  <a:gd name="T9" fmla="*/ 36 h 36"/>
                  <a:gd name="T10" fmla="*/ 14 w 29"/>
                  <a:gd name="T11" fmla="*/ 36 h 36"/>
                  <a:gd name="T12" fmla="*/ 12 w 29"/>
                  <a:gd name="T13" fmla="*/ 35 h 36"/>
                  <a:gd name="T14" fmla="*/ 0 w 29"/>
                  <a:gd name="T15" fmla="*/ 26 h 36"/>
                  <a:gd name="T16" fmla="*/ 15 w 29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6">
                    <a:moveTo>
                      <a:pt x="15" y="0"/>
                    </a:moveTo>
                    <a:lnTo>
                      <a:pt x="29" y="26"/>
                    </a:lnTo>
                    <a:lnTo>
                      <a:pt x="17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4" y="36"/>
                    </a:lnTo>
                    <a:lnTo>
                      <a:pt x="12" y="35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0">
                <a:extLst>
                  <a:ext uri="{FF2B5EF4-FFF2-40B4-BE49-F238E27FC236}">
                    <a16:creationId xmlns:a16="http://schemas.microsoft.com/office/drawing/2014/main" id="{8EBC812D-49EB-4DDA-9B7C-90CFCBA66B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7 w 319"/>
                  <a:gd name="T19" fmla="*/ 438 h 520"/>
                  <a:gd name="T20" fmla="*/ 248 w 319"/>
                  <a:gd name="T21" fmla="*/ 390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4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7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20 h 520"/>
                  <a:gd name="T64" fmla="*/ 131 w 319"/>
                  <a:gd name="T65" fmla="*/ 229 h 520"/>
                  <a:gd name="T66" fmla="*/ 115 w 319"/>
                  <a:gd name="T67" fmla="*/ 205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6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4 h 520"/>
                  <a:gd name="T94" fmla="*/ 43 w 319"/>
                  <a:gd name="T95" fmla="*/ 84 h 520"/>
                  <a:gd name="T96" fmla="*/ 29 w 319"/>
                  <a:gd name="T97" fmla="*/ 60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7" y="438"/>
                    </a:lnTo>
                    <a:close/>
                    <a:moveTo>
                      <a:pt x="248" y="390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4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7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20"/>
                    </a:lnTo>
                    <a:lnTo>
                      <a:pt x="131" y="229"/>
                    </a:lnTo>
                    <a:lnTo>
                      <a:pt x="115" y="205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6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4"/>
                    </a:lnTo>
                    <a:lnTo>
                      <a:pt x="43" y="84"/>
                    </a:lnTo>
                    <a:lnTo>
                      <a:pt x="29" y="60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1">
                <a:extLst>
                  <a:ext uri="{FF2B5EF4-FFF2-40B4-BE49-F238E27FC236}">
                    <a16:creationId xmlns:a16="http://schemas.microsoft.com/office/drawing/2014/main" id="{4D9B650B-9163-4B9F-866C-237774BD6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34433"/>
                <a:ext cx="76216" cy="58491"/>
              </a:xfrm>
              <a:custGeom>
                <a:avLst/>
                <a:gdLst>
                  <a:gd name="T0" fmla="*/ 18 w 34"/>
                  <a:gd name="T1" fmla="*/ 0 h 26"/>
                  <a:gd name="T2" fmla="*/ 34 w 34"/>
                  <a:gd name="T3" fmla="*/ 26 h 26"/>
                  <a:gd name="T4" fmla="*/ 2 w 34"/>
                  <a:gd name="T5" fmla="*/ 26 h 26"/>
                  <a:gd name="T6" fmla="*/ 2 w 34"/>
                  <a:gd name="T7" fmla="*/ 12 h 26"/>
                  <a:gd name="T8" fmla="*/ 0 w 34"/>
                  <a:gd name="T9" fmla="*/ 9 h 26"/>
                  <a:gd name="T10" fmla="*/ 2 w 34"/>
                  <a:gd name="T11" fmla="*/ 9 h 26"/>
                  <a:gd name="T12" fmla="*/ 2 w 34"/>
                  <a:gd name="T13" fmla="*/ 7 h 26"/>
                  <a:gd name="T14" fmla="*/ 6 w 34"/>
                  <a:gd name="T15" fmla="*/ 7 h 26"/>
                  <a:gd name="T16" fmla="*/ 18 w 34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6">
                    <a:moveTo>
                      <a:pt x="18" y="0"/>
                    </a:moveTo>
                    <a:lnTo>
                      <a:pt x="34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2">
                <a:extLst>
                  <a:ext uri="{FF2B5EF4-FFF2-40B4-BE49-F238E27FC236}">
                    <a16:creationId xmlns:a16="http://schemas.microsoft.com/office/drawing/2014/main" id="{8F1A3594-8070-452A-9A74-1E76C46B0C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37501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3">
                <a:extLst>
                  <a:ext uri="{FF2B5EF4-FFF2-40B4-BE49-F238E27FC236}">
                    <a16:creationId xmlns:a16="http://schemas.microsoft.com/office/drawing/2014/main" id="{FEE217A1-933C-4BBC-862D-80B62CCA0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064" y="3734433"/>
                <a:ext cx="73975" cy="58491"/>
              </a:xfrm>
              <a:custGeom>
                <a:avLst/>
                <a:gdLst>
                  <a:gd name="T0" fmla="*/ 15 w 33"/>
                  <a:gd name="T1" fmla="*/ 0 h 26"/>
                  <a:gd name="T2" fmla="*/ 28 w 33"/>
                  <a:gd name="T3" fmla="*/ 7 h 26"/>
                  <a:gd name="T4" fmla="*/ 31 w 33"/>
                  <a:gd name="T5" fmla="*/ 7 h 26"/>
                  <a:gd name="T6" fmla="*/ 31 w 33"/>
                  <a:gd name="T7" fmla="*/ 9 h 26"/>
                  <a:gd name="T8" fmla="*/ 33 w 33"/>
                  <a:gd name="T9" fmla="*/ 9 h 26"/>
                  <a:gd name="T10" fmla="*/ 31 w 33"/>
                  <a:gd name="T11" fmla="*/ 12 h 26"/>
                  <a:gd name="T12" fmla="*/ 31 w 33"/>
                  <a:gd name="T13" fmla="*/ 26 h 26"/>
                  <a:gd name="T14" fmla="*/ 0 w 33"/>
                  <a:gd name="T15" fmla="*/ 26 h 26"/>
                  <a:gd name="T16" fmla="*/ 15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5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4">
                <a:extLst>
                  <a:ext uri="{FF2B5EF4-FFF2-40B4-BE49-F238E27FC236}">
                    <a16:creationId xmlns:a16="http://schemas.microsoft.com/office/drawing/2014/main" id="{AC5EB07B-54AD-43FE-89CE-0DCC76C2C7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2528616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2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9 h 520"/>
                  <a:gd name="T14" fmla="*/ 47 w 322"/>
                  <a:gd name="T15" fmla="*/ 473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90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90 h 520"/>
                  <a:gd name="T30" fmla="*/ 102 w 322"/>
                  <a:gd name="T31" fmla="*/ 341 h 520"/>
                  <a:gd name="T32" fmla="*/ 119 w 322"/>
                  <a:gd name="T33" fmla="*/ 351 h 520"/>
                  <a:gd name="T34" fmla="*/ 105 w 322"/>
                  <a:gd name="T35" fmla="*/ 376 h 520"/>
                  <a:gd name="T36" fmla="*/ 88 w 322"/>
                  <a:gd name="T37" fmla="*/ 365 h 520"/>
                  <a:gd name="T38" fmla="*/ 102 w 322"/>
                  <a:gd name="T39" fmla="*/ 341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7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5 h 520"/>
                  <a:gd name="T64" fmla="*/ 191 w 322"/>
                  <a:gd name="T65" fmla="*/ 229 h 520"/>
                  <a:gd name="T66" fmla="*/ 175 w 322"/>
                  <a:gd name="T67" fmla="*/ 220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6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9 h 520"/>
                  <a:gd name="T84" fmla="*/ 248 w 322"/>
                  <a:gd name="T85" fmla="*/ 133 h 520"/>
                  <a:gd name="T86" fmla="*/ 233 w 322"/>
                  <a:gd name="T87" fmla="*/ 123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60 h 520"/>
                  <a:gd name="T94" fmla="*/ 278 w 322"/>
                  <a:gd name="T95" fmla="*/ 84 h 520"/>
                  <a:gd name="T96" fmla="*/ 260 w 322"/>
                  <a:gd name="T97" fmla="*/ 74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2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9"/>
                    </a:lnTo>
                    <a:lnTo>
                      <a:pt x="47" y="473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90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90"/>
                    </a:lnTo>
                    <a:close/>
                    <a:moveTo>
                      <a:pt x="102" y="341"/>
                    </a:moveTo>
                    <a:lnTo>
                      <a:pt x="119" y="351"/>
                    </a:lnTo>
                    <a:lnTo>
                      <a:pt x="105" y="376"/>
                    </a:lnTo>
                    <a:lnTo>
                      <a:pt x="88" y="365"/>
                    </a:lnTo>
                    <a:lnTo>
                      <a:pt x="102" y="341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7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5"/>
                    </a:lnTo>
                    <a:lnTo>
                      <a:pt x="191" y="229"/>
                    </a:lnTo>
                    <a:lnTo>
                      <a:pt x="175" y="220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6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9"/>
                    </a:lnTo>
                    <a:lnTo>
                      <a:pt x="248" y="133"/>
                    </a:lnTo>
                    <a:lnTo>
                      <a:pt x="233" y="123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60"/>
                    </a:lnTo>
                    <a:lnTo>
                      <a:pt x="278" y="84"/>
                    </a:lnTo>
                    <a:lnTo>
                      <a:pt x="260" y="74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5">
                <a:extLst>
                  <a:ext uri="{FF2B5EF4-FFF2-40B4-BE49-F238E27FC236}">
                    <a16:creationId xmlns:a16="http://schemas.microsoft.com/office/drawing/2014/main" id="{95E30A20-4027-4A27-885A-9B2645C4D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2416133"/>
                <a:ext cx="69492" cy="80988"/>
              </a:xfrm>
              <a:custGeom>
                <a:avLst/>
                <a:gdLst>
                  <a:gd name="T0" fmla="*/ 16 w 31"/>
                  <a:gd name="T1" fmla="*/ 0 h 36"/>
                  <a:gd name="T2" fmla="*/ 31 w 31"/>
                  <a:gd name="T3" fmla="*/ 26 h 36"/>
                  <a:gd name="T4" fmla="*/ 19 w 31"/>
                  <a:gd name="T5" fmla="*/ 35 h 36"/>
                  <a:gd name="T6" fmla="*/ 18 w 31"/>
                  <a:gd name="T7" fmla="*/ 36 h 36"/>
                  <a:gd name="T8" fmla="*/ 16 w 31"/>
                  <a:gd name="T9" fmla="*/ 36 h 36"/>
                  <a:gd name="T10" fmla="*/ 14 w 31"/>
                  <a:gd name="T11" fmla="*/ 36 h 36"/>
                  <a:gd name="T12" fmla="*/ 14 w 31"/>
                  <a:gd name="T13" fmla="*/ 35 h 36"/>
                  <a:gd name="T14" fmla="*/ 0 w 31"/>
                  <a:gd name="T15" fmla="*/ 26 h 36"/>
                  <a:gd name="T16" fmla="*/ 16 w 31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6">
                    <a:moveTo>
                      <a:pt x="16" y="0"/>
                    </a:moveTo>
                    <a:lnTo>
                      <a:pt x="31" y="26"/>
                    </a:lnTo>
                    <a:lnTo>
                      <a:pt x="19" y="35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6">
                <a:extLst>
                  <a:ext uri="{FF2B5EF4-FFF2-40B4-BE49-F238E27FC236}">
                    <a16:creationId xmlns:a16="http://schemas.microsoft.com/office/drawing/2014/main" id="{3D4C48C0-715B-4397-8E53-091CB67079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4161" y="2528616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2 h 520"/>
                  <a:gd name="T4" fmla="*/ 302 w 319"/>
                  <a:gd name="T5" fmla="*/ 520 h 520"/>
                  <a:gd name="T6" fmla="*/ 288 w 319"/>
                  <a:gd name="T7" fmla="*/ 496 h 520"/>
                  <a:gd name="T8" fmla="*/ 305 w 319"/>
                  <a:gd name="T9" fmla="*/ 487 h 520"/>
                  <a:gd name="T10" fmla="*/ 276 w 319"/>
                  <a:gd name="T11" fmla="*/ 438 h 520"/>
                  <a:gd name="T12" fmla="*/ 290 w 319"/>
                  <a:gd name="T13" fmla="*/ 463 h 520"/>
                  <a:gd name="T14" fmla="*/ 274 w 319"/>
                  <a:gd name="T15" fmla="*/ 473 h 520"/>
                  <a:gd name="T16" fmla="*/ 260 w 319"/>
                  <a:gd name="T17" fmla="*/ 449 h 520"/>
                  <a:gd name="T18" fmla="*/ 276 w 319"/>
                  <a:gd name="T19" fmla="*/ 438 h 520"/>
                  <a:gd name="T20" fmla="*/ 248 w 319"/>
                  <a:gd name="T21" fmla="*/ 390 h 520"/>
                  <a:gd name="T22" fmla="*/ 262 w 319"/>
                  <a:gd name="T23" fmla="*/ 414 h 520"/>
                  <a:gd name="T24" fmla="*/ 244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90 h 520"/>
                  <a:gd name="T30" fmla="*/ 218 w 319"/>
                  <a:gd name="T31" fmla="*/ 341 h 520"/>
                  <a:gd name="T32" fmla="*/ 232 w 319"/>
                  <a:gd name="T33" fmla="*/ 365 h 520"/>
                  <a:gd name="T34" fmla="*/ 216 w 319"/>
                  <a:gd name="T35" fmla="*/ 376 h 520"/>
                  <a:gd name="T36" fmla="*/ 202 w 319"/>
                  <a:gd name="T37" fmla="*/ 351 h 520"/>
                  <a:gd name="T38" fmla="*/ 218 w 319"/>
                  <a:gd name="T39" fmla="*/ 341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7 w 319"/>
                  <a:gd name="T45" fmla="*/ 327 h 520"/>
                  <a:gd name="T46" fmla="*/ 173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4 w 319"/>
                  <a:gd name="T53" fmla="*/ 267 h 520"/>
                  <a:gd name="T54" fmla="*/ 159 w 319"/>
                  <a:gd name="T55" fmla="*/ 278 h 520"/>
                  <a:gd name="T56" fmla="*/ 143 w 319"/>
                  <a:gd name="T57" fmla="*/ 253 h 520"/>
                  <a:gd name="T58" fmla="*/ 160 w 319"/>
                  <a:gd name="T59" fmla="*/ 243 h 520"/>
                  <a:gd name="T60" fmla="*/ 131 w 319"/>
                  <a:gd name="T61" fmla="*/ 196 h 520"/>
                  <a:gd name="T62" fmla="*/ 146 w 319"/>
                  <a:gd name="T63" fmla="*/ 220 h 520"/>
                  <a:gd name="T64" fmla="*/ 129 w 319"/>
                  <a:gd name="T65" fmla="*/ 229 h 520"/>
                  <a:gd name="T66" fmla="*/ 115 w 319"/>
                  <a:gd name="T67" fmla="*/ 205 h 520"/>
                  <a:gd name="T68" fmla="*/ 131 w 319"/>
                  <a:gd name="T69" fmla="*/ 196 h 520"/>
                  <a:gd name="T70" fmla="*/ 103 w 319"/>
                  <a:gd name="T71" fmla="*/ 147 h 520"/>
                  <a:gd name="T72" fmla="*/ 117 w 319"/>
                  <a:gd name="T73" fmla="*/ 171 h 520"/>
                  <a:gd name="T74" fmla="*/ 101 w 319"/>
                  <a:gd name="T75" fmla="*/ 180 h 520"/>
                  <a:gd name="T76" fmla="*/ 85 w 319"/>
                  <a:gd name="T77" fmla="*/ 156 h 520"/>
                  <a:gd name="T78" fmla="*/ 103 w 319"/>
                  <a:gd name="T79" fmla="*/ 147 h 520"/>
                  <a:gd name="T80" fmla="*/ 73 w 319"/>
                  <a:gd name="T81" fmla="*/ 98 h 520"/>
                  <a:gd name="T82" fmla="*/ 89 w 319"/>
                  <a:gd name="T83" fmla="*/ 123 h 520"/>
                  <a:gd name="T84" fmla="*/ 71 w 319"/>
                  <a:gd name="T85" fmla="*/ 133 h 520"/>
                  <a:gd name="T86" fmla="*/ 57 w 319"/>
                  <a:gd name="T87" fmla="*/ 109 h 520"/>
                  <a:gd name="T88" fmla="*/ 73 w 319"/>
                  <a:gd name="T89" fmla="*/ 98 h 520"/>
                  <a:gd name="T90" fmla="*/ 45 w 319"/>
                  <a:gd name="T91" fmla="*/ 49 h 520"/>
                  <a:gd name="T92" fmla="*/ 59 w 319"/>
                  <a:gd name="T93" fmla="*/ 74 h 520"/>
                  <a:gd name="T94" fmla="*/ 43 w 319"/>
                  <a:gd name="T95" fmla="*/ 84 h 520"/>
                  <a:gd name="T96" fmla="*/ 28 w 319"/>
                  <a:gd name="T97" fmla="*/ 60 h 520"/>
                  <a:gd name="T98" fmla="*/ 45 w 319"/>
                  <a:gd name="T99" fmla="*/ 49 h 520"/>
                  <a:gd name="T100" fmla="*/ 15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5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2"/>
                    </a:lnTo>
                    <a:lnTo>
                      <a:pt x="302" y="520"/>
                    </a:lnTo>
                    <a:lnTo>
                      <a:pt x="288" y="496"/>
                    </a:lnTo>
                    <a:lnTo>
                      <a:pt x="305" y="487"/>
                    </a:lnTo>
                    <a:close/>
                    <a:moveTo>
                      <a:pt x="276" y="438"/>
                    </a:moveTo>
                    <a:lnTo>
                      <a:pt x="290" y="463"/>
                    </a:lnTo>
                    <a:lnTo>
                      <a:pt x="274" y="473"/>
                    </a:lnTo>
                    <a:lnTo>
                      <a:pt x="260" y="449"/>
                    </a:lnTo>
                    <a:lnTo>
                      <a:pt x="276" y="438"/>
                    </a:lnTo>
                    <a:close/>
                    <a:moveTo>
                      <a:pt x="248" y="390"/>
                    </a:moveTo>
                    <a:lnTo>
                      <a:pt x="262" y="414"/>
                    </a:lnTo>
                    <a:lnTo>
                      <a:pt x="244" y="424"/>
                    </a:lnTo>
                    <a:lnTo>
                      <a:pt x="230" y="400"/>
                    </a:lnTo>
                    <a:lnTo>
                      <a:pt x="248" y="390"/>
                    </a:lnTo>
                    <a:close/>
                    <a:moveTo>
                      <a:pt x="218" y="341"/>
                    </a:moveTo>
                    <a:lnTo>
                      <a:pt x="232" y="365"/>
                    </a:lnTo>
                    <a:lnTo>
                      <a:pt x="216" y="376"/>
                    </a:lnTo>
                    <a:lnTo>
                      <a:pt x="202" y="351"/>
                    </a:lnTo>
                    <a:lnTo>
                      <a:pt x="218" y="341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7" y="327"/>
                    </a:lnTo>
                    <a:lnTo>
                      <a:pt x="173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4" y="267"/>
                    </a:lnTo>
                    <a:lnTo>
                      <a:pt x="159" y="278"/>
                    </a:lnTo>
                    <a:lnTo>
                      <a:pt x="143" y="253"/>
                    </a:lnTo>
                    <a:lnTo>
                      <a:pt x="160" y="243"/>
                    </a:lnTo>
                    <a:close/>
                    <a:moveTo>
                      <a:pt x="131" y="196"/>
                    </a:moveTo>
                    <a:lnTo>
                      <a:pt x="146" y="220"/>
                    </a:lnTo>
                    <a:lnTo>
                      <a:pt x="129" y="229"/>
                    </a:lnTo>
                    <a:lnTo>
                      <a:pt x="115" y="205"/>
                    </a:lnTo>
                    <a:lnTo>
                      <a:pt x="131" y="196"/>
                    </a:lnTo>
                    <a:close/>
                    <a:moveTo>
                      <a:pt x="103" y="147"/>
                    </a:moveTo>
                    <a:lnTo>
                      <a:pt x="117" y="171"/>
                    </a:lnTo>
                    <a:lnTo>
                      <a:pt x="101" y="180"/>
                    </a:lnTo>
                    <a:lnTo>
                      <a:pt x="85" y="156"/>
                    </a:lnTo>
                    <a:lnTo>
                      <a:pt x="103" y="147"/>
                    </a:lnTo>
                    <a:close/>
                    <a:moveTo>
                      <a:pt x="73" y="98"/>
                    </a:moveTo>
                    <a:lnTo>
                      <a:pt x="89" y="123"/>
                    </a:lnTo>
                    <a:lnTo>
                      <a:pt x="71" y="133"/>
                    </a:lnTo>
                    <a:lnTo>
                      <a:pt x="57" y="109"/>
                    </a:lnTo>
                    <a:lnTo>
                      <a:pt x="73" y="98"/>
                    </a:lnTo>
                    <a:close/>
                    <a:moveTo>
                      <a:pt x="45" y="49"/>
                    </a:moveTo>
                    <a:lnTo>
                      <a:pt x="59" y="74"/>
                    </a:lnTo>
                    <a:lnTo>
                      <a:pt x="43" y="84"/>
                    </a:lnTo>
                    <a:lnTo>
                      <a:pt x="28" y="60"/>
                    </a:lnTo>
                    <a:lnTo>
                      <a:pt x="45" y="49"/>
                    </a:lnTo>
                    <a:close/>
                    <a:moveTo>
                      <a:pt x="15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7">
                <a:extLst>
                  <a:ext uri="{FF2B5EF4-FFF2-40B4-BE49-F238E27FC236}">
                    <a16:creationId xmlns:a16="http://schemas.microsoft.com/office/drawing/2014/main" id="{040567EC-3408-44C5-8591-CCA0AD379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003" y="3734433"/>
                <a:ext cx="69492" cy="58491"/>
              </a:xfrm>
              <a:custGeom>
                <a:avLst/>
                <a:gdLst>
                  <a:gd name="T0" fmla="*/ 15 w 31"/>
                  <a:gd name="T1" fmla="*/ 0 h 26"/>
                  <a:gd name="T2" fmla="*/ 31 w 31"/>
                  <a:gd name="T3" fmla="*/ 26 h 26"/>
                  <a:gd name="T4" fmla="*/ 1 w 31"/>
                  <a:gd name="T5" fmla="*/ 26 h 26"/>
                  <a:gd name="T6" fmla="*/ 1 w 31"/>
                  <a:gd name="T7" fmla="*/ 12 h 26"/>
                  <a:gd name="T8" fmla="*/ 0 w 31"/>
                  <a:gd name="T9" fmla="*/ 9 h 26"/>
                  <a:gd name="T10" fmla="*/ 1 w 31"/>
                  <a:gd name="T11" fmla="*/ 9 h 26"/>
                  <a:gd name="T12" fmla="*/ 1 w 31"/>
                  <a:gd name="T13" fmla="*/ 7 h 26"/>
                  <a:gd name="T14" fmla="*/ 3 w 31"/>
                  <a:gd name="T15" fmla="*/ 7 h 26"/>
                  <a:gd name="T16" fmla="*/ 15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5" y="0"/>
                    </a:moveTo>
                    <a:lnTo>
                      <a:pt x="31" y="26"/>
                    </a:lnTo>
                    <a:lnTo>
                      <a:pt x="1" y="2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8">
                <a:extLst>
                  <a:ext uri="{FF2B5EF4-FFF2-40B4-BE49-F238E27FC236}">
                    <a16:creationId xmlns:a16="http://schemas.microsoft.com/office/drawing/2014/main" id="{1633C0B6-B6A8-462C-947E-533BF5C63C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6836" y="3750180"/>
                <a:ext cx="1369643" cy="42744"/>
              </a:xfrm>
              <a:custGeom>
                <a:avLst/>
                <a:gdLst>
                  <a:gd name="T0" fmla="*/ 585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5 w 611"/>
                  <a:gd name="T7" fmla="*/ 19 h 19"/>
                  <a:gd name="T8" fmla="*/ 585 w 611"/>
                  <a:gd name="T9" fmla="*/ 0 h 19"/>
                  <a:gd name="T10" fmla="*/ 533 w 611"/>
                  <a:gd name="T11" fmla="*/ 0 h 19"/>
                  <a:gd name="T12" fmla="*/ 559 w 611"/>
                  <a:gd name="T13" fmla="*/ 0 h 19"/>
                  <a:gd name="T14" fmla="*/ 559 w 611"/>
                  <a:gd name="T15" fmla="*/ 19 h 19"/>
                  <a:gd name="T16" fmla="*/ 533 w 611"/>
                  <a:gd name="T17" fmla="*/ 19 h 19"/>
                  <a:gd name="T18" fmla="*/ 533 w 611"/>
                  <a:gd name="T19" fmla="*/ 0 h 19"/>
                  <a:gd name="T20" fmla="*/ 479 w 611"/>
                  <a:gd name="T21" fmla="*/ 0 h 19"/>
                  <a:gd name="T22" fmla="*/ 505 w 611"/>
                  <a:gd name="T23" fmla="*/ 0 h 19"/>
                  <a:gd name="T24" fmla="*/ 505 w 611"/>
                  <a:gd name="T25" fmla="*/ 19 h 19"/>
                  <a:gd name="T26" fmla="*/ 479 w 611"/>
                  <a:gd name="T27" fmla="*/ 19 h 19"/>
                  <a:gd name="T28" fmla="*/ 479 w 611"/>
                  <a:gd name="T29" fmla="*/ 0 h 19"/>
                  <a:gd name="T30" fmla="*/ 426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6 w 611"/>
                  <a:gd name="T37" fmla="*/ 19 h 19"/>
                  <a:gd name="T38" fmla="*/ 426 w 611"/>
                  <a:gd name="T39" fmla="*/ 0 h 19"/>
                  <a:gd name="T40" fmla="*/ 372 w 611"/>
                  <a:gd name="T41" fmla="*/ 0 h 19"/>
                  <a:gd name="T42" fmla="*/ 400 w 611"/>
                  <a:gd name="T43" fmla="*/ 0 h 19"/>
                  <a:gd name="T44" fmla="*/ 400 w 611"/>
                  <a:gd name="T45" fmla="*/ 19 h 19"/>
                  <a:gd name="T46" fmla="*/ 372 w 611"/>
                  <a:gd name="T47" fmla="*/ 19 h 19"/>
                  <a:gd name="T48" fmla="*/ 372 w 611"/>
                  <a:gd name="T49" fmla="*/ 0 h 19"/>
                  <a:gd name="T50" fmla="*/ 320 w 611"/>
                  <a:gd name="T51" fmla="*/ 0 h 19"/>
                  <a:gd name="T52" fmla="*/ 346 w 611"/>
                  <a:gd name="T53" fmla="*/ 0 h 19"/>
                  <a:gd name="T54" fmla="*/ 346 w 611"/>
                  <a:gd name="T55" fmla="*/ 19 h 19"/>
                  <a:gd name="T56" fmla="*/ 320 w 611"/>
                  <a:gd name="T57" fmla="*/ 19 h 19"/>
                  <a:gd name="T58" fmla="*/ 320 w 611"/>
                  <a:gd name="T59" fmla="*/ 0 h 19"/>
                  <a:gd name="T60" fmla="*/ 266 w 611"/>
                  <a:gd name="T61" fmla="*/ 0 h 19"/>
                  <a:gd name="T62" fmla="*/ 294 w 611"/>
                  <a:gd name="T63" fmla="*/ 0 h 19"/>
                  <a:gd name="T64" fmla="*/ 294 w 611"/>
                  <a:gd name="T65" fmla="*/ 19 h 19"/>
                  <a:gd name="T66" fmla="*/ 266 w 611"/>
                  <a:gd name="T67" fmla="*/ 19 h 19"/>
                  <a:gd name="T68" fmla="*/ 266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9 w 611"/>
                  <a:gd name="T81" fmla="*/ 0 h 19"/>
                  <a:gd name="T82" fmla="*/ 187 w 611"/>
                  <a:gd name="T83" fmla="*/ 0 h 19"/>
                  <a:gd name="T84" fmla="*/ 187 w 611"/>
                  <a:gd name="T85" fmla="*/ 19 h 19"/>
                  <a:gd name="T86" fmla="*/ 159 w 611"/>
                  <a:gd name="T87" fmla="*/ 19 h 19"/>
                  <a:gd name="T88" fmla="*/ 159 w 611"/>
                  <a:gd name="T89" fmla="*/ 0 h 19"/>
                  <a:gd name="T90" fmla="*/ 107 w 611"/>
                  <a:gd name="T91" fmla="*/ 0 h 19"/>
                  <a:gd name="T92" fmla="*/ 133 w 611"/>
                  <a:gd name="T93" fmla="*/ 0 h 19"/>
                  <a:gd name="T94" fmla="*/ 133 w 611"/>
                  <a:gd name="T95" fmla="*/ 19 h 19"/>
                  <a:gd name="T96" fmla="*/ 107 w 611"/>
                  <a:gd name="T97" fmla="*/ 19 h 19"/>
                  <a:gd name="T98" fmla="*/ 107 w 611"/>
                  <a:gd name="T99" fmla="*/ 0 h 19"/>
                  <a:gd name="T100" fmla="*/ 54 w 611"/>
                  <a:gd name="T101" fmla="*/ 0 h 19"/>
                  <a:gd name="T102" fmla="*/ 81 w 611"/>
                  <a:gd name="T103" fmla="*/ 0 h 19"/>
                  <a:gd name="T104" fmla="*/ 81 w 611"/>
                  <a:gd name="T105" fmla="*/ 19 h 19"/>
                  <a:gd name="T106" fmla="*/ 54 w 611"/>
                  <a:gd name="T107" fmla="*/ 19 h 19"/>
                  <a:gd name="T108" fmla="*/ 54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5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5" y="19"/>
                    </a:lnTo>
                    <a:lnTo>
                      <a:pt x="585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79" y="0"/>
                    </a:moveTo>
                    <a:lnTo>
                      <a:pt x="505" y="0"/>
                    </a:lnTo>
                    <a:lnTo>
                      <a:pt x="505" y="19"/>
                    </a:lnTo>
                    <a:lnTo>
                      <a:pt x="479" y="19"/>
                    </a:lnTo>
                    <a:lnTo>
                      <a:pt x="479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2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2" y="19"/>
                    </a:lnTo>
                    <a:lnTo>
                      <a:pt x="372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6" y="0"/>
                    </a:moveTo>
                    <a:lnTo>
                      <a:pt x="294" y="0"/>
                    </a:lnTo>
                    <a:lnTo>
                      <a:pt x="294" y="19"/>
                    </a:lnTo>
                    <a:lnTo>
                      <a:pt x="266" y="19"/>
                    </a:lnTo>
                    <a:lnTo>
                      <a:pt x="266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9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59" y="19"/>
                    </a:lnTo>
                    <a:lnTo>
                      <a:pt x="159" y="0"/>
                    </a:lnTo>
                    <a:close/>
                    <a:moveTo>
                      <a:pt x="107" y="0"/>
                    </a:moveTo>
                    <a:lnTo>
                      <a:pt x="133" y="0"/>
                    </a:lnTo>
                    <a:lnTo>
                      <a:pt x="133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1" y="0"/>
                    </a:lnTo>
                    <a:lnTo>
                      <a:pt x="81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1">
                <a:extLst>
                  <a:ext uri="{FF2B5EF4-FFF2-40B4-BE49-F238E27FC236}">
                    <a16:creationId xmlns:a16="http://schemas.microsoft.com/office/drawing/2014/main" id="{1A6D3D57-C0B2-498F-971F-1886DA010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3727683"/>
                <a:ext cx="71732" cy="80988"/>
              </a:xfrm>
              <a:custGeom>
                <a:avLst/>
                <a:gdLst>
                  <a:gd name="T0" fmla="*/ 16 w 32"/>
                  <a:gd name="T1" fmla="*/ 0 h 36"/>
                  <a:gd name="T2" fmla="*/ 32 w 32"/>
                  <a:gd name="T3" fmla="*/ 26 h 36"/>
                  <a:gd name="T4" fmla="*/ 20 w 32"/>
                  <a:gd name="T5" fmla="*/ 35 h 36"/>
                  <a:gd name="T6" fmla="*/ 18 w 32"/>
                  <a:gd name="T7" fmla="*/ 36 h 36"/>
                  <a:gd name="T8" fmla="*/ 16 w 32"/>
                  <a:gd name="T9" fmla="*/ 35 h 36"/>
                  <a:gd name="T10" fmla="*/ 14 w 32"/>
                  <a:gd name="T11" fmla="*/ 36 h 36"/>
                  <a:gd name="T12" fmla="*/ 13 w 32"/>
                  <a:gd name="T13" fmla="*/ 35 h 36"/>
                  <a:gd name="T14" fmla="*/ 0 w 32"/>
                  <a:gd name="T15" fmla="*/ 26 h 36"/>
                  <a:gd name="T16" fmla="*/ 16 w 32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lnTo>
                      <a:pt x="32" y="26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6" y="35"/>
                    </a:lnTo>
                    <a:lnTo>
                      <a:pt x="14" y="36"/>
                    </a:lnTo>
                    <a:lnTo>
                      <a:pt x="13" y="35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A3DD0191-A614-42DA-8848-3B30EBC1C35F}"/>
                </a:ext>
              </a:extLst>
            </p:cNvPr>
            <p:cNvGrpSpPr/>
            <p:nvPr/>
          </p:nvGrpSpPr>
          <p:grpSpPr>
            <a:xfrm flipH="1">
              <a:off x="10606733" y="2579329"/>
              <a:ext cx="2407522" cy="2596106"/>
              <a:chOff x="773365" y="3840166"/>
              <a:chExt cx="2407522" cy="2596106"/>
            </a:xfrm>
          </p:grpSpPr>
          <p:sp>
            <p:nvSpPr>
              <p:cNvPr id="114" name="Freeform 39">
                <a:extLst>
                  <a:ext uri="{FF2B5EF4-FFF2-40B4-BE49-F238E27FC236}">
                    <a16:creationId xmlns:a16="http://schemas.microsoft.com/office/drawing/2014/main" id="{68BBC481-388E-4BBA-8A3C-327567BE4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45982"/>
                <a:ext cx="69492" cy="58491"/>
              </a:xfrm>
              <a:custGeom>
                <a:avLst/>
                <a:gdLst>
                  <a:gd name="T0" fmla="*/ 16 w 31"/>
                  <a:gd name="T1" fmla="*/ 0 h 26"/>
                  <a:gd name="T2" fmla="*/ 28 w 31"/>
                  <a:gd name="T3" fmla="*/ 7 h 26"/>
                  <a:gd name="T4" fmla="*/ 31 w 31"/>
                  <a:gd name="T5" fmla="*/ 7 h 26"/>
                  <a:gd name="T6" fmla="*/ 31 w 31"/>
                  <a:gd name="T7" fmla="*/ 9 h 26"/>
                  <a:gd name="T8" fmla="*/ 31 w 31"/>
                  <a:gd name="T9" fmla="*/ 9 h 26"/>
                  <a:gd name="T10" fmla="*/ 31 w 31"/>
                  <a:gd name="T11" fmla="*/ 12 h 26"/>
                  <a:gd name="T12" fmla="*/ 31 w 31"/>
                  <a:gd name="T13" fmla="*/ 26 h 26"/>
                  <a:gd name="T14" fmla="*/ 0 w 31"/>
                  <a:gd name="T15" fmla="*/ 26 h 26"/>
                  <a:gd name="T16" fmla="*/ 16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16" y="0"/>
                    </a:moveTo>
                    <a:lnTo>
                      <a:pt x="28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2"/>
                    </a:lnTo>
                    <a:lnTo>
                      <a:pt x="31" y="26"/>
                    </a:lnTo>
                    <a:lnTo>
                      <a:pt x="0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40">
                <a:extLst>
                  <a:ext uri="{FF2B5EF4-FFF2-40B4-BE49-F238E27FC236}">
                    <a16:creationId xmlns:a16="http://schemas.microsoft.com/office/drawing/2014/main" id="{73F4D932-BF4D-4E40-9EB2-33D1F0BFA4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3840166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7 w 319"/>
                  <a:gd name="T5" fmla="*/ 520 h 520"/>
                  <a:gd name="T6" fmla="*/ 0 w 319"/>
                  <a:gd name="T7" fmla="*/ 512 h 520"/>
                  <a:gd name="T8" fmla="*/ 14 w 319"/>
                  <a:gd name="T9" fmla="*/ 487 h 520"/>
                  <a:gd name="T10" fmla="*/ 43 w 319"/>
                  <a:gd name="T11" fmla="*/ 438 h 520"/>
                  <a:gd name="T12" fmla="*/ 61 w 319"/>
                  <a:gd name="T13" fmla="*/ 449 h 520"/>
                  <a:gd name="T14" fmla="*/ 45 w 319"/>
                  <a:gd name="T15" fmla="*/ 471 h 520"/>
                  <a:gd name="T16" fmla="*/ 29 w 319"/>
                  <a:gd name="T17" fmla="*/ 463 h 520"/>
                  <a:gd name="T18" fmla="*/ 43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5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1 h 520"/>
                  <a:gd name="T32" fmla="*/ 118 w 319"/>
                  <a:gd name="T33" fmla="*/ 351 h 520"/>
                  <a:gd name="T34" fmla="*/ 103 w 319"/>
                  <a:gd name="T35" fmla="*/ 375 h 520"/>
                  <a:gd name="T36" fmla="*/ 87 w 319"/>
                  <a:gd name="T37" fmla="*/ 365 h 520"/>
                  <a:gd name="T38" fmla="*/ 101 w 319"/>
                  <a:gd name="T39" fmla="*/ 341 h 520"/>
                  <a:gd name="T40" fmla="*/ 131 w 319"/>
                  <a:gd name="T41" fmla="*/ 292 h 520"/>
                  <a:gd name="T42" fmla="*/ 146 w 319"/>
                  <a:gd name="T43" fmla="*/ 302 h 520"/>
                  <a:gd name="T44" fmla="*/ 132 w 319"/>
                  <a:gd name="T45" fmla="*/ 327 h 520"/>
                  <a:gd name="T46" fmla="*/ 115 w 319"/>
                  <a:gd name="T47" fmla="*/ 316 h 520"/>
                  <a:gd name="T48" fmla="*/ 131 w 319"/>
                  <a:gd name="T49" fmla="*/ 292 h 520"/>
                  <a:gd name="T50" fmla="*/ 158 w 319"/>
                  <a:gd name="T51" fmla="*/ 243 h 520"/>
                  <a:gd name="T52" fmla="*/ 176 w 319"/>
                  <a:gd name="T53" fmla="*/ 253 h 520"/>
                  <a:gd name="T54" fmla="*/ 160 w 319"/>
                  <a:gd name="T55" fmla="*/ 278 h 520"/>
                  <a:gd name="T56" fmla="*/ 144 w 319"/>
                  <a:gd name="T57" fmla="*/ 267 h 520"/>
                  <a:gd name="T58" fmla="*/ 158 w 319"/>
                  <a:gd name="T59" fmla="*/ 243 h 520"/>
                  <a:gd name="T60" fmla="*/ 188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2 w 319"/>
                  <a:gd name="T67" fmla="*/ 218 h 520"/>
                  <a:gd name="T68" fmla="*/ 188 w 319"/>
                  <a:gd name="T69" fmla="*/ 196 h 520"/>
                  <a:gd name="T70" fmla="*/ 216 w 319"/>
                  <a:gd name="T71" fmla="*/ 147 h 520"/>
                  <a:gd name="T72" fmla="*/ 234 w 319"/>
                  <a:gd name="T73" fmla="*/ 156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6 w 319"/>
                  <a:gd name="T81" fmla="*/ 98 h 520"/>
                  <a:gd name="T82" fmla="*/ 261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6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60 h 520"/>
                  <a:gd name="T94" fmla="*/ 277 w 319"/>
                  <a:gd name="T95" fmla="*/ 84 h 520"/>
                  <a:gd name="T96" fmla="*/ 260 w 319"/>
                  <a:gd name="T97" fmla="*/ 74 h 520"/>
                  <a:gd name="T98" fmla="*/ 274 w 319"/>
                  <a:gd name="T99" fmla="*/ 49 h 520"/>
                  <a:gd name="T100" fmla="*/ 303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9 w 319"/>
                  <a:gd name="T107" fmla="*/ 25 h 520"/>
                  <a:gd name="T108" fmla="*/ 303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7" y="520"/>
                    </a:lnTo>
                    <a:lnTo>
                      <a:pt x="0" y="512"/>
                    </a:lnTo>
                    <a:lnTo>
                      <a:pt x="14" y="487"/>
                    </a:lnTo>
                    <a:close/>
                    <a:moveTo>
                      <a:pt x="43" y="438"/>
                    </a:moveTo>
                    <a:lnTo>
                      <a:pt x="61" y="449"/>
                    </a:lnTo>
                    <a:lnTo>
                      <a:pt x="45" y="471"/>
                    </a:lnTo>
                    <a:lnTo>
                      <a:pt x="29" y="463"/>
                    </a:lnTo>
                    <a:lnTo>
                      <a:pt x="43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1"/>
                    </a:moveTo>
                    <a:lnTo>
                      <a:pt x="118" y="351"/>
                    </a:lnTo>
                    <a:lnTo>
                      <a:pt x="103" y="375"/>
                    </a:lnTo>
                    <a:lnTo>
                      <a:pt x="87" y="365"/>
                    </a:lnTo>
                    <a:lnTo>
                      <a:pt x="101" y="341"/>
                    </a:lnTo>
                    <a:close/>
                    <a:moveTo>
                      <a:pt x="131" y="292"/>
                    </a:moveTo>
                    <a:lnTo>
                      <a:pt x="146" y="302"/>
                    </a:lnTo>
                    <a:lnTo>
                      <a:pt x="132" y="327"/>
                    </a:lnTo>
                    <a:lnTo>
                      <a:pt x="115" y="316"/>
                    </a:lnTo>
                    <a:lnTo>
                      <a:pt x="131" y="292"/>
                    </a:lnTo>
                    <a:close/>
                    <a:moveTo>
                      <a:pt x="158" y="243"/>
                    </a:moveTo>
                    <a:lnTo>
                      <a:pt x="176" y="253"/>
                    </a:lnTo>
                    <a:lnTo>
                      <a:pt x="160" y="278"/>
                    </a:lnTo>
                    <a:lnTo>
                      <a:pt x="144" y="267"/>
                    </a:lnTo>
                    <a:lnTo>
                      <a:pt x="158" y="243"/>
                    </a:lnTo>
                    <a:close/>
                    <a:moveTo>
                      <a:pt x="188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2" y="218"/>
                    </a:lnTo>
                    <a:lnTo>
                      <a:pt x="188" y="196"/>
                    </a:lnTo>
                    <a:close/>
                    <a:moveTo>
                      <a:pt x="216" y="147"/>
                    </a:moveTo>
                    <a:lnTo>
                      <a:pt x="234" y="156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6" y="98"/>
                    </a:moveTo>
                    <a:lnTo>
                      <a:pt x="261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6" y="98"/>
                    </a:lnTo>
                    <a:close/>
                    <a:moveTo>
                      <a:pt x="274" y="49"/>
                    </a:moveTo>
                    <a:lnTo>
                      <a:pt x="291" y="60"/>
                    </a:lnTo>
                    <a:lnTo>
                      <a:pt x="277" y="84"/>
                    </a:lnTo>
                    <a:lnTo>
                      <a:pt x="260" y="74"/>
                    </a:lnTo>
                    <a:lnTo>
                      <a:pt x="274" y="49"/>
                    </a:lnTo>
                    <a:close/>
                    <a:moveTo>
                      <a:pt x="303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9" y="25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42">
                <a:extLst>
                  <a:ext uri="{FF2B5EF4-FFF2-40B4-BE49-F238E27FC236}">
                    <a16:creationId xmlns:a16="http://schemas.microsoft.com/office/drawing/2014/main" id="{CF973CCC-5941-43BC-806B-2DF84AA7A4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3840166"/>
                <a:ext cx="721808" cy="1169822"/>
              </a:xfrm>
              <a:custGeom>
                <a:avLst/>
                <a:gdLst>
                  <a:gd name="T0" fmla="*/ 306 w 322"/>
                  <a:gd name="T1" fmla="*/ 487 h 520"/>
                  <a:gd name="T2" fmla="*/ 322 w 322"/>
                  <a:gd name="T3" fmla="*/ 512 h 520"/>
                  <a:gd name="T4" fmla="*/ 304 w 322"/>
                  <a:gd name="T5" fmla="*/ 520 h 520"/>
                  <a:gd name="T6" fmla="*/ 290 w 322"/>
                  <a:gd name="T7" fmla="*/ 496 h 520"/>
                  <a:gd name="T8" fmla="*/ 306 w 322"/>
                  <a:gd name="T9" fmla="*/ 487 h 520"/>
                  <a:gd name="T10" fmla="*/ 278 w 322"/>
                  <a:gd name="T11" fmla="*/ 438 h 520"/>
                  <a:gd name="T12" fmla="*/ 292 w 322"/>
                  <a:gd name="T13" fmla="*/ 463 h 520"/>
                  <a:gd name="T14" fmla="*/ 276 w 322"/>
                  <a:gd name="T15" fmla="*/ 471 h 520"/>
                  <a:gd name="T16" fmla="*/ 260 w 322"/>
                  <a:gd name="T17" fmla="*/ 449 h 520"/>
                  <a:gd name="T18" fmla="*/ 278 w 322"/>
                  <a:gd name="T19" fmla="*/ 438 h 520"/>
                  <a:gd name="T20" fmla="*/ 248 w 322"/>
                  <a:gd name="T21" fmla="*/ 389 h 520"/>
                  <a:gd name="T22" fmla="*/ 264 w 322"/>
                  <a:gd name="T23" fmla="*/ 414 h 520"/>
                  <a:gd name="T24" fmla="*/ 246 w 322"/>
                  <a:gd name="T25" fmla="*/ 424 h 520"/>
                  <a:gd name="T26" fmla="*/ 233 w 322"/>
                  <a:gd name="T27" fmla="*/ 400 h 520"/>
                  <a:gd name="T28" fmla="*/ 248 w 322"/>
                  <a:gd name="T29" fmla="*/ 389 h 520"/>
                  <a:gd name="T30" fmla="*/ 220 w 322"/>
                  <a:gd name="T31" fmla="*/ 341 h 520"/>
                  <a:gd name="T32" fmla="*/ 234 w 322"/>
                  <a:gd name="T33" fmla="*/ 365 h 520"/>
                  <a:gd name="T34" fmla="*/ 217 w 322"/>
                  <a:gd name="T35" fmla="*/ 375 h 520"/>
                  <a:gd name="T36" fmla="*/ 203 w 322"/>
                  <a:gd name="T37" fmla="*/ 351 h 520"/>
                  <a:gd name="T38" fmla="*/ 220 w 322"/>
                  <a:gd name="T39" fmla="*/ 341 h 520"/>
                  <a:gd name="T40" fmla="*/ 191 w 322"/>
                  <a:gd name="T41" fmla="*/ 292 h 520"/>
                  <a:gd name="T42" fmla="*/ 206 w 322"/>
                  <a:gd name="T43" fmla="*/ 316 h 520"/>
                  <a:gd name="T44" fmla="*/ 189 w 322"/>
                  <a:gd name="T45" fmla="*/ 327 h 520"/>
                  <a:gd name="T46" fmla="*/ 175 w 322"/>
                  <a:gd name="T47" fmla="*/ 302 h 520"/>
                  <a:gd name="T48" fmla="*/ 191 w 322"/>
                  <a:gd name="T49" fmla="*/ 292 h 520"/>
                  <a:gd name="T50" fmla="*/ 163 w 322"/>
                  <a:gd name="T51" fmla="*/ 243 h 520"/>
                  <a:gd name="T52" fmla="*/ 177 w 322"/>
                  <a:gd name="T53" fmla="*/ 267 h 520"/>
                  <a:gd name="T54" fmla="*/ 159 w 322"/>
                  <a:gd name="T55" fmla="*/ 278 h 520"/>
                  <a:gd name="T56" fmla="*/ 145 w 322"/>
                  <a:gd name="T57" fmla="*/ 253 h 520"/>
                  <a:gd name="T58" fmla="*/ 163 w 322"/>
                  <a:gd name="T59" fmla="*/ 243 h 520"/>
                  <a:gd name="T60" fmla="*/ 133 w 322"/>
                  <a:gd name="T61" fmla="*/ 196 h 520"/>
                  <a:gd name="T62" fmla="*/ 147 w 322"/>
                  <a:gd name="T63" fmla="*/ 218 h 520"/>
                  <a:gd name="T64" fmla="*/ 131 w 322"/>
                  <a:gd name="T65" fmla="*/ 229 h 520"/>
                  <a:gd name="T66" fmla="*/ 117 w 322"/>
                  <a:gd name="T67" fmla="*/ 204 h 520"/>
                  <a:gd name="T68" fmla="*/ 133 w 322"/>
                  <a:gd name="T69" fmla="*/ 196 h 520"/>
                  <a:gd name="T70" fmla="*/ 105 w 322"/>
                  <a:gd name="T71" fmla="*/ 147 h 520"/>
                  <a:gd name="T72" fmla="*/ 119 w 322"/>
                  <a:gd name="T73" fmla="*/ 171 h 520"/>
                  <a:gd name="T74" fmla="*/ 102 w 322"/>
                  <a:gd name="T75" fmla="*/ 180 h 520"/>
                  <a:gd name="T76" fmla="*/ 88 w 322"/>
                  <a:gd name="T77" fmla="*/ 156 h 520"/>
                  <a:gd name="T78" fmla="*/ 105 w 322"/>
                  <a:gd name="T79" fmla="*/ 147 h 520"/>
                  <a:gd name="T80" fmla="*/ 75 w 322"/>
                  <a:gd name="T81" fmla="*/ 98 h 520"/>
                  <a:gd name="T82" fmla="*/ 89 w 322"/>
                  <a:gd name="T83" fmla="*/ 122 h 520"/>
                  <a:gd name="T84" fmla="*/ 74 w 322"/>
                  <a:gd name="T85" fmla="*/ 131 h 520"/>
                  <a:gd name="T86" fmla="*/ 60 w 322"/>
                  <a:gd name="T87" fmla="*/ 108 h 520"/>
                  <a:gd name="T88" fmla="*/ 75 w 322"/>
                  <a:gd name="T89" fmla="*/ 98 h 520"/>
                  <a:gd name="T90" fmla="*/ 47 w 322"/>
                  <a:gd name="T91" fmla="*/ 49 h 520"/>
                  <a:gd name="T92" fmla="*/ 61 w 322"/>
                  <a:gd name="T93" fmla="*/ 74 h 520"/>
                  <a:gd name="T94" fmla="*/ 44 w 322"/>
                  <a:gd name="T95" fmla="*/ 84 h 520"/>
                  <a:gd name="T96" fmla="*/ 30 w 322"/>
                  <a:gd name="T97" fmla="*/ 60 h 520"/>
                  <a:gd name="T98" fmla="*/ 47 w 322"/>
                  <a:gd name="T99" fmla="*/ 49 h 520"/>
                  <a:gd name="T100" fmla="*/ 18 w 322"/>
                  <a:gd name="T101" fmla="*/ 0 h 520"/>
                  <a:gd name="T102" fmla="*/ 32 w 322"/>
                  <a:gd name="T103" fmla="*/ 25 h 520"/>
                  <a:gd name="T104" fmla="*/ 16 w 322"/>
                  <a:gd name="T105" fmla="*/ 35 h 520"/>
                  <a:gd name="T106" fmla="*/ 0 w 322"/>
                  <a:gd name="T107" fmla="*/ 11 h 520"/>
                  <a:gd name="T108" fmla="*/ 18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306" y="487"/>
                    </a:moveTo>
                    <a:lnTo>
                      <a:pt x="322" y="512"/>
                    </a:lnTo>
                    <a:lnTo>
                      <a:pt x="304" y="520"/>
                    </a:lnTo>
                    <a:lnTo>
                      <a:pt x="290" y="496"/>
                    </a:lnTo>
                    <a:lnTo>
                      <a:pt x="306" y="487"/>
                    </a:lnTo>
                    <a:close/>
                    <a:moveTo>
                      <a:pt x="278" y="438"/>
                    </a:moveTo>
                    <a:lnTo>
                      <a:pt x="292" y="463"/>
                    </a:lnTo>
                    <a:lnTo>
                      <a:pt x="276" y="471"/>
                    </a:lnTo>
                    <a:lnTo>
                      <a:pt x="260" y="449"/>
                    </a:lnTo>
                    <a:lnTo>
                      <a:pt x="278" y="438"/>
                    </a:lnTo>
                    <a:close/>
                    <a:moveTo>
                      <a:pt x="248" y="389"/>
                    </a:moveTo>
                    <a:lnTo>
                      <a:pt x="264" y="414"/>
                    </a:lnTo>
                    <a:lnTo>
                      <a:pt x="246" y="424"/>
                    </a:lnTo>
                    <a:lnTo>
                      <a:pt x="233" y="400"/>
                    </a:lnTo>
                    <a:lnTo>
                      <a:pt x="248" y="389"/>
                    </a:lnTo>
                    <a:close/>
                    <a:moveTo>
                      <a:pt x="220" y="341"/>
                    </a:moveTo>
                    <a:lnTo>
                      <a:pt x="234" y="365"/>
                    </a:lnTo>
                    <a:lnTo>
                      <a:pt x="217" y="375"/>
                    </a:lnTo>
                    <a:lnTo>
                      <a:pt x="203" y="351"/>
                    </a:lnTo>
                    <a:lnTo>
                      <a:pt x="220" y="341"/>
                    </a:lnTo>
                    <a:close/>
                    <a:moveTo>
                      <a:pt x="191" y="292"/>
                    </a:moveTo>
                    <a:lnTo>
                      <a:pt x="206" y="316"/>
                    </a:lnTo>
                    <a:lnTo>
                      <a:pt x="189" y="327"/>
                    </a:lnTo>
                    <a:lnTo>
                      <a:pt x="175" y="302"/>
                    </a:lnTo>
                    <a:lnTo>
                      <a:pt x="191" y="292"/>
                    </a:lnTo>
                    <a:close/>
                    <a:moveTo>
                      <a:pt x="163" y="243"/>
                    </a:moveTo>
                    <a:lnTo>
                      <a:pt x="177" y="267"/>
                    </a:lnTo>
                    <a:lnTo>
                      <a:pt x="159" y="278"/>
                    </a:lnTo>
                    <a:lnTo>
                      <a:pt x="145" y="253"/>
                    </a:lnTo>
                    <a:lnTo>
                      <a:pt x="163" y="243"/>
                    </a:lnTo>
                    <a:close/>
                    <a:moveTo>
                      <a:pt x="133" y="196"/>
                    </a:moveTo>
                    <a:lnTo>
                      <a:pt x="147" y="218"/>
                    </a:lnTo>
                    <a:lnTo>
                      <a:pt x="131" y="229"/>
                    </a:lnTo>
                    <a:lnTo>
                      <a:pt x="117" y="204"/>
                    </a:lnTo>
                    <a:lnTo>
                      <a:pt x="133" y="196"/>
                    </a:lnTo>
                    <a:close/>
                    <a:moveTo>
                      <a:pt x="105" y="147"/>
                    </a:moveTo>
                    <a:lnTo>
                      <a:pt x="119" y="171"/>
                    </a:lnTo>
                    <a:lnTo>
                      <a:pt x="102" y="180"/>
                    </a:lnTo>
                    <a:lnTo>
                      <a:pt x="88" y="156"/>
                    </a:lnTo>
                    <a:lnTo>
                      <a:pt x="105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4" y="131"/>
                    </a:lnTo>
                    <a:lnTo>
                      <a:pt x="60" y="108"/>
                    </a:lnTo>
                    <a:lnTo>
                      <a:pt x="75" y="98"/>
                    </a:lnTo>
                    <a:close/>
                    <a:moveTo>
                      <a:pt x="47" y="49"/>
                    </a:moveTo>
                    <a:lnTo>
                      <a:pt x="61" y="74"/>
                    </a:lnTo>
                    <a:lnTo>
                      <a:pt x="44" y="84"/>
                    </a:lnTo>
                    <a:lnTo>
                      <a:pt x="30" y="60"/>
                    </a:lnTo>
                    <a:lnTo>
                      <a:pt x="47" y="49"/>
                    </a:lnTo>
                    <a:close/>
                    <a:moveTo>
                      <a:pt x="18" y="0"/>
                    </a:moveTo>
                    <a:lnTo>
                      <a:pt x="32" y="25"/>
                    </a:lnTo>
                    <a:lnTo>
                      <a:pt x="16" y="35"/>
                    </a:lnTo>
                    <a:lnTo>
                      <a:pt x="0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3">
                <a:extLst>
                  <a:ext uri="{FF2B5EF4-FFF2-40B4-BE49-F238E27FC236}">
                    <a16:creationId xmlns:a16="http://schemas.microsoft.com/office/drawing/2014/main" id="{905F1B8A-6FBD-43CD-9844-2EB8CA829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45982"/>
                <a:ext cx="73975" cy="58491"/>
              </a:xfrm>
              <a:custGeom>
                <a:avLst/>
                <a:gdLst>
                  <a:gd name="T0" fmla="*/ 18 w 33"/>
                  <a:gd name="T1" fmla="*/ 0 h 26"/>
                  <a:gd name="T2" fmla="*/ 33 w 33"/>
                  <a:gd name="T3" fmla="*/ 26 h 26"/>
                  <a:gd name="T4" fmla="*/ 2 w 33"/>
                  <a:gd name="T5" fmla="*/ 26 h 26"/>
                  <a:gd name="T6" fmla="*/ 2 w 33"/>
                  <a:gd name="T7" fmla="*/ 12 h 26"/>
                  <a:gd name="T8" fmla="*/ 0 w 33"/>
                  <a:gd name="T9" fmla="*/ 9 h 26"/>
                  <a:gd name="T10" fmla="*/ 2 w 33"/>
                  <a:gd name="T11" fmla="*/ 9 h 26"/>
                  <a:gd name="T12" fmla="*/ 2 w 33"/>
                  <a:gd name="T13" fmla="*/ 7 h 26"/>
                  <a:gd name="T14" fmla="*/ 5 w 33"/>
                  <a:gd name="T15" fmla="*/ 7 h 26"/>
                  <a:gd name="T16" fmla="*/ 18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18" y="0"/>
                    </a:moveTo>
                    <a:lnTo>
                      <a:pt x="33" y="26"/>
                    </a:lnTo>
                    <a:lnTo>
                      <a:pt x="2" y="26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4">
                <a:extLst>
                  <a:ext uri="{FF2B5EF4-FFF2-40B4-BE49-F238E27FC236}">
                    <a16:creationId xmlns:a16="http://schemas.microsoft.com/office/drawing/2014/main" id="{FDD5F382-C19D-412A-8672-B16977264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45">
                <a:extLst>
                  <a:ext uri="{FF2B5EF4-FFF2-40B4-BE49-F238E27FC236}">
                    <a16:creationId xmlns:a16="http://schemas.microsoft.com/office/drawing/2014/main" id="{DD974F3B-4D8C-48DC-A16C-42F479333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365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28 w 34"/>
                  <a:gd name="T3" fmla="*/ 9 h 28"/>
                  <a:gd name="T4" fmla="*/ 32 w 34"/>
                  <a:gd name="T5" fmla="*/ 9 h 28"/>
                  <a:gd name="T6" fmla="*/ 32 w 34"/>
                  <a:gd name="T7" fmla="*/ 11 h 28"/>
                  <a:gd name="T8" fmla="*/ 34 w 34"/>
                  <a:gd name="T9" fmla="*/ 11 h 28"/>
                  <a:gd name="T10" fmla="*/ 32 w 34"/>
                  <a:gd name="T11" fmla="*/ 14 h 28"/>
                  <a:gd name="T12" fmla="*/ 32 w 34"/>
                  <a:gd name="T13" fmla="*/ 28 h 28"/>
                  <a:gd name="T14" fmla="*/ 0 w 34"/>
                  <a:gd name="T15" fmla="*/ 28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28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4" y="11"/>
                    </a:lnTo>
                    <a:lnTo>
                      <a:pt x="32" y="14"/>
                    </a:lnTo>
                    <a:lnTo>
                      <a:pt x="32" y="28"/>
                    </a:lnTo>
                    <a:lnTo>
                      <a:pt x="0" y="2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46">
                <a:extLst>
                  <a:ext uri="{FF2B5EF4-FFF2-40B4-BE49-F238E27FC236}">
                    <a16:creationId xmlns:a16="http://schemas.microsoft.com/office/drawing/2014/main" id="{7444E3D0-9A17-42A3-A902-5D561C233A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5098" y="5151717"/>
                <a:ext cx="715084" cy="1169822"/>
              </a:xfrm>
              <a:custGeom>
                <a:avLst/>
                <a:gdLst>
                  <a:gd name="T0" fmla="*/ 14 w 319"/>
                  <a:gd name="T1" fmla="*/ 487 h 520"/>
                  <a:gd name="T2" fmla="*/ 31 w 319"/>
                  <a:gd name="T3" fmla="*/ 496 h 520"/>
                  <a:gd name="T4" fmla="*/ 16 w 319"/>
                  <a:gd name="T5" fmla="*/ 520 h 520"/>
                  <a:gd name="T6" fmla="*/ 0 w 319"/>
                  <a:gd name="T7" fmla="*/ 511 h 520"/>
                  <a:gd name="T8" fmla="*/ 14 w 319"/>
                  <a:gd name="T9" fmla="*/ 487 h 520"/>
                  <a:gd name="T10" fmla="*/ 44 w 319"/>
                  <a:gd name="T11" fmla="*/ 438 h 520"/>
                  <a:gd name="T12" fmla="*/ 59 w 319"/>
                  <a:gd name="T13" fmla="*/ 447 h 520"/>
                  <a:gd name="T14" fmla="*/ 45 w 319"/>
                  <a:gd name="T15" fmla="*/ 471 h 520"/>
                  <a:gd name="T16" fmla="*/ 28 w 319"/>
                  <a:gd name="T17" fmla="*/ 463 h 520"/>
                  <a:gd name="T18" fmla="*/ 44 w 319"/>
                  <a:gd name="T19" fmla="*/ 438 h 520"/>
                  <a:gd name="T20" fmla="*/ 71 w 319"/>
                  <a:gd name="T21" fmla="*/ 389 h 520"/>
                  <a:gd name="T22" fmla="*/ 89 w 319"/>
                  <a:gd name="T23" fmla="*/ 400 h 520"/>
                  <a:gd name="T24" fmla="*/ 73 w 319"/>
                  <a:gd name="T25" fmla="*/ 424 h 520"/>
                  <a:gd name="T26" fmla="*/ 57 w 319"/>
                  <a:gd name="T27" fmla="*/ 414 h 520"/>
                  <a:gd name="T28" fmla="*/ 71 w 319"/>
                  <a:gd name="T29" fmla="*/ 389 h 520"/>
                  <a:gd name="T30" fmla="*/ 101 w 319"/>
                  <a:gd name="T31" fmla="*/ 340 h 520"/>
                  <a:gd name="T32" fmla="*/ 117 w 319"/>
                  <a:gd name="T33" fmla="*/ 351 h 520"/>
                  <a:gd name="T34" fmla="*/ 103 w 319"/>
                  <a:gd name="T35" fmla="*/ 375 h 520"/>
                  <a:gd name="T36" fmla="*/ 85 w 319"/>
                  <a:gd name="T37" fmla="*/ 365 h 520"/>
                  <a:gd name="T38" fmla="*/ 101 w 319"/>
                  <a:gd name="T39" fmla="*/ 340 h 520"/>
                  <a:gd name="T40" fmla="*/ 129 w 319"/>
                  <a:gd name="T41" fmla="*/ 292 h 520"/>
                  <a:gd name="T42" fmla="*/ 147 w 319"/>
                  <a:gd name="T43" fmla="*/ 302 h 520"/>
                  <a:gd name="T44" fmla="*/ 133 w 319"/>
                  <a:gd name="T45" fmla="*/ 326 h 520"/>
                  <a:gd name="T46" fmla="*/ 115 w 319"/>
                  <a:gd name="T47" fmla="*/ 316 h 520"/>
                  <a:gd name="T48" fmla="*/ 129 w 319"/>
                  <a:gd name="T49" fmla="*/ 292 h 520"/>
                  <a:gd name="T50" fmla="*/ 159 w 319"/>
                  <a:gd name="T51" fmla="*/ 243 h 520"/>
                  <a:gd name="T52" fmla="*/ 174 w 319"/>
                  <a:gd name="T53" fmla="*/ 253 h 520"/>
                  <a:gd name="T54" fmla="*/ 161 w 319"/>
                  <a:gd name="T55" fmla="*/ 278 h 520"/>
                  <a:gd name="T56" fmla="*/ 143 w 319"/>
                  <a:gd name="T57" fmla="*/ 267 h 520"/>
                  <a:gd name="T58" fmla="*/ 159 w 319"/>
                  <a:gd name="T59" fmla="*/ 243 h 520"/>
                  <a:gd name="T60" fmla="*/ 187 w 319"/>
                  <a:gd name="T61" fmla="*/ 196 h 520"/>
                  <a:gd name="T62" fmla="*/ 204 w 319"/>
                  <a:gd name="T63" fmla="*/ 204 h 520"/>
                  <a:gd name="T64" fmla="*/ 190 w 319"/>
                  <a:gd name="T65" fmla="*/ 229 h 520"/>
                  <a:gd name="T66" fmla="*/ 173 w 319"/>
                  <a:gd name="T67" fmla="*/ 218 h 520"/>
                  <a:gd name="T68" fmla="*/ 187 w 319"/>
                  <a:gd name="T69" fmla="*/ 196 h 520"/>
                  <a:gd name="T70" fmla="*/ 216 w 319"/>
                  <a:gd name="T71" fmla="*/ 147 h 520"/>
                  <a:gd name="T72" fmla="*/ 232 w 319"/>
                  <a:gd name="T73" fmla="*/ 155 h 520"/>
                  <a:gd name="T74" fmla="*/ 218 w 319"/>
                  <a:gd name="T75" fmla="*/ 180 h 520"/>
                  <a:gd name="T76" fmla="*/ 202 w 319"/>
                  <a:gd name="T77" fmla="*/ 171 h 520"/>
                  <a:gd name="T78" fmla="*/ 216 w 319"/>
                  <a:gd name="T79" fmla="*/ 147 h 520"/>
                  <a:gd name="T80" fmla="*/ 244 w 319"/>
                  <a:gd name="T81" fmla="*/ 98 h 520"/>
                  <a:gd name="T82" fmla="*/ 262 w 319"/>
                  <a:gd name="T83" fmla="*/ 108 h 520"/>
                  <a:gd name="T84" fmla="*/ 248 w 319"/>
                  <a:gd name="T85" fmla="*/ 131 h 520"/>
                  <a:gd name="T86" fmla="*/ 230 w 319"/>
                  <a:gd name="T87" fmla="*/ 122 h 520"/>
                  <a:gd name="T88" fmla="*/ 244 w 319"/>
                  <a:gd name="T89" fmla="*/ 98 h 520"/>
                  <a:gd name="T90" fmla="*/ 274 w 319"/>
                  <a:gd name="T91" fmla="*/ 49 h 520"/>
                  <a:gd name="T92" fmla="*/ 291 w 319"/>
                  <a:gd name="T93" fmla="*/ 59 h 520"/>
                  <a:gd name="T94" fmla="*/ 276 w 319"/>
                  <a:gd name="T95" fmla="*/ 84 h 520"/>
                  <a:gd name="T96" fmla="*/ 260 w 319"/>
                  <a:gd name="T97" fmla="*/ 73 h 520"/>
                  <a:gd name="T98" fmla="*/ 274 w 319"/>
                  <a:gd name="T99" fmla="*/ 49 h 520"/>
                  <a:gd name="T100" fmla="*/ 302 w 319"/>
                  <a:gd name="T101" fmla="*/ 0 h 520"/>
                  <a:gd name="T102" fmla="*/ 319 w 319"/>
                  <a:gd name="T103" fmla="*/ 11 h 520"/>
                  <a:gd name="T104" fmla="*/ 305 w 319"/>
                  <a:gd name="T105" fmla="*/ 35 h 520"/>
                  <a:gd name="T106" fmla="*/ 288 w 319"/>
                  <a:gd name="T107" fmla="*/ 25 h 520"/>
                  <a:gd name="T108" fmla="*/ 302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14" y="487"/>
                    </a:moveTo>
                    <a:lnTo>
                      <a:pt x="31" y="496"/>
                    </a:lnTo>
                    <a:lnTo>
                      <a:pt x="16" y="520"/>
                    </a:lnTo>
                    <a:lnTo>
                      <a:pt x="0" y="511"/>
                    </a:lnTo>
                    <a:lnTo>
                      <a:pt x="14" y="487"/>
                    </a:lnTo>
                    <a:close/>
                    <a:moveTo>
                      <a:pt x="44" y="438"/>
                    </a:moveTo>
                    <a:lnTo>
                      <a:pt x="59" y="447"/>
                    </a:lnTo>
                    <a:lnTo>
                      <a:pt x="45" y="471"/>
                    </a:lnTo>
                    <a:lnTo>
                      <a:pt x="28" y="463"/>
                    </a:lnTo>
                    <a:lnTo>
                      <a:pt x="44" y="438"/>
                    </a:lnTo>
                    <a:close/>
                    <a:moveTo>
                      <a:pt x="71" y="389"/>
                    </a:moveTo>
                    <a:lnTo>
                      <a:pt x="89" y="400"/>
                    </a:lnTo>
                    <a:lnTo>
                      <a:pt x="73" y="424"/>
                    </a:lnTo>
                    <a:lnTo>
                      <a:pt x="57" y="414"/>
                    </a:lnTo>
                    <a:lnTo>
                      <a:pt x="71" y="389"/>
                    </a:lnTo>
                    <a:close/>
                    <a:moveTo>
                      <a:pt x="101" y="340"/>
                    </a:moveTo>
                    <a:lnTo>
                      <a:pt x="117" y="351"/>
                    </a:lnTo>
                    <a:lnTo>
                      <a:pt x="103" y="375"/>
                    </a:lnTo>
                    <a:lnTo>
                      <a:pt x="85" y="365"/>
                    </a:lnTo>
                    <a:lnTo>
                      <a:pt x="101" y="340"/>
                    </a:lnTo>
                    <a:close/>
                    <a:moveTo>
                      <a:pt x="129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5" y="316"/>
                    </a:lnTo>
                    <a:lnTo>
                      <a:pt x="129" y="292"/>
                    </a:lnTo>
                    <a:close/>
                    <a:moveTo>
                      <a:pt x="159" y="243"/>
                    </a:moveTo>
                    <a:lnTo>
                      <a:pt x="174" y="253"/>
                    </a:lnTo>
                    <a:lnTo>
                      <a:pt x="161" y="278"/>
                    </a:lnTo>
                    <a:lnTo>
                      <a:pt x="143" y="267"/>
                    </a:lnTo>
                    <a:lnTo>
                      <a:pt x="159" y="243"/>
                    </a:lnTo>
                    <a:close/>
                    <a:moveTo>
                      <a:pt x="187" y="196"/>
                    </a:moveTo>
                    <a:lnTo>
                      <a:pt x="204" y="204"/>
                    </a:lnTo>
                    <a:lnTo>
                      <a:pt x="190" y="229"/>
                    </a:lnTo>
                    <a:lnTo>
                      <a:pt x="173" y="218"/>
                    </a:lnTo>
                    <a:lnTo>
                      <a:pt x="187" y="196"/>
                    </a:lnTo>
                    <a:close/>
                    <a:moveTo>
                      <a:pt x="216" y="147"/>
                    </a:moveTo>
                    <a:lnTo>
                      <a:pt x="232" y="155"/>
                    </a:lnTo>
                    <a:lnTo>
                      <a:pt x="218" y="180"/>
                    </a:lnTo>
                    <a:lnTo>
                      <a:pt x="202" y="171"/>
                    </a:lnTo>
                    <a:lnTo>
                      <a:pt x="216" y="147"/>
                    </a:lnTo>
                    <a:close/>
                    <a:moveTo>
                      <a:pt x="244" y="98"/>
                    </a:moveTo>
                    <a:lnTo>
                      <a:pt x="262" y="108"/>
                    </a:lnTo>
                    <a:lnTo>
                      <a:pt x="248" y="131"/>
                    </a:lnTo>
                    <a:lnTo>
                      <a:pt x="230" y="122"/>
                    </a:lnTo>
                    <a:lnTo>
                      <a:pt x="244" y="98"/>
                    </a:lnTo>
                    <a:close/>
                    <a:moveTo>
                      <a:pt x="274" y="49"/>
                    </a:moveTo>
                    <a:lnTo>
                      <a:pt x="291" y="59"/>
                    </a:lnTo>
                    <a:lnTo>
                      <a:pt x="276" y="84"/>
                    </a:lnTo>
                    <a:lnTo>
                      <a:pt x="260" y="73"/>
                    </a:lnTo>
                    <a:lnTo>
                      <a:pt x="274" y="49"/>
                    </a:lnTo>
                    <a:close/>
                    <a:moveTo>
                      <a:pt x="302" y="0"/>
                    </a:moveTo>
                    <a:lnTo>
                      <a:pt x="319" y="11"/>
                    </a:lnTo>
                    <a:lnTo>
                      <a:pt x="305" y="35"/>
                    </a:lnTo>
                    <a:lnTo>
                      <a:pt x="288" y="25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7">
                <a:extLst>
                  <a:ext uri="{FF2B5EF4-FFF2-40B4-BE49-F238E27FC236}">
                    <a16:creationId xmlns:a16="http://schemas.microsoft.com/office/drawing/2014/main" id="{15A43CA0-8707-4C8A-81A1-5B3DD856D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39" y="5036984"/>
                <a:ext cx="65008" cy="83238"/>
              </a:xfrm>
              <a:custGeom>
                <a:avLst/>
                <a:gdLst>
                  <a:gd name="T0" fmla="*/ 15 w 29"/>
                  <a:gd name="T1" fmla="*/ 0 h 37"/>
                  <a:gd name="T2" fmla="*/ 29 w 29"/>
                  <a:gd name="T3" fmla="*/ 27 h 37"/>
                  <a:gd name="T4" fmla="*/ 17 w 29"/>
                  <a:gd name="T5" fmla="*/ 34 h 37"/>
                  <a:gd name="T6" fmla="*/ 15 w 29"/>
                  <a:gd name="T7" fmla="*/ 37 h 37"/>
                  <a:gd name="T8" fmla="*/ 15 w 29"/>
                  <a:gd name="T9" fmla="*/ 35 h 37"/>
                  <a:gd name="T10" fmla="*/ 14 w 29"/>
                  <a:gd name="T11" fmla="*/ 37 h 37"/>
                  <a:gd name="T12" fmla="*/ 12 w 29"/>
                  <a:gd name="T13" fmla="*/ 34 h 37"/>
                  <a:gd name="T14" fmla="*/ 0 w 29"/>
                  <a:gd name="T15" fmla="*/ 27 h 37"/>
                  <a:gd name="T16" fmla="*/ 15 w 2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15" y="0"/>
                    </a:moveTo>
                    <a:lnTo>
                      <a:pt x="29" y="27"/>
                    </a:lnTo>
                    <a:lnTo>
                      <a:pt x="17" y="34"/>
                    </a:lnTo>
                    <a:lnTo>
                      <a:pt x="15" y="37"/>
                    </a:lnTo>
                    <a:lnTo>
                      <a:pt x="15" y="35"/>
                    </a:lnTo>
                    <a:lnTo>
                      <a:pt x="14" y="37"/>
                    </a:lnTo>
                    <a:lnTo>
                      <a:pt x="12" y="34"/>
                    </a:lnTo>
                    <a:lnTo>
                      <a:pt x="0" y="2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8">
                <a:extLst>
                  <a:ext uri="{FF2B5EF4-FFF2-40B4-BE49-F238E27FC236}">
                    <a16:creationId xmlns:a16="http://schemas.microsoft.com/office/drawing/2014/main" id="{543AE0C6-1E24-4866-8D37-EC51631FD4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18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18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18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18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9">
                <a:extLst>
                  <a:ext uri="{FF2B5EF4-FFF2-40B4-BE49-F238E27FC236}">
                    <a16:creationId xmlns:a16="http://schemas.microsoft.com/office/drawing/2014/main" id="{ED8764A8-BE2A-4A5A-87E1-A1C23F4E8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6216" cy="62990"/>
              </a:xfrm>
              <a:custGeom>
                <a:avLst/>
                <a:gdLst>
                  <a:gd name="T0" fmla="*/ 18 w 34"/>
                  <a:gd name="T1" fmla="*/ 0 h 28"/>
                  <a:gd name="T2" fmla="*/ 34 w 34"/>
                  <a:gd name="T3" fmla="*/ 28 h 28"/>
                  <a:gd name="T4" fmla="*/ 2 w 34"/>
                  <a:gd name="T5" fmla="*/ 28 h 28"/>
                  <a:gd name="T6" fmla="*/ 2 w 34"/>
                  <a:gd name="T7" fmla="*/ 14 h 28"/>
                  <a:gd name="T8" fmla="*/ 0 w 34"/>
                  <a:gd name="T9" fmla="*/ 11 h 28"/>
                  <a:gd name="T10" fmla="*/ 2 w 34"/>
                  <a:gd name="T11" fmla="*/ 11 h 28"/>
                  <a:gd name="T12" fmla="*/ 2 w 34"/>
                  <a:gd name="T13" fmla="*/ 9 h 28"/>
                  <a:gd name="T14" fmla="*/ 6 w 34"/>
                  <a:gd name="T15" fmla="*/ 9 h 28"/>
                  <a:gd name="T16" fmla="*/ 18 w 3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8">
                    <a:moveTo>
                      <a:pt x="18" y="0"/>
                    </a:moveTo>
                    <a:lnTo>
                      <a:pt x="34" y="28"/>
                    </a:lnTo>
                    <a:lnTo>
                      <a:pt x="2" y="28"/>
                    </a:lnTo>
                    <a:lnTo>
                      <a:pt x="2" y="1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0">
                <a:extLst>
                  <a:ext uri="{FF2B5EF4-FFF2-40B4-BE49-F238E27FC236}">
                    <a16:creationId xmlns:a16="http://schemas.microsoft.com/office/drawing/2014/main" id="{38FD0298-F164-437D-8D2E-E3373B9A7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381" y="6373280"/>
                <a:ext cx="1374126" cy="42744"/>
              </a:xfrm>
              <a:custGeom>
                <a:avLst/>
                <a:gdLst>
                  <a:gd name="T0" fmla="*/ 587 w 613"/>
                  <a:gd name="T1" fmla="*/ 0 h 19"/>
                  <a:gd name="T2" fmla="*/ 613 w 613"/>
                  <a:gd name="T3" fmla="*/ 0 h 19"/>
                  <a:gd name="T4" fmla="*/ 613 w 613"/>
                  <a:gd name="T5" fmla="*/ 19 h 19"/>
                  <a:gd name="T6" fmla="*/ 587 w 613"/>
                  <a:gd name="T7" fmla="*/ 19 h 19"/>
                  <a:gd name="T8" fmla="*/ 587 w 613"/>
                  <a:gd name="T9" fmla="*/ 0 h 19"/>
                  <a:gd name="T10" fmla="*/ 533 w 613"/>
                  <a:gd name="T11" fmla="*/ 0 h 19"/>
                  <a:gd name="T12" fmla="*/ 559 w 613"/>
                  <a:gd name="T13" fmla="*/ 0 h 19"/>
                  <a:gd name="T14" fmla="*/ 559 w 613"/>
                  <a:gd name="T15" fmla="*/ 19 h 19"/>
                  <a:gd name="T16" fmla="*/ 533 w 613"/>
                  <a:gd name="T17" fmla="*/ 19 h 19"/>
                  <a:gd name="T18" fmla="*/ 533 w 613"/>
                  <a:gd name="T19" fmla="*/ 0 h 19"/>
                  <a:gd name="T20" fmla="*/ 480 w 613"/>
                  <a:gd name="T21" fmla="*/ 0 h 19"/>
                  <a:gd name="T22" fmla="*/ 506 w 613"/>
                  <a:gd name="T23" fmla="*/ 0 h 19"/>
                  <a:gd name="T24" fmla="*/ 506 w 613"/>
                  <a:gd name="T25" fmla="*/ 19 h 19"/>
                  <a:gd name="T26" fmla="*/ 480 w 613"/>
                  <a:gd name="T27" fmla="*/ 19 h 19"/>
                  <a:gd name="T28" fmla="*/ 480 w 613"/>
                  <a:gd name="T29" fmla="*/ 0 h 19"/>
                  <a:gd name="T30" fmla="*/ 426 w 613"/>
                  <a:gd name="T31" fmla="*/ 0 h 19"/>
                  <a:gd name="T32" fmla="*/ 452 w 613"/>
                  <a:gd name="T33" fmla="*/ 0 h 19"/>
                  <a:gd name="T34" fmla="*/ 452 w 613"/>
                  <a:gd name="T35" fmla="*/ 19 h 19"/>
                  <a:gd name="T36" fmla="*/ 426 w 613"/>
                  <a:gd name="T37" fmla="*/ 19 h 19"/>
                  <a:gd name="T38" fmla="*/ 426 w 613"/>
                  <a:gd name="T39" fmla="*/ 0 h 19"/>
                  <a:gd name="T40" fmla="*/ 374 w 613"/>
                  <a:gd name="T41" fmla="*/ 0 h 19"/>
                  <a:gd name="T42" fmla="*/ 400 w 613"/>
                  <a:gd name="T43" fmla="*/ 0 h 19"/>
                  <a:gd name="T44" fmla="*/ 400 w 613"/>
                  <a:gd name="T45" fmla="*/ 19 h 19"/>
                  <a:gd name="T46" fmla="*/ 374 w 613"/>
                  <a:gd name="T47" fmla="*/ 19 h 19"/>
                  <a:gd name="T48" fmla="*/ 374 w 613"/>
                  <a:gd name="T49" fmla="*/ 0 h 19"/>
                  <a:gd name="T50" fmla="*/ 320 w 613"/>
                  <a:gd name="T51" fmla="*/ 0 h 19"/>
                  <a:gd name="T52" fmla="*/ 346 w 613"/>
                  <a:gd name="T53" fmla="*/ 0 h 19"/>
                  <a:gd name="T54" fmla="*/ 346 w 613"/>
                  <a:gd name="T55" fmla="*/ 19 h 19"/>
                  <a:gd name="T56" fmla="*/ 320 w 613"/>
                  <a:gd name="T57" fmla="*/ 19 h 19"/>
                  <a:gd name="T58" fmla="*/ 320 w 613"/>
                  <a:gd name="T59" fmla="*/ 0 h 19"/>
                  <a:gd name="T60" fmla="*/ 267 w 613"/>
                  <a:gd name="T61" fmla="*/ 0 h 19"/>
                  <a:gd name="T62" fmla="*/ 293 w 613"/>
                  <a:gd name="T63" fmla="*/ 0 h 19"/>
                  <a:gd name="T64" fmla="*/ 293 w 613"/>
                  <a:gd name="T65" fmla="*/ 19 h 19"/>
                  <a:gd name="T66" fmla="*/ 267 w 613"/>
                  <a:gd name="T67" fmla="*/ 19 h 19"/>
                  <a:gd name="T68" fmla="*/ 267 w 613"/>
                  <a:gd name="T69" fmla="*/ 0 h 19"/>
                  <a:gd name="T70" fmla="*/ 213 w 613"/>
                  <a:gd name="T71" fmla="*/ 0 h 19"/>
                  <a:gd name="T72" fmla="*/ 241 w 613"/>
                  <a:gd name="T73" fmla="*/ 0 h 19"/>
                  <a:gd name="T74" fmla="*/ 241 w 613"/>
                  <a:gd name="T75" fmla="*/ 19 h 19"/>
                  <a:gd name="T76" fmla="*/ 213 w 613"/>
                  <a:gd name="T77" fmla="*/ 19 h 19"/>
                  <a:gd name="T78" fmla="*/ 213 w 613"/>
                  <a:gd name="T79" fmla="*/ 0 h 19"/>
                  <a:gd name="T80" fmla="*/ 161 w 613"/>
                  <a:gd name="T81" fmla="*/ 0 h 19"/>
                  <a:gd name="T82" fmla="*/ 187 w 613"/>
                  <a:gd name="T83" fmla="*/ 0 h 19"/>
                  <a:gd name="T84" fmla="*/ 187 w 613"/>
                  <a:gd name="T85" fmla="*/ 19 h 19"/>
                  <a:gd name="T86" fmla="*/ 161 w 613"/>
                  <a:gd name="T87" fmla="*/ 19 h 19"/>
                  <a:gd name="T88" fmla="*/ 161 w 613"/>
                  <a:gd name="T89" fmla="*/ 0 h 19"/>
                  <a:gd name="T90" fmla="*/ 107 w 613"/>
                  <a:gd name="T91" fmla="*/ 0 h 19"/>
                  <a:gd name="T92" fmla="*/ 135 w 613"/>
                  <a:gd name="T93" fmla="*/ 0 h 19"/>
                  <a:gd name="T94" fmla="*/ 135 w 613"/>
                  <a:gd name="T95" fmla="*/ 19 h 19"/>
                  <a:gd name="T96" fmla="*/ 107 w 613"/>
                  <a:gd name="T97" fmla="*/ 19 h 19"/>
                  <a:gd name="T98" fmla="*/ 107 w 613"/>
                  <a:gd name="T99" fmla="*/ 0 h 19"/>
                  <a:gd name="T100" fmla="*/ 54 w 613"/>
                  <a:gd name="T101" fmla="*/ 0 h 19"/>
                  <a:gd name="T102" fmla="*/ 80 w 613"/>
                  <a:gd name="T103" fmla="*/ 0 h 19"/>
                  <a:gd name="T104" fmla="*/ 80 w 613"/>
                  <a:gd name="T105" fmla="*/ 19 h 19"/>
                  <a:gd name="T106" fmla="*/ 54 w 613"/>
                  <a:gd name="T107" fmla="*/ 19 h 19"/>
                  <a:gd name="T108" fmla="*/ 54 w 613"/>
                  <a:gd name="T109" fmla="*/ 0 h 19"/>
                  <a:gd name="T110" fmla="*/ 0 w 613"/>
                  <a:gd name="T111" fmla="*/ 0 h 19"/>
                  <a:gd name="T112" fmla="*/ 28 w 613"/>
                  <a:gd name="T113" fmla="*/ 0 h 19"/>
                  <a:gd name="T114" fmla="*/ 28 w 613"/>
                  <a:gd name="T115" fmla="*/ 19 h 19"/>
                  <a:gd name="T116" fmla="*/ 0 w 613"/>
                  <a:gd name="T117" fmla="*/ 19 h 19"/>
                  <a:gd name="T118" fmla="*/ 0 w 613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3" h="19">
                    <a:moveTo>
                      <a:pt x="587" y="0"/>
                    </a:moveTo>
                    <a:lnTo>
                      <a:pt x="613" y="0"/>
                    </a:lnTo>
                    <a:lnTo>
                      <a:pt x="613" y="19"/>
                    </a:lnTo>
                    <a:lnTo>
                      <a:pt x="587" y="19"/>
                    </a:lnTo>
                    <a:lnTo>
                      <a:pt x="587" y="0"/>
                    </a:lnTo>
                    <a:close/>
                    <a:moveTo>
                      <a:pt x="533" y="0"/>
                    </a:moveTo>
                    <a:lnTo>
                      <a:pt x="559" y="0"/>
                    </a:lnTo>
                    <a:lnTo>
                      <a:pt x="559" y="19"/>
                    </a:lnTo>
                    <a:lnTo>
                      <a:pt x="533" y="19"/>
                    </a:lnTo>
                    <a:lnTo>
                      <a:pt x="533" y="0"/>
                    </a:lnTo>
                    <a:close/>
                    <a:moveTo>
                      <a:pt x="480" y="0"/>
                    </a:moveTo>
                    <a:lnTo>
                      <a:pt x="506" y="0"/>
                    </a:lnTo>
                    <a:lnTo>
                      <a:pt x="506" y="19"/>
                    </a:lnTo>
                    <a:lnTo>
                      <a:pt x="480" y="19"/>
                    </a:lnTo>
                    <a:lnTo>
                      <a:pt x="480" y="0"/>
                    </a:lnTo>
                    <a:close/>
                    <a:moveTo>
                      <a:pt x="426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6" y="19"/>
                    </a:lnTo>
                    <a:lnTo>
                      <a:pt x="426" y="0"/>
                    </a:lnTo>
                    <a:close/>
                    <a:moveTo>
                      <a:pt x="374" y="0"/>
                    </a:moveTo>
                    <a:lnTo>
                      <a:pt x="400" y="0"/>
                    </a:lnTo>
                    <a:lnTo>
                      <a:pt x="400" y="19"/>
                    </a:lnTo>
                    <a:lnTo>
                      <a:pt x="374" y="19"/>
                    </a:lnTo>
                    <a:lnTo>
                      <a:pt x="374" y="0"/>
                    </a:lnTo>
                    <a:close/>
                    <a:moveTo>
                      <a:pt x="320" y="0"/>
                    </a:moveTo>
                    <a:lnTo>
                      <a:pt x="346" y="0"/>
                    </a:lnTo>
                    <a:lnTo>
                      <a:pt x="346" y="19"/>
                    </a:lnTo>
                    <a:lnTo>
                      <a:pt x="320" y="19"/>
                    </a:lnTo>
                    <a:lnTo>
                      <a:pt x="320" y="0"/>
                    </a:lnTo>
                    <a:close/>
                    <a:moveTo>
                      <a:pt x="267" y="0"/>
                    </a:moveTo>
                    <a:lnTo>
                      <a:pt x="293" y="0"/>
                    </a:lnTo>
                    <a:lnTo>
                      <a:pt x="293" y="19"/>
                    </a:lnTo>
                    <a:lnTo>
                      <a:pt x="267" y="19"/>
                    </a:lnTo>
                    <a:lnTo>
                      <a:pt x="267" y="0"/>
                    </a:lnTo>
                    <a:close/>
                    <a:moveTo>
                      <a:pt x="213" y="0"/>
                    </a:moveTo>
                    <a:lnTo>
                      <a:pt x="241" y="0"/>
                    </a:lnTo>
                    <a:lnTo>
                      <a:pt x="241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61" y="0"/>
                    </a:moveTo>
                    <a:lnTo>
                      <a:pt x="187" y="0"/>
                    </a:lnTo>
                    <a:lnTo>
                      <a:pt x="187" y="19"/>
                    </a:lnTo>
                    <a:lnTo>
                      <a:pt x="161" y="19"/>
                    </a:lnTo>
                    <a:lnTo>
                      <a:pt x="161" y="0"/>
                    </a:lnTo>
                    <a:close/>
                    <a:moveTo>
                      <a:pt x="107" y="0"/>
                    </a:moveTo>
                    <a:lnTo>
                      <a:pt x="135" y="0"/>
                    </a:lnTo>
                    <a:lnTo>
                      <a:pt x="135" y="19"/>
                    </a:lnTo>
                    <a:lnTo>
                      <a:pt x="107" y="19"/>
                    </a:lnTo>
                    <a:lnTo>
                      <a:pt x="107" y="0"/>
                    </a:lnTo>
                    <a:close/>
                    <a:moveTo>
                      <a:pt x="54" y="0"/>
                    </a:moveTo>
                    <a:lnTo>
                      <a:pt x="80" y="0"/>
                    </a:lnTo>
                    <a:lnTo>
                      <a:pt x="80" y="19"/>
                    </a:lnTo>
                    <a:lnTo>
                      <a:pt x="54" y="19"/>
                    </a:lnTo>
                    <a:lnTo>
                      <a:pt x="54" y="0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51">
                <a:extLst>
                  <a:ext uri="{FF2B5EF4-FFF2-40B4-BE49-F238E27FC236}">
                    <a16:creationId xmlns:a16="http://schemas.microsoft.com/office/drawing/2014/main" id="{1B21BEE5-C175-4CF2-B0EA-4C8F10870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6912" y="5061731"/>
                <a:ext cx="73975" cy="58491"/>
              </a:xfrm>
              <a:custGeom>
                <a:avLst/>
                <a:gdLst>
                  <a:gd name="T0" fmla="*/ 2 w 33"/>
                  <a:gd name="T1" fmla="*/ 0 h 26"/>
                  <a:gd name="T2" fmla="*/ 33 w 33"/>
                  <a:gd name="T3" fmla="*/ 0 h 26"/>
                  <a:gd name="T4" fmla="*/ 18 w 33"/>
                  <a:gd name="T5" fmla="*/ 26 h 26"/>
                  <a:gd name="T6" fmla="*/ 5 w 33"/>
                  <a:gd name="T7" fmla="*/ 19 h 26"/>
                  <a:gd name="T8" fmla="*/ 2 w 33"/>
                  <a:gd name="T9" fmla="*/ 19 h 26"/>
                  <a:gd name="T10" fmla="*/ 2 w 33"/>
                  <a:gd name="T11" fmla="*/ 17 h 26"/>
                  <a:gd name="T12" fmla="*/ 0 w 33"/>
                  <a:gd name="T13" fmla="*/ 16 h 26"/>
                  <a:gd name="T14" fmla="*/ 2 w 33"/>
                  <a:gd name="T15" fmla="*/ 14 h 26"/>
                  <a:gd name="T16" fmla="*/ 2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" y="0"/>
                    </a:moveTo>
                    <a:lnTo>
                      <a:pt x="33" y="0"/>
                    </a:lnTo>
                    <a:lnTo>
                      <a:pt x="18" y="26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52">
                <a:extLst>
                  <a:ext uri="{FF2B5EF4-FFF2-40B4-BE49-F238E27FC236}">
                    <a16:creationId xmlns:a16="http://schemas.microsoft.com/office/drawing/2014/main" id="{FD27E56F-965A-4279-8F81-451B118B98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070" y="5151717"/>
                <a:ext cx="721808" cy="1169822"/>
              </a:xfrm>
              <a:custGeom>
                <a:avLst/>
                <a:gdLst>
                  <a:gd name="T0" fmla="*/ 16 w 322"/>
                  <a:gd name="T1" fmla="*/ 487 h 520"/>
                  <a:gd name="T2" fmla="*/ 32 w 322"/>
                  <a:gd name="T3" fmla="*/ 496 h 520"/>
                  <a:gd name="T4" fmla="*/ 18 w 322"/>
                  <a:gd name="T5" fmla="*/ 520 h 520"/>
                  <a:gd name="T6" fmla="*/ 0 w 322"/>
                  <a:gd name="T7" fmla="*/ 511 h 520"/>
                  <a:gd name="T8" fmla="*/ 16 w 322"/>
                  <a:gd name="T9" fmla="*/ 487 h 520"/>
                  <a:gd name="T10" fmla="*/ 44 w 322"/>
                  <a:gd name="T11" fmla="*/ 438 h 520"/>
                  <a:gd name="T12" fmla="*/ 61 w 322"/>
                  <a:gd name="T13" fmla="*/ 447 h 520"/>
                  <a:gd name="T14" fmla="*/ 47 w 322"/>
                  <a:gd name="T15" fmla="*/ 471 h 520"/>
                  <a:gd name="T16" fmla="*/ 30 w 322"/>
                  <a:gd name="T17" fmla="*/ 463 h 520"/>
                  <a:gd name="T18" fmla="*/ 44 w 322"/>
                  <a:gd name="T19" fmla="*/ 438 h 520"/>
                  <a:gd name="T20" fmla="*/ 74 w 322"/>
                  <a:gd name="T21" fmla="*/ 389 h 520"/>
                  <a:gd name="T22" fmla="*/ 89 w 322"/>
                  <a:gd name="T23" fmla="*/ 400 h 520"/>
                  <a:gd name="T24" fmla="*/ 75 w 322"/>
                  <a:gd name="T25" fmla="*/ 424 h 520"/>
                  <a:gd name="T26" fmla="*/ 60 w 322"/>
                  <a:gd name="T27" fmla="*/ 414 h 520"/>
                  <a:gd name="T28" fmla="*/ 74 w 322"/>
                  <a:gd name="T29" fmla="*/ 389 h 520"/>
                  <a:gd name="T30" fmla="*/ 102 w 322"/>
                  <a:gd name="T31" fmla="*/ 340 h 520"/>
                  <a:gd name="T32" fmla="*/ 119 w 322"/>
                  <a:gd name="T33" fmla="*/ 351 h 520"/>
                  <a:gd name="T34" fmla="*/ 105 w 322"/>
                  <a:gd name="T35" fmla="*/ 375 h 520"/>
                  <a:gd name="T36" fmla="*/ 88 w 322"/>
                  <a:gd name="T37" fmla="*/ 365 h 520"/>
                  <a:gd name="T38" fmla="*/ 102 w 322"/>
                  <a:gd name="T39" fmla="*/ 340 h 520"/>
                  <a:gd name="T40" fmla="*/ 131 w 322"/>
                  <a:gd name="T41" fmla="*/ 292 h 520"/>
                  <a:gd name="T42" fmla="*/ 147 w 322"/>
                  <a:gd name="T43" fmla="*/ 302 h 520"/>
                  <a:gd name="T44" fmla="*/ 133 w 322"/>
                  <a:gd name="T45" fmla="*/ 326 h 520"/>
                  <a:gd name="T46" fmla="*/ 117 w 322"/>
                  <a:gd name="T47" fmla="*/ 316 h 520"/>
                  <a:gd name="T48" fmla="*/ 131 w 322"/>
                  <a:gd name="T49" fmla="*/ 292 h 520"/>
                  <a:gd name="T50" fmla="*/ 159 w 322"/>
                  <a:gd name="T51" fmla="*/ 243 h 520"/>
                  <a:gd name="T52" fmla="*/ 177 w 322"/>
                  <a:gd name="T53" fmla="*/ 253 h 520"/>
                  <a:gd name="T54" fmla="*/ 163 w 322"/>
                  <a:gd name="T55" fmla="*/ 278 h 520"/>
                  <a:gd name="T56" fmla="*/ 145 w 322"/>
                  <a:gd name="T57" fmla="*/ 267 h 520"/>
                  <a:gd name="T58" fmla="*/ 159 w 322"/>
                  <a:gd name="T59" fmla="*/ 243 h 520"/>
                  <a:gd name="T60" fmla="*/ 189 w 322"/>
                  <a:gd name="T61" fmla="*/ 196 h 520"/>
                  <a:gd name="T62" fmla="*/ 206 w 322"/>
                  <a:gd name="T63" fmla="*/ 204 h 520"/>
                  <a:gd name="T64" fmla="*/ 191 w 322"/>
                  <a:gd name="T65" fmla="*/ 229 h 520"/>
                  <a:gd name="T66" fmla="*/ 175 w 322"/>
                  <a:gd name="T67" fmla="*/ 218 h 520"/>
                  <a:gd name="T68" fmla="*/ 189 w 322"/>
                  <a:gd name="T69" fmla="*/ 196 h 520"/>
                  <a:gd name="T70" fmla="*/ 217 w 322"/>
                  <a:gd name="T71" fmla="*/ 147 h 520"/>
                  <a:gd name="T72" fmla="*/ 234 w 322"/>
                  <a:gd name="T73" fmla="*/ 155 h 520"/>
                  <a:gd name="T74" fmla="*/ 220 w 322"/>
                  <a:gd name="T75" fmla="*/ 180 h 520"/>
                  <a:gd name="T76" fmla="*/ 203 w 322"/>
                  <a:gd name="T77" fmla="*/ 171 h 520"/>
                  <a:gd name="T78" fmla="*/ 217 w 322"/>
                  <a:gd name="T79" fmla="*/ 147 h 520"/>
                  <a:gd name="T80" fmla="*/ 246 w 322"/>
                  <a:gd name="T81" fmla="*/ 98 h 520"/>
                  <a:gd name="T82" fmla="*/ 264 w 322"/>
                  <a:gd name="T83" fmla="*/ 108 h 520"/>
                  <a:gd name="T84" fmla="*/ 248 w 322"/>
                  <a:gd name="T85" fmla="*/ 131 h 520"/>
                  <a:gd name="T86" fmla="*/ 233 w 322"/>
                  <a:gd name="T87" fmla="*/ 122 h 520"/>
                  <a:gd name="T88" fmla="*/ 246 w 322"/>
                  <a:gd name="T89" fmla="*/ 98 h 520"/>
                  <a:gd name="T90" fmla="*/ 276 w 322"/>
                  <a:gd name="T91" fmla="*/ 49 h 520"/>
                  <a:gd name="T92" fmla="*/ 292 w 322"/>
                  <a:gd name="T93" fmla="*/ 59 h 520"/>
                  <a:gd name="T94" fmla="*/ 278 w 322"/>
                  <a:gd name="T95" fmla="*/ 84 h 520"/>
                  <a:gd name="T96" fmla="*/ 260 w 322"/>
                  <a:gd name="T97" fmla="*/ 73 h 520"/>
                  <a:gd name="T98" fmla="*/ 276 w 322"/>
                  <a:gd name="T99" fmla="*/ 49 h 520"/>
                  <a:gd name="T100" fmla="*/ 304 w 322"/>
                  <a:gd name="T101" fmla="*/ 0 h 520"/>
                  <a:gd name="T102" fmla="*/ 322 w 322"/>
                  <a:gd name="T103" fmla="*/ 11 h 520"/>
                  <a:gd name="T104" fmla="*/ 306 w 322"/>
                  <a:gd name="T105" fmla="*/ 35 h 520"/>
                  <a:gd name="T106" fmla="*/ 290 w 322"/>
                  <a:gd name="T107" fmla="*/ 25 h 520"/>
                  <a:gd name="T108" fmla="*/ 304 w 322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2" h="520">
                    <a:moveTo>
                      <a:pt x="16" y="487"/>
                    </a:moveTo>
                    <a:lnTo>
                      <a:pt x="32" y="496"/>
                    </a:lnTo>
                    <a:lnTo>
                      <a:pt x="18" y="520"/>
                    </a:lnTo>
                    <a:lnTo>
                      <a:pt x="0" y="511"/>
                    </a:lnTo>
                    <a:lnTo>
                      <a:pt x="16" y="487"/>
                    </a:lnTo>
                    <a:close/>
                    <a:moveTo>
                      <a:pt x="44" y="438"/>
                    </a:moveTo>
                    <a:lnTo>
                      <a:pt x="61" y="447"/>
                    </a:lnTo>
                    <a:lnTo>
                      <a:pt x="47" y="471"/>
                    </a:lnTo>
                    <a:lnTo>
                      <a:pt x="30" y="463"/>
                    </a:lnTo>
                    <a:lnTo>
                      <a:pt x="44" y="438"/>
                    </a:lnTo>
                    <a:close/>
                    <a:moveTo>
                      <a:pt x="74" y="389"/>
                    </a:moveTo>
                    <a:lnTo>
                      <a:pt x="89" y="400"/>
                    </a:lnTo>
                    <a:lnTo>
                      <a:pt x="75" y="424"/>
                    </a:lnTo>
                    <a:lnTo>
                      <a:pt x="60" y="414"/>
                    </a:lnTo>
                    <a:lnTo>
                      <a:pt x="74" y="389"/>
                    </a:lnTo>
                    <a:close/>
                    <a:moveTo>
                      <a:pt x="102" y="340"/>
                    </a:moveTo>
                    <a:lnTo>
                      <a:pt x="119" y="351"/>
                    </a:lnTo>
                    <a:lnTo>
                      <a:pt x="105" y="375"/>
                    </a:lnTo>
                    <a:lnTo>
                      <a:pt x="88" y="365"/>
                    </a:lnTo>
                    <a:lnTo>
                      <a:pt x="102" y="340"/>
                    </a:lnTo>
                    <a:close/>
                    <a:moveTo>
                      <a:pt x="131" y="292"/>
                    </a:moveTo>
                    <a:lnTo>
                      <a:pt x="147" y="302"/>
                    </a:lnTo>
                    <a:lnTo>
                      <a:pt x="133" y="326"/>
                    </a:lnTo>
                    <a:lnTo>
                      <a:pt x="117" y="316"/>
                    </a:lnTo>
                    <a:lnTo>
                      <a:pt x="131" y="292"/>
                    </a:lnTo>
                    <a:close/>
                    <a:moveTo>
                      <a:pt x="159" y="243"/>
                    </a:moveTo>
                    <a:lnTo>
                      <a:pt x="177" y="253"/>
                    </a:lnTo>
                    <a:lnTo>
                      <a:pt x="163" y="278"/>
                    </a:lnTo>
                    <a:lnTo>
                      <a:pt x="145" y="267"/>
                    </a:lnTo>
                    <a:lnTo>
                      <a:pt x="159" y="243"/>
                    </a:lnTo>
                    <a:close/>
                    <a:moveTo>
                      <a:pt x="189" y="196"/>
                    </a:moveTo>
                    <a:lnTo>
                      <a:pt x="206" y="204"/>
                    </a:lnTo>
                    <a:lnTo>
                      <a:pt x="191" y="229"/>
                    </a:lnTo>
                    <a:lnTo>
                      <a:pt x="175" y="218"/>
                    </a:lnTo>
                    <a:lnTo>
                      <a:pt x="189" y="196"/>
                    </a:lnTo>
                    <a:close/>
                    <a:moveTo>
                      <a:pt x="217" y="147"/>
                    </a:moveTo>
                    <a:lnTo>
                      <a:pt x="234" y="155"/>
                    </a:lnTo>
                    <a:lnTo>
                      <a:pt x="220" y="180"/>
                    </a:lnTo>
                    <a:lnTo>
                      <a:pt x="203" y="171"/>
                    </a:lnTo>
                    <a:lnTo>
                      <a:pt x="217" y="147"/>
                    </a:lnTo>
                    <a:close/>
                    <a:moveTo>
                      <a:pt x="246" y="98"/>
                    </a:moveTo>
                    <a:lnTo>
                      <a:pt x="264" y="108"/>
                    </a:lnTo>
                    <a:lnTo>
                      <a:pt x="248" y="131"/>
                    </a:lnTo>
                    <a:lnTo>
                      <a:pt x="233" y="122"/>
                    </a:lnTo>
                    <a:lnTo>
                      <a:pt x="246" y="98"/>
                    </a:lnTo>
                    <a:close/>
                    <a:moveTo>
                      <a:pt x="276" y="49"/>
                    </a:moveTo>
                    <a:lnTo>
                      <a:pt x="292" y="59"/>
                    </a:lnTo>
                    <a:lnTo>
                      <a:pt x="278" y="84"/>
                    </a:lnTo>
                    <a:lnTo>
                      <a:pt x="260" y="73"/>
                    </a:lnTo>
                    <a:lnTo>
                      <a:pt x="276" y="49"/>
                    </a:lnTo>
                    <a:close/>
                    <a:moveTo>
                      <a:pt x="304" y="0"/>
                    </a:moveTo>
                    <a:lnTo>
                      <a:pt x="322" y="11"/>
                    </a:lnTo>
                    <a:lnTo>
                      <a:pt x="306" y="35"/>
                    </a:lnTo>
                    <a:lnTo>
                      <a:pt x="290" y="25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3">
                <a:extLst>
                  <a:ext uri="{FF2B5EF4-FFF2-40B4-BE49-F238E27FC236}">
                    <a16:creationId xmlns:a16="http://schemas.microsoft.com/office/drawing/2014/main" id="{97E0FEFE-1A78-4025-BCEB-E417DCB6B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1304" y="6353034"/>
                <a:ext cx="71732" cy="83238"/>
              </a:xfrm>
              <a:custGeom>
                <a:avLst/>
                <a:gdLst>
                  <a:gd name="T0" fmla="*/ 14 w 32"/>
                  <a:gd name="T1" fmla="*/ 0 h 37"/>
                  <a:gd name="T2" fmla="*/ 16 w 32"/>
                  <a:gd name="T3" fmla="*/ 2 h 37"/>
                  <a:gd name="T4" fmla="*/ 18 w 32"/>
                  <a:gd name="T5" fmla="*/ 0 h 37"/>
                  <a:gd name="T6" fmla="*/ 18 w 32"/>
                  <a:gd name="T7" fmla="*/ 4 h 37"/>
                  <a:gd name="T8" fmla="*/ 32 w 32"/>
                  <a:gd name="T9" fmla="*/ 11 h 37"/>
                  <a:gd name="T10" fmla="*/ 16 w 32"/>
                  <a:gd name="T11" fmla="*/ 37 h 37"/>
                  <a:gd name="T12" fmla="*/ 0 w 32"/>
                  <a:gd name="T13" fmla="*/ 11 h 37"/>
                  <a:gd name="T14" fmla="*/ 13 w 32"/>
                  <a:gd name="T15" fmla="*/ 4 h 37"/>
                  <a:gd name="T16" fmla="*/ 14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4" y="0"/>
                    </a:moveTo>
                    <a:lnTo>
                      <a:pt x="16" y="2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32" y="11"/>
                    </a:lnTo>
                    <a:lnTo>
                      <a:pt x="16" y="37"/>
                    </a:lnTo>
                    <a:lnTo>
                      <a:pt x="0" y="11"/>
                    </a:lnTo>
                    <a:lnTo>
                      <a:pt x="13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4">
                <a:extLst>
                  <a:ext uri="{FF2B5EF4-FFF2-40B4-BE49-F238E27FC236}">
                    <a16:creationId xmlns:a16="http://schemas.microsoft.com/office/drawing/2014/main" id="{FD6C786B-E31D-426E-8559-A75B60813D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705" y="5151717"/>
                <a:ext cx="715084" cy="1169822"/>
              </a:xfrm>
              <a:custGeom>
                <a:avLst/>
                <a:gdLst>
                  <a:gd name="T0" fmla="*/ 305 w 319"/>
                  <a:gd name="T1" fmla="*/ 487 h 520"/>
                  <a:gd name="T2" fmla="*/ 319 w 319"/>
                  <a:gd name="T3" fmla="*/ 511 h 520"/>
                  <a:gd name="T4" fmla="*/ 303 w 319"/>
                  <a:gd name="T5" fmla="*/ 520 h 520"/>
                  <a:gd name="T6" fmla="*/ 289 w 319"/>
                  <a:gd name="T7" fmla="*/ 496 h 520"/>
                  <a:gd name="T8" fmla="*/ 305 w 319"/>
                  <a:gd name="T9" fmla="*/ 487 h 520"/>
                  <a:gd name="T10" fmla="*/ 277 w 319"/>
                  <a:gd name="T11" fmla="*/ 438 h 520"/>
                  <a:gd name="T12" fmla="*/ 291 w 319"/>
                  <a:gd name="T13" fmla="*/ 463 h 520"/>
                  <a:gd name="T14" fmla="*/ 274 w 319"/>
                  <a:gd name="T15" fmla="*/ 471 h 520"/>
                  <a:gd name="T16" fmla="*/ 260 w 319"/>
                  <a:gd name="T17" fmla="*/ 447 h 520"/>
                  <a:gd name="T18" fmla="*/ 277 w 319"/>
                  <a:gd name="T19" fmla="*/ 438 h 520"/>
                  <a:gd name="T20" fmla="*/ 248 w 319"/>
                  <a:gd name="T21" fmla="*/ 389 h 520"/>
                  <a:gd name="T22" fmla="*/ 261 w 319"/>
                  <a:gd name="T23" fmla="*/ 414 h 520"/>
                  <a:gd name="T24" fmla="*/ 246 w 319"/>
                  <a:gd name="T25" fmla="*/ 424 h 520"/>
                  <a:gd name="T26" fmla="*/ 230 w 319"/>
                  <a:gd name="T27" fmla="*/ 400 h 520"/>
                  <a:gd name="T28" fmla="*/ 248 w 319"/>
                  <a:gd name="T29" fmla="*/ 389 h 520"/>
                  <a:gd name="T30" fmla="*/ 220 w 319"/>
                  <a:gd name="T31" fmla="*/ 340 h 520"/>
                  <a:gd name="T32" fmla="*/ 234 w 319"/>
                  <a:gd name="T33" fmla="*/ 365 h 520"/>
                  <a:gd name="T34" fmla="*/ 216 w 319"/>
                  <a:gd name="T35" fmla="*/ 375 h 520"/>
                  <a:gd name="T36" fmla="*/ 202 w 319"/>
                  <a:gd name="T37" fmla="*/ 351 h 520"/>
                  <a:gd name="T38" fmla="*/ 220 w 319"/>
                  <a:gd name="T39" fmla="*/ 340 h 520"/>
                  <a:gd name="T40" fmla="*/ 190 w 319"/>
                  <a:gd name="T41" fmla="*/ 292 h 520"/>
                  <a:gd name="T42" fmla="*/ 204 w 319"/>
                  <a:gd name="T43" fmla="*/ 316 h 520"/>
                  <a:gd name="T44" fmla="*/ 188 w 319"/>
                  <a:gd name="T45" fmla="*/ 326 h 520"/>
                  <a:gd name="T46" fmla="*/ 172 w 319"/>
                  <a:gd name="T47" fmla="*/ 302 h 520"/>
                  <a:gd name="T48" fmla="*/ 190 w 319"/>
                  <a:gd name="T49" fmla="*/ 292 h 520"/>
                  <a:gd name="T50" fmla="*/ 160 w 319"/>
                  <a:gd name="T51" fmla="*/ 243 h 520"/>
                  <a:gd name="T52" fmla="*/ 176 w 319"/>
                  <a:gd name="T53" fmla="*/ 267 h 520"/>
                  <a:gd name="T54" fmla="*/ 158 w 319"/>
                  <a:gd name="T55" fmla="*/ 278 h 520"/>
                  <a:gd name="T56" fmla="*/ 144 w 319"/>
                  <a:gd name="T57" fmla="*/ 253 h 520"/>
                  <a:gd name="T58" fmla="*/ 160 w 319"/>
                  <a:gd name="T59" fmla="*/ 243 h 520"/>
                  <a:gd name="T60" fmla="*/ 132 w 319"/>
                  <a:gd name="T61" fmla="*/ 196 h 520"/>
                  <a:gd name="T62" fmla="*/ 146 w 319"/>
                  <a:gd name="T63" fmla="*/ 218 h 520"/>
                  <a:gd name="T64" fmla="*/ 131 w 319"/>
                  <a:gd name="T65" fmla="*/ 229 h 520"/>
                  <a:gd name="T66" fmla="*/ 115 w 319"/>
                  <a:gd name="T67" fmla="*/ 204 h 520"/>
                  <a:gd name="T68" fmla="*/ 132 w 319"/>
                  <a:gd name="T69" fmla="*/ 196 h 520"/>
                  <a:gd name="T70" fmla="*/ 103 w 319"/>
                  <a:gd name="T71" fmla="*/ 147 h 520"/>
                  <a:gd name="T72" fmla="*/ 118 w 319"/>
                  <a:gd name="T73" fmla="*/ 171 h 520"/>
                  <a:gd name="T74" fmla="*/ 101 w 319"/>
                  <a:gd name="T75" fmla="*/ 180 h 520"/>
                  <a:gd name="T76" fmla="*/ 87 w 319"/>
                  <a:gd name="T77" fmla="*/ 155 h 520"/>
                  <a:gd name="T78" fmla="*/ 103 w 319"/>
                  <a:gd name="T79" fmla="*/ 147 h 520"/>
                  <a:gd name="T80" fmla="*/ 75 w 319"/>
                  <a:gd name="T81" fmla="*/ 98 h 520"/>
                  <a:gd name="T82" fmla="*/ 89 w 319"/>
                  <a:gd name="T83" fmla="*/ 122 h 520"/>
                  <a:gd name="T84" fmla="*/ 71 w 319"/>
                  <a:gd name="T85" fmla="*/ 131 h 520"/>
                  <a:gd name="T86" fmla="*/ 57 w 319"/>
                  <a:gd name="T87" fmla="*/ 108 h 520"/>
                  <a:gd name="T88" fmla="*/ 75 w 319"/>
                  <a:gd name="T89" fmla="*/ 98 h 520"/>
                  <a:gd name="T90" fmla="*/ 45 w 319"/>
                  <a:gd name="T91" fmla="*/ 49 h 520"/>
                  <a:gd name="T92" fmla="*/ 61 w 319"/>
                  <a:gd name="T93" fmla="*/ 73 h 520"/>
                  <a:gd name="T94" fmla="*/ 43 w 319"/>
                  <a:gd name="T95" fmla="*/ 84 h 520"/>
                  <a:gd name="T96" fmla="*/ 29 w 319"/>
                  <a:gd name="T97" fmla="*/ 59 h 520"/>
                  <a:gd name="T98" fmla="*/ 45 w 319"/>
                  <a:gd name="T99" fmla="*/ 49 h 520"/>
                  <a:gd name="T100" fmla="*/ 17 w 319"/>
                  <a:gd name="T101" fmla="*/ 0 h 520"/>
                  <a:gd name="T102" fmla="*/ 31 w 319"/>
                  <a:gd name="T103" fmla="*/ 25 h 520"/>
                  <a:gd name="T104" fmla="*/ 14 w 319"/>
                  <a:gd name="T105" fmla="*/ 35 h 520"/>
                  <a:gd name="T106" fmla="*/ 0 w 319"/>
                  <a:gd name="T107" fmla="*/ 11 h 520"/>
                  <a:gd name="T108" fmla="*/ 17 w 319"/>
                  <a:gd name="T109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9" h="520">
                    <a:moveTo>
                      <a:pt x="305" y="487"/>
                    </a:moveTo>
                    <a:lnTo>
                      <a:pt x="319" y="511"/>
                    </a:lnTo>
                    <a:lnTo>
                      <a:pt x="303" y="520"/>
                    </a:lnTo>
                    <a:lnTo>
                      <a:pt x="289" y="496"/>
                    </a:lnTo>
                    <a:lnTo>
                      <a:pt x="305" y="487"/>
                    </a:lnTo>
                    <a:close/>
                    <a:moveTo>
                      <a:pt x="277" y="438"/>
                    </a:moveTo>
                    <a:lnTo>
                      <a:pt x="291" y="463"/>
                    </a:lnTo>
                    <a:lnTo>
                      <a:pt x="274" y="471"/>
                    </a:lnTo>
                    <a:lnTo>
                      <a:pt x="260" y="447"/>
                    </a:lnTo>
                    <a:lnTo>
                      <a:pt x="277" y="438"/>
                    </a:lnTo>
                    <a:close/>
                    <a:moveTo>
                      <a:pt x="248" y="389"/>
                    </a:moveTo>
                    <a:lnTo>
                      <a:pt x="261" y="414"/>
                    </a:lnTo>
                    <a:lnTo>
                      <a:pt x="246" y="424"/>
                    </a:lnTo>
                    <a:lnTo>
                      <a:pt x="230" y="400"/>
                    </a:lnTo>
                    <a:lnTo>
                      <a:pt x="248" y="389"/>
                    </a:lnTo>
                    <a:close/>
                    <a:moveTo>
                      <a:pt x="220" y="340"/>
                    </a:moveTo>
                    <a:lnTo>
                      <a:pt x="234" y="365"/>
                    </a:lnTo>
                    <a:lnTo>
                      <a:pt x="216" y="375"/>
                    </a:lnTo>
                    <a:lnTo>
                      <a:pt x="202" y="351"/>
                    </a:lnTo>
                    <a:lnTo>
                      <a:pt x="220" y="340"/>
                    </a:lnTo>
                    <a:close/>
                    <a:moveTo>
                      <a:pt x="190" y="292"/>
                    </a:moveTo>
                    <a:lnTo>
                      <a:pt x="204" y="316"/>
                    </a:lnTo>
                    <a:lnTo>
                      <a:pt x="188" y="326"/>
                    </a:lnTo>
                    <a:lnTo>
                      <a:pt x="172" y="302"/>
                    </a:lnTo>
                    <a:lnTo>
                      <a:pt x="190" y="292"/>
                    </a:lnTo>
                    <a:close/>
                    <a:moveTo>
                      <a:pt x="160" y="243"/>
                    </a:moveTo>
                    <a:lnTo>
                      <a:pt x="176" y="267"/>
                    </a:lnTo>
                    <a:lnTo>
                      <a:pt x="158" y="278"/>
                    </a:lnTo>
                    <a:lnTo>
                      <a:pt x="144" y="253"/>
                    </a:lnTo>
                    <a:lnTo>
                      <a:pt x="160" y="243"/>
                    </a:lnTo>
                    <a:close/>
                    <a:moveTo>
                      <a:pt x="132" y="196"/>
                    </a:moveTo>
                    <a:lnTo>
                      <a:pt x="146" y="218"/>
                    </a:lnTo>
                    <a:lnTo>
                      <a:pt x="131" y="229"/>
                    </a:lnTo>
                    <a:lnTo>
                      <a:pt x="115" y="204"/>
                    </a:lnTo>
                    <a:lnTo>
                      <a:pt x="132" y="196"/>
                    </a:lnTo>
                    <a:close/>
                    <a:moveTo>
                      <a:pt x="103" y="147"/>
                    </a:moveTo>
                    <a:lnTo>
                      <a:pt x="118" y="171"/>
                    </a:lnTo>
                    <a:lnTo>
                      <a:pt x="101" y="180"/>
                    </a:lnTo>
                    <a:lnTo>
                      <a:pt x="87" y="155"/>
                    </a:lnTo>
                    <a:lnTo>
                      <a:pt x="103" y="147"/>
                    </a:lnTo>
                    <a:close/>
                    <a:moveTo>
                      <a:pt x="75" y="98"/>
                    </a:moveTo>
                    <a:lnTo>
                      <a:pt x="89" y="122"/>
                    </a:lnTo>
                    <a:lnTo>
                      <a:pt x="71" y="131"/>
                    </a:lnTo>
                    <a:lnTo>
                      <a:pt x="57" y="108"/>
                    </a:lnTo>
                    <a:lnTo>
                      <a:pt x="75" y="98"/>
                    </a:lnTo>
                    <a:close/>
                    <a:moveTo>
                      <a:pt x="45" y="49"/>
                    </a:moveTo>
                    <a:lnTo>
                      <a:pt x="61" y="73"/>
                    </a:lnTo>
                    <a:lnTo>
                      <a:pt x="43" y="84"/>
                    </a:lnTo>
                    <a:lnTo>
                      <a:pt x="29" y="59"/>
                    </a:lnTo>
                    <a:lnTo>
                      <a:pt x="45" y="49"/>
                    </a:lnTo>
                    <a:close/>
                    <a:moveTo>
                      <a:pt x="17" y="0"/>
                    </a:moveTo>
                    <a:lnTo>
                      <a:pt x="31" y="25"/>
                    </a:lnTo>
                    <a:lnTo>
                      <a:pt x="14" y="3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5">
                <a:extLst>
                  <a:ext uri="{FF2B5EF4-FFF2-40B4-BE49-F238E27FC236}">
                    <a16:creationId xmlns:a16="http://schemas.microsoft.com/office/drawing/2014/main" id="{653B88BC-E0BC-4C59-92DA-DF0F4B354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456" y="5061731"/>
                <a:ext cx="69492" cy="58491"/>
              </a:xfrm>
              <a:custGeom>
                <a:avLst/>
                <a:gdLst>
                  <a:gd name="T0" fmla="*/ 0 w 31"/>
                  <a:gd name="T1" fmla="*/ 0 h 26"/>
                  <a:gd name="T2" fmla="*/ 31 w 31"/>
                  <a:gd name="T3" fmla="*/ 0 h 26"/>
                  <a:gd name="T4" fmla="*/ 31 w 31"/>
                  <a:gd name="T5" fmla="*/ 14 h 26"/>
                  <a:gd name="T6" fmla="*/ 31 w 31"/>
                  <a:gd name="T7" fmla="*/ 16 h 26"/>
                  <a:gd name="T8" fmla="*/ 31 w 31"/>
                  <a:gd name="T9" fmla="*/ 17 h 26"/>
                  <a:gd name="T10" fmla="*/ 31 w 31"/>
                  <a:gd name="T11" fmla="*/ 19 h 26"/>
                  <a:gd name="T12" fmla="*/ 28 w 31"/>
                  <a:gd name="T13" fmla="*/ 19 h 26"/>
                  <a:gd name="T14" fmla="*/ 16 w 31"/>
                  <a:gd name="T15" fmla="*/ 26 h 26"/>
                  <a:gd name="T16" fmla="*/ 0 w 31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6">
                    <a:moveTo>
                      <a:pt x="0" y="0"/>
                    </a:moveTo>
                    <a:lnTo>
                      <a:pt x="31" y="0"/>
                    </a:lnTo>
                    <a:lnTo>
                      <a:pt x="31" y="14"/>
                    </a:lnTo>
                    <a:lnTo>
                      <a:pt x="31" y="16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1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6">
                <a:extLst>
                  <a:ext uri="{FF2B5EF4-FFF2-40B4-BE49-F238E27FC236}">
                    <a16:creationId xmlns:a16="http://schemas.microsoft.com/office/drawing/2014/main" id="{26755E4A-3E59-4F2D-B1D4-48FFA3F480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3471" y="5061731"/>
                <a:ext cx="1369643" cy="42744"/>
              </a:xfrm>
              <a:custGeom>
                <a:avLst/>
                <a:gdLst>
                  <a:gd name="T0" fmla="*/ 584 w 611"/>
                  <a:gd name="T1" fmla="*/ 0 h 19"/>
                  <a:gd name="T2" fmla="*/ 611 w 611"/>
                  <a:gd name="T3" fmla="*/ 0 h 19"/>
                  <a:gd name="T4" fmla="*/ 611 w 611"/>
                  <a:gd name="T5" fmla="*/ 19 h 19"/>
                  <a:gd name="T6" fmla="*/ 584 w 611"/>
                  <a:gd name="T7" fmla="*/ 19 h 19"/>
                  <a:gd name="T8" fmla="*/ 584 w 611"/>
                  <a:gd name="T9" fmla="*/ 0 h 19"/>
                  <a:gd name="T10" fmla="*/ 530 w 611"/>
                  <a:gd name="T11" fmla="*/ 0 h 19"/>
                  <a:gd name="T12" fmla="*/ 558 w 611"/>
                  <a:gd name="T13" fmla="*/ 0 h 19"/>
                  <a:gd name="T14" fmla="*/ 558 w 611"/>
                  <a:gd name="T15" fmla="*/ 19 h 19"/>
                  <a:gd name="T16" fmla="*/ 530 w 611"/>
                  <a:gd name="T17" fmla="*/ 19 h 19"/>
                  <a:gd name="T18" fmla="*/ 530 w 611"/>
                  <a:gd name="T19" fmla="*/ 0 h 19"/>
                  <a:gd name="T20" fmla="*/ 478 w 611"/>
                  <a:gd name="T21" fmla="*/ 0 h 19"/>
                  <a:gd name="T22" fmla="*/ 504 w 611"/>
                  <a:gd name="T23" fmla="*/ 0 h 19"/>
                  <a:gd name="T24" fmla="*/ 504 w 611"/>
                  <a:gd name="T25" fmla="*/ 19 h 19"/>
                  <a:gd name="T26" fmla="*/ 478 w 611"/>
                  <a:gd name="T27" fmla="*/ 19 h 19"/>
                  <a:gd name="T28" fmla="*/ 478 w 611"/>
                  <a:gd name="T29" fmla="*/ 0 h 19"/>
                  <a:gd name="T30" fmla="*/ 424 w 611"/>
                  <a:gd name="T31" fmla="*/ 0 h 19"/>
                  <a:gd name="T32" fmla="*/ 452 w 611"/>
                  <a:gd name="T33" fmla="*/ 0 h 19"/>
                  <a:gd name="T34" fmla="*/ 452 w 611"/>
                  <a:gd name="T35" fmla="*/ 19 h 19"/>
                  <a:gd name="T36" fmla="*/ 424 w 611"/>
                  <a:gd name="T37" fmla="*/ 19 h 19"/>
                  <a:gd name="T38" fmla="*/ 424 w 611"/>
                  <a:gd name="T39" fmla="*/ 0 h 19"/>
                  <a:gd name="T40" fmla="*/ 371 w 611"/>
                  <a:gd name="T41" fmla="*/ 0 h 19"/>
                  <a:gd name="T42" fmla="*/ 398 w 611"/>
                  <a:gd name="T43" fmla="*/ 0 h 19"/>
                  <a:gd name="T44" fmla="*/ 398 w 611"/>
                  <a:gd name="T45" fmla="*/ 19 h 19"/>
                  <a:gd name="T46" fmla="*/ 371 w 611"/>
                  <a:gd name="T47" fmla="*/ 19 h 19"/>
                  <a:gd name="T48" fmla="*/ 371 w 611"/>
                  <a:gd name="T49" fmla="*/ 0 h 19"/>
                  <a:gd name="T50" fmla="*/ 319 w 611"/>
                  <a:gd name="T51" fmla="*/ 0 h 19"/>
                  <a:gd name="T52" fmla="*/ 345 w 611"/>
                  <a:gd name="T53" fmla="*/ 0 h 19"/>
                  <a:gd name="T54" fmla="*/ 345 w 611"/>
                  <a:gd name="T55" fmla="*/ 19 h 19"/>
                  <a:gd name="T56" fmla="*/ 319 w 611"/>
                  <a:gd name="T57" fmla="*/ 19 h 19"/>
                  <a:gd name="T58" fmla="*/ 319 w 611"/>
                  <a:gd name="T59" fmla="*/ 0 h 19"/>
                  <a:gd name="T60" fmla="*/ 265 w 611"/>
                  <a:gd name="T61" fmla="*/ 0 h 19"/>
                  <a:gd name="T62" fmla="*/ 291 w 611"/>
                  <a:gd name="T63" fmla="*/ 0 h 19"/>
                  <a:gd name="T64" fmla="*/ 291 w 611"/>
                  <a:gd name="T65" fmla="*/ 19 h 19"/>
                  <a:gd name="T66" fmla="*/ 265 w 611"/>
                  <a:gd name="T67" fmla="*/ 19 h 19"/>
                  <a:gd name="T68" fmla="*/ 265 w 611"/>
                  <a:gd name="T69" fmla="*/ 0 h 19"/>
                  <a:gd name="T70" fmla="*/ 213 w 611"/>
                  <a:gd name="T71" fmla="*/ 0 h 19"/>
                  <a:gd name="T72" fmla="*/ 239 w 611"/>
                  <a:gd name="T73" fmla="*/ 0 h 19"/>
                  <a:gd name="T74" fmla="*/ 239 w 611"/>
                  <a:gd name="T75" fmla="*/ 19 h 19"/>
                  <a:gd name="T76" fmla="*/ 213 w 611"/>
                  <a:gd name="T77" fmla="*/ 19 h 19"/>
                  <a:gd name="T78" fmla="*/ 213 w 611"/>
                  <a:gd name="T79" fmla="*/ 0 h 19"/>
                  <a:gd name="T80" fmla="*/ 158 w 611"/>
                  <a:gd name="T81" fmla="*/ 0 h 19"/>
                  <a:gd name="T82" fmla="*/ 185 w 611"/>
                  <a:gd name="T83" fmla="*/ 0 h 19"/>
                  <a:gd name="T84" fmla="*/ 185 w 611"/>
                  <a:gd name="T85" fmla="*/ 19 h 19"/>
                  <a:gd name="T86" fmla="*/ 158 w 611"/>
                  <a:gd name="T87" fmla="*/ 19 h 19"/>
                  <a:gd name="T88" fmla="*/ 158 w 611"/>
                  <a:gd name="T89" fmla="*/ 0 h 19"/>
                  <a:gd name="T90" fmla="*/ 106 w 611"/>
                  <a:gd name="T91" fmla="*/ 0 h 19"/>
                  <a:gd name="T92" fmla="*/ 132 w 611"/>
                  <a:gd name="T93" fmla="*/ 0 h 19"/>
                  <a:gd name="T94" fmla="*/ 132 w 611"/>
                  <a:gd name="T95" fmla="*/ 19 h 19"/>
                  <a:gd name="T96" fmla="*/ 106 w 611"/>
                  <a:gd name="T97" fmla="*/ 19 h 19"/>
                  <a:gd name="T98" fmla="*/ 106 w 611"/>
                  <a:gd name="T99" fmla="*/ 0 h 19"/>
                  <a:gd name="T100" fmla="*/ 52 w 611"/>
                  <a:gd name="T101" fmla="*/ 0 h 19"/>
                  <a:gd name="T102" fmla="*/ 78 w 611"/>
                  <a:gd name="T103" fmla="*/ 0 h 19"/>
                  <a:gd name="T104" fmla="*/ 78 w 611"/>
                  <a:gd name="T105" fmla="*/ 19 h 19"/>
                  <a:gd name="T106" fmla="*/ 52 w 611"/>
                  <a:gd name="T107" fmla="*/ 19 h 19"/>
                  <a:gd name="T108" fmla="*/ 52 w 611"/>
                  <a:gd name="T109" fmla="*/ 0 h 19"/>
                  <a:gd name="T110" fmla="*/ 0 w 611"/>
                  <a:gd name="T111" fmla="*/ 0 h 19"/>
                  <a:gd name="T112" fmla="*/ 26 w 611"/>
                  <a:gd name="T113" fmla="*/ 0 h 19"/>
                  <a:gd name="T114" fmla="*/ 26 w 611"/>
                  <a:gd name="T115" fmla="*/ 19 h 19"/>
                  <a:gd name="T116" fmla="*/ 0 w 611"/>
                  <a:gd name="T117" fmla="*/ 19 h 19"/>
                  <a:gd name="T118" fmla="*/ 0 w 611"/>
                  <a:gd name="T1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11" h="19">
                    <a:moveTo>
                      <a:pt x="584" y="0"/>
                    </a:moveTo>
                    <a:lnTo>
                      <a:pt x="611" y="0"/>
                    </a:lnTo>
                    <a:lnTo>
                      <a:pt x="611" y="19"/>
                    </a:lnTo>
                    <a:lnTo>
                      <a:pt x="584" y="19"/>
                    </a:lnTo>
                    <a:lnTo>
                      <a:pt x="584" y="0"/>
                    </a:lnTo>
                    <a:close/>
                    <a:moveTo>
                      <a:pt x="530" y="0"/>
                    </a:moveTo>
                    <a:lnTo>
                      <a:pt x="558" y="0"/>
                    </a:lnTo>
                    <a:lnTo>
                      <a:pt x="558" y="19"/>
                    </a:lnTo>
                    <a:lnTo>
                      <a:pt x="530" y="19"/>
                    </a:lnTo>
                    <a:lnTo>
                      <a:pt x="530" y="0"/>
                    </a:lnTo>
                    <a:close/>
                    <a:moveTo>
                      <a:pt x="478" y="0"/>
                    </a:moveTo>
                    <a:lnTo>
                      <a:pt x="504" y="0"/>
                    </a:lnTo>
                    <a:lnTo>
                      <a:pt x="504" y="19"/>
                    </a:lnTo>
                    <a:lnTo>
                      <a:pt x="478" y="19"/>
                    </a:lnTo>
                    <a:lnTo>
                      <a:pt x="478" y="0"/>
                    </a:lnTo>
                    <a:close/>
                    <a:moveTo>
                      <a:pt x="424" y="0"/>
                    </a:moveTo>
                    <a:lnTo>
                      <a:pt x="452" y="0"/>
                    </a:lnTo>
                    <a:lnTo>
                      <a:pt x="452" y="19"/>
                    </a:lnTo>
                    <a:lnTo>
                      <a:pt x="424" y="19"/>
                    </a:lnTo>
                    <a:lnTo>
                      <a:pt x="424" y="0"/>
                    </a:lnTo>
                    <a:close/>
                    <a:moveTo>
                      <a:pt x="371" y="0"/>
                    </a:moveTo>
                    <a:lnTo>
                      <a:pt x="398" y="0"/>
                    </a:lnTo>
                    <a:lnTo>
                      <a:pt x="398" y="19"/>
                    </a:lnTo>
                    <a:lnTo>
                      <a:pt x="371" y="19"/>
                    </a:lnTo>
                    <a:lnTo>
                      <a:pt x="371" y="0"/>
                    </a:lnTo>
                    <a:close/>
                    <a:moveTo>
                      <a:pt x="319" y="0"/>
                    </a:moveTo>
                    <a:lnTo>
                      <a:pt x="345" y="0"/>
                    </a:lnTo>
                    <a:lnTo>
                      <a:pt x="345" y="19"/>
                    </a:lnTo>
                    <a:lnTo>
                      <a:pt x="319" y="19"/>
                    </a:lnTo>
                    <a:lnTo>
                      <a:pt x="319" y="0"/>
                    </a:lnTo>
                    <a:close/>
                    <a:moveTo>
                      <a:pt x="265" y="0"/>
                    </a:moveTo>
                    <a:lnTo>
                      <a:pt x="291" y="0"/>
                    </a:lnTo>
                    <a:lnTo>
                      <a:pt x="291" y="19"/>
                    </a:lnTo>
                    <a:lnTo>
                      <a:pt x="265" y="19"/>
                    </a:lnTo>
                    <a:lnTo>
                      <a:pt x="265" y="0"/>
                    </a:lnTo>
                    <a:close/>
                    <a:moveTo>
                      <a:pt x="213" y="0"/>
                    </a:moveTo>
                    <a:lnTo>
                      <a:pt x="239" y="0"/>
                    </a:lnTo>
                    <a:lnTo>
                      <a:pt x="239" y="19"/>
                    </a:lnTo>
                    <a:lnTo>
                      <a:pt x="213" y="19"/>
                    </a:lnTo>
                    <a:lnTo>
                      <a:pt x="213" y="0"/>
                    </a:lnTo>
                    <a:close/>
                    <a:moveTo>
                      <a:pt x="158" y="0"/>
                    </a:moveTo>
                    <a:lnTo>
                      <a:pt x="185" y="0"/>
                    </a:lnTo>
                    <a:lnTo>
                      <a:pt x="185" y="19"/>
                    </a:lnTo>
                    <a:lnTo>
                      <a:pt x="158" y="19"/>
                    </a:lnTo>
                    <a:lnTo>
                      <a:pt x="158" y="0"/>
                    </a:lnTo>
                    <a:close/>
                    <a:moveTo>
                      <a:pt x="106" y="0"/>
                    </a:moveTo>
                    <a:lnTo>
                      <a:pt x="132" y="0"/>
                    </a:lnTo>
                    <a:lnTo>
                      <a:pt x="132" y="19"/>
                    </a:lnTo>
                    <a:lnTo>
                      <a:pt x="106" y="19"/>
                    </a:lnTo>
                    <a:lnTo>
                      <a:pt x="106" y="0"/>
                    </a:lnTo>
                    <a:close/>
                    <a:moveTo>
                      <a:pt x="52" y="0"/>
                    </a:moveTo>
                    <a:lnTo>
                      <a:pt x="78" y="0"/>
                    </a:lnTo>
                    <a:lnTo>
                      <a:pt x="78" y="19"/>
                    </a:lnTo>
                    <a:lnTo>
                      <a:pt x="52" y="19"/>
                    </a:lnTo>
                    <a:lnTo>
                      <a:pt x="52" y="0"/>
                    </a:lnTo>
                    <a:close/>
                    <a:moveTo>
                      <a:pt x="0" y="0"/>
                    </a:moveTo>
                    <a:lnTo>
                      <a:pt x="26" y="0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E2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57">
              <a:extLst>
                <a:ext uri="{FF2B5EF4-FFF2-40B4-BE49-F238E27FC236}">
                  <a16:creationId xmlns:a16="http://schemas.microsoft.com/office/drawing/2014/main" id="{E3D35505-3F3D-4A49-BA90-BA2431E83D9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082096" y="-18380"/>
              <a:ext cx="2554209" cy="2204104"/>
            </a:xfrm>
            <a:custGeom>
              <a:avLst/>
              <a:gdLst>
                <a:gd name="T0" fmla="*/ 217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7 w 555"/>
                <a:gd name="T9" fmla="*/ 0 h 369"/>
                <a:gd name="connsiteX0" fmla="*/ 3910 w 10000"/>
                <a:gd name="connsiteY0" fmla="*/ 0 h 10000"/>
                <a:gd name="connsiteX1" fmla="*/ 10000 w 10000"/>
                <a:gd name="connsiteY1" fmla="*/ 10000 h 10000"/>
                <a:gd name="connsiteX2" fmla="*/ 0 w 10000"/>
                <a:gd name="connsiteY2" fmla="*/ 10000 h 10000"/>
                <a:gd name="connsiteX3" fmla="*/ 3910 w 10000"/>
                <a:gd name="connsiteY3" fmla="*/ 0 h 10000"/>
                <a:gd name="connsiteX0" fmla="*/ 5475 w 10000"/>
                <a:gd name="connsiteY0" fmla="*/ 0 h 10451"/>
                <a:gd name="connsiteX1" fmla="*/ 10000 w 10000"/>
                <a:gd name="connsiteY1" fmla="*/ 10451 h 10451"/>
                <a:gd name="connsiteX2" fmla="*/ 0 w 10000"/>
                <a:gd name="connsiteY2" fmla="*/ 10451 h 10451"/>
                <a:gd name="connsiteX3" fmla="*/ 5475 w 10000"/>
                <a:gd name="connsiteY3" fmla="*/ 0 h 10451"/>
                <a:gd name="connsiteX0" fmla="*/ 5174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5174 w 10000"/>
                <a:gd name="connsiteY3" fmla="*/ 0 h 10541"/>
                <a:gd name="connsiteX0" fmla="*/ 4820 w 10000"/>
                <a:gd name="connsiteY0" fmla="*/ 0 h 10541"/>
                <a:gd name="connsiteX1" fmla="*/ 10000 w 10000"/>
                <a:gd name="connsiteY1" fmla="*/ 10541 h 10541"/>
                <a:gd name="connsiteX2" fmla="*/ 0 w 10000"/>
                <a:gd name="connsiteY2" fmla="*/ 10541 h 10541"/>
                <a:gd name="connsiteX3" fmla="*/ 4820 w 10000"/>
                <a:gd name="connsiteY3" fmla="*/ 0 h 1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541">
                  <a:moveTo>
                    <a:pt x="4820" y="0"/>
                  </a:moveTo>
                  <a:lnTo>
                    <a:pt x="10000" y="10541"/>
                  </a:lnTo>
                  <a:lnTo>
                    <a:pt x="0" y="10541"/>
                  </a:lnTo>
                  <a:lnTo>
                    <a:pt x="4820" y="0"/>
                  </a:lnTo>
                  <a:close/>
                </a:path>
              </a:pathLst>
            </a:cu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8">
              <a:extLst>
                <a:ext uri="{FF2B5EF4-FFF2-40B4-BE49-F238E27FC236}">
                  <a16:creationId xmlns:a16="http://schemas.microsoft.com/office/drawing/2014/main" id="{67122D85-6586-45C1-87A2-894C65645EB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38429" y="-3771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7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9">
              <a:extLst>
                <a:ext uri="{FF2B5EF4-FFF2-40B4-BE49-F238E27FC236}">
                  <a16:creationId xmlns:a16="http://schemas.microsoft.com/office/drawing/2014/main" id="{C84118FD-BF1E-4DCB-B797-20EA025EB7D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89402" y="0"/>
              <a:ext cx="1244111" cy="830124"/>
            </a:xfrm>
            <a:custGeom>
              <a:avLst/>
              <a:gdLst>
                <a:gd name="T0" fmla="*/ 216 w 555"/>
                <a:gd name="T1" fmla="*/ 0 h 369"/>
                <a:gd name="T2" fmla="*/ 338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6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6" y="0"/>
                  </a:moveTo>
                  <a:lnTo>
                    <a:pt x="338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0">
              <a:extLst>
                <a:ext uri="{FF2B5EF4-FFF2-40B4-BE49-F238E27FC236}">
                  <a16:creationId xmlns:a16="http://schemas.microsoft.com/office/drawing/2014/main" id="{18232918-C831-4838-9898-942B6B7168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56207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1">
              <a:extLst>
                <a:ext uri="{FF2B5EF4-FFF2-40B4-BE49-F238E27FC236}">
                  <a16:creationId xmlns:a16="http://schemas.microsoft.com/office/drawing/2014/main" id="{154F5431-A3B0-4927-A4C9-4CFE1EE63D1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77928" y="801958"/>
              <a:ext cx="1244111" cy="1066338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2">
              <a:extLst>
                <a:ext uri="{FF2B5EF4-FFF2-40B4-BE49-F238E27FC236}">
                  <a16:creationId xmlns:a16="http://schemas.microsoft.com/office/drawing/2014/main" id="{69105600-A093-41A2-9D01-24A99B27C58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402383" y="161843"/>
              <a:ext cx="1244111" cy="1066338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3">
              <a:extLst>
                <a:ext uri="{FF2B5EF4-FFF2-40B4-BE49-F238E27FC236}">
                  <a16:creationId xmlns:a16="http://schemas.microsoft.com/office/drawing/2014/main" id="{DF47A118-1BB4-48A4-923F-D5850AC6F72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98862" y="801127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7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7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3C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4">
              <a:extLst>
                <a:ext uri="{FF2B5EF4-FFF2-40B4-BE49-F238E27FC236}">
                  <a16:creationId xmlns:a16="http://schemas.microsoft.com/office/drawing/2014/main" id="{A1A38CC6-8C60-4B24-89F6-8E4EC35E176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471102" y="807779"/>
              <a:ext cx="1867287" cy="1600467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5">
              <a:extLst>
                <a:ext uri="{FF2B5EF4-FFF2-40B4-BE49-F238E27FC236}">
                  <a16:creationId xmlns:a16="http://schemas.microsoft.com/office/drawing/2014/main" id="{B7C4313F-CFD9-487E-8A1D-56B9CC1E7F9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830123"/>
              <a:ext cx="1244111" cy="1066338"/>
            </a:xfrm>
            <a:custGeom>
              <a:avLst/>
              <a:gdLst>
                <a:gd name="T0" fmla="*/ 0 w 555"/>
                <a:gd name="T1" fmla="*/ 0 h 474"/>
                <a:gd name="T2" fmla="*/ 555 w 555"/>
                <a:gd name="T3" fmla="*/ 0 h 474"/>
                <a:gd name="T4" fmla="*/ 278 w 555"/>
                <a:gd name="T5" fmla="*/ 474 h 474"/>
                <a:gd name="T6" fmla="*/ 0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0" y="0"/>
                  </a:moveTo>
                  <a:lnTo>
                    <a:pt x="555" y="0"/>
                  </a:lnTo>
                  <a:lnTo>
                    <a:pt x="278" y="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7">
              <a:extLst>
                <a:ext uri="{FF2B5EF4-FFF2-40B4-BE49-F238E27FC236}">
                  <a16:creationId xmlns:a16="http://schemas.microsoft.com/office/drawing/2014/main" id="{233D2C6F-5091-4E34-84FA-8CAF02B6CA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531354" y="4044349"/>
              <a:ext cx="2226613" cy="1908449"/>
            </a:xfrm>
            <a:custGeom>
              <a:avLst/>
              <a:gdLst>
                <a:gd name="T0" fmla="*/ 277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7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7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7" y="0"/>
                  </a:lnTo>
                  <a:close/>
                </a:path>
              </a:pathLst>
            </a:cu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8">
              <a:extLst>
                <a:ext uri="{FF2B5EF4-FFF2-40B4-BE49-F238E27FC236}">
                  <a16:creationId xmlns:a16="http://schemas.microsoft.com/office/drawing/2014/main" id="{C729598A-1D55-46EE-8A17-31A55BB52D7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716016" y="5968547"/>
              <a:ext cx="1473999" cy="1266043"/>
            </a:xfrm>
            <a:custGeom>
              <a:avLst/>
              <a:gdLst>
                <a:gd name="T0" fmla="*/ 278 w 555"/>
                <a:gd name="T1" fmla="*/ 0 h 475"/>
                <a:gd name="T2" fmla="*/ 555 w 555"/>
                <a:gd name="T3" fmla="*/ 475 h 475"/>
                <a:gd name="T4" fmla="*/ 0 w 555"/>
                <a:gd name="T5" fmla="*/ 475 h 475"/>
                <a:gd name="T6" fmla="*/ 278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278" y="0"/>
                  </a:moveTo>
                  <a:lnTo>
                    <a:pt x="555" y="475"/>
                  </a:lnTo>
                  <a:lnTo>
                    <a:pt x="0" y="475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BBDF4BAA-9502-44C6-9B7D-B03CDCA6A3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03108" y="-21769"/>
              <a:ext cx="970631" cy="830124"/>
            </a:xfrm>
            <a:custGeom>
              <a:avLst/>
              <a:gdLst>
                <a:gd name="T0" fmla="*/ 0 w 433"/>
                <a:gd name="T1" fmla="*/ 0 h 369"/>
                <a:gd name="T2" fmla="*/ 433 w 433"/>
                <a:gd name="T3" fmla="*/ 0 h 369"/>
                <a:gd name="T4" fmla="*/ 216 w 433"/>
                <a:gd name="T5" fmla="*/ 369 h 369"/>
                <a:gd name="T6" fmla="*/ 0 w 43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69">
                  <a:moveTo>
                    <a:pt x="0" y="0"/>
                  </a:moveTo>
                  <a:lnTo>
                    <a:pt x="433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D5E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1">
              <a:extLst>
                <a:ext uri="{FF2B5EF4-FFF2-40B4-BE49-F238E27FC236}">
                  <a16:creationId xmlns:a16="http://schemas.microsoft.com/office/drawing/2014/main" id="{F92EDB1B-EF9D-4A4D-B61B-9C98D6D3C5E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904482" y="0"/>
              <a:ext cx="968388" cy="830124"/>
            </a:xfrm>
            <a:custGeom>
              <a:avLst/>
              <a:gdLst>
                <a:gd name="T0" fmla="*/ 0 w 432"/>
                <a:gd name="T1" fmla="*/ 0 h 369"/>
                <a:gd name="T2" fmla="*/ 432 w 432"/>
                <a:gd name="T3" fmla="*/ 0 h 369"/>
                <a:gd name="T4" fmla="*/ 217 w 432"/>
                <a:gd name="T5" fmla="*/ 369 h 369"/>
                <a:gd name="T6" fmla="*/ 0 w 43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69">
                  <a:moveTo>
                    <a:pt x="0" y="0"/>
                  </a:moveTo>
                  <a:lnTo>
                    <a:pt x="432" y="0"/>
                  </a:lnTo>
                  <a:lnTo>
                    <a:pt x="217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2">
              <a:extLst>
                <a:ext uri="{FF2B5EF4-FFF2-40B4-BE49-F238E27FC236}">
                  <a16:creationId xmlns:a16="http://schemas.microsoft.com/office/drawing/2014/main" id="{8E53DC60-63A8-45ED-8C92-22EAACAE31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674254" y="0"/>
              <a:ext cx="966147" cy="830124"/>
            </a:xfrm>
            <a:custGeom>
              <a:avLst/>
              <a:gdLst>
                <a:gd name="T0" fmla="*/ 0 w 431"/>
                <a:gd name="T1" fmla="*/ 0 h 369"/>
                <a:gd name="T2" fmla="*/ 431 w 431"/>
                <a:gd name="T3" fmla="*/ 0 h 369"/>
                <a:gd name="T4" fmla="*/ 216 w 431"/>
                <a:gd name="T5" fmla="*/ 369 h 369"/>
                <a:gd name="T6" fmla="*/ 0 w 431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69">
                  <a:moveTo>
                    <a:pt x="0" y="0"/>
                  </a:moveTo>
                  <a:lnTo>
                    <a:pt x="431" y="0"/>
                  </a:lnTo>
                  <a:lnTo>
                    <a:pt x="216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3">
              <a:extLst>
                <a:ext uri="{FF2B5EF4-FFF2-40B4-BE49-F238E27FC236}">
                  <a16:creationId xmlns:a16="http://schemas.microsoft.com/office/drawing/2014/main" id="{F517193C-903D-44AD-9C6C-D59D0A80839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12096" y="0"/>
              <a:ext cx="1244111" cy="830124"/>
            </a:xfrm>
            <a:custGeom>
              <a:avLst/>
              <a:gdLst>
                <a:gd name="T0" fmla="*/ 215 w 555"/>
                <a:gd name="T1" fmla="*/ 0 h 369"/>
                <a:gd name="T2" fmla="*/ 339 w 555"/>
                <a:gd name="T3" fmla="*/ 0 h 369"/>
                <a:gd name="T4" fmla="*/ 555 w 555"/>
                <a:gd name="T5" fmla="*/ 369 h 369"/>
                <a:gd name="T6" fmla="*/ 0 w 555"/>
                <a:gd name="T7" fmla="*/ 369 h 369"/>
                <a:gd name="T8" fmla="*/ 215 w 555"/>
                <a:gd name="T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369">
                  <a:moveTo>
                    <a:pt x="215" y="0"/>
                  </a:moveTo>
                  <a:lnTo>
                    <a:pt x="339" y="0"/>
                  </a:lnTo>
                  <a:lnTo>
                    <a:pt x="555" y="369"/>
                  </a:lnTo>
                  <a:lnTo>
                    <a:pt x="0" y="36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任意多边形 83">
              <a:extLst>
                <a:ext uri="{FF2B5EF4-FFF2-40B4-BE49-F238E27FC236}">
                  <a16:creationId xmlns:a16="http://schemas.microsoft.com/office/drawing/2014/main" id="{6D5357C0-B2EB-4AA1-90A7-925BDBDA1A4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589470" y="2114275"/>
              <a:ext cx="3663173" cy="3143530"/>
            </a:xfrm>
            <a:custGeom>
              <a:avLst/>
              <a:gdLst>
                <a:gd name="connsiteX0" fmla="*/ 0 w 2490463"/>
                <a:gd name="connsiteY0" fmla="*/ 1068588 h 2137176"/>
                <a:gd name="connsiteX1" fmla="*/ 1244111 w 2490463"/>
                <a:gd name="connsiteY1" fmla="*/ 1068588 h 2137176"/>
                <a:gd name="connsiteX2" fmla="*/ 623176 w 2490463"/>
                <a:gd name="connsiteY2" fmla="*/ 2137176 h 2137176"/>
                <a:gd name="connsiteX3" fmla="*/ 1867287 w 2490463"/>
                <a:gd name="connsiteY3" fmla="*/ 0 h 2137176"/>
                <a:gd name="connsiteX4" fmla="*/ 2490463 w 2490463"/>
                <a:gd name="connsiteY4" fmla="*/ 1068588 h 2137176"/>
                <a:gd name="connsiteX5" fmla="*/ 1244111 w 2490463"/>
                <a:gd name="connsiteY5" fmla="*/ 1068588 h 213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0463" h="2137176">
                  <a:moveTo>
                    <a:pt x="0" y="1068588"/>
                  </a:moveTo>
                  <a:lnTo>
                    <a:pt x="1244111" y="1068588"/>
                  </a:lnTo>
                  <a:lnTo>
                    <a:pt x="623176" y="2137176"/>
                  </a:lnTo>
                  <a:close/>
                  <a:moveTo>
                    <a:pt x="1867287" y="0"/>
                  </a:moveTo>
                  <a:lnTo>
                    <a:pt x="2490463" y="1068588"/>
                  </a:lnTo>
                  <a:lnTo>
                    <a:pt x="1244111" y="1068588"/>
                  </a:lnTo>
                  <a:close/>
                </a:path>
              </a:pathLst>
            </a:custGeom>
            <a:blipFill dpi="0" rotWithShape="1"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Freeform 76">
              <a:extLst>
                <a:ext uri="{FF2B5EF4-FFF2-40B4-BE49-F238E27FC236}">
                  <a16:creationId xmlns:a16="http://schemas.microsoft.com/office/drawing/2014/main" id="{6B1B34E7-C24F-4F29-97A7-B147D2CF8B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445319" y="5957097"/>
              <a:ext cx="1405404" cy="1266043"/>
            </a:xfrm>
            <a:custGeom>
              <a:avLst/>
              <a:gdLst>
                <a:gd name="T0" fmla="*/ 0 w 555"/>
                <a:gd name="T1" fmla="*/ 0 h 475"/>
                <a:gd name="T2" fmla="*/ 555 w 555"/>
                <a:gd name="T3" fmla="*/ 0 h 475"/>
                <a:gd name="T4" fmla="*/ 277 w 555"/>
                <a:gd name="T5" fmla="*/ 475 h 475"/>
                <a:gd name="T6" fmla="*/ 0 w 555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5">
                  <a:moveTo>
                    <a:pt x="0" y="0"/>
                  </a:moveTo>
                  <a:lnTo>
                    <a:pt x="555" y="0"/>
                  </a:lnTo>
                  <a:lnTo>
                    <a:pt x="277" y="4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F9F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BEF41AE-F0A3-48FD-97A0-C88CD64FB5D2}"/>
                </a:ext>
              </a:extLst>
            </p:cNvPr>
            <p:cNvGrpSpPr/>
            <p:nvPr/>
          </p:nvGrpSpPr>
          <p:grpSpPr>
            <a:xfrm>
              <a:off x="8949655" y="3748478"/>
              <a:ext cx="1244111" cy="2134926"/>
              <a:chOff x="8717177" y="3748478"/>
              <a:chExt cx="1244111" cy="2134926"/>
            </a:xfrm>
          </p:grpSpPr>
          <p:sp>
            <p:nvSpPr>
              <p:cNvPr id="112" name="Freeform 75">
                <a:extLst>
                  <a:ext uri="{FF2B5EF4-FFF2-40B4-BE49-F238E27FC236}">
                    <a16:creationId xmlns:a16="http://schemas.microsoft.com/office/drawing/2014/main" id="{29E0BC71-635E-4418-BA0B-3444D1AE132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3748478"/>
                <a:ext cx="1244111" cy="1066338"/>
              </a:xfrm>
              <a:custGeom>
                <a:avLst/>
                <a:gdLst>
                  <a:gd name="T0" fmla="*/ 278 w 555"/>
                  <a:gd name="T1" fmla="*/ 0 h 474"/>
                  <a:gd name="T2" fmla="*/ 555 w 555"/>
                  <a:gd name="T3" fmla="*/ 474 h 474"/>
                  <a:gd name="T4" fmla="*/ 0 w 555"/>
                  <a:gd name="T5" fmla="*/ 474 h 474"/>
                  <a:gd name="T6" fmla="*/ 278 w 555"/>
                  <a:gd name="T7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4">
                    <a:moveTo>
                      <a:pt x="278" y="0"/>
                    </a:moveTo>
                    <a:lnTo>
                      <a:pt x="555" y="474"/>
                    </a:lnTo>
                    <a:lnTo>
                      <a:pt x="0" y="474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77">
                <a:extLst>
                  <a:ext uri="{FF2B5EF4-FFF2-40B4-BE49-F238E27FC236}">
                    <a16:creationId xmlns:a16="http://schemas.microsoft.com/office/drawing/2014/main" id="{7BFA8F24-B6C7-4455-85D4-8B93B60831C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717177" y="4814816"/>
                <a:ext cx="1244111" cy="1068588"/>
              </a:xfrm>
              <a:custGeom>
                <a:avLst/>
                <a:gdLst>
                  <a:gd name="T0" fmla="*/ 0 w 555"/>
                  <a:gd name="T1" fmla="*/ 0 h 475"/>
                  <a:gd name="T2" fmla="*/ 555 w 555"/>
                  <a:gd name="T3" fmla="*/ 0 h 475"/>
                  <a:gd name="T4" fmla="*/ 278 w 555"/>
                  <a:gd name="T5" fmla="*/ 475 h 475"/>
                  <a:gd name="T6" fmla="*/ 0 w 555"/>
                  <a:gd name="T7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5" h="475">
                    <a:moveTo>
                      <a:pt x="0" y="0"/>
                    </a:moveTo>
                    <a:lnTo>
                      <a:pt x="555" y="0"/>
                    </a:lnTo>
                    <a:lnTo>
                      <a:pt x="278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D5E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62">
              <a:extLst>
                <a:ext uri="{FF2B5EF4-FFF2-40B4-BE49-F238E27FC236}">
                  <a16:creationId xmlns:a16="http://schemas.microsoft.com/office/drawing/2014/main" id="{D6680E22-D825-413C-BD81-F858338CC8E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94074" y="-36086"/>
              <a:ext cx="975162" cy="835819"/>
            </a:xfrm>
            <a:custGeom>
              <a:avLst/>
              <a:gdLst>
                <a:gd name="T0" fmla="*/ 278 w 555"/>
                <a:gd name="T1" fmla="*/ 0 h 474"/>
                <a:gd name="T2" fmla="*/ 555 w 555"/>
                <a:gd name="T3" fmla="*/ 474 h 474"/>
                <a:gd name="T4" fmla="*/ 0 w 555"/>
                <a:gd name="T5" fmla="*/ 474 h 474"/>
                <a:gd name="T6" fmla="*/ 278 w 555"/>
                <a:gd name="T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474">
                  <a:moveTo>
                    <a:pt x="278" y="0"/>
                  </a:moveTo>
                  <a:lnTo>
                    <a:pt x="555" y="474"/>
                  </a:lnTo>
                  <a:lnTo>
                    <a:pt x="0" y="474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89E2F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6612307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自定义设计方案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1410</Words>
  <Application>Microsoft Office PowerPoint</Application>
  <PresentationFormat>自定义</PresentationFormat>
  <Paragraphs>138</Paragraphs>
  <Slides>15</Slides>
  <Notes>11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思源黑体 CN Bold</vt:lpstr>
      <vt:lpstr>思源黑体 CN Regular</vt:lpstr>
      <vt:lpstr>微软雅黑</vt:lpstr>
      <vt:lpstr>Arial</vt:lpstr>
      <vt:lpstr>Calibri</vt:lpstr>
      <vt:lpstr>Calibri Light</vt:lpstr>
      <vt:lpstr>Impact</vt:lpstr>
      <vt:lpstr>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简约几何三角形及裁图半年工作总结计划ppt模板</dc:title>
  <dc:creator>小白</dc:creator>
  <cp:keywords>www.51pptmoban.com</cp:keywords>
  <dc:description>www.51pptmoban.com</dc:description>
  <cp:lastModifiedBy>user Power</cp:lastModifiedBy>
  <cp:revision>2</cp:revision>
  <dcterms:created xsi:type="dcterms:W3CDTF">2016-11-16T18:12:07Z</dcterms:created>
  <dcterms:modified xsi:type="dcterms:W3CDTF">2023-10-28T14:26:30Z</dcterms:modified>
</cp:coreProperties>
</file>