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81" r:id="rId3"/>
    <p:sldId id="258" r:id="rId4"/>
    <p:sldId id="277" r:id="rId5"/>
    <p:sldId id="268" r:id="rId6"/>
    <p:sldId id="264" r:id="rId7"/>
    <p:sldId id="269" r:id="rId8"/>
    <p:sldId id="270" r:id="rId9"/>
    <p:sldId id="278" r:id="rId10"/>
    <p:sldId id="265" r:id="rId11"/>
    <p:sldId id="279" r:id="rId12"/>
    <p:sldId id="271" r:id="rId13"/>
    <p:sldId id="272" r:id="rId14"/>
    <p:sldId id="266" r:id="rId15"/>
    <p:sldId id="280" r:id="rId16"/>
    <p:sldId id="273" r:id="rId17"/>
    <p:sldId id="274" r:id="rId18"/>
    <p:sldId id="267" r:id="rId19"/>
    <p:sldId id="275" r:id="rId20"/>
    <p:sldId id="276" r:id="rId21"/>
    <p:sldId id="261" r:id="rId22"/>
    <p:sldId id="282" r:id="rId23"/>
    <p:sldId id="283" r:id="rId24"/>
    <p:sldId id="284" r:id="rId25"/>
    <p:sldId id="28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A5FF"/>
    <a:srgbClr val="6D76FF"/>
    <a:srgbClr val="F5FBFC"/>
    <a:srgbClr val="A20000"/>
    <a:srgbClr val="A40000"/>
    <a:srgbClr val="9E0000"/>
    <a:srgbClr val="C7450B"/>
    <a:srgbClr val="E24E0C"/>
    <a:srgbClr val="DC614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73" d="100"/>
          <a:sy n="73" d="100"/>
        </p:scale>
        <p:origin x="61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11224a29-9ab8-4728-bc6a-b29bd9f1d920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105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a7b975fd-1ce6-4e6c-9fe2-d9f0856096f7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7239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f67edabf-8b14-43c7-802a-7e3346984441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48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2b4c962d-ff0d-4f4d-8f41-ad352d69418a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62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1da0b778-8584-4cc2-8202-e1b200d0c3d8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0134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9f2376f0-7e2e-4221-a67d-71b9382e1971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345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f8d1d68e-ad12-455e-9b50-e30db130b815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255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32b3135a-517d-4a87-bfa2-c03926691863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518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00908e8b-e0e6-4731-b978-4f4d0ee89bc2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443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68eb6cf7-548f-4f5c-ba01-06e0ac1314c8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40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42f2cbf6-c9d4-4969-b721-993a300cbff3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318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3e5e2e25-4fd9-43c8-bb2b-d796881e59bd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8488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14e76aa9-6f60-42c4-bb40-0a268dffb727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7927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e047d5f4-e29e-427b-9b69-d4c17442ccad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3953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780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2600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93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8ebbdb5d-9589-4591-9e32-59a99d3dbb9d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950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8fa7fd78-04cc-4948-8103-b967bb72ed9e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512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be5d1a97-7b52-4074-8c34-76b1bf1c3c91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57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c1dae52a-376e-4d12-8c5a-046f99abca53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562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9fa137e2-1e11-4c61-90cc-d5c2a8be5742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157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4e708071-34a6-42d9-8673-f9f80de36abe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6595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d48af61c-0565-4468-a84e-1c510fc174ce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60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7" name="AutoShape 1796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8" name="Rectangle 1798"/>
          <p:cNvSpPr>
            <a:spLocks noChangeArrowheads="1"/>
          </p:cNvSpPr>
          <p:nvPr userDrawn="1"/>
        </p:nvSpPr>
        <p:spPr bwMode="auto">
          <a:xfrm>
            <a:off x="1" y="1588"/>
            <a:ext cx="12188825" cy="6858000"/>
          </a:xfrm>
          <a:prstGeom prst="rect">
            <a:avLst/>
          </a:prstGeom>
          <a:solidFill>
            <a:srgbClr val="8B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9" name="Rectangle 1799"/>
          <p:cNvSpPr>
            <a:spLocks noChangeArrowheads="1"/>
          </p:cNvSpPr>
          <p:nvPr userDrawn="1"/>
        </p:nvSpPr>
        <p:spPr bwMode="auto">
          <a:xfrm>
            <a:off x="1" y="1588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0" name="Freeform 1800"/>
          <p:cNvSpPr>
            <a:spLocks/>
          </p:cNvSpPr>
          <p:nvPr userDrawn="1"/>
        </p:nvSpPr>
        <p:spPr bwMode="auto">
          <a:xfrm>
            <a:off x="1" y="1588"/>
            <a:ext cx="2784475" cy="2651125"/>
          </a:xfrm>
          <a:custGeom>
            <a:avLst/>
            <a:gdLst>
              <a:gd name="T0" fmla="*/ 0 w 1754"/>
              <a:gd name="T1" fmla="*/ 1484 h 1670"/>
              <a:gd name="T2" fmla="*/ 622 w 1754"/>
              <a:gd name="T3" fmla="*/ 1670 h 1670"/>
              <a:gd name="T4" fmla="*/ 1754 w 1754"/>
              <a:gd name="T5" fmla="*/ 538 h 1670"/>
              <a:gd name="T6" fmla="*/ 1618 w 1754"/>
              <a:gd name="T7" fmla="*/ 0 h 1670"/>
              <a:gd name="T8" fmla="*/ 0 w 1754"/>
              <a:gd name="T9" fmla="*/ 0 h 1670"/>
              <a:gd name="T10" fmla="*/ 0 w 1754"/>
              <a:gd name="T11" fmla="*/ 1484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4" h="1670">
                <a:moveTo>
                  <a:pt x="0" y="1484"/>
                </a:moveTo>
                <a:cubicBezTo>
                  <a:pt x="179" y="1601"/>
                  <a:pt x="392" y="1670"/>
                  <a:pt x="622" y="1670"/>
                </a:cubicBezTo>
                <a:cubicBezTo>
                  <a:pt x="1247" y="1670"/>
                  <a:pt x="1754" y="1163"/>
                  <a:pt x="1754" y="538"/>
                </a:cubicBezTo>
                <a:cubicBezTo>
                  <a:pt x="1754" y="343"/>
                  <a:pt x="1705" y="160"/>
                  <a:pt x="16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484"/>
                </a:ln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1" name="Freeform 1801"/>
          <p:cNvSpPr>
            <a:spLocks/>
          </p:cNvSpPr>
          <p:nvPr userDrawn="1"/>
        </p:nvSpPr>
        <p:spPr bwMode="auto">
          <a:xfrm>
            <a:off x="3382963" y="6494463"/>
            <a:ext cx="1066800" cy="365125"/>
          </a:xfrm>
          <a:custGeom>
            <a:avLst/>
            <a:gdLst>
              <a:gd name="T0" fmla="*/ 0 w 672"/>
              <a:gd name="T1" fmla="*/ 230 h 230"/>
              <a:gd name="T2" fmla="*/ 672 w 672"/>
              <a:gd name="T3" fmla="*/ 230 h 230"/>
              <a:gd name="T4" fmla="*/ 336 w 672"/>
              <a:gd name="T5" fmla="*/ 0 h 230"/>
              <a:gd name="T6" fmla="*/ 0 w 672"/>
              <a:gd name="T7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2" h="230">
                <a:moveTo>
                  <a:pt x="0" y="230"/>
                </a:moveTo>
                <a:cubicBezTo>
                  <a:pt x="672" y="230"/>
                  <a:pt x="672" y="230"/>
                  <a:pt x="672" y="230"/>
                </a:cubicBezTo>
                <a:cubicBezTo>
                  <a:pt x="619" y="95"/>
                  <a:pt x="489" y="0"/>
                  <a:pt x="336" y="0"/>
                </a:cubicBezTo>
                <a:cubicBezTo>
                  <a:pt x="183" y="0"/>
                  <a:pt x="52" y="95"/>
                  <a:pt x="0" y="230"/>
                </a:cubicBez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2" name="Freeform 1802"/>
          <p:cNvSpPr>
            <a:spLocks/>
          </p:cNvSpPr>
          <p:nvPr userDrawn="1"/>
        </p:nvSpPr>
        <p:spPr bwMode="auto">
          <a:xfrm>
            <a:off x="7996238" y="3328988"/>
            <a:ext cx="4192588" cy="3530600"/>
          </a:xfrm>
          <a:custGeom>
            <a:avLst/>
            <a:gdLst>
              <a:gd name="T0" fmla="*/ 2642 w 2642"/>
              <a:gd name="T1" fmla="*/ 166 h 2224"/>
              <a:gd name="T2" fmla="*/ 1870 w 2642"/>
              <a:gd name="T3" fmla="*/ 0 h 2224"/>
              <a:gd name="T4" fmla="*/ 0 w 2642"/>
              <a:gd name="T5" fmla="*/ 1870 h 2224"/>
              <a:gd name="T6" fmla="*/ 33 w 2642"/>
              <a:gd name="T7" fmla="*/ 2224 h 2224"/>
              <a:gd name="T8" fmla="*/ 2642 w 2642"/>
              <a:gd name="T9" fmla="*/ 2224 h 2224"/>
              <a:gd name="T10" fmla="*/ 2642 w 2642"/>
              <a:gd name="T11" fmla="*/ 166 h 2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2" h="2224">
                <a:moveTo>
                  <a:pt x="2642" y="166"/>
                </a:moveTo>
                <a:cubicBezTo>
                  <a:pt x="2407" y="59"/>
                  <a:pt x="2145" y="0"/>
                  <a:pt x="1870" y="0"/>
                </a:cubicBezTo>
                <a:cubicBezTo>
                  <a:pt x="837" y="0"/>
                  <a:pt x="0" y="837"/>
                  <a:pt x="0" y="1870"/>
                </a:cubicBezTo>
                <a:cubicBezTo>
                  <a:pt x="0" y="1991"/>
                  <a:pt x="11" y="2109"/>
                  <a:pt x="33" y="2224"/>
                </a:cubicBezTo>
                <a:cubicBezTo>
                  <a:pt x="2642" y="2224"/>
                  <a:pt x="2642" y="2224"/>
                  <a:pt x="2642" y="2224"/>
                </a:cubicBezTo>
                <a:lnTo>
                  <a:pt x="2642" y="166"/>
                </a:ln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3" name="Freeform 1803"/>
          <p:cNvSpPr>
            <a:spLocks/>
          </p:cNvSpPr>
          <p:nvPr userDrawn="1"/>
        </p:nvSpPr>
        <p:spPr bwMode="auto">
          <a:xfrm>
            <a:off x="1" y="5426075"/>
            <a:ext cx="538163" cy="1433513"/>
          </a:xfrm>
          <a:custGeom>
            <a:avLst/>
            <a:gdLst>
              <a:gd name="T0" fmla="*/ 0 w 339"/>
              <a:gd name="T1" fmla="*/ 0 h 903"/>
              <a:gd name="T2" fmla="*/ 0 w 339"/>
              <a:gd name="T3" fmla="*/ 903 h 903"/>
              <a:gd name="T4" fmla="*/ 283 w 339"/>
              <a:gd name="T5" fmla="*/ 903 h 903"/>
              <a:gd name="T6" fmla="*/ 339 w 339"/>
              <a:gd name="T7" fmla="*/ 619 h 903"/>
              <a:gd name="T8" fmla="*/ 0 w 339"/>
              <a:gd name="T9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903">
                <a:moveTo>
                  <a:pt x="0" y="0"/>
                </a:moveTo>
                <a:cubicBezTo>
                  <a:pt x="0" y="903"/>
                  <a:pt x="0" y="903"/>
                  <a:pt x="0" y="903"/>
                </a:cubicBezTo>
                <a:cubicBezTo>
                  <a:pt x="283" y="903"/>
                  <a:pt x="283" y="903"/>
                  <a:pt x="283" y="903"/>
                </a:cubicBezTo>
                <a:cubicBezTo>
                  <a:pt x="319" y="816"/>
                  <a:pt x="339" y="720"/>
                  <a:pt x="339" y="619"/>
                </a:cubicBezTo>
                <a:cubicBezTo>
                  <a:pt x="339" y="359"/>
                  <a:pt x="204" y="130"/>
                  <a:pt x="0" y="0"/>
                </a:cubicBez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4" name="Freeform 1804"/>
          <p:cNvSpPr>
            <a:spLocks/>
          </p:cNvSpPr>
          <p:nvPr userDrawn="1"/>
        </p:nvSpPr>
        <p:spPr bwMode="auto">
          <a:xfrm>
            <a:off x="10452101" y="1588"/>
            <a:ext cx="1736725" cy="1955800"/>
          </a:xfrm>
          <a:custGeom>
            <a:avLst/>
            <a:gdLst>
              <a:gd name="T0" fmla="*/ 0 w 1094"/>
              <a:gd name="T1" fmla="*/ 442 h 1232"/>
              <a:gd name="T2" fmla="*/ 790 w 1094"/>
              <a:gd name="T3" fmla="*/ 1232 h 1232"/>
              <a:gd name="T4" fmla="*/ 1094 w 1094"/>
              <a:gd name="T5" fmla="*/ 1171 h 1232"/>
              <a:gd name="T6" fmla="*/ 1094 w 1094"/>
              <a:gd name="T7" fmla="*/ 0 h 1232"/>
              <a:gd name="T8" fmla="*/ 135 w 1094"/>
              <a:gd name="T9" fmla="*/ 0 h 1232"/>
              <a:gd name="T10" fmla="*/ 0 w 1094"/>
              <a:gd name="T11" fmla="*/ 442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4" h="1232">
                <a:moveTo>
                  <a:pt x="0" y="442"/>
                </a:moveTo>
                <a:cubicBezTo>
                  <a:pt x="0" y="878"/>
                  <a:pt x="353" y="1232"/>
                  <a:pt x="790" y="1232"/>
                </a:cubicBezTo>
                <a:cubicBezTo>
                  <a:pt x="898" y="1232"/>
                  <a:pt x="1000" y="1210"/>
                  <a:pt x="1094" y="1171"/>
                </a:cubicBezTo>
                <a:cubicBezTo>
                  <a:pt x="1094" y="0"/>
                  <a:pt x="1094" y="0"/>
                  <a:pt x="1094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50" y="126"/>
                  <a:pt x="0" y="278"/>
                  <a:pt x="0" y="442"/>
                </a:cubicBez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5" name="Freeform 1805"/>
          <p:cNvSpPr>
            <a:spLocks/>
          </p:cNvSpPr>
          <p:nvPr userDrawn="1"/>
        </p:nvSpPr>
        <p:spPr bwMode="auto">
          <a:xfrm>
            <a:off x="328613" y="636588"/>
            <a:ext cx="11507788" cy="5588000"/>
          </a:xfrm>
          <a:custGeom>
            <a:avLst/>
            <a:gdLst>
              <a:gd name="T0" fmla="*/ 7119 w 7251"/>
              <a:gd name="T1" fmla="*/ 2858 h 3520"/>
              <a:gd name="T2" fmla="*/ 7073 w 7251"/>
              <a:gd name="T3" fmla="*/ 2858 h 3520"/>
              <a:gd name="T4" fmla="*/ 6860 w 7251"/>
              <a:gd name="T5" fmla="*/ 2858 h 3520"/>
              <a:gd name="T6" fmla="*/ 6728 w 7251"/>
              <a:gd name="T7" fmla="*/ 2726 h 3520"/>
              <a:gd name="T8" fmla="*/ 6860 w 7251"/>
              <a:gd name="T9" fmla="*/ 2595 h 3520"/>
              <a:gd name="T10" fmla="*/ 7073 w 7251"/>
              <a:gd name="T11" fmla="*/ 2595 h 3520"/>
              <a:gd name="T12" fmla="*/ 7073 w 7251"/>
              <a:gd name="T13" fmla="*/ 2591 h 3520"/>
              <a:gd name="T14" fmla="*/ 7176 w 7251"/>
              <a:gd name="T15" fmla="*/ 2462 h 3520"/>
              <a:gd name="T16" fmla="*/ 7073 w 7251"/>
              <a:gd name="T17" fmla="*/ 2334 h 3520"/>
              <a:gd name="T18" fmla="*/ 7073 w 7251"/>
              <a:gd name="T19" fmla="*/ 262 h 3520"/>
              <a:gd name="T20" fmla="*/ 6811 w 7251"/>
              <a:gd name="T21" fmla="*/ 0 h 3520"/>
              <a:gd name="T22" fmla="*/ 455 w 7251"/>
              <a:gd name="T23" fmla="*/ 0 h 3520"/>
              <a:gd name="T24" fmla="*/ 193 w 7251"/>
              <a:gd name="T25" fmla="*/ 262 h 3520"/>
              <a:gd name="T26" fmla="*/ 193 w 7251"/>
              <a:gd name="T27" fmla="*/ 467 h 3520"/>
              <a:gd name="T28" fmla="*/ 78 w 7251"/>
              <a:gd name="T29" fmla="*/ 598 h 3520"/>
              <a:gd name="T30" fmla="*/ 193 w 7251"/>
              <a:gd name="T31" fmla="*/ 729 h 3520"/>
              <a:gd name="T32" fmla="*/ 193 w 7251"/>
              <a:gd name="T33" fmla="*/ 729 h 3520"/>
              <a:gd name="T34" fmla="*/ 200 w 7251"/>
              <a:gd name="T35" fmla="*/ 729 h 3520"/>
              <a:gd name="T36" fmla="*/ 210 w 7251"/>
              <a:gd name="T37" fmla="*/ 730 h 3520"/>
              <a:gd name="T38" fmla="*/ 522 w 7251"/>
              <a:gd name="T39" fmla="*/ 730 h 3520"/>
              <a:gd name="T40" fmla="*/ 644 w 7251"/>
              <a:gd name="T41" fmla="*/ 861 h 3520"/>
              <a:gd name="T42" fmla="*/ 513 w 7251"/>
              <a:gd name="T43" fmla="*/ 993 h 3520"/>
              <a:gd name="T44" fmla="*/ 193 w 7251"/>
              <a:gd name="T45" fmla="*/ 993 h 3520"/>
              <a:gd name="T46" fmla="*/ 193 w 7251"/>
              <a:gd name="T47" fmla="*/ 995 h 3520"/>
              <a:gd name="T48" fmla="*/ 131 w 7251"/>
              <a:gd name="T49" fmla="*/ 995 h 3520"/>
              <a:gd name="T50" fmla="*/ 0 w 7251"/>
              <a:gd name="T51" fmla="*/ 1126 h 3520"/>
              <a:gd name="T52" fmla="*/ 131 w 7251"/>
              <a:gd name="T53" fmla="*/ 1258 h 3520"/>
              <a:gd name="T54" fmla="*/ 193 w 7251"/>
              <a:gd name="T55" fmla="*/ 1258 h 3520"/>
              <a:gd name="T56" fmla="*/ 193 w 7251"/>
              <a:gd name="T57" fmla="*/ 3259 h 3520"/>
              <a:gd name="T58" fmla="*/ 455 w 7251"/>
              <a:gd name="T59" fmla="*/ 3520 h 3520"/>
              <a:gd name="T60" fmla="*/ 6811 w 7251"/>
              <a:gd name="T61" fmla="*/ 3520 h 3520"/>
              <a:gd name="T62" fmla="*/ 7073 w 7251"/>
              <a:gd name="T63" fmla="*/ 3259 h 3520"/>
              <a:gd name="T64" fmla="*/ 7073 w 7251"/>
              <a:gd name="T65" fmla="*/ 3122 h 3520"/>
              <a:gd name="T66" fmla="*/ 7119 w 7251"/>
              <a:gd name="T67" fmla="*/ 3122 h 3520"/>
              <a:gd name="T68" fmla="*/ 7251 w 7251"/>
              <a:gd name="T69" fmla="*/ 2990 h 3520"/>
              <a:gd name="T70" fmla="*/ 7119 w 7251"/>
              <a:gd name="T71" fmla="*/ 2858 h 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51" h="3520">
                <a:moveTo>
                  <a:pt x="7119" y="2858"/>
                </a:moveTo>
                <a:cubicBezTo>
                  <a:pt x="7073" y="2858"/>
                  <a:pt x="7073" y="2858"/>
                  <a:pt x="7073" y="2858"/>
                </a:cubicBezTo>
                <a:cubicBezTo>
                  <a:pt x="6860" y="2858"/>
                  <a:pt x="6860" y="2858"/>
                  <a:pt x="6860" y="2858"/>
                </a:cubicBezTo>
                <a:cubicBezTo>
                  <a:pt x="6787" y="2858"/>
                  <a:pt x="6728" y="2799"/>
                  <a:pt x="6728" y="2726"/>
                </a:cubicBezTo>
                <a:cubicBezTo>
                  <a:pt x="6728" y="2654"/>
                  <a:pt x="6787" y="2595"/>
                  <a:pt x="6860" y="2595"/>
                </a:cubicBezTo>
                <a:cubicBezTo>
                  <a:pt x="7073" y="2595"/>
                  <a:pt x="7073" y="2595"/>
                  <a:pt x="7073" y="2595"/>
                </a:cubicBezTo>
                <a:cubicBezTo>
                  <a:pt x="7073" y="2591"/>
                  <a:pt x="7073" y="2591"/>
                  <a:pt x="7073" y="2591"/>
                </a:cubicBezTo>
                <a:cubicBezTo>
                  <a:pt x="7132" y="2578"/>
                  <a:pt x="7176" y="2525"/>
                  <a:pt x="7176" y="2462"/>
                </a:cubicBezTo>
                <a:cubicBezTo>
                  <a:pt x="7176" y="2400"/>
                  <a:pt x="7132" y="2347"/>
                  <a:pt x="7073" y="2334"/>
                </a:cubicBezTo>
                <a:cubicBezTo>
                  <a:pt x="7073" y="262"/>
                  <a:pt x="7073" y="262"/>
                  <a:pt x="7073" y="262"/>
                </a:cubicBezTo>
                <a:cubicBezTo>
                  <a:pt x="7073" y="117"/>
                  <a:pt x="6956" y="0"/>
                  <a:pt x="6811" y="0"/>
                </a:cubicBezTo>
                <a:cubicBezTo>
                  <a:pt x="455" y="0"/>
                  <a:pt x="455" y="0"/>
                  <a:pt x="455" y="0"/>
                </a:cubicBezTo>
                <a:cubicBezTo>
                  <a:pt x="310" y="0"/>
                  <a:pt x="193" y="117"/>
                  <a:pt x="193" y="262"/>
                </a:cubicBezTo>
                <a:cubicBezTo>
                  <a:pt x="193" y="467"/>
                  <a:pt x="193" y="467"/>
                  <a:pt x="193" y="467"/>
                </a:cubicBezTo>
                <a:cubicBezTo>
                  <a:pt x="128" y="476"/>
                  <a:pt x="78" y="531"/>
                  <a:pt x="78" y="598"/>
                </a:cubicBezTo>
                <a:cubicBezTo>
                  <a:pt x="78" y="665"/>
                  <a:pt x="128" y="720"/>
                  <a:pt x="193" y="729"/>
                </a:cubicBezTo>
                <a:cubicBezTo>
                  <a:pt x="193" y="729"/>
                  <a:pt x="193" y="729"/>
                  <a:pt x="193" y="729"/>
                </a:cubicBezTo>
                <a:cubicBezTo>
                  <a:pt x="200" y="729"/>
                  <a:pt x="200" y="729"/>
                  <a:pt x="200" y="729"/>
                </a:cubicBezTo>
                <a:cubicBezTo>
                  <a:pt x="203" y="730"/>
                  <a:pt x="207" y="730"/>
                  <a:pt x="210" y="730"/>
                </a:cubicBezTo>
                <a:cubicBezTo>
                  <a:pt x="522" y="730"/>
                  <a:pt x="522" y="730"/>
                  <a:pt x="522" y="730"/>
                </a:cubicBezTo>
                <a:cubicBezTo>
                  <a:pt x="590" y="735"/>
                  <a:pt x="644" y="792"/>
                  <a:pt x="644" y="861"/>
                </a:cubicBezTo>
                <a:cubicBezTo>
                  <a:pt x="644" y="934"/>
                  <a:pt x="585" y="993"/>
                  <a:pt x="513" y="993"/>
                </a:cubicBezTo>
                <a:cubicBezTo>
                  <a:pt x="193" y="993"/>
                  <a:pt x="193" y="993"/>
                  <a:pt x="193" y="993"/>
                </a:cubicBezTo>
                <a:cubicBezTo>
                  <a:pt x="193" y="995"/>
                  <a:pt x="193" y="995"/>
                  <a:pt x="193" y="995"/>
                </a:cubicBezTo>
                <a:cubicBezTo>
                  <a:pt x="131" y="995"/>
                  <a:pt x="131" y="995"/>
                  <a:pt x="131" y="995"/>
                </a:cubicBezTo>
                <a:cubicBezTo>
                  <a:pt x="59" y="995"/>
                  <a:pt x="0" y="1054"/>
                  <a:pt x="0" y="1126"/>
                </a:cubicBezTo>
                <a:cubicBezTo>
                  <a:pt x="0" y="1199"/>
                  <a:pt x="59" y="1258"/>
                  <a:pt x="131" y="1258"/>
                </a:cubicBezTo>
                <a:cubicBezTo>
                  <a:pt x="193" y="1258"/>
                  <a:pt x="193" y="1258"/>
                  <a:pt x="193" y="1258"/>
                </a:cubicBezTo>
                <a:cubicBezTo>
                  <a:pt x="193" y="3259"/>
                  <a:pt x="193" y="3259"/>
                  <a:pt x="193" y="3259"/>
                </a:cubicBezTo>
                <a:cubicBezTo>
                  <a:pt x="193" y="3403"/>
                  <a:pt x="310" y="3520"/>
                  <a:pt x="455" y="3520"/>
                </a:cubicBezTo>
                <a:cubicBezTo>
                  <a:pt x="6811" y="3520"/>
                  <a:pt x="6811" y="3520"/>
                  <a:pt x="6811" y="3520"/>
                </a:cubicBezTo>
                <a:cubicBezTo>
                  <a:pt x="6956" y="3520"/>
                  <a:pt x="7073" y="3403"/>
                  <a:pt x="7073" y="3259"/>
                </a:cubicBezTo>
                <a:cubicBezTo>
                  <a:pt x="7073" y="3122"/>
                  <a:pt x="7073" y="3122"/>
                  <a:pt x="7073" y="3122"/>
                </a:cubicBezTo>
                <a:cubicBezTo>
                  <a:pt x="7119" y="3122"/>
                  <a:pt x="7119" y="3122"/>
                  <a:pt x="7119" y="3122"/>
                </a:cubicBezTo>
                <a:cubicBezTo>
                  <a:pt x="7192" y="3122"/>
                  <a:pt x="7251" y="3062"/>
                  <a:pt x="7251" y="2990"/>
                </a:cubicBezTo>
                <a:cubicBezTo>
                  <a:pt x="7251" y="2917"/>
                  <a:pt x="7192" y="2858"/>
                  <a:pt x="7119" y="28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6" name="Freeform 1806"/>
          <p:cNvSpPr>
            <a:spLocks/>
          </p:cNvSpPr>
          <p:nvPr userDrawn="1"/>
        </p:nvSpPr>
        <p:spPr bwMode="auto">
          <a:xfrm>
            <a:off x="1530351" y="1884363"/>
            <a:ext cx="3943350" cy="3294063"/>
          </a:xfrm>
          <a:custGeom>
            <a:avLst/>
            <a:gdLst>
              <a:gd name="T0" fmla="*/ 1975 w 2485"/>
              <a:gd name="T1" fmla="*/ 662 h 2075"/>
              <a:gd name="T2" fmla="*/ 1781 w 2485"/>
              <a:gd name="T3" fmla="*/ 697 h 2075"/>
              <a:gd name="T4" fmla="*/ 1783 w 2485"/>
              <a:gd name="T5" fmla="*/ 662 h 2075"/>
              <a:gd name="T6" fmla="*/ 1261 w 2485"/>
              <a:gd name="T7" fmla="*/ 179 h 2075"/>
              <a:gd name="T8" fmla="*/ 896 w 2485"/>
              <a:gd name="T9" fmla="*/ 316 h 2075"/>
              <a:gd name="T10" fmla="*/ 470 w 2485"/>
              <a:gd name="T11" fmla="*/ 0 h 2075"/>
              <a:gd name="T12" fmla="*/ 0 w 2485"/>
              <a:gd name="T13" fmla="*/ 543 h 2075"/>
              <a:gd name="T14" fmla="*/ 470 w 2485"/>
              <a:gd name="T15" fmla="*/ 1086 h 2075"/>
              <a:gd name="T16" fmla="*/ 479 w 2485"/>
              <a:gd name="T17" fmla="*/ 1086 h 2075"/>
              <a:gd name="T18" fmla="*/ 363 w 2485"/>
              <a:gd name="T19" fmla="*/ 1424 h 2075"/>
              <a:gd name="T20" fmla="*/ 1169 w 2485"/>
              <a:gd name="T21" fmla="*/ 2075 h 2075"/>
              <a:gd name="T22" fmla="*/ 1940 w 2485"/>
              <a:gd name="T23" fmla="*/ 1615 h 2075"/>
              <a:gd name="T24" fmla="*/ 1975 w 2485"/>
              <a:gd name="T25" fmla="*/ 1616 h 2075"/>
              <a:gd name="T26" fmla="*/ 2485 w 2485"/>
              <a:gd name="T27" fmla="*/ 1139 h 2075"/>
              <a:gd name="T28" fmla="*/ 1975 w 2485"/>
              <a:gd name="T29" fmla="*/ 662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85" h="2075">
                <a:moveTo>
                  <a:pt x="1975" y="662"/>
                </a:moveTo>
                <a:cubicBezTo>
                  <a:pt x="1906" y="662"/>
                  <a:pt x="1841" y="674"/>
                  <a:pt x="1781" y="697"/>
                </a:cubicBezTo>
                <a:cubicBezTo>
                  <a:pt x="1782" y="686"/>
                  <a:pt x="1783" y="674"/>
                  <a:pt x="1783" y="662"/>
                </a:cubicBezTo>
                <a:cubicBezTo>
                  <a:pt x="1783" y="395"/>
                  <a:pt x="1549" y="179"/>
                  <a:pt x="1261" y="179"/>
                </a:cubicBezTo>
                <a:cubicBezTo>
                  <a:pt x="1119" y="179"/>
                  <a:pt x="990" y="231"/>
                  <a:pt x="896" y="316"/>
                </a:cubicBezTo>
                <a:cubicBezTo>
                  <a:pt x="822" y="130"/>
                  <a:pt x="659" y="0"/>
                  <a:pt x="470" y="0"/>
                </a:cubicBezTo>
                <a:cubicBezTo>
                  <a:pt x="210" y="0"/>
                  <a:pt x="0" y="243"/>
                  <a:pt x="0" y="543"/>
                </a:cubicBezTo>
                <a:cubicBezTo>
                  <a:pt x="0" y="843"/>
                  <a:pt x="210" y="1086"/>
                  <a:pt x="470" y="1086"/>
                </a:cubicBezTo>
                <a:cubicBezTo>
                  <a:pt x="473" y="1086"/>
                  <a:pt x="476" y="1086"/>
                  <a:pt x="479" y="1086"/>
                </a:cubicBezTo>
                <a:cubicBezTo>
                  <a:pt x="405" y="1184"/>
                  <a:pt x="363" y="1300"/>
                  <a:pt x="363" y="1424"/>
                </a:cubicBezTo>
                <a:cubicBezTo>
                  <a:pt x="363" y="1784"/>
                  <a:pt x="724" y="2075"/>
                  <a:pt x="1169" y="2075"/>
                </a:cubicBezTo>
                <a:cubicBezTo>
                  <a:pt x="1532" y="2075"/>
                  <a:pt x="1839" y="1881"/>
                  <a:pt x="1940" y="1615"/>
                </a:cubicBezTo>
                <a:cubicBezTo>
                  <a:pt x="1951" y="1615"/>
                  <a:pt x="1963" y="1616"/>
                  <a:pt x="1975" y="1616"/>
                </a:cubicBezTo>
                <a:cubicBezTo>
                  <a:pt x="2256" y="1616"/>
                  <a:pt x="2485" y="1402"/>
                  <a:pt x="2485" y="1139"/>
                </a:cubicBezTo>
                <a:cubicBezTo>
                  <a:pt x="2485" y="875"/>
                  <a:pt x="2256" y="662"/>
                  <a:pt x="1975" y="662"/>
                </a:cubicBezTo>
              </a:path>
            </a:pathLst>
          </a:custGeom>
          <a:solidFill>
            <a:srgbClr val="F5F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7" name="Freeform 1807"/>
          <p:cNvSpPr>
            <a:spLocks/>
          </p:cNvSpPr>
          <p:nvPr userDrawn="1"/>
        </p:nvSpPr>
        <p:spPr bwMode="auto">
          <a:xfrm>
            <a:off x="2211388" y="2916238"/>
            <a:ext cx="2703513" cy="1679575"/>
          </a:xfrm>
          <a:custGeom>
            <a:avLst/>
            <a:gdLst>
              <a:gd name="T0" fmla="*/ 1183 w 1704"/>
              <a:gd name="T1" fmla="*/ 0 h 1058"/>
              <a:gd name="T2" fmla="*/ 1660 w 1704"/>
              <a:gd name="T3" fmla="*/ 0 h 1058"/>
              <a:gd name="T4" fmla="*/ 1704 w 1704"/>
              <a:gd name="T5" fmla="*/ 44 h 1058"/>
              <a:gd name="T6" fmla="*/ 1704 w 1704"/>
              <a:gd name="T7" fmla="*/ 1058 h 1058"/>
              <a:gd name="T8" fmla="*/ 0 w 1704"/>
              <a:gd name="T9" fmla="*/ 1058 h 1058"/>
              <a:gd name="T10" fmla="*/ 0 w 1704"/>
              <a:gd name="T11" fmla="*/ 44 h 1058"/>
              <a:gd name="T12" fmla="*/ 44 w 1704"/>
              <a:gd name="T13" fmla="*/ 0 h 1058"/>
              <a:gd name="T14" fmla="*/ 568 w 1704"/>
              <a:gd name="T15" fmla="*/ 0 h 1058"/>
              <a:gd name="T16" fmla="*/ 1183 w 1704"/>
              <a:gd name="T17" fmla="*/ 0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4" h="1058">
                <a:moveTo>
                  <a:pt x="1183" y="0"/>
                </a:moveTo>
                <a:cubicBezTo>
                  <a:pt x="1660" y="0"/>
                  <a:pt x="1660" y="0"/>
                  <a:pt x="1660" y="0"/>
                </a:cubicBezTo>
                <a:cubicBezTo>
                  <a:pt x="1685" y="0"/>
                  <a:pt x="1704" y="20"/>
                  <a:pt x="1704" y="44"/>
                </a:cubicBezTo>
                <a:cubicBezTo>
                  <a:pt x="1704" y="1058"/>
                  <a:pt x="1704" y="1058"/>
                  <a:pt x="1704" y="1058"/>
                </a:cubicBezTo>
                <a:cubicBezTo>
                  <a:pt x="0" y="1058"/>
                  <a:pt x="0" y="1058"/>
                  <a:pt x="0" y="1058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4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1183" y="0"/>
                  <a:pt x="1183" y="0"/>
                  <a:pt x="1183" y="0"/>
                </a:cubicBezTo>
              </a:path>
            </a:pathLst>
          </a:custGeom>
          <a:solidFill>
            <a:srgbClr val="8181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8" name="Freeform 1808"/>
          <p:cNvSpPr>
            <a:spLocks noEditPoints="1"/>
          </p:cNvSpPr>
          <p:nvPr userDrawn="1"/>
        </p:nvSpPr>
        <p:spPr bwMode="auto">
          <a:xfrm>
            <a:off x="2047876" y="4595813"/>
            <a:ext cx="3030538" cy="134938"/>
          </a:xfrm>
          <a:custGeom>
            <a:avLst/>
            <a:gdLst>
              <a:gd name="T0" fmla="*/ 1807 w 1910"/>
              <a:gd name="T1" fmla="*/ 0 h 85"/>
              <a:gd name="T2" fmla="*/ 103 w 1910"/>
              <a:gd name="T3" fmla="*/ 0 h 85"/>
              <a:gd name="T4" fmla="*/ 0 w 1910"/>
              <a:gd name="T5" fmla="*/ 0 h 85"/>
              <a:gd name="T6" fmla="*/ 0 w 1910"/>
              <a:gd name="T7" fmla="*/ 39 h 85"/>
              <a:gd name="T8" fmla="*/ 46 w 1910"/>
              <a:gd name="T9" fmla="*/ 85 h 85"/>
              <a:gd name="T10" fmla="*/ 1864 w 1910"/>
              <a:gd name="T11" fmla="*/ 85 h 85"/>
              <a:gd name="T12" fmla="*/ 1910 w 1910"/>
              <a:gd name="T13" fmla="*/ 39 h 85"/>
              <a:gd name="T14" fmla="*/ 1910 w 1910"/>
              <a:gd name="T15" fmla="*/ 0 h 85"/>
              <a:gd name="T16" fmla="*/ 1807 w 1910"/>
              <a:gd name="T17" fmla="*/ 0 h 85"/>
              <a:gd name="T18" fmla="*/ 692 w 1910"/>
              <a:gd name="T19" fmla="*/ 53 h 85"/>
              <a:gd name="T20" fmla="*/ 680 w 1910"/>
              <a:gd name="T21" fmla="*/ 42 h 85"/>
              <a:gd name="T22" fmla="*/ 692 w 1910"/>
              <a:gd name="T23" fmla="*/ 30 h 85"/>
              <a:gd name="T24" fmla="*/ 1218 w 1910"/>
              <a:gd name="T25" fmla="*/ 30 h 85"/>
              <a:gd name="T26" fmla="*/ 1230 w 1910"/>
              <a:gd name="T27" fmla="*/ 42 h 85"/>
              <a:gd name="T28" fmla="*/ 1218 w 1910"/>
              <a:gd name="T29" fmla="*/ 53 h 85"/>
              <a:gd name="T30" fmla="*/ 692 w 1910"/>
              <a:gd name="T31" fmla="*/ 5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10" h="85">
                <a:moveTo>
                  <a:pt x="1807" y="0"/>
                </a:moveTo>
                <a:cubicBezTo>
                  <a:pt x="103" y="0"/>
                  <a:pt x="103" y="0"/>
                  <a:pt x="10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4"/>
                  <a:pt x="21" y="85"/>
                  <a:pt x="46" y="85"/>
                </a:cubicBezTo>
                <a:cubicBezTo>
                  <a:pt x="1864" y="85"/>
                  <a:pt x="1864" y="85"/>
                  <a:pt x="1864" y="85"/>
                </a:cubicBezTo>
                <a:cubicBezTo>
                  <a:pt x="1889" y="85"/>
                  <a:pt x="1910" y="64"/>
                  <a:pt x="1910" y="39"/>
                </a:cubicBezTo>
                <a:cubicBezTo>
                  <a:pt x="1910" y="0"/>
                  <a:pt x="1910" y="0"/>
                  <a:pt x="1910" y="0"/>
                </a:cubicBezTo>
                <a:lnTo>
                  <a:pt x="1807" y="0"/>
                </a:lnTo>
                <a:close/>
                <a:moveTo>
                  <a:pt x="692" y="53"/>
                </a:moveTo>
                <a:cubicBezTo>
                  <a:pt x="685" y="53"/>
                  <a:pt x="680" y="48"/>
                  <a:pt x="680" y="42"/>
                </a:cubicBezTo>
                <a:cubicBezTo>
                  <a:pt x="680" y="35"/>
                  <a:pt x="685" y="30"/>
                  <a:pt x="692" y="30"/>
                </a:cubicBezTo>
                <a:cubicBezTo>
                  <a:pt x="1218" y="30"/>
                  <a:pt x="1218" y="30"/>
                  <a:pt x="1218" y="30"/>
                </a:cubicBezTo>
                <a:cubicBezTo>
                  <a:pt x="1224" y="30"/>
                  <a:pt x="1230" y="35"/>
                  <a:pt x="1230" y="42"/>
                </a:cubicBezTo>
                <a:cubicBezTo>
                  <a:pt x="1230" y="48"/>
                  <a:pt x="1224" y="53"/>
                  <a:pt x="1218" y="53"/>
                </a:cubicBezTo>
                <a:lnTo>
                  <a:pt x="692" y="53"/>
                </a:lnTo>
                <a:close/>
              </a:path>
            </a:pathLst>
          </a:custGeom>
          <a:solidFill>
            <a:srgbClr val="595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9" name="Freeform 1809"/>
          <p:cNvSpPr>
            <a:spLocks/>
          </p:cNvSpPr>
          <p:nvPr userDrawn="1"/>
        </p:nvSpPr>
        <p:spPr bwMode="auto">
          <a:xfrm>
            <a:off x="2316163" y="3022600"/>
            <a:ext cx="2493963" cy="1465263"/>
          </a:xfrm>
          <a:custGeom>
            <a:avLst/>
            <a:gdLst>
              <a:gd name="T0" fmla="*/ 1118 w 1571"/>
              <a:gd name="T1" fmla="*/ 0 h 923"/>
              <a:gd name="T2" fmla="*/ 1117 w 1571"/>
              <a:gd name="T3" fmla="*/ 0 h 923"/>
              <a:gd name="T4" fmla="*/ 505 w 1571"/>
              <a:gd name="T5" fmla="*/ 0 h 923"/>
              <a:gd name="T6" fmla="*/ 500 w 1571"/>
              <a:gd name="T7" fmla="*/ 0 h 923"/>
              <a:gd name="T8" fmla="*/ 0 w 1571"/>
              <a:gd name="T9" fmla="*/ 0 h 923"/>
              <a:gd name="T10" fmla="*/ 0 w 1571"/>
              <a:gd name="T11" fmla="*/ 501 h 923"/>
              <a:gd name="T12" fmla="*/ 0 w 1571"/>
              <a:gd name="T13" fmla="*/ 923 h 923"/>
              <a:gd name="T14" fmla="*/ 1571 w 1571"/>
              <a:gd name="T15" fmla="*/ 923 h 923"/>
              <a:gd name="T16" fmla="*/ 1571 w 1571"/>
              <a:gd name="T17" fmla="*/ 541 h 923"/>
              <a:gd name="T18" fmla="*/ 1571 w 1571"/>
              <a:gd name="T19" fmla="*/ 0 h 923"/>
              <a:gd name="T20" fmla="*/ 1118 w 1571"/>
              <a:gd name="T21" fmla="*/ 0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1" h="923">
                <a:moveTo>
                  <a:pt x="1118" y="0"/>
                </a:moveTo>
                <a:lnTo>
                  <a:pt x="1117" y="0"/>
                </a:lnTo>
                <a:lnTo>
                  <a:pt x="505" y="0"/>
                </a:lnTo>
                <a:lnTo>
                  <a:pt x="500" y="0"/>
                </a:lnTo>
                <a:lnTo>
                  <a:pt x="0" y="0"/>
                </a:lnTo>
                <a:lnTo>
                  <a:pt x="0" y="501"/>
                </a:lnTo>
                <a:lnTo>
                  <a:pt x="0" y="923"/>
                </a:lnTo>
                <a:lnTo>
                  <a:pt x="1571" y="923"/>
                </a:lnTo>
                <a:lnTo>
                  <a:pt x="1571" y="541"/>
                </a:lnTo>
                <a:lnTo>
                  <a:pt x="1571" y="0"/>
                </a:lnTo>
                <a:lnTo>
                  <a:pt x="1118" y="0"/>
                </a:lnTo>
                <a:close/>
              </a:path>
            </a:pathLst>
          </a:custGeom>
          <a:solidFill>
            <a:srgbClr val="F7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0" name="Freeform 1810"/>
          <p:cNvSpPr>
            <a:spLocks/>
          </p:cNvSpPr>
          <p:nvPr userDrawn="1"/>
        </p:nvSpPr>
        <p:spPr bwMode="auto">
          <a:xfrm>
            <a:off x="2316163" y="3022600"/>
            <a:ext cx="2493963" cy="1465263"/>
          </a:xfrm>
          <a:custGeom>
            <a:avLst/>
            <a:gdLst>
              <a:gd name="T0" fmla="*/ 1118 w 1571"/>
              <a:gd name="T1" fmla="*/ 0 h 923"/>
              <a:gd name="T2" fmla="*/ 1117 w 1571"/>
              <a:gd name="T3" fmla="*/ 0 h 923"/>
              <a:gd name="T4" fmla="*/ 505 w 1571"/>
              <a:gd name="T5" fmla="*/ 0 h 923"/>
              <a:gd name="T6" fmla="*/ 500 w 1571"/>
              <a:gd name="T7" fmla="*/ 0 h 923"/>
              <a:gd name="T8" fmla="*/ 0 w 1571"/>
              <a:gd name="T9" fmla="*/ 0 h 923"/>
              <a:gd name="T10" fmla="*/ 0 w 1571"/>
              <a:gd name="T11" fmla="*/ 501 h 923"/>
              <a:gd name="T12" fmla="*/ 0 w 1571"/>
              <a:gd name="T13" fmla="*/ 923 h 923"/>
              <a:gd name="T14" fmla="*/ 1571 w 1571"/>
              <a:gd name="T15" fmla="*/ 923 h 923"/>
              <a:gd name="T16" fmla="*/ 1571 w 1571"/>
              <a:gd name="T17" fmla="*/ 541 h 923"/>
              <a:gd name="T18" fmla="*/ 1571 w 1571"/>
              <a:gd name="T19" fmla="*/ 0 h 923"/>
              <a:gd name="T20" fmla="*/ 1118 w 1571"/>
              <a:gd name="T21" fmla="*/ 0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1" h="923">
                <a:moveTo>
                  <a:pt x="1118" y="0"/>
                </a:moveTo>
                <a:lnTo>
                  <a:pt x="1117" y="0"/>
                </a:lnTo>
                <a:lnTo>
                  <a:pt x="505" y="0"/>
                </a:lnTo>
                <a:lnTo>
                  <a:pt x="500" y="0"/>
                </a:lnTo>
                <a:lnTo>
                  <a:pt x="0" y="0"/>
                </a:lnTo>
                <a:lnTo>
                  <a:pt x="0" y="501"/>
                </a:lnTo>
                <a:lnTo>
                  <a:pt x="0" y="923"/>
                </a:lnTo>
                <a:lnTo>
                  <a:pt x="1571" y="923"/>
                </a:lnTo>
                <a:lnTo>
                  <a:pt x="1571" y="541"/>
                </a:lnTo>
                <a:lnTo>
                  <a:pt x="1571" y="0"/>
                </a:lnTo>
                <a:lnTo>
                  <a:pt x="11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1" name="Freeform 1811"/>
          <p:cNvSpPr>
            <a:spLocks/>
          </p:cNvSpPr>
          <p:nvPr userDrawn="1"/>
        </p:nvSpPr>
        <p:spPr bwMode="auto">
          <a:xfrm>
            <a:off x="3127376" y="4643438"/>
            <a:ext cx="871538" cy="36513"/>
          </a:xfrm>
          <a:custGeom>
            <a:avLst/>
            <a:gdLst>
              <a:gd name="T0" fmla="*/ 550 w 550"/>
              <a:gd name="T1" fmla="*/ 12 h 23"/>
              <a:gd name="T2" fmla="*/ 538 w 550"/>
              <a:gd name="T3" fmla="*/ 0 h 23"/>
              <a:gd name="T4" fmla="*/ 12 w 550"/>
              <a:gd name="T5" fmla="*/ 0 h 23"/>
              <a:gd name="T6" fmla="*/ 0 w 550"/>
              <a:gd name="T7" fmla="*/ 12 h 23"/>
              <a:gd name="T8" fmla="*/ 12 w 550"/>
              <a:gd name="T9" fmla="*/ 23 h 23"/>
              <a:gd name="T10" fmla="*/ 538 w 550"/>
              <a:gd name="T11" fmla="*/ 23 h 23"/>
              <a:gd name="T12" fmla="*/ 550 w 550"/>
              <a:gd name="T13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0" h="23">
                <a:moveTo>
                  <a:pt x="550" y="12"/>
                </a:moveTo>
                <a:cubicBezTo>
                  <a:pt x="550" y="5"/>
                  <a:pt x="544" y="0"/>
                  <a:pt x="53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8"/>
                  <a:pt x="5" y="23"/>
                  <a:pt x="12" y="23"/>
                </a:cubicBezTo>
                <a:cubicBezTo>
                  <a:pt x="538" y="23"/>
                  <a:pt x="538" y="23"/>
                  <a:pt x="538" y="23"/>
                </a:cubicBezTo>
                <a:cubicBezTo>
                  <a:pt x="544" y="23"/>
                  <a:pt x="550" y="18"/>
                  <a:pt x="550" y="12"/>
                </a:cubicBezTo>
                <a:close/>
              </a:path>
            </a:pathLst>
          </a:custGeom>
          <a:solidFill>
            <a:srgbClr val="363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2" name="Freeform 1812"/>
          <p:cNvSpPr>
            <a:spLocks/>
          </p:cNvSpPr>
          <p:nvPr userDrawn="1"/>
        </p:nvSpPr>
        <p:spPr bwMode="auto">
          <a:xfrm>
            <a:off x="1862138" y="2535238"/>
            <a:ext cx="847725" cy="725488"/>
          </a:xfrm>
          <a:custGeom>
            <a:avLst/>
            <a:gdLst>
              <a:gd name="T0" fmla="*/ 406 w 534"/>
              <a:gd name="T1" fmla="*/ 0 h 457"/>
              <a:gd name="T2" fmla="*/ 0 w 534"/>
              <a:gd name="T3" fmla="*/ 245 h 457"/>
              <a:gd name="T4" fmla="*/ 113 w 534"/>
              <a:gd name="T5" fmla="*/ 431 h 457"/>
              <a:gd name="T6" fmla="*/ 113 w 534"/>
              <a:gd name="T7" fmla="*/ 431 h 457"/>
              <a:gd name="T8" fmla="*/ 116 w 534"/>
              <a:gd name="T9" fmla="*/ 436 h 457"/>
              <a:gd name="T10" fmla="*/ 119 w 534"/>
              <a:gd name="T11" fmla="*/ 440 h 457"/>
              <a:gd name="T12" fmla="*/ 122 w 534"/>
              <a:gd name="T13" fmla="*/ 446 h 457"/>
              <a:gd name="T14" fmla="*/ 362 w 534"/>
              <a:gd name="T15" fmla="*/ 386 h 457"/>
              <a:gd name="T16" fmla="*/ 527 w 534"/>
              <a:gd name="T17" fmla="*/ 202 h 457"/>
              <a:gd name="T18" fmla="*/ 523 w 534"/>
              <a:gd name="T19" fmla="*/ 196 h 457"/>
              <a:gd name="T20" fmla="*/ 521 w 534"/>
              <a:gd name="T21" fmla="*/ 191 h 457"/>
              <a:gd name="T22" fmla="*/ 517 w 534"/>
              <a:gd name="T23" fmla="*/ 187 h 457"/>
              <a:gd name="T24" fmla="*/ 518 w 534"/>
              <a:gd name="T25" fmla="*/ 186 h 457"/>
              <a:gd name="T26" fmla="*/ 406 w 534"/>
              <a:gd name="T27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4" h="457">
                <a:moveTo>
                  <a:pt x="406" y="0"/>
                </a:moveTo>
                <a:cubicBezTo>
                  <a:pt x="0" y="245"/>
                  <a:pt x="0" y="245"/>
                  <a:pt x="0" y="245"/>
                </a:cubicBezTo>
                <a:cubicBezTo>
                  <a:pt x="113" y="431"/>
                  <a:pt x="113" y="431"/>
                  <a:pt x="113" y="431"/>
                </a:cubicBezTo>
                <a:cubicBezTo>
                  <a:pt x="113" y="431"/>
                  <a:pt x="113" y="431"/>
                  <a:pt x="113" y="431"/>
                </a:cubicBezTo>
                <a:cubicBezTo>
                  <a:pt x="114" y="432"/>
                  <a:pt x="115" y="434"/>
                  <a:pt x="116" y="436"/>
                </a:cubicBezTo>
                <a:cubicBezTo>
                  <a:pt x="117" y="437"/>
                  <a:pt x="118" y="439"/>
                  <a:pt x="119" y="440"/>
                </a:cubicBezTo>
                <a:cubicBezTo>
                  <a:pt x="120" y="442"/>
                  <a:pt x="121" y="444"/>
                  <a:pt x="122" y="446"/>
                </a:cubicBezTo>
                <a:cubicBezTo>
                  <a:pt x="129" y="457"/>
                  <a:pt x="250" y="453"/>
                  <a:pt x="362" y="386"/>
                </a:cubicBezTo>
                <a:cubicBezTo>
                  <a:pt x="474" y="318"/>
                  <a:pt x="534" y="213"/>
                  <a:pt x="527" y="202"/>
                </a:cubicBezTo>
                <a:cubicBezTo>
                  <a:pt x="526" y="200"/>
                  <a:pt x="525" y="198"/>
                  <a:pt x="523" y="196"/>
                </a:cubicBezTo>
                <a:cubicBezTo>
                  <a:pt x="523" y="195"/>
                  <a:pt x="522" y="193"/>
                  <a:pt x="521" y="191"/>
                </a:cubicBezTo>
                <a:cubicBezTo>
                  <a:pt x="520" y="190"/>
                  <a:pt x="519" y="188"/>
                  <a:pt x="517" y="187"/>
                </a:cubicBezTo>
                <a:cubicBezTo>
                  <a:pt x="518" y="186"/>
                  <a:pt x="518" y="186"/>
                  <a:pt x="518" y="186"/>
                </a:cubicBezTo>
                <a:cubicBezTo>
                  <a:pt x="406" y="0"/>
                  <a:pt x="406" y="0"/>
                  <a:pt x="406" y="0"/>
                </a:cubicBezTo>
              </a:path>
            </a:pathLst>
          </a:custGeom>
          <a:solidFill>
            <a:srgbClr val="55C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3" name="Freeform 1813"/>
          <p:cNvSpPr>
            <a:spLocks/>
          </p:cNvSpPr>
          <p:nvPr userDrawn="1"/>
        </p:nvSpPr>
        <p:spPr bwMode="auto">
          <a:xfrm>
            <a:off x="2674938" y="2832100"/>
            <a:ext cx="26988" cy="84138"/>
          </a:xfrm>
          <a:custGeom>
            <a:avLst/>
            <a:gdLst>
              <a:gd name="T0" fmla="*/ 5 w 17"/>
              <a:gd name="T1" fmla="*/ 0 h 53"/>
              <a:gd name="T2" fmla="*/ 5 w 17"/>
              <a:gd name="T3" fmla="*/ 0 h 53"/>
              <a:gd name="T4" fmla="*/ 9 w 17"/>
              <a:gd name="T5" fmla="*/ 4 h 53"/>
              <a:gd name="T6" fmla="*/ 11 w 17"/>
              <a:gd name="T7" fmla="*/ 9 h 53"/>
              <a:gd name="T8" fmla="*/ 15 w 17"/>
              <a:gd name="T9" fmla="*/ 15 h 53"/>
              <a:gd name="T10" fmla="*/ 0 w 17"/>
              <a:gd name="T11" fmla="*/ 53 h 53"/>
              <a:gd name="T12" fmla="*/ 2 w 17"/>
              <a:gd name="T13" fmla="*/ 53 h 53"/>
              <a:gd name="T14" fmla="*/ 15 w 17"/>
              <a:gd name="T15" fmla="*/ 15 h 53"/>
              <a:gd name="T16" fmla="*/ 11 w 17"/>
              <a:gd name="T17" fmla="*/ 9 h 53"/>
              <a:gd name="T18" fmla="*/ 9 w 17"/>
              <a:gd name="T19" fmla="*/ 4 h 53"/>
              <a:gd name="T20" fmla="*/ 5 w 17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53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7" y="1"/>
                  <a:pt x="8" y="3"/>
                  <a:pt x="9" y="4"/>
                </a:cubicBezTo>
                <a:cubicBezTo>
                  <a:pt x="10" y="6"/>
                  <a:pt x="11" y="8"/>
                  <a:pt x="11" y="9"/>
                </a:cubicBezTo>
                <a:cubicBezTo>
                  <a:pt x="13" y="11"/>
                  <a:pt x="14" y="13"/>
                  <a:pt x="15" y="15"/>
                </a:cubicBezTo>
                <a:cubicBezTo>
                  <a:pt x="17" y="18"/>
                  <a:pt x="12" y="33"/>
                  <a:pt x="0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3" y="33"/>
                  <a:pt x="17" y="18"/>
                  <a:pt x="15" y="15"/>
                </a:cubicBezTo>
                <a:cubicBezTo>
                  <a:pt x="14" y="13"/>
                  <a:pt x="13" y="11"/>
                  <a:pt x="11" y="9"/>
                </a:cubicBezTo>
                <a:cubicBezTo>
                  <a:pt x="11" y="8"/>
                  <a:pt x="10" y="6"/>
                  <a:pt x="9" y="4"/>
                </a:cubicBezTo>
                <a:cubicBezTo>
                  <a:pt x="8" y="3"/>
                  <a:pt x="7" y="1"/>
                  <a:pt x="5" y="0"/>
                </a:cubicBezTo>
              </a:path>
            </a:pathLst>
          </a:custGeom>
          <a:solidFill>
            <a:srgbClr val="DCD7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4" name="Freeform 1814"/>
          <p:cNvSpPr>
            <a:spLocks/>
          </p:cNvSpPr>
          <p:nvPr userDrawn="1"/>
        </p:nvSpPr>
        <p:spPr bwMode="auto">
          <a:xfrm>
            <a:off x="2592388" y="2916238"/>
            <a:ext cx="85725" cy="106363"/>
          </a:xfrm>
          <a:custGeom>
            <a:avLst/>
            <a:gdLst>
              <a:gd name="T0" fmla="*/ 54 w 54"/>
              <a:gd name="T1" fmla="*/ 0 h 67"/>
              <a:gd name="T2" fmla="*/ 52 w 54"/>
              <a:gd name="T3" fmla="*/ 0 h 67"/>
              <a:gd name="T4" fmla="*/ 0 w 54"/>
              <a:gd name="T5" fmla="*/ 67 h 67"/>
              <a:gd name="T6" fmla="*/ 4 w 54"/>
              <a:gd name="T7" fmla="*/ 67 h 67"/>
              <a:gd name="T8" fmla="*/ 54 w 54"/>
              <a:gd name="T9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67">
                <a:moveTo>
                  <a:pt x="54" y="0"/>
                </a:moveTo>
                <a:cubicBezTo>
                  <a:pt x="52" y="0"/>
                  <a:pt x="52" y="0"/>
                  <a:pt x="52" y="0"/>
                </a:cubicBezTo>
                <a:cubicBezTo>
                  <a:pt x="40" y="18"/>
                  <a:pt x="23" y="42"/>
                  <a:pt x="0" y="67"/>
                </a:cubicBezTo>
                <a:cubicBezTo>
                  <a:pt x="4" y="67"/>
                  <a:pt x="4" y="67"/>
                  <a:pt x="4" y="67"/>
                </a:cubicBezTo>
                <a:cubicBezTo>
                  <a:pt x="26" y="42"/>
                  <a:pt x="43" y="19"/>
                  <a:pt x="54" y="0"/>
                </a:cubicBezTo>
              </a:path>
            </a:pathLst>
          </a:custGeom>
          <a:solidFill>
            <a:srgbClr val="746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5" name="Freeform 1815"/>
          <p:cNvSpPr>
            <a:spLocks/>
          </p:cNvSpPr>
          <p:nvPr userDrawn="1"/>
        </p:nvSpPr>
        <p:spPr bwMode="auto">
          <a:xfrm>
            <a:off x="2436813" y="3022600"/>
            <a:ext cx="161925" cy="125413"/>
          </a:xfrm>
          <a:custGeom>
            <a:avLst/>
            <a:gdLst>
              <a:gd name="T0" fmla="*/ 102 w 102"/>
              <a:gd name="T1" fmla="*/ 0 h 79"/>
              <a:gd name="T2" fmla="*/ 98 w 102"/>
              <a:gd name="T3" fmla="*/ 0 h 79"/>
              <a:gd name="T4" fmla="*/ 0 w 102"/>
              <a:gd name="T5" fmla="*/ 79 h 79"/>
              <a:gd name="T6" fmla="*/ 102 w 102"/>
              <a:gd name="T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79">
                <a:moveTo>
                  <a:pt x="102" y="0"/>
                </a:moveTo>
                <a:cubicBezTo>
                  <a:pt x="98" y="0"/>
                  <a:pt x="98" y="0"/>
                  <a:pt x="98" y="0"/>
                </a:cubicBezTo>
                <a:cubicBezTo>
                  <a:pt x="72" y="27"/>
                  <a:pt x="39" y="55"/>
                  <a:pt x="0" y="79"/>
                </a:cubicBezTo>
                <a:cubicBezTo>
                  <a:pt x="42" y="56"/>
                  <a:pt x="76" y="27"/>
                  <a:pt x="102" y="0"/>
                </a:cubicBezTo>
              </a:path>
            </a:pathLst>
          </a:custGeom>
          <a:solidFill>
            <a:srgbClr val="DED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6" name="Freeform 1816"/>
          <p:cNvSpPr>
            <a:spLocks/>
          </p:cNvSpPr>
          <p:nvPr userDrawn="1"/>
        </p:nvSpPr>
        <p:spPr bwMode="auto">
          <a:xfrm>
            <a:off x="2273301" y="2598738"/>
            <a:ext cx="428625" cy="549275"/>
          </a:xfrm>
          <a:custGeom>
            <a:avLst/>
            <a:gdLst>
              <a:gd name="T0" fmla="*/ 170 w 270"/>
              <a:gd name="T1" fmla="*/ 0 h 346"/>
              <a:gd name="T2" fmla="*/ 0 w 270"/>
              <a:gd name="T3" fmla="*/ 176 h 346"/>
              <a:gd name="T4" fmla="*/ 103 w 270"/>
              <a:gd name="T5" fmla="*/ 346 h 346"/>
              <a:gd name="T6" fmla="*/ 103 w 270"/>
              <a:gd name="T7" fmla="*/ 346 h 346"/>
              <a:gd name="T8" fmla="*/ 201 w 270"/>
              <a:gd name="T9" fmla="*/ 267 h 346"/>
              <a:gd name="T10" fmla="*/ 253 w 270"/>
              <a:gd name="T11" fmla="*/ 200 h 346"/>
              <a:gd name="T12" fmla="*/ 268 w 270"/>
              <a:gd name="T13" fmla="*/ 162 h 346"/>
              <a:gd name="T14" fmla="*/ 264 w 270"/>
              <a:gd name="T15" fmla="*/ 156 h 346"/>
              <a:gd name="T16" fmla="*/ 262 w 270"/>
              <a:gd name="T17" fmla="*/ 151 h 346"/>
              <a:gd name="T18" fmla="*/ 258 w 270"/>
              <a:gd name="T19" fmla="*/ 147 h 346"/>
              <a:gd name="T20" fmla="*/ 258 w 270"/>
              <a:gd name="T21" fmla="*/ 147 h 346"/>
              <a:gd name="T22" fmla="*/ 258 w 270"/>
              <a:gd name="T23" fmla="*/ 147 h 346"/>
              <a:gd name="T24" fmla="*/ 259 w 270"/>
              <a:gd name="T25" fmla="*/ 146 h 346"/>
              <a:gd name="T26" fmla="*/ 170 w 270"/>
              <a:gd name="T27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0" h="346">
                <a:moveTo>
                  <a:pt x="170" y="0"/>
                </a:moveTo>
                <a:cubicBezTo>
                  <a:pt x="0" y="176"/>
                  <a:pt x="0" y="176"/>
                  <a:pt x="0" y="176"/>
                </a:cubicBezTo>
                <a:cubicBezTo>
                  <a:pt x="103" y="346"/>
                  <a:pt x="103" y="346"/>
                  <a:pt x="103" y="346"/>
                </a:cubicBezTo>
                <a:cubicBezTo>
                  <a:pt x="103" y="346"/>
                  <a:pt x="103" y="346"/>
                  <a:pt x="103" y="346"/>
                </a:cubicBezTo>
                <a:cubicBezTo>
                  <a:pt x="142" y="322"/>
                  <a:pt x="175" y="294"/>
                  <a:pt x="201" y="267"/>
                </a:cubicBezTo>
                <a:cubicBezTo>
                  <a:pt x="224" y="242"/>
                  <a:pt x="241" y="218"/>
                  <a:pt x="253" y="200"/>
                </a:cubicBezTo>
                <a:cubicBezTo>
                  <a:pt x="265" y="180"/>
                  <a:pt x="270" y="165"/>
                  <a:pt x="268" y="162"/>
                </a:cubicBezTo>
                <a:cubicBezTo>
                  <a:pt x="267" y="160"/>
                  <a:pt x="266" y="158"/>
                  <a:pt x="264" y="156"/>
                </a:cubicBezTo>
                <a:cubicBezTo>
                  <a:pt x="264" y="155"/>
                  <a:pt x="263" y="153"/>
                  <a:pt x="262" y="151"/>
                </a:cubicBezTo>
                <a:cubicBezTo>
                  <a:pt x="261" y="150"/>
                  <a:pt x="260" y="148"/>
                  <a:pt x="258" y="147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170" y="0"/>
                  <a:pt x="170" y="0"/>
                  <a:pt x="170" y="0"/>
                </a:cubicBezTo>
              </a:path>
            </a:pathLst>
          </a:custGeom>
          <a:solidFill>
            <a:srgbClr val="4CAF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7" name="Freeform 1817"/>
          <p:cNvSpPr>
            <a:spLocks/>
          </p:cNvSpPr>
          <p:nvPr userDrawn="1"/>
        </p:nvSpPr>
        <p:spPr bwMode="auto">
          <a:xfrm>
            <a:off x="1720851" y="2449513"/>
            <a:ext cx="941388" cy="584200"/>
          </a:xfrm>
          <a:custGeom>
            <a:avLst/>
            <a:gdLst>
              <a:gd name="T0" fmla="*/ 245 w 593"/>
              <a:gd name="T1" fmla="*/ 98 h 368"/>
              <a:gd name="T2" fmla="*/ 0 w 593"/>
              <a:gd name="T3" fmla="*/ 353 h 368"/>
              <a:gd name="T4" fmla="*/ 9 w 593"/>
              <a:gd name="T5" fmla="*/ 368 h 368"/>
              <a:gd name="T6" fmla="*/ 348 w 593"/>
              <a:gd name="T7" fmla="*/ 270 h 368"/>
              <a:gd name="T8" fmla="*/ 593 w 593"/>
              <a:gd name="T9" fmla="*/ 15 h 368"/>
              <a:gd name="T10" fmla="*/ 584 w 593"/>
              <a:gd name="T11" fmla="*/ 0 h 368"/>
              <a:gd name="T12" fmla="*/ 245 w 593"/>
              <a:gd name="T13" fmla="*/ 9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368">
                <a:moveTo>
                  <a:pt x="245" y="98"/>
                </a:moveTo>
                <a:lnTo>
                  <a:pt x="0" y="353"/>
                </a:lnTo>
                <a:lnTo>
                  <a:pt x="9" y="368"/>
                </a:lnTo>
                <a:lnTo>
                  <a:pt x="348" y="270"/>
                </a:lnTo>
                <a:lnTo>
                  <a:pt x="593" y="15"/>
                </a:lnTo>
                <a:lnTo>
                  <a:pt x="584" y="0"/>
                </a:lnTo>
                <a:lnTo>
                  <a:pt x="245" y="98"/>
                </a:lnTo>
                <a:close/>
              </a:path>
            </a:pathLst>
          </a:custGeom>
          <a:solidFill>
            <a:srgbClr val="1FAB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8" name="Freeform 1818"/>
          <p:cNvSpPr>
            <a:spLocks/>
          </p:cNvSpPr>
          <p:nvPr userDrawn="1"/>
        </p:nvSpPr>
        <p:spPr bwMode="auto">
          <a:xfrm>
            <a:off x="1720851" y="2449513"/>
            <a:ext cx="941388" cy="584200"/>
          </a:xfrm>
          <a:custGeom>
            <a:avLst/>
            <a:gdLst>
              <a:gd name="T0" fmla="*/ 245 w 593"/>
              <a:gd name="T1" fmla="*/ 98 h 368"/>
              <a:gd name="T2" fmla="*/ 0 w 593"/>
              <a:gd name="T3" fmla="*/ 353 h 368"/>
              <a:gd name="T4" fmla="*/ 9 w 593"/>
              <a:gd name="T5" fmla="*/ 368 h 368"/>
              <a:gd name="T6" fmla="*/ 348 w 593"/>
              <a:gd name="T7" fmla="*/ 270 h 368"/>
              <a:gd name="T8" fmla="*/ 593 w 593"/>
              <a:gd name="T9" fmla="*/ 15 h 368"/>
              <a:gd name="T10" fmla="*/ 584 w 593"/>
              <a:gd name="T11" fmla="*/ 0 h 368"/>
              <a:gd name="T12" fmla="*/ 245 w 593"/>
              <a:gd name="T13" fmla="*/ 9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368">
                <a:moveTo>
                  <a:pt x="245" y="98"/>
                </a:moveTo>
                <a:lnTo>
                  <a:pt x="0" y="353"/>
                </a:lnTo>
                <a:lnTo>
                  <a:pt x="9" y="368"/>
                </a:lnTo>
                <a:lnTo>
                  <a:pt x="348" y="270"/>
                </a:lnTo>
                <a:lnTo>
                  <a:pt x="593" y="15"/>
                </a:lnTo>
                <a:lnTo>
                  <a:pt x="584" y="0"/>
                </a:lnTo>
                <a:lnTo>
                  <a:pt x="245" y="9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9" name="Freeform 1819"/>
          <p:cNvSpPr>
            <a:spLocks/>
          </p:cNvSpPr>
          <p:nvPr userDrawn="1"/>
        </p:nvSpPr>
        <p:spPr bwMode="auto">
          <a:xfrm>
            <a:off x="1720851" y="2449513"/>
            <a:ext cx="927100" cy="560388"/>
          </a:xfrm>
          <a:custGeom>
            <a:avLst/>
            <a:gdLst>
              <a:gd name="T0" fmla="*/ 339 w 584"/>
              <a:gd name="T1" fmla="*/ 255 h 353"/>
              <a:gd name="T2" fmla="*/ 0 w 584"/>
              <a:gd name="T3" fmla="*/ 353 h 353"/>
              <a:gd name="T4" fmla="*/ 245 w 584"/>
              <a:gd name="T5" fmla="*/ 98 h 353"/>
              <a:gd name="T6" fmla="*/ 584 w 584"/>
              <a:gd name="T7" fmla="*/ 0 h 353"/>
              <a:gd name="T8" fmla="*/ 339 w 584"/>
              <a:gd name="T9" fmla="*/ 255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353">
                <a:moveTo>
                  <a:pt x="339" y="255"/>
                </a:moveTo>
                <a:lnTo>
                  <a:pt x="0" y="353"/>
                </a:lnTo>
                <a:lnTo>
                  <a:pt x="245" y="98"/>
                </a:lnTo>
                <a:lnTo>
                  <a:pt x="584" y="0"/>
                </a:lnTo>
                <a:lnTo>
                  <a:pt x="339" y="255"/>
                </a:lnTo>
                <a:close/>
              </a:path>
            </a:pathLst>
          </a:custGeom>
          <a:solidFill>
            <a:srgbClr val="55C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0" name="Freeform 1820"/>
          <p:cNvSpPr>
            <a:spLocks/>
          </p:cNvSpPr>
          <p:nvPr userDrawn="1"/>
        </p:nvSpPr>
        <p:spPr bwMode="auto">
          <a:xfrm>
            <a:off x="1720851" y="2449513"/>
            <a:ext cx="927100" cy="560388"/>
          </a:xfrm>
          <a:custGeom>
            <a:avLst/>
            <a:gdLst>
              <a:gd name="T0" fmla="*/ 339 w 584"/>
              <a:gd name="T1" fmla="*/ 255 h 353"/>
              <a:gd name="T2" fmla="*/ 0 w 584"/>
              <a:gd name="T3" fmla="*/ 353 h 353"/>
              <a:gd name="T4" fmla="*/ 245 w 584"/>
              <a:gd name="T5" fmla="*/ 98 h 353"/>
              <a:gd name="T6" fmla="*/ 584 w 584"/>
              <a:gd name="T7" fmla="*/ 0 h 353"/>
              <a:gd name="T8" fmla="*/ 339 w 584"/>
              <a:gd name="T9" fmla="*/ 255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353">
                <a:moveTo>
                  <a:pt x="339" y="255"/>
                </a:moveTo>
                <a:lnTo>
                  <a:pt x="0" y="353"/>
                </a:lnTo>
                <a:lnTo>
                  <a:pt x="245" y="98"/>
                </a:lnTo>
                <a:lnTo>
                  <a:pt x="584" y="0"/>
                </a:lnTo>
                <a:lnTo>
                  <a:pt x="339" y="25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1" name="Freeform 1821"/>
          <p:cNvSpPr>
            <a:spLocks/>
          </p:cNvSpPr>
          <p:nvPr userDrawn="1"/>
        </p:nvSpPr>
        <p:spPr bwMode="auto">
          <a:xfrm>
            <a:off x="2109788" y="2449513"/>
            <a:ext cx="538163" cy="404813"/>
          </a:xfrm>
          <a:custGeom>
            <a:avLst/>
            <a:gdLst>
              <a:gd name="T0" fmla="*/ 339 w 339"/>
              <a:gd name="T1" fmla="*/ 0 h 255"/>
              <a:gd name="T2" fmla="*/ 0 w 339"/>
              <a:gd name="T3" fmla="*/ 98 h 255"/>
              <a:gd name="T4" fmla="*/ 94 w 339"/>
              <a:gd name="T5" fmla="*/ 255 h 255"/>
              <a:gd name="T6" fmla="*/ 339 w 339"/>
              <a:gd name="T7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255">
                <a:moveTo>
                  <a:pt x="339" y="0"/>
                </a:moveTo>
                <a:lnTo>
                  <a:pt x="0" y="98"/>
                </a:lnTo>
                <a:lnTo>
                  <a:pt x="94" y="255"/>
                </a:lnTo>
                <a:lnTo>
                  <a:pt x="339" y="0"/>
                </a:lnTo>
                <a:close/>
              </a:path>
            </a:pathLst>
          </a:custGeom>
          <a:solidFill>
            <a:srgbClr val="4CAF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2" name="Freeform 1822"/>
          <p:cNvSpPr>
            <a:spLocks/>
          </p:cNvSpPr>
          <p:nvPr userDrawn="1"/>
        </p:nvSpPr>
        <p:spPr bwMode="auto">
          <a:xfrm>
            <a:off x="2109788" y="2449513"/>
            <a:ext cx="538163" cy="404813"/>
          </a:xfrm>
          <a:custGeom>
            <a:avLst/>
            <a:gdLst>
              <a:gd name="T0" fmla="*/ 339 w 339"/>
              <a:gd name="T1" fmla="*/ 0 h 255"/>
              <a:gd name="T2" fmla="*/ 0 w 339"/>
              <a:gd name="T3" fmla="*/ 98 h 255"/>
              <a:gd name="T4" fmla="*/ 94 w 339"/>
              <a:gd name="T5" fmla="*/ 255 h 255"/>
              <a:gd name="T6" fmla="*/ 339 w 339"/>
              <a:gd name="T7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255">
                <a:moveTo>
                  <a:pt x="339" y="0"/>
                </a:moveTo>
                <a:lnTo>
                  <a:pt x="0" y="98"/>
                </a:lnTo>
                <a:lnTo>
                  <a:pt x="94" y="255"/>
                </a:lnTo>
                <a:lnTo>
                  <a:pt x="3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3" name="Freeform 1823"/>
          <p:cNvSpPr>
            <a:spLocks/>
          </p:cNvSpPr>
          <p:nvPr userDrawn="1"/>
        </p:nvSpPr>
        <p:spPr bwMode="auto">
          <a:xfrm>
            <a:off x="1362076" y="2490788"/>
            <a:ext cx="812800" cy="252413"/>
          </a:xfrm>
          <a:custGeom>
            <a:avLst/>
            <a:gdLst>
              <a:gd name="T0" fmla="*/ 8 w 512"/>
              <a:gd name="T1" fmla="*/ 158 h 159"/>
              <a:gd name="T2" fmla="*/ 5 w 512"/>
              <a:gd name="T3" fmla="*/ 157 h 159"/>
              <a:gd name="T4" fmla="*/ 2 w 512"/>
              <a:gd name="T5" fmla="*/ 148 h 159"/>
              <a:gd name="T6" fmla="*/ 144 w 512"/>
              <a:gd name="T7" fmla="*/ 25 h 159"/>
              <a:gd name="T8" fmla="*/ 508 w 512"/>
              <a:gd name="T9" fmla="*/ 145 h 159"/>
              <a:gd name="T10" fmla="*/ 510 w 512"/>
              <a:gd name="T11" fmla="*/ 155 h 159"/>
              <a:gd name="T12" fmla="*/ 500 w 512"/>
              <a:gd name="T13" fmla="*/ 156 h 159"/>
              <a:gd name="T14" fmla="*/ 148 w 512"/>
              <a:gd name="T15" fmla="*/ 39 h 159"/>
              <a:gd name="T16" fmla="*/ 14 w 512"/>
              <a:gd name="T17" fmla="*/ 153 h 159"/>
              <a:gd name="T18" fmla="*/ 8 w 512"/>
              <a:gd name="T19" fmla="*/ 15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2" h="159">
                <a:moveTo>
                  <a:pt x="8" y="158"/>
                </a:moveTo>
                <a:cubicBezTo>
                  <a:pt x="7" y="158"/>
                  <a:pt x="6" y="157"/>
                  <a:pt x="5" y="157"/>
                </a:cubicBezTo>
                <a:cubicBezTo>
                  <a:pt x="2" y="155"/>
                  <a:pt x="0" y="151"/>
                  <a:pt x="2" y="148"/>
                </a:cubicBezTo>
                <a:cubicBezTo>
                  <a:pt x="31" y="83"/>
                  <a:pt x="80" y="41"/>
                  <a:pt x="144" y="25"/>
                </a:cubicBezTo>
                <a:cubicBezTo>
                  <a:pt x="247" y="0"/>
                  <a:pt x="380" y="44"/>
                  <a:pt x="508" y="145"/>
                </a:cubicBezTo>
                <a:cubicBezTo>
                  <a:pt x="512" y="148"/>
                  <a:pt x="512" y="152"/>
                  <a:pt x="510" y="155"/>
                </a:cubicBezTo>
                <a:cubicBezTo>
                  <a:pt x="507" y="158"/>
                  <a:pt x="503" y="159"/>
                  <a:pt x="500" y="156"/>
                </a:cubicBezTo>
                <a:cubicBezTo>
                  <a:pt x="375" y="57"/>
                  <a:pt x="246" y="15"/>
                  <a:pt x="148" y="39"/>
                </a:cubicBezTo>
                <a:cubicBezTo>
                  <a:pt x="88" y="54"/>
                  <a:pt x="42" y="93"/>
                  <a:pt x="14" y="153"/>
                </a:cubicBezTo>
                <a:cubicBezTo>
                  <a:pt x="13" y="156"/>
                  <a:pt x="11" y="158"/>
                  <a:pt x="8" y="158"/>
                </a:cubicBezTo>
              </a:path>
            </a:pathLst>
          </a:custGeom>
          <a:solidFill>
            <a:srgbClr val="F5DE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4" name="Freeform 1824"/>
          <p:cNvSpPr>
            <a:spLocks/>
          </p:cNvSpPr>
          <p:nvPr userDrawn="1"/>
        </p:nvSpPr>
        <p:spPr bwMode="auto">
          <a:xfrm>
            <a:off x="1314451" y="2728913"/>
            <a:ext cx="149225" cy="312738"/>
          </a:xfrm>
          <a:custGeom>
            <a:avLst/>
            <a:gdLst>
              <a:gd name="T0" fmla="*/ 93 w 94"/>
              <a:gd name="T1" fmla="*/ 166 h 197"/>
              <a:gd name="T2" fmla="*/ 62 w 94"/>
              <a:gd name="T3" fmla="*/ 46 h 197"/>
              <a:gd name="T4" fmla="*/ 69 w 94"/>
              <a:gd name="T5" fmla="*/ 27 h 197"/>
              <a:gd name="T6" fmla="*/ 41 w 94"/>
              <a:gd name="T7" fmla="*/ 1 h 197"/>
              <a:gd name="T8" fmla="*/ 15 w 94"/>
              <a:gd name="T9" fmla="*/ 29 h 197"/>
              <a:gd name="T10" fmla="*/ 22 w 94"/>
              <a:gd name="T11" fmla="*/ 46 h 197"/>
              <a:gd name="T12" fmla="*/ 0 w 94"/>
              <a:gd name="T13" fmla="*/ 169 h 197"/>
              <a:gd name="T14" fmla="*/ 0 w 94"/>
              <a:gd name="T15" fmla="*/ 169 h 197"/>
              <a:gd name="T16" fmla="*/ 0 w 94"/>
              <a:gd name="T17" fmla="*/ 171 h 197"/>
              <a:gd name="T18" fmla="*/ 47 w 94"/>
              <a:gd name="T19" fmla="*/ 196 h 197"/>
              <a:gd name="T20" fmla="*/ 93 w 94"/>
              <a:gd name="T21" fmla="*/ 168 h 197"/>
              <a:gd name="T22" fmla="*/ 93 w 94"/>
              <a:gd name="T23" fmla="*/ 166 h 197"/>
              <a:gd name="T24" fmla="*/ 93 w 94"/>
              <a:gd name="T25" fmla="*/ 16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" h="197">
                <a:moveTo>
                  <a:pt x="93" y="166"/>
                </a:moveTo>
                <a:cubicBezTo>
                  <a:pt x="62" y="46"/>
                  <a:pt x="62" y="46"/>
                  <a:pt x="62" y="46"/>
                </a:cubicBezTo>
                <a:cubicBezTo>
                  <a:pt x="66" y="41"/>
                  <a:pt x="69" y="34"/>
                  <a:pt x="69" y="27"/>
                </a:cubicBezTo>
                <a:cubicBezTo>
                  <a:pt x="68" y="12"/>
                  <a:pt x="56" y="0"/>
                  <a:pt x="41" y="1"/>
                </a:cubicBezTo>
                <a:cubicBezTo>
                  <a:pt x="26" y="1"/>
                  <a:pt x="14" y="14"/>
                  <a:pt x="15" y="29"/>
                </a:cubicBezTo>
                <a:cubicBezTo>
                  <a:pt x="15" y="35"/>
                  <a:pt x="18" y="41"/>
                  <a:pt x="22" y="46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0"/>
                  <a:pt x="0" y="171"/>
                  <a:pt x="0" y="171"/>
                </a:cubicBezTo>
                <a:cubicBezTo>
                  <a:pt x="0" y="186"/>
                  <a:pt x="22" y="197"/>
                  <a:pt x="47" y="196"/>
                </a:cubicBezTo>
                <a:cubicBezTo>
                  <a:pt x="73" y="195"/>
                  <a:pt x="94" y="183"/>
                  <a:pt x="93" y="168"/>
                </a:cubicBezTo>
                <a:cubicBezTo>
                  <a:pt x="93" y="168"/>
                  <a:pt x="93" y="167"/>
                  <a:pt x="93" y="166"/>
                </a:cubicBezTo>
                <a:cubicBezTo>
                  <a:pt x="93" y="166"/>
                  <a:pt x="93" y="166"/>
                  <a:pt x="93" y="166"/>
                </a:cubicBezTo>
              </a:path>
            </a:pathLst>
          </a:custGeom>
          <a:solidFill>
            <a:srgbClr val="FA55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5" name="Freeform 1825"/>
          <p:cNvSpPr>
            <a:spLocks/>
          </p:cNvSpPr>
          <p:nvPr userDrawn="1"/>
        </p:nvSpPr>
        <p:spPr bwMode="auto">
          <a:xfrm>
            <a:off x="1379538" y="2730500"/>
            <a:ext cx="82550" cy="309563"/>
          </a:xfrm>
          <a:custGeom>
            <a:avLst/>
            <a:gdLst>
              <a:gd name="T0" fmla="*/ 1 w 52"/>
              <a:gd name="T1" fmla="*/ 0 h 195"/>
              <a:gd name="T2" fmla="*/ 0 w 52"/>
              <a:gd name="T3" fmla="*/ 0 h 195"/>
              <a:gd name="T4" fmla="*/ 6 w 52"/>
              <a:gd name="T5" fmla="*/ 195 h 195"/>
              <a:gd name="T6" fmla="*/ 52 w 52"/>
              <a:gd name="T7" fmla="*/ 168 h 195"/>
              <a:gd name="T8" fmla="*/ 52 w 52"/>
              <a:gd name="T9" fmla="*/ 167 h 195"/>
              <a:gd name="T10" fmla="*/ 52 w 52"/>
              <a:gd name="T11" fmla="*/ 165 h 195"/>
              <a:gd name="T12" fmla="*/ 52 w 52"/>
              <a:gd name="T13" fmla="*/ 165 h 195"/>
              <a:gd name="T14" fmla="*/ 52 w 52"/>
              <a:gd name="T15" fmla="*/ 165 h 195"/>
              <a:gd name="T16" fmla="*/ 52 w 52"/>
              <a:gd name="T17" fmla="*/ 165 h 195"/>
              <a:gd name="T18" fmla="*/ 21 w 52"/>
              <a:gd name="T19" fmla="*/ 45 h 195"/>
              <a:gd name="T20" fmla="*/ 21 w 52"/>
              <a:gd name="T21" fmla="*/ 45 h 195"/>
              <a:gd name="T22" fmla="*/ 28 w 52"/>
              <a:gd name="T23" fmla="*/ 27 h 195"/>
              <a:gd name="T24" fmla="*/ 28 w 52"/>
              <a:gd name="T25" fmla="*/ 26 h 195"/>
              <a:gd name="T26" fmla="*/ 1 w 52"/>
              <a:gd name="T27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" h="195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95"/>
                  <a:pt x="6" y="195"/>
                  <a:pt x="6" y="195"/>
                </a:cubicBezTo>
                <a:cubicBezTo>
                  <a:pt x="32" y="194"/>
                  <a:pt x="52" y="182"/>
                  <a:pt x="52" y="168"/>
                </a:cubicBezTo>
                <a:cubicBezTo>
                  <a:pt x="52" y="168"/>
                  <a:pt x="52" y="168"/>
                  <a:pt x="52" y="167"/>
                </a:cubicBezTo>
                <a:cubicBezTo>
                  <a:pt x="52" y="167"/>
                  <a:pt x="52" y="166"/>
                  <a:pt x="52" y="165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5" y="40"/>
                  <a:pt x="28" y="34"/>
                  <a:pt x="28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7" y="11"/>
                  <a:pt x="15" y="0"/>
                  <a:pt x="1" y="0"/>
                </a:cubicBezTo>
              </a:path>
            </a:pathLst>
          </a:custGeom>
          <a:solidFill>
            <a:srgbClr val="F947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6" name="Rectangle 1826"/>
          <p:cNvSpPr>
            <a:spLocks noChangeArrowheads="1"/>
          </p:cNvSpPr>
          <p:nvPr userDrawn="1"/>
        </p:nvSpPr>
        <p:spPr bwMode="auto">
          <a:xfrm>
            <a:off x="2809876" y="3465513"/>
            <a:ext cx="719138" cy="938213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7" name="Rectangle 1827"/>
          <p:cNvSpPr>
            <a:spLocks noChangeArrowheads="1"/>
          </p:cNvSpPr>
          <p:nvPr userDrawn="1"/>
        </p:nvSpPr>
        <p:spPr bwMode="auto">
          <a:xfrm>
            <a:off x="3438526" y="4357688"/>
            <a:ext cx="180975" cy="66675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8" name="Rectangle 1828"/>
          <p:cNvSpPr>
            <a:spLocks noChangeArrowheads="1"/>
          </p:cNvSpPr>
          <p:nvPr userDrawn="1"/>
        </p:nvSpPr>
        <p:spPr bwMode="auto">
          <a:xfrm>
            <a:off x="2809876" y="3444875"/>
            <a:ext cx="719138" cy="938213"/>
          </a:xfrm>
          <a:prstGeom prst="rect">
            <a:avLst/>
          </a:prstGeom>
          <a:solidFill>
            <a:srgbClr val="FE55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9" name="Rectangle 1829"/>
          <p:cNvSpPr>
            <a:spLocks noChangeArrowheads="1"/>
          </p:cNvSpPr>
          <p:nvPr userDrawn="1"/>
        </p:nvSpPr>
        <p:spPr bwMode="auto">
          <a:xfrm>
            <a:off x="3529013" y="3465513"/>
            <a:ext cx="722313" cy="938213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0" name="Rectangle 1830"/>
          <p:cNvSpPr>
            <a:spLocks noChangeArrowheads="1"/>
          </p:cNvSpPr>
          <p:nvPr userDrawn="1"/>
        </p:nvSpPr>
        <p:spPr bwMode="auto">
          <a:xfrm>
            <a:off x="3529013" y="3444875"/>
            <a:ext cx="722313" cy="938213"/>
          </a:xfrm>
          <a:prstGeom prst="rect">
            <a:avLst/>
          </a:prstGeom>
          <a:solidFill>
            <a:srgbClr val="FE55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1" name="Rectangle 1831"/>
          <p:cNvSpPr>
            <a:spLocks noChangeArrowheads="1"/>
          </p:cNvSpPr>
          <p:nvPr userDrawn="1"/>
        </p:nvSpPr>
        <p:spPr bwMode="auto">
          <a:xfrm>
            <a:off x="2876551" y="3532188"/>
            <a:ext cx="652463" cy="804863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2" name="Rectangle 1832"/>
          <p:cNvSpPr>
            <a:spLocks noChangeArrowheads="1"/>
          </p:cNvSpPr>
          <p:nvPr userDrawn="1"/>
        </p:nvSpPr>
        <p:spPr bwMode="auto">
          <a:xfrm>
            <a:off x="3529013" y="3532188"/>
            <a:ext cx="655638" cy="804863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3" name="Rectangle 1833"/>
          <p:cNvSpPr>
            <a:spLocks noChangeArrowheads="1"/>
          </p:cNvSpPr>
          <p:nvPr userDrawn="1"/>
        </p:nvSpPr>
        <p:spPr bwMode="auto">
          <a:xfrm>
            <a:off x="2876551" y="3511550"/>
            <a:ext cx="652463" cy="804863"/>
          </a:xfrm>
          <a:prstGeom prst="rect">
            <a:avLst/>
          </a:prstGeom>
          <a:solidFill>
            <a:srgbClr val="FF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4" name="Rectangle 1834"/>
          <p:cNvSpPr>
            <a:spLocks noChangeArrowheads="1"/>
          </p:cNvSpPr>
          <p:nvPr userDrawn="1"/>
        </p:nvSpPr>
        <p:spPr bwMode="auto">
          <a:xfrm>
            <a:off x="3529013" y="3511550"/>
            <a:ext cx="655638" cy="804863"/>
          </a:xfrm>
          <a:prstGeom prst="rect">
            <a:avLst/>
          </a:prstGeom>
          <a:solidFill>
            <a:srgbClr val="FF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5" name="Freeform 1835"/>
          <p:cNvSpPr>
            <a:spLocks/>
          </p:cNvSpPr>
          <p:nvPr userDrawn="1"/>
        </p:nvSpPr>
        <p:spPr bwMode="auto">
          <a:xfrm>
            <a:off x="2876551" y="3400425"/>
            <a:ext cx="652463" cy="915988"/>
          </a:xfrm>
          <a:custGeom>
            <a:avLst/>
            <a:gdLst>
              <a:gd name="T0" fmla="*/ 412 w 412"/>
              <a:gd name="T1" fmla="*/ 70 h 577"/>
              <a:gd name="T2" fmla="*/ 343 w 412"/>
              <a:gd name="T3" fmla="*/ 0 h 577"/>
              <a:gd name="T4" fmla="*/ 343 w 412"/>
              <a:gd name="T5" fmla="*/ 0 h 577"/>
              <a:gd name="T6" fmla="*/ 0 w 412"/>
              <a:gd name="T7" fmla="*/ 0 h 577"/>
              <a:gd name="T8" fmla="*/ 0 w 412"/>
              <a:gd name="T9" fmla="*/ 508 h 577"/>
              <a:gd name="T10" fmla="*/ 343 w 412"/>
              <a:gd name="T11" fmla="*/ 508 h 577"/>
              <a:gd name="T12" fmla="*/ 343 w 412"/>
              <a:gd name="T13" fmla="*/ 508 h 577"/>
              <a:gd name="T14" fmla="*/ 412 w 412"/>
              <a:gd name="T15" fmla="*/ 577 h 577"/>
              <a:gd name="T16" fmla="*/ 412 w 412"/>
              <a:gd name="T17" fmla="*/ 577 h 577"/>
              <a:gd name="T18" fmla="*/ 412 w 412"/>
              <a:gd name="T19" fmla="*/ 70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2" h="577">
                <a:moveTo>
                  <a:pt x="412" y="70"/>
                </a:moveTo>
                <a:cubicBezTo>
                  <a:pt x="412" y="31"/>
                  <a:pt x="381" y="0"/>
                  <a:pt x="343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08"/>
                  <a:pt x="0" y="508"/>
                  <a:pt x="0" y="508"/>
                </a:cubicBezTo>
                <a:cubicBezTo>
                  <a:pt x="343" y="508"/>
                  <a:pt x="343" y="508"/>
                  <a:pt x="343" y="508"/>
                </a:cubicBezTo>
                <a:cubicBezTo>
                  <a:pt x="343" y="508"/>
                  <a:pt x="343" y="508"/>
                  <a:pt x="343" y="508"/>
                </a:cubicBezTo>
                <a:cubicBezTo>
                  <a:pt x="381" y="508"/>
                  <a:pt x="412" y="539"/>
                  <a:pt x="412" y="577"/>
                </a:cubicBezTo>
                <a:cubicBezTo>
                  <a:pt x="412" y="577"/>
                  <a:pt x="412" y="577"/>
                  <a:pt x="412" y="577"/>
                </a:cubicBezTo>
                <a:cubicBezTo>
                  <a:pt x="412" y="70"/>
                  <a:pt x="412" y="70"/>
                  <a:pt x="412" y="70"/>
                </a:cubicBezTo>
                <a:close/>
              </a:path>
            </a:pathLst>
          </a:custGeom>
          <a:solidFill>
            <a:srgbClr val="FFF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6" name="Freeform 1836"/>
          <p:cNvSpPr>
            <a:spLocks/>
          </p:cNvSpPr>
          <p:nvPr userDrawn="1"/>
        </p:nvSpPr>
        <p:spPr bwMode="auto">
          <a:xfrm>
            <a:off x="2876551" y="4225925"/>
            <a:ext cx="652463" cy="90488"/>
          </a:xfrm>
          <a:custGeom>
            <a:avLst/>
            <a:gdLst>
              <a:gd name="T0" fmla="*/ 344 w 412"/>
              <a:gd name="T1" fmla="*/ 0 h 57"/>
              <a:gd name="T2" fmla="*/ 344 w 412"/>
              <a:gd name="T3" fmla="*/ 0 h 57"/>
              <a:gd name="T4" fmla="*/ 0 w 412"/>
              <a:gd name="T5" fmla="*/ 0 h 57"/>
              <a:gd name="T6" fmla="*/ 0 w 412"/>
              <a:gd name="T7" fmla="*/ 6 h 57"/>
              <a:gd name="T8" fmla="*/ 341 w 412"/>
              <a:gd name="T9" fmla="*/ 6 h 57"/>
              <a:gd name="T10" fmla="*/ 397 w 412"/>
              <a:gd name="T11" fmla="*/ 30 h 57"/>
              <a:gd name="T12" fmla="*/ 343 w 412"/>
              <a:gd name="T13" fmla="*/ 14 h 57"/>
              <a:gd name="T14" fmla="*/ 343 w 412"/>
              <a:gd name="T15" fmla="*/ 13 h 57"/>
              <a:gd name="T16" fmla="*/ 0 w 412"/>
              <a:gd name="T17" fmla="*/ 13 h 57"/>
              <a:gd name="T18" fmla="*/ 0 w 412"/>
              <a:gd name="T19" fmla="*/ 18 h 57"/>
              <a:gd name="T20" fmla="*/ 341 w 412"/>
              <a:gd name="T21" fmla="*/ 18 h 57"/>
              <a:gd name="T22" fmla="*/ 401 w 412"/>
              <a:gd name="T23" fmla="*/ 41 h 57"/>
              <a:gd name="T24" fmla="*/ 343 w 412"/>
              <a:gd name="T25" fmla="*/ 27 h 57"/>
              <a:gd name="T26" fmla="*/ 0 w 412"/>
              <a:gd name="T27" fmla="*/ 27 h 57"/>
              <a:gd name="T28" fmla="*/ 0 w 412"/>
              <a:gd name="T29" fmla="*/ 31 h 57"/>
              <a:gd name="T30" fmla="*/ 341 w 412"/>
              <a:gd name="T31" fmla="*/ 31 h 57"/>
              <a:gd name="T32" fmla="*/ 405 w 412"/>
              <a:gd name="T33" fmla="*/ 50 h 57"/>
              <a:gd name="T34" fmla="*/ 342 w 412"/>
              <a:gd name="T35" fmla="*/ 40 h 57"/>
              <a:gd name="T36" fmla="*/ 0 w 412"/>
              <a:gd name="T37" fmla="*/ 40 h 57"/>
              <a:gd name="T38" fmla="*/ 0 w 412"/>
              <a:gd name="T39" fmla="*/ 45 h 57"/>
              <a:gd name="T40" fmla="*/ 341 w 412"/>
              <a:gd name="T41" fmla="*/ 45 h 57"/>
              <a:gd name="T42" fmla="*/ 407 w 412"/>
              <a:gd name="T43" fmla="*/ 55 h 57"/>
              <a:gd name="T44" fmla="*/ 407 w 412"/>
              <a:gd name="T45" fmla="*/ 57 h 57"/>
              <a:gd name="T46" fmla="*/ 412 w 412"/>
              <a:gd name="T47" fmla="*/ 57 h 57"/>
              <a:gd name="T48" fmla="*/ 344 w 412"/>
              <a:gd name="T4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2" h="57">
                <a:moveTo>
                  <a:pt x="344" y="0"/>
                </a:moveTo>
                <a:cubicBezTo>
                  <a:pt x="344" y="0"/>
                  <a:pt x="344" y="0"/>
                  <a:pt x="3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341" y="6"/>
                  <a:pt x="341" y="6"/>
                  <a:pt x="341" y="6"/>
                </a:cubicBezTo>
                <a:cubicBezTo>
                  <a:pt x="364" y="6"/>
                  <a:pt x="385" y="16"/>
                  <a:pt x="397" y="30"/>
                </a:cubicBezTo>
                <a:cubicBezTo>
                  <a:pt x="384" y="20"/>
                  <a:pt x="365" y="14"/>
                  <a:pt x="343" y="14"/>
                </a:cubicBezTo>
                <a:cubicBezTo>
                  <a:pt x="343" y="13"/>
                  <a:pt x="343" y="13"/>
                  <a:pt x="34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8"/>
                  <a:pt x="0" y="18"/>
                  <a:pt x="0" y="18"/>
                </a:cubicBezTo>
                <a:cubicBezTo>
                  <a:pt x="341" y="18"/>
                  <a:pt x="341" y="18"/>
                  <a:pt x="341" y="18"/>
                </a:cubicBezTo>
                <a:cubicBezTo>
                  <a:pt x="368" y="18"/>
                  <a:pt x="391" y="28"/>
                  <a:pt x="401" y="41"/>
                </a:cubicBezTo>
                <a:cubicBezTo>
                  <a:pt x="389" y="33"/>
                  <a:pt x="368" y="27"/>
                  <a:pt x="34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1"/>
                  <a:pt x="0" y="31"/>
                  <a:pt x="0" y="31"/>
                </a:cubicBezTo>
                <a:cubicBezTo>
                  <a:pt x="341" y="31"/>
                  <a:pt x="341" y="31"/>
                  <a:pt x="341" y="31"/>
                </a:cubicBezTo>
                <a:cubicBezTo>
                  <a:pt x="371" y="31"/>
                  <a:pt x="397" y="39"/>
                  <a:pt x="405" y="50"/>
                </a:cubicBezTo>
                <a:cubicBezTo>
                  <a:pt x="393" y="44"/>
                  <a:pt x="367" y="40"/>
                  <a:pt x="34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5"/>
                  <a:pt x="0" y="45"/>
                  <a:pt x="0" y="45"/>
                </a:cubicBezTo>
                <a:cubicBezTo>
                  <a:pt x="341" y="45"/>
                  <a:pt x="341" y="45"/>
                  <a:pt x="341" y="45"/>
                </a:cubicBezTo>
                <a:cubicBezTo>
                  <a:pt x="375" y="45"/>
                  <a:pt x="400" y="49"/>
                  <a:pt x="407" y="55"/>
                </a:cubicBezTo>
                <a:cubicBezTo>
                  <a:pt x="407" y="55"/>
                  <a:pt x="407" y="56"/>
                  <a:pt x="407" y="57"/>
                </a:cubicBezTo>
                <a:cubicBezTo>
                  <a:pt x="412" y="57"/>
                  <a:pt x="412" y="57"/>
                  <a:pt x="412" y="57"/>
                </a:cubicBezTo>
                <a:cubicBezTo>
                  <a:pt x="412" y="26"/>
                  <a:pt x="382" y="1"/>
                  <a:pt x="344" y="0"/>
                </a:cubicBezTo>
                <a:close/>
              </a:path>
            </a:pathLst>
          </a:custGeom>
          <a:solidFill>
            <a:srgbClr val="DEC7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7" name="Freeform 1837"/>
          <p:cNvSpPr>
            <a:spLocks/>
          </p:cNvSpPr>
          <p:nvPr userDrawn="1"/>
        </p:nvSpPr>
        <p:spPr bwMode="auto">
          <a:xfrm>
            <a:off x="3529013" y="4225925"/>
            <a:ext cx="655638" cy="90488"/>
          </a:xfrm>
          <a:custGeom>
            <a:avLst/>
            <a:gdLst>
              <a:gd name="T0" fmla="*/ 69 w 413"/>
              <a:gd name="T1" fmla="*/ 0 h 57"/>
              <a:gd name="T2" fmla="*/ 69 w 413"/>
              <a:gd name="T3" fmla="*/ 0 h 57"/>
              <a:gd name="T4" fmla="*/ 413 w 413"/>
              <a:gd name="T5" fmla="*/ 0 h 57"/>
              <a:gd name="T6" fmla="*/ 413 w 413"/>
              <a:gd name="T7" fmla="*/ 6 h 57"/>
              <a:gd name="T8" fmla="*/ 72 w 413"/>
              <a:gd name="T9" fmla="*/ 6 h 57"/>
              <a:gd name="T10" fmla="*/ 16 w 413"/>
              <a:gd name="T11" fmla="*/ 30 h 57"/>
              <a:gd name="T12" fmla="*/ 70 w 413"/>
              <a:gd name="T13" fmla="*/ 14 h 57"/>
              <a:gd name="T14" fmla="*/ 70 w 413"/>
              <a:gd name="T15" fmla="*/ 13 h 57"/>
              <a:gd name="T16" fmla="*/ 413 w 413"/>
              <a:gd name="T17" fmla="*/ 13 h 57"/>
              <a:gd name="T18" fmla="*/ 413 w 413"/>
              <a:gd name="T19" fmla="*/ 18 h 57"/>
              <a:gd name="T20" fmla="*/ 72 w 413"/>
              <a:gd name="T21" fmla="*/ 18 h 57"/>
              <a:gd name="T22" fmla="*/ 12 w 413"/>
              <a:gd name="T23" fmla="*/ 41 h 57"/>
              <a:gd name="T24" fmla="*/ 70 w 413"/>
              <a:gd name="T25" fmla="*/ 27 h 57"/>
              <a:gd name="T26" fmla="*/ 413 w 413"/>
              <a:gd name="T27" fmla="*/ 27 h 57"/>
              <a:gd name="T28" fmla="*/ 413 w 413"/>
              <a:gd name="T29" fmla="*/ 31 h 57"/>
              <a:gd name="T30" fmla="*/ 72 w 413"/>
              <a:gd name="T31" fmla="*/ 31 h 57"/>
              <a:gd name="T32" fmla="*/ 8 w 413"/>
              <a:gd name="T33" fmla="*/ 50 h 57"/>
              <a:gd name="T34" fmla="*/ 71 w 413"/>
              <a:gd name="T35" fmla="*/ 40 h 57"/>
              <a:gd name="T36" fmla="*/ 413 w 413"/>
              <a:gd name="T37" fmla="*/ 40 h 57"/>
              <a:gd name="T38" fmla="*/ 413 w 413"/>
              <a:gd name="T39" fmla="*/ 45 h 57"/>
              <a:gd name="T40" fmla="*/ 72 w 413"/>
              <a:gd name="T41" fmla="*/ 45 h 57"/>
              <a:gd name="T42" fmla="*/ 6 w 413"/>
              <a:gd name="T43" fmla="*/ 55 h 57"/>
              <a:gd name="T44" fmla="*/ 6 w 413"/>
              <a:gd name="T45" fmla="*/ 57 h 57"/>
              <a:gd name="T46" fmla="*/ 0 w 413"/>
              <a:gd name="T47" fmla="*/ 57 h 57"/>
              <a:gd name="T48" fmla="*/ 69 w 413"/>
              <a:gd name="T4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3" h="57">
                <a:moveTo>
                  <a:pt x="69" y="0"/>
                </a:moveTo>
                <a:cubicBezTo>
                  <a:pt x="69" y="0"/>
                  <a:pt x="69" y="0"/>
                  <a:pt x="69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13" y="6"/>
                  <a:pt x="413" y="6"/>
                  <a:pt x="413" y="6"/>
                </a:cubicBezTo>
                <a:cubicBezTo>
                  <a:pt x="72" y="6"/>
                  <a:pt x="72" y="6"/>
                  <a:pt x="72" y="6"/>
                </a:cubicBezTo>
                <a:cubicBezTo>
                  <a:pt x="48" y="6"/>
                  <a:pt x="28" y="16"/>
                  <a:pt x="16" y="30"/>
                </a:cubicBezTo>
                <a:cubicBezTo>
                  <a:pt x="29" y="20"/>
                  <a:pt x="48" y="14"/>
                  <a:pt x="70" y="14"/>
                </a:cubicBezTo>
                <a:cubicBezTo>
                  <a:pt x="70" y="13"/>
                  <a:pt x="70" y="13"/>
                  <a:pt x="70" y="13"/>
                </a:cubicBezTo>
                <a:cubicBezTo>
                  <a:pt x="413" y="13"/>
                  <a:pt x="413" y="13"/>
                  <a:pt x="413" y="13"/>
                </a:cubicBezTo>
                <a:cubicBezTo>
                  <a:pt x="413" y="18"/>
                  <a:pt x="413" y="18"/>
                  <a:pt x="413" y="18"/>
                </a:cubicBezTo>
                <a:cubicBezTo>
                  <a:pt x="72" y="18"/>
                  <a:pt x="72" y="18"/>
                  <a:pt x="72" y="18"/>
                </a:cubicBezTo>
                <a:cubicBezTo>
                  <a:pt x="45" y="18"/>
                  <a:pt x="22" y="28"/>
                  <a:pt x="12" y="41"/>
                </a:cubicBezTo>
                <a:cubicBezTo>
                  <a:pt x="24" y="33"/>
                  <a:pt x="45" y="27"/>
                  <a:pt x="70" y="27"/>
                </a:cubicBezTo>
                <a:cubicBezTo>
                  <a:pt x="413" y="27"/>
                  <a:pt x="413" y="27"/>
                  <a:pt x="413" y="27"/>
                </a:cubicBezTo>
                <a:cubicBezTo>
                  <a:pt x="413" y="31"/>
                  <a:pt x="413" y="31"/>
                  <a:pt x="413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42" y="31"/>
                  <a:pt x="16" y="39"/>
                  <a:pt x="8" y="50"/>
                </a:cubicBezTo>
                <a:cubicBezTo>
                  <a:pt x="20" y="44"/>
                  <a:pt x="46" y="40"/>
                  <a:pt x="71" y="40"/>
                </a:cubicBezTo>
                <a:cubicBezTo>
                  <a:pt x="413" y="40"/>
                  <a:pt x="413" y="40"/>
                  <a:pt x="413" y="40"/>
                </a:cubicBezTo>
                <a:cubicBezTo>
                  <a:pt x="413" y="45"/>
                  <a:pt x="413" y="45"/>
                  <a:pt x="413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38" y="45"/>
                  <a:pt x="13" y="49"/>
                  <a:pt x="6" y="55"/>
                </a:cubicBezTo>
                <a:cubicBezTo>
                  <a:pt x="6" y="55"/>
                  <a:pt x="6" y="56"/>
                  <a:pt x="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6"/>
                  <a:pt x="31" y="1"/>
                  <a:pt x="69" y="0"/>
                </a:cubicBezTo>
                <a:close/>
              </a:path>
            </a:pathLst>
          </a:custGeom>
          <a:solidFill>
            <a:srgbClr val="DEC7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8" name="Freeform 1838"/>
          <p:cNvSpPr>
            <a:spLocks/>
          </p:cNvSpPr>
          <p:nvPr userDrawn="1"/>
        </p:nvSpPr>
        <p:spPr bwMode="auto">
          <a:xfrm>
            <a:off x="3529013" y="3400425"/>
            <a:ext cx="655638" cy="915988"/>
          </a:xfrm>
          <a:custGeom>
            <a:avLst/>
            <a:gdLst>
              <a:gd name="T0" fmla="*/ 1 w 413"/>
              <a:gd name="T1" fmla="*/ 70 h 577"/>
              <a:gd name="T2" fmla="*/ 70 w 413"/>
              <a:gd name="T3" fmla="*/ 0 h 577"/>
              <a:gd name="T4" fmla="*/ 70 w 413"/>
              <a:gd name="T5" fmla="*/ 0 h 577"/>
              <a:gd name="T6" fmla="*/ 413 w 413"/>
              <a:gd name="T7" fmla="*/ 0 h 577"/>
              <a:gd name="T8" fmla="*/ 413 w 413"/>
              <a:gd name="T9" fmla="*/ 508 h 577"/>
              <a:gd name="T10" fmla="*/ 70 w 413"/>
              <a:gd name="T11" fmla="*/ 508 h 577"/>
              <a:gd name="T12" fmla="*/ 70 w 413"/>
              <a:gd name="T13" fmla="*/ 508 h 577"/>
              <a:gd name="T14" fmla="*/ 1 w 413"/>
              <a:gd name="T15" fmla="*/ 577 h 577"/>
              <a:gd name="T16" fmla="*/ 0 w 413"/>
              <a:gd name="T17" fmla="*/ 577 h 577"/>
              <a:gd name="T18" fmla="*/ 0 w 413"/>
              <a:gd name="T19" fmla="*/ 70 h 577"/>
              <a:gd name="T20" fmla="*/ 1 w 413"/>
              <a:gd name="T21" fmla="*/ 70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3" h="577">
                <a:moveTo>
                  <a:pt x="1" y="70"/>
                </a:moveTo>
                <a:cubicBezTo>
                  <a:pt x="1" y="31"/>
                  <a:pt x="32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70" y="508"/>
                  <a:pt x="70" y="508"/>
                  <a:pt x="70" y="508"/>
                </a:cubicBezTo>
                <a:cubicBezTo>
                  <a:pt x="70" y="508"/>
                  <a:pt x="70" y="508"/>
                  <a:pt x="70" y="508"/>
                </a:cubicBezTo>
                <a:cubicBezTo>
                  <a:pt x="32" y="508"/>
                  <a:pt x="1" y="539"/>
                  <a:pt x="1" y="577"/>
                </a:cubicBezTo>
                <a:cubicBezTo>
                  <a:pt x="0" y="577"/>
                  <a:pt x="0" y="577"/>
                  <a:pt x="0" y="577"/>
                </a:cubicBezTo>
                <a:cubicBezTo>
                  <a:pt x="0" y="70"/>
                  <a:pt x="0" y="70"/>
                  <a:pt x="0" y="70"/>
                </a:cubicBezTo>
                <a:lnTo>
                  <a:pt x="1" y="70"/>
                </a:lnTo>
                <a:close/>
              </a:path>
            </a:pathLst>
          </a:custGeom>
          <a:solidFill>
            <a:srgbClr val="FFF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9" name="Rectangle 1839"/>
          <p:cNvSpPr>
            <a:spLocks noChangeArrowheads="1"/>
          </p:cNvSpPr>
          <p:nvPr userDrawn="1"/>
        </p:nvSpPr>
        <p:spPr bwMode="auto">
          <a:xfrm>
            <a:off x="3454401" y="4337050"/>
            <a:ext cx="150813" cy="66675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0" name="Rectangle 1840"/>
          <p:cNvSpPr>
            <a:spLocks noChangeArrowheads="1"/>
          </p:cNvSpPr>
          <p:nvPr userDrawn="1"/>
        </p:nvSpPr>
        <p:spPr bwMode="auto">
          <a:xfrm>
            <a:off x="3468688" y="4337050"/>
            <a:ext cx="120650" cy="66675"/>
          </a:xfrm>
          <a:prstGeom prst="rect">
            <a:avLst/>
          </a:prstGeom>
          <a:solidFill>
            <a:srgbClr val="FE55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1" name="Freeform 1841"/>
          <p:cNvSpPr>
            <a:spLocks noEditPoints="1"/>
          </p:cNvSpPr>
          <p:nvPr userDrawn="1"/>
        </p:nvSpPr>
        <p:spPr bwMode="auto">
          <a:xfrm>
            <a:off x="2938463" y="3462338"/>
            <a:ext cx="481013" cy="693738"/>
          </a:xfrm>
          <a:custGeom>
            <a:avLst/>
            <a:gdLst>
              <a:gd name="T0" fmla="*/ 0 w 303"/>
              <a:gd name="T1" fmla="*/ 294 h 437"/>
              <a:gd name="T2" fmla="*/ 303 w 303"/>
              <a:gd name="T3" fmla="*/ 295 h 437"/>
              <a:gd name="T4" fmla="*/ 264 w 303"/>
              <a:gd name="T5" fmla="*/ 286 h 437"/>
              <a:gd name="T6" fmla="*/ 139 w 303"/>
              <a:gd name="T7" fmla="*/ 271 h 437"/>
              <a:gd name="T8" fmla="*/ 303 w 303"/>
              <a:gd name="T9" fmla="*/ 271 h 437"/>
              <a:gd name="T10" fmla="*/ 264 w 303"/>
              <a:gd name="T11" fmla="*/ 262 h 437"/>
              <a:gd name="T12" fmla="*/ 0 w 303"/>
              <a:gd name="T13" fmla="*/ 318 h 437"/>
              <a:gd name="T14" fmla="*/ 303 w 303"/>
              <a:gd name="T15" fmla="*/ 318 h 437"/>
              <a:gd name="T16" fmla="*/ 264 w 303"/>
              <a:gd name="T17" fmla="*/ 309 h 437"/>
              <a:gd name="T18" fmla="*/ 139 w 303"/>
              <a:gd name="T19" fmla="*/ 247 h 437"/>
              <a:gd name="T20" fmla="*/ 303 w 303"/>
              <a:gd name="T21" fmla="*/ 247 h 437"/>
              <a:gd name="T22" fmla="*/ 264 w 303"/>
              <a:gd name="T23" fmla="*/ 238 h 437"/>
              <a:gd name="T24" fmla="*/ 0 w 303"/>
              <a:gd name="T25" fmla="*/ 437 h 437"/>
              <a:gd name="T26" fmla="*/ 303 w 303"/>
              <a:gd name="T27" fmla="*/ 437 h 437"/>
              <a:gd name="T28" fmla="*/ 264 w 303"/>
              <a:gd name="T29" fmla="*/ 428 h 437"/>
              <a:gd name="T30" fmla="*/ 0 w 303"/>
              <a:gd name="T31" fmla="*/ 389 h 437"/>
              <a:gd name="T32" fmla="*/ 303 w 303"/>
              <a:gd name="T33" fmla="*/ 390 h 437"/>
              <a:gd name="T34" fmla="*/ 264 w 303"/>
              <a:gd name="T35" fmla="*/ 381 h 437"/>
              <a:gd name="T36" fmla="*/ 0 w 303"/>
              <a:gd name="T37" fmla="*/ 342 h 437"/>
              <a:gd name="T38" fmla="*/ 303 w 303"/>
              <a:gd name="T39" fmla="*/ 342 h 437"/>
              <a:gd name="T40" fmla="*/ 264 w 303"/>
              <a:gd name="T41" fmla="*/ 333 h 437"/>
              <a:gd name="T42" fmla="*/ 0 w 303"/>
              <a:gd name="T43" fmla="*/ 413 h 437"/>
              <a:gd name="T44" fmla="*/ 303 w 303"/>
              <a:gd name="T45" fmla="*/ 413 h 437"/>
              <a:gd name="T46" fmla="*/ 264 w 303"/>
              <a:gd name="T47" fmla="*/ 404 h 437"/>
              <a:gd name="T48" fmla="*/ 0 w 303"/>
              <a:gd name="T49" fmla="*/ 366 h 437"/>
              <a:gd name="T50" fmla="*/ 303 w 303"/>
              <a:gd name="T51" fmla="*/ 366 h 437"/>
              <a:gd name="T52" fmla="*/ 264 w 303"/>
              <a:gd name="T53" fmla="*/ 357 h 437"/>
              <a:gd name="T54" fmla="*/ 139 w 303"/>
              <a:gd name="T55" fmla="*/ 199 h 437"/>
              <a:gd name="T56" fmla="*/ 303 w 303"/>
              <a:gd name="T57" fmla="*/ 200 h 437"/>
              <a:gd name="T58" fmla="*/ 264 w 303"/>
              <a:gd name="T59" fmla="*/ 191 h 437"/>
              <a:gd name="T60" fmla="*/ 0 w 303"/>
              <a:gd name="T61" fmla="*/ 57 h 437"/>
              <a:gd name="T62" fmla="*/ 303 w 303"/>
              <a:gd name="T63" fmla="*/ 57 h 437"/>
              <a:gd name="T64" fmla="*/ 264 w 303"/>
              <a:gd name="T65" fmla="*/ 48 h 437"/>
              <a:gd name="T66" fmla="*/ 0 w 303"/>
              <a:gd name="T67" fmla="*/ 81 h 437"/>
              <a:gd name="T68" fmla="*/ 303 w 303"/>
              <a:gd name="T69" fmla="*/ 81 h 437"/>
              <a:gd name="T70" fmla="*/ 264 w 303"/>
              <a:gd name="T71" fmla="*/ 72 h 437"/>
              <a:gd name="T72" fmla="*/ 139 w 303"/>
              <a:gd name="T73" fmla="*/ 223 h 437"/>
              <a:gd name="T74" fmla="*/ 303 w 303"/>
              <a:gd name="T75" fmla="*/ 223 h 437"/>
              <a:gd name="T76" fmla="*/ 264 w 303"/>
              <a:gd name="T77" fmla="*/ 214 h 437"/>
              <a:gd name="T78" fmla="*/ 0 w 303"/>
              <a:gd name="T79" fmla="*/ 0 h 437"/>
              <a:gd name="T80" fmla="*/ 303 w 303"/>
              <a:gd name="T81" fmla="*/ 9 h 437"/>
              <a:gd name="T82" fmla="*/ 303 w 303"/>
              <a:gd name="T83" fmla="*/ 1 h 437"/>
              <a:gd name="T84" fmla="*/ 0 w 303"/>
              <a:gd name="T85" fmla="*/ 33 h 437"/>
              <a:gd name="T86" fmla="*/ 303 w 303"/>
              <a:gd name="T87" fmla="*/ 33 h 437"/>
              <a:gd name="T88" fmla="*/ 264 w 303"/>
              <a:gd name="T89" fmla="*/ 24 h 437"/>
              <a:gd name="T90" fmla="*/ 139 w 303"/>
              <a:gd name="T91" fmla="*/ 176 h 437"/>
              <a:gd name="T92" fmla="*/ 303 w 303"/>
              <a:gd name="T93" fmla="*/ 176 h 437"/>
              <a:gd name="T94" fmla="*/ 264 w 303"/>
              <a:gd name="T95" fmla="*/ 167 h 437"/>
              <a:gd name="T96" fmla="*/ 139 w 303"/>
              <a:gd name="T97" fmla="*/ 152 h 437"/>
              <a:gd name="T98" fmla="*/ 303 w 303"/>
              <a:gd name="T99" fmla="*/ 152 h 437"/>
              <a:gd name="T100" fmla="*/ 264 w 303"/>
              <a:gd name="T101" fmla="*/ 143 h 437"/>
              <a:gd name="T102" fmla="*/ 139 w 303"/>
              <a:gd name="T103" fmla="*/ 128 h 437"/>
              <a:gd name="T104" fmla="*/ 303 w 303"/>
              <a:gd name="T105" fmla="*/ 128 h 437"/>
              <a:gd name="T106" fmla="*/ 264 w 303"/>
              <a:gd name="T107" fmla="*/ 119 h 437"/>
              <a:gd name="T108" fmla="*/ 139 w 303"/>
              <a:gd name="T109" fmla="*/ 104 h 437"/>
              <a:gd name="T110" fmla="*/ 303 w 303"/>
              <a:gd name="T111" fmla="*/ 105 h 437"/>
              <a:gd name="T112" fmla="*/ 264 w 303"/>
              <a:gd name="T113" fmla="*/ 95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3" h="437">
                <a:moveTo>
                  <a:pt x="264" y="286"/>
                </a:moveTo>
                <a:lnTo>
                  <a:pt x="0" y="286"/>
                </a:lnTo>
                <a:lnTo>
                  <a:pt x="0" y="294"/>
                </a:lnTo>
                <a:lnTo>
                  <a:pt x="264" y="294"/>
                </a:lnTo>
                <a:lnTo>
                  <a:pt x="303" y="295"/>
                </a:lnTo>
                <a:lnTo>
                  <a:pt x="303" y="295"/>
                </a:lnTo>
                <a:lnTo>
                  <a:pt x="303" y="286"/>
                </a:lnTo>
                <a:lnTo>
                  <a:pt x="303" y="286"/>
                </a:lnTo>
                <a:lnTo>
                  <a:pt x="264" y="286"/>
                </a:lnTo>
                <a:close/>
                <a:moveTo>
                  <a:pt x="264" y="262"/>
                </a:moveTo>
                <a:lnTo>
                  <a:pt x="139" y="262"/>
                </a:lnTo>
                <a:lnTo>
                  <a:pt x="139" y="271"/>
                </a:lnTo>
                <a:lnTo>
                  <a:pt x="264" y="271"/>
                </a:lnTo>
                <a:lnTo>
                  <a:pt x="303" y="271"/>
                </a:lnTo>
                <a:lnTo>
                  <a:pt x="303" y="271"/>
                </a:lnTo>
                <a:lnTo>
                  <a:pt x="303" y="262"/>
                </a:lnTo>
                <a:lnTo>
                  <a:pt x="303" y="262"/>
                </a:lnTo>
                <a:lnTo>
                  <a:pt x="264" y="262"/>
                </a:lnTo>
                <a:close/>
                <a:moveTo>
                  <a:pt x="264" y="309"/>
                </a:moveTo>
                <a:lnTo>
                  <a:pt x="0" y="309"/>
                </a:lnTo>
                <a:lnTo>
                  <a:pt x="0" y="318"/>
                </a:lnTo>
                <a:lnTo>
                  <a:pt x="264" y="318"/>
                </a:lnTo>
                <a:lnTo>
                  <a:pt x="303" y="318"/>
                </a:lnTo>
                <a:lnTo>
                  <a:pt x="303" y="318"/>
                </a:lnTo>
                <a:lnTo>
                  <a:pt x="303" y="309"/>
                </a:lnTo>
                <a:lnTo>
                  <a:pt x="303" y="309"/>
                </a:lnTo>
                <a:lnTo>
                  <a:pt x="264" y="309"/>
                </a:lnTo>
                <a:close/>
                <a:moveTo>
                  <a:pt x="264" y="238"/>
                </a:moveTo>
                <a:lnTo>
                  <a:pt x="139" y="238"/>
                </a:lnTo>
                <a:lnTo>
                  <a:pt x="139" y="247"/>
                </a:lnTo>
                <a:lnTo>
                  <a:pt x="264" y="247"/>
                </a:lnTo>
                <a:lnTo>
                  <a:pt x="303" y="247"/>
                </a:lnTo>
                <a:lnTo>
                  <a:pt x="303" y="247"/>
                </a:lnTo>
                <a:lnTo>
                  <a:pt x="303" y="238"/>
                </a:lnTo>
                <a:lnTo>
                  <a:pt x="303" y="238"/>
                </a:lnTo>
                <a:lnTo>
                  <a:pt x="264" y="238"/>
                </a:lnTo>
                <a:close/>
                <a:moveTo>
                  <a:pt x="264" y="428"/>
                </a:moveTo>
                <a:lnTo>
                  <a:pt x="0" y="428"/>
                </a:lnTo>
                <a:lnTo>
                  <a:pt x="0" y="437"/>
                </a:lnTo>
                <a:lnTo>
                  <a:pt x="264" y="437"/>
                </a:lnTo>
                <a:lnTo>
                  <a:pt x="303" y="437"/>
                </a:lnTo>
                <a:lnTo>
                  <a:pt x="303" y="437"/>
                </a:lnTo>
                <a:lnTo>
                  <a:pt x="303" y="428"/>
                </a:lnTo>
                <a:lnTo>
                  <a:pt x="303" y="428"/>
                </a:lnTo>
                <a:lnTo>
                  <a:pt x="264" y="428"/>
                </a:lnTo>
                <a:close/>
                <a:moveTo>
                  <a:pt x="264" y="381"/>
                </a:moveTo>
                <a:lnTo>
                  <a:pt x="0" y="381"/>
                </a:lnTo>
                <a:lnTo>
                  <a:pt x="0" y="389"/>
                </a:lnTo>
                <a:lnTo>
                  <a:pt x="264" y="389"/>
                </a:lnTo>
                <a:lnTo>
                  <a:pt x="303" y="390"/>
                </a:lnTo>
                <a:lnTo>
                  <a:pt x="303" y="390"/>
                </a:lnTo>
                <a:lnTo>
                  <a:pt x="303" y="381"/>
                </a:lnTo>
                <a:lnTo>
                  <a:pt x="303" y="381"/>
                </a:lnTo>
                <a:lnTo>
                  <a:pt x="264" y="381"/>
                </a:lnTo>
                <a:close/>
                <a:moveTo>
                  <a:pt x="264" y="333"/>
                </a:moveTo>
                <a:lnTo>
                  <a:pt x="0" y="333"/>
                </a:lnTo>
                <a:lnTo>
                  <a:pt x="0" y="342"/>
                </a:lnTo>
                <a:lnTo>
                  <a:pt x="264" y="342"/>
                </a:lnTo>
                <a:lnTo>
                  <a:pt x="303" y="342"/>
                </a:lnTo>
                <a:lnTo>
                  <a:pt x="303" y="342"/>
                </a:lnTo>
                <a:lnTo>
                  <a:pt x="303" y="333"/>
                </a:lnTo>
                <a:lnTo>
                  <a:pt x="303" y="333"/>
                </a:lnTo>
                <a:lnTo>
                  <a:pt x="264" y="333"/>
                </a:lnTo>
                <a:close/>
                <a:moveTo>
                  <a:pt x="264" y="404"/>
                </a:moveTo>
                <a:lnTo>
                  <a:pt x="0" y="404"/>
                </a:lnTo>
                <a:lnTo>
                  <a:pt x="0" y="413"/>
                </a:lnTo>
                <a:lnTo>
                  <a:pt x="264" y="413"/>
                </a:lnTo>
                <a:lnTo>
                  <a:pt x="303" y="413"/>
                </a:lnTo>
                <a:lnTo>
                  <a:pt x="303" y="413"/>
                </a:lnTo>
                <a:lnTo>
                  <a:pt x="303" y="405"/>
                </a:lnTo>
                <a:lnTo>
                  <a:pt x="303" y="405"/>
                </a:lnTo>
                <a:lnTo>
                  <a:pt x="264" y="404"/>
                </a:lnTo>
                <a:close/>
                <a:moveTo>
                  <a:pt x="264" y="357"/>
                </a:moveTo>
                <a:lnTo>
                  <a:pt x="0" y="357"/>
                </a:lnTo>
                <a:lnTo>
                  <a:pt x="0" y="366"/>
                </a:lnTo>
                <a:lnTo>
                  <a:pt x="264" y="366"/>
                </a:lnTo>
                <a:lnTo>
                  <a:pt x="303" y="366"/>
                </a:lnTo>
                <a:lnTo>
                  <a:pt x="303" y="366"/>
                </a:lnTo>
                <a:lnTo>
                  <a:pt x="303" y="357"/>
                </a:lnTo>
                <a:lnTo>
                  <a:pt x="303" y="357"/>
                </a:lnTo>
                <a:lnTo>
                  <a:pt x="264" y="357"/>
                </a:lnTo>
                <a:close/>
                <a:moveTo>
                  <a:pt x="264" y="191"/>
                </a:moveTo>
                <a:lnTo>
                  <a:pt x="139" y="191"/>
                </a:lnTo>
                <a:lnTo>
                  <a:pt x="139" y="199"/>
                </a:lnTo>
                <a:lnTo>
                  <a:pt x="264" y="199"/>
                </a:lnTo>
                <a:lnTo>
                  <a:pt x="303" y="200"/>
                </a:lnTo>
                <a:lnTo>
                  <a:pt x="303" y="200"/>
                </a:lnTo>
                <a:lnTo>
                  <a:pt x="303" y="191"/>
                </a:lnTo>
                <a:lnTo>
                  <a:pt x="303" y="191"/>
                </a:lnTo>
                <a:lnTo>
                  <a:pt x="264" y="191"/>
                </a:lnTo>
                <a:close/>
                <a:moveTo>
                  <a:pt x="264" y="48"/>
                </a:moveTo>
                <a:lnTo>
                  <a:pt x="0" y="48"/>
                </a:lnTo>
                <a:lnTo>
                  <a:pt x="0" y="57"/>
                </a:lnTo>
                <a:lnTo>
                  <a:pt x="264" y="57"/>
                </a:lnTo>
                <a:lnTo>
                  <a:pt x="303" y="57"/>
                </a:lnTo>
                <a:lnTo>
                  <a:pt x="303" y="57"/>
                </a:lnTo>
                <a:lnTo>
                  <a:pt x="303" y="48"/>
                </a:lnTo>
                <a:lnTo>
                  <a:pt x="303" y="48"/>
                </a:lnTo>
                <a:lnTo>
                  <a:pt x="264" y="48"/>
                </a:lnTo>
                <a:close/>
                <a:moveTo>
                  <a:pt x="264" y="72"/>
                </a:moveTo>
                <a:lnTo>
                  <a:pt x="0" y="72"/>
                </a:lnTo>
                <a:lnTo>
                  <a:pt x="0" y="81"/>
                </a:lnTo>
                <a:lnTo>
                  <a:pt x="264" y="81"/>
                </a:lnTo>
                <a:lnTo>
                  <a:pt x="303" y="81"/>
                </a:lnTo>
                <a:lnTo>
                  <a:pt x="303" y="81"/>
                </a:lnTo>
                <a:lnTo>
                  <a:pt x="303" y="72"/>
                </a:lnTo>
                <a:lnTo>
                  <a:pt x="303" y="72"/>
                </a:lnTo>
                <a:lnTo>
                  <a:pt x="264" y="72"/>
                </a:lnTo>
                <a:close/>
                <a:moveTo>
                  <a:pt x="264" y="214"/>
                </a:moveTo>
                <a:lnTo>
                  <a:pt x="139" y="214"/>
                </a:lnTo>
                <a:lnTo>
                  <a:pt x="139" y="223"/>
                </a:lnTo>
                <a:lnTo>
                  <a:pt x="264" y="223"/>
                </a:lnTo>
                <a:lnTo>
                  <a:pt x="303" y="223"/>
                </a:lnTo>
                <a:lnTo>
                  <a:pt x="303" y="223"/>
                </a:lnTo>
                <a:lnTo>
                  <a:pt x="303" y="214"/>
                </a:lnTo>
                <a:lnTo>
                  <a:pt x="303" y="214"/>
                </a:lnTo>
                <a:lnTo>
                  <a:pt x="264" y="214"/>
                </a:lnTo>
                <a:close/>
                <a:moveTo>
                  <a:pt x="303" y="1"/>
                </a:moveTo>
                <a:lnTo>
                  <a:pt x="264" y="0"/>
                </a:lnTo>
                <a:lnTo>
                  <a:pt x="0" y="0"/>
                </a:lnTo>
                <a:lnTo>
                  <a:pt x="0" y="9"/>
                </a:lnTo>
                <a:lnTo>
                  <a:pt x="264" y="9"/>
                </a:lnTo>
                <a:lnTo>
                  <a:pt x="303" y="9"/>
                </a:lnTo>
                <a:lnTo>
                  <a:pt x="303" y="9"/>
                </a:lnTo>
                <a:lnTo>
                  <a:pt x="303" y="1"/>
                </a:lnTo>
                <a:lnTo>
                  <a:pt x="303" y="1"/>
                </a:lnTo>
                <a:close/>
                <a:moveTo>
                  <a:pt x="264" y="24"/>
                </a:moveTo>
                <a:lnTo>
                  <a:pt x="0" y="24"/>
                </a:lnTo>
                <a:lnTo>
                  <a:pt x="0" y="33"/>
                </a:lnTo>
                <a:lnTo>
                  <a:pt x="264" y="33"/>
                </a:lnTo>
                <a:lnTo>
                  <a:pt x="303" y="33"/>
                </a:lnTo>
                <a:lnTo>
                  <a:pt x="303" y="33"/>
                </a:lnTo>
                <a:lnTo>
                  <a:pt x="303" y="24"/>
                </a:lnTo>
                <a:lnTo>
                  <a:pt x="303" y="24"/>
                </a:lnTo>
                <a:lnTo>
                  <a:pt x="264" y="24"/>
                </a:lnTo>
                <a:close/>
                <a:moveTo>
                  <a:pt x="264" y="167"/>
                </a:moveTo>
                <a:lnTo>
                  <a:pt x="139" y="167"/>
                </a:lnTo>
                <a:lnTo>
                  <a:pt x="139" y="176"/>
                </a:lnTo>
                <a:lnTo>
                  <a:pt x="264" y="176"/>
                </a:lnTo>
                <a:lnTo>
                  <a:pt x="303" y="176"/>
                </a:lnTo>
                <a:lnTo>
                  <a:pt x="303" y="176"/>
                </a:lnTo>
                <a:lnTo>
                  <a:pt x="303" y="167"/>
                </a:lnTo>
                <a:lnTo>
                  <a:pt x="303" y="167"/>
                </a:lnTo>
                <a:lnTo>
                  <a:pt x="264" y="167"/>
                </a:lnTo>
                <a:close/>
                <a:moveTo>
                  <a:pt x="264" y="143"/>
                </a:moveTo>
                <a:lnTo>
                  <a:pt x="139" y="143"/>
                </a:lnTo>
                <a:lnTo>
                  <a:pt x="139" y="152"/>
                </a:lnTo>
                <a:lnTo>
                  <a:pt x="264" y="152"/>
                </a:lnTo>
                <a:lnTo>
                  <a:pt x="303" y="152"/>
                </a:lnTo>
                <a:lnTo>
                  <a:pt x="303" y="152"/>
                </a:lnTo>
                <a:lnTo>
                  <a:pt x="303" y="143"/>
                </a:lnTo>
                <a:lnTo>
                  <a:pt x="303" y="143"/>
                </a:lnTo>
                <a:lnTo>
                  <a:pt x="264" y="143"/>
                </a:lnTo>
                <a:close/>
                <a:moveTo>
                  <a:pt x="264" y="119"/>
                </a:moveTo>
                <a:lnTo>
                  <a:pt x="139" y="119"/>
                </a:lnTo>
                <a:lnTo>
                  <a:pt x="139" y="128"/>
                </a:lnTo>
                <a:lnTo>
                  <a:pt x="264" y="128"/>
                </a:lnTo>
                <a:lnTo>
                  <a:pt x="303" y="128"/>
                </a:lnTo>
                <a:lnTo>
                  <a:pt x="303" y="128"/>
                </a:lnTo>
                <a:lnTo>
                  <a:pt x="303" y="119"/>
                </a:lnTo>
                <a:lnTo>
                  <a:pt x="303" y="119"/>
                </a:lnTo>
                <a:lnTo>
                  <a:pt x="264" y="119"/>
                </a:lnTo>
                <a:close/>
                <a:moveTo>
                  <a:pt x="264" y="95"/>
                </a:moveTo>
                <a:lnTo>
                  <a:pt x="139" y="95"/>
                </a:lnTo>
                <a:lnTo>
                  <a:pt x="139" y="104"/>
                </a:lnTo>
                <a:lnTo>
                  <a:pt x="264" y="104"/>
                </a:lnTo>
                <a:lnTo>
                  <a:pt x="303" y="105"/>
                </a:lnTo>
                <a:lnTo>
                  <a:pt x="303" y="105"/>
                </a:lnTo>
                <a:lnTo>
                  <a:pt x="303" y="96"/>
                </a:lnTo>
                <a:lnTo>
                  <a:pt x="303" y="96"/>
                </a:lnTo>
                <a:lnTo>
                  <a:pt x="264" y="95"/>
                </a:lnTo>
                <a:close/>
              </a:path>
            </a:pathLst>
          </a:custGeom>
          <a:solidFill>
            <a:srgbClr val="FF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2" name="Rectangle 1842"/>
          <p:cNvSpPr>
            <a:spLocks noChangeArrowheads="1"/>
          </p:cNvSpPr>
          <p:nvPr userDrawn="1"/>
        </p:nvSpPr>
        <p:spPr bwMode="auto">
          <a:xfrm>
            <a:off x="2938463" y="3613150"/>
            <a:ext cx="195263" cy="279400"/>
          </a:xfrm>
          <a:prstGeom prst="rect">
            <a:avLst/>
          </a:prstGeom>
          <a:solidFill>
            <a:srgbClr val="C7E5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3" name="Freeform 1843"/>
          <p:cNvSpPr>
            <a:spLocks noEditPoints="1"/>
          </p:cNvSpPr>
          <p:nvPr userDrawn="1"/>
        </p:nvSpPr>
        <p:spPr bwMode="auto">
          <a:xfrm>
            <a:off x="3640138" y="3462338"/>
            <a:ext cx="482600" cy="693738"/>
          </a:xfrm>
          <a:custGeom>
            <a:avLst/>
            <a:gdLst>
              <a:gd name="T0" fmla="*/ 146 w 304"/>
              <a:gd name="T1" fmla="*/ 309 h 437"/>
              <a:gd name="T2" fmla="*/ 0 w 304"/>
              <a:gd name="T3" fmla="*/ 309 h 437"/>
              <a:gd name="T4" fmla="*/ 39 w 304"/>
              <a:gd name="T5" fmla="*/ 318 h 437"/>
              <a:gd name="T6" fmla="*/ 146 w 304"/>
              <a:gd name="T7" fmla="*/ 333 h 437"/>
              <a:gd name="T8" fmla="*/ 0 w 304"/>
              <a:gd name="T9" fmla="*/ 333 h 437"/>
              <a:gd name="T10" fmla="*/ 39 w 304"/>
              <a:gd name="T11" fmla="*/ 342 h 437"/>
              <a:gd name="T12" fmla="*/ 0 w 304"/>
              <a:gd name="T13" fmla="*/ 413 h 437"/>
              <a:gd name="T14" fmla="*/ 304 w 304"/>
              <a:gd name="T15" fmla="*/ 413 h 437"/>
              <a:gd name="T16" fmla="*/ 0 w 304"/>
              <a:gd name="T17" fmla="*/ 405 h 437"/>
              <a:gd name="T18" fmla="*/ 0 w 304"/>
              <a:gd name="T19" fmla="*/ 437 h 437"/>
              <a:gd name="T20" fmla="*/ 304 w 304"/>
              <a:gd name="T21" fmla="*/ 437 h 437"/>
              <a:gd name="T22" fmla="*/ 0 w 304"/>
              <a:gd name="T23" fmla="*/ 428 h 437"/>
              <a:gd name="T24" fmla="*/ 146 w 304"/>
              <a:gd name="T25" fmla="*/ 357 h 437"/>
              <a:gd name="T26" fmla="*/ 0 w 304"/>
              <a:gd name="T27" fmla="*/ 357 h 437"/>
              <a:gd name="T28" fmla="*/ 39 w 304"/>
              <a:gd name="T29" fmla="*/ 366 h 437"/>
              <a:gd name="T30" fmla="*/ 146 w 304"/>
              <a:gd name="T31" fmla="*/ 286 h 437"/>
              <a:gd name="T32" fmla="*/ 0 w 304"/>
              <a:gd name="T33" fmla="*/ 286 h 437"/>
              <a:gd name="T34" fmla="*/ 39 w 304"/>
              <a:gd name="T35" fmla="*/ 294 h 437"/>
              <a:gd name="T36" fmla="*/ 146 w 304"/>
              <a:gd name="T37" fmla="*/ 238 h 437"/>
              <a:gd name="T38" fmla="*/ 0 w 304"/>
              <a:gd name="T39" fmla="*/ 238 h 437"/>
              <a:gd name="T40" fmla="*/ 39 w 304"/>
              <a:gd name="T41" fmla="*/ 247 h 437"/>
              <a:gd name="T42" fmla="*/ 146 w 304"/>
              <a:gd name="T43" fmla="*/ 214 h 437"/>
              <a:gd name="T44" fmla="*/ 0 w 304"/>
              <a:gd name="T45" fmla="*/ 214 h 437"/>
              <a:gd name="T46" fmla="*/ 39 w 304"/>
              <a:gd name="T47" fmla="*/ 223 h 437"/>
              <a:gd name="T48" fmla="*/ 146 w 304"/>
              <a:gd name="T49" fmla="*/ 262 h 437"/>
              <a:gd name="T50" fmla="*/ 0 w 304"/>
              <a:gd name="T51" fmla="*/ 262 h 437"/>
              <a:gd name="T52" fmla="*/ 39 w 304"/>
              <a:gd name="T53" fmla="*/ 271 h 437"/>
              <a:gd name="T54" fmla="*/ 0 w 304"/>
              <a:gd name="T55" fmla="*/ 176 h 437"/>
              <a:gd name="T56" fmla="*/ 304 w 304"/>
              <a:gd name="T57" fmla="*/ 176 h 437"/>
              <a:gd name="T58" fmla="*/ 0 w 304"/>
              <a:gd name="T59" fmla="*/ 167 h 437"/>
              <a:gd name="T60" fmla="*/ 0 w 304"/>
              <a:gd name="T61" fmla="*/ 57 h 437"/>
              <a:gd name="T62" fmla="*/ 304 w 304"/>
              <a:gd name="T63" fmla="*/ 57 h 437"/>
              <a:gd name="T64" fmla="*/ 0 w 304"/>
              <a:gd name="T65" fmla="*/ 48 h 437"/>
              <a:gd name="T66" fmla="*/ 0 w 304"/>
              <a:gd name="T67" fmla="*/ 33 h 437"/>
              <a:gd name="T68" fmla="*/ 304 w 304"/>
              <a:gd name="T69" fmla="*/ 33 h 437"/>
              <a:gd name="T70" fmla="*/ 0 w 304"/>
              <a:gd name="T71" fmla="*/ 24 h 437"/>
              <a:gd name="T72" fmla="*/ 0 w 304"/>
              <a:gd name="T73" fmla="*/ 1 h 437"/>
              <a:gd name="T74" fmla="*/ 39 w 304"/>
              <a:gd name="T75" fmla="*/ 9 h 437"/>
              <a:gd name="T76" fmla="*/ 39 w 304"/>
              <a:gd name="T77" fmla="*/ 0 h 437"/>
              <a:gd name="T78" fmla="*/ 0 w 304"/>
              <a:gd name="T79" fmla="*/ 81 h 437"/>
              <a:gd name="T80" fmla="*/ 304 w 304"/>
              <a:gd name="T81" fmla="*/ 81 h 437"/>
              <a:gd name="T82" fmla="*/ 0 w 304"/>
              <a:gd name="T83" fmla="*/ 72 h 437"/>
              <a:gd name="T84" fmla="*/ 0 w 304"/>
              <a:gd name="T85" fmla="*/ 200 h 437"/>
              <a:gd name="T86" fmla="*/ 304 w 304"/>
              <a:gd name="T87" fmla="*/ 199 h 437"/>
              <a:gd name="T88" fmla="*/ 0 w 304"/>
              <a:gd name="T89" fmla="*/ 191 h 437"/>
              <a:gd name="T90" fmla="*/ 0 w 304"/>
              <a:gd name="T91" fmla="*/ 390 h 437"/>
              <a:gd name="T92" fmla="*/ 304 w 304"/>
              <a:gd name="T93" fmla="*/ 389 h 437"/>
              <a:gd name="T94" fmla="*/ 0 w 304"/>
              <a:gd name="T95" fmla="*/ 381 h 437"/>
              <a:gd name="T96" fmla="*/ 0 w 304"/>
              <a:gd name="T97" fmla="*/ 105 h 437"/>
              <a:gd name="T98" fmla="*/ 304 w 304"/>
              <a:gd name="T99" fmla="*/ 104 h 437"/>
              <a:gd name="T100" fmla="*/ 0 w 304"/>
              <a:gd name="T101" fmla="*/ 96 h 437"/>
              <a:gd name="T102" fmla="*/ 0 w 304"/>
              <a:gd name="T103" fmla="*/ 152 h 437"/>
              <a:gd name="T104" fmla="*/ 304 w 304"/>
              <a:gd name="T105" fmla="*/ 152 h 437"/>
              <a:gd name="T106" fmla="*/ 0 w 304"/>
              <a:gd name="T107" fmla="*/ 143 h 437"/>
              <a:gd name="T108" fmla="*/ 0 w 304"/>
              <a:gd name="T109" fmla="*/ 128 h 437"/>
              <a:gd name="T110" fmla="*/ 304 w 304"/>
              <a:gd name="T111" fmla="*/ 128 h 437"/>
              <a:gd name="T112" fmla="*/ 0 w 304"/>
              <a:gd name="T113" fmla="*/ 11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4" h="437">
                <a:moveTo>
                  <a:pt x="39" y="318"/>
                </a:moveTo>
                <a:lnTo>
                  <a:pt x="146" y="318"/>
                </a:lnTo>
                <a:lnTo>
                  <a:pt x="146" y="309"/>
                </a:lnTo>
                <a:lnTo>
                  <a:pt x="39" y="309"/>
                </a:lnTo>
                <a:lnTo>
                  <a:pt x="0" y="309"/>
                </a:lnTo>
                <a:lnTo>
                  <a:pt x="0" y="309"/>
                </a:lnTo>
                <a:lnTo>
                  <a:pt x="0" y="318"/>
                </a:lnTo>
                <a:lnTo>
                  <a:pt x="0" y="318"/>
                </a:lnTo>
                <a:lnTo>
                  <a:pt x="39" y="318"/>
                </a:lnTo>
                <a:close/>
                <a:moveTo>
                  <a:pt x="39" y="342"/>
                </a:moveTo>
                <a:lnTo>
                  <a:pt x="146" y="342"/>
                </a:lnTo>
                <a:lnTo>
                  <a:pt x="146" y="333"/>
                </a:lnTo>
                <a:lnTo>
                  <a:pt x="39" y="333"/>
                </a:lnTo>
                <a:lnTo>
                  <a:pt x="0" y="333"/>
                </a:lnTo>
                <a:lnTo>
                  <a:pt x="0" y="333"/>
                </a:lnTo>
                <a:lnTo>
                  <a:pt x="0" y="342"/>
                </a:lnTo>
                <a:lnTo>
                  <a:pt x="0" y="342"/>
                </a:lnTo>
                <a:lnTo>
                  <a:pt x="39" y="342"/>
                </a:lnTo>
                <a:close/>
                <a:moveTo>
                  <a:pt x="0" y="405"/>
                </a:moveTo>
                <a:lnTo>
                  <a:pt x="0" y="405"/>
                </a:lnTo>
                <a:lnTo>
                  <a:pt x="0" y="413"/>
                </a:lnTo>
                <a:lnTo>
                  <a:pt x="0" y="413"/>
                </a:lnTo>
                <a:lnTo>
                  <a:pt x="39" y="413"/>
                </a:lnTo>
                <a:lnTo>
                  <a:pt x="304" y="413"/>
                </a:lnTo>
                <a:lnTo>
                  <a:pt x="304" y="404"/>
                </a:lnTo>
                <a:lnTo>
                  <a:pt x="39" y="404"/>
                </a:lnTo>
                <a:lnTo>
                  <a:pt x="0" y="405"/>
                </a:lnTo>
                <a:close/>
                <a:moveTo>
                  <a:pt x="0" y="428"/>
                </a:moveTo>
                <a:lnTo>
                  <a:pt x="0" y="428"/>
                </a:lnTo>
                <a:lnTo>
                  <a:pt x="0" y="437"/>
                </a:lnTo>
                <a:lnTo>
                  <a:pt x="0" y="437"/>
                </a:lnTo>
                <a:lnTo>
                  <a:pt x="39" y="437"/>
                </a:lnTo>
                <a:lnTo>
                  <a:pt x="304" y="437"/>
                </a:lnTo>
                <a:lnTo>
                  <a:pt x="304" y="428"/>
                </a:lnTo>
                <a:lnTo>
                  <a:pt x="39" y="428"/>
                </a:lnTo>
                <a:lnTo>
                  <a:pt x="0" y="428"/>
                </a:lnTo>
                <a:close/>
                <a:moveTo>
                  <a:pt x="39" y="366"/>
                </a:moveTo>
                <a:lnTo>
                  <a:pt x="146" y="366"/>
                </a:lnTo>
                <a:lnTo>
                  <a:pt x="146" y="357"/>
                </a:lnTo>
                <a:lnTo>
                  <a:pt x="39" y="357"/>
                </a:lnTo>
                <a:lnTo>
                  <a:pt x="0" y="357"/>
                </a:lnTo>
                <a:lnTo>
                  <a:pt x="0" y="357"/>
                </a:lnTo>
                <a:lnTo>
                  <a:pt x="0" y="366"/>
                </a:lnTo>
                <a:lnTo>
                  <a:pt x="0" y="366"/>
                </a:lnTo>
                <a:lnTo>
                  <a:pt x="39" y="366"/>
                </a:lnTo>
                <a:close/>
                <a:moveTo>
                  <a:pt x="39" y="294"/>
                </a:moveTo>
                <a:lnTo>
                  <a:pt x="146" y="294"/>
                </a:lnTo>
                <a:lnTo>
                  <a:pt x="146" y="286"/>
                </a:lnTo>
                <a:lnTo>
                  <a:pt x="39" y="286"/>
                </a:lnTo>
                <a:lnTo>
                  <a:pt x="0" y="286"/>
                </a:lnTo>
                <a:lnTo>
                  <a:pt x="0" y="286"/>
                </a:lnTo>
                <a:lnTo>
                  <a:pt x="0" y="295"/>
                </a:lnTo>
                <a:lnTo>
                  <a:pt x="0" y="295"/>
                </a:lnTo>
                <a:lnTo>
                  <a:pt x="39" y="294"/>
                </a:lnTo>
                <a:close/>
                <a:moveTo>
                  <a:pt x="39" y="247"/>
                </a:moveTo>
                <a:lnTo>
                  <a:pt x="146" y="247"/>
                </a:lnTo>
                <a:lnTo>
                  <a:pt x="146" y="238"/>
                </a:lnTo>
                <a:lnTo>
                  <a:pt x="39" y="238"/>
                </a:lnTo>
                <a:lnTo>
                  <a:pt x="0" y="238"/>
                </a:lnTo>
                <a:lnTo>
                  <a:pt x="0" y="238"/>
                </a:lnTo>
                <a:lnTo>
                  <a:pt x="0" y="247"/>
                </a:lnTo>
                <a:lnTo>
                  <a:pt x="0" y="247"/>
                </a:lnTo>
                <a:lnTo>
                  <a:pt x="39" y="247"/>
                </a:lnTo>
                <a:close/>
                <a:moveTo>
                  <a:pt x="39" y="223"/>
                </a:moveTo>
                <a:lnTo>
                  <a:pt x="146" y="223"/>
                </a:lnTo>
                <a:lnTo>
                  <a:pt x="146" y="214"/>
                </a:lnTo>
                <a:lnTo>
                  <a:pt x="39" y="214"/>
                </a:lnTo>
                <a:lnTo>
                  <a:pt x="0" y="214"/>
                </a:lnTo>
                <a:lnTo>
                  <a:pt x="0" y="214"/>
                </a:lnTo>
                <a:lnTo>
                  <a:pt x="0" y="223"/>
                </a:lnTo>
                <a:lnTo>
                  <a:pt x="0" y="223"/>
                </a:lnTo>
                <a:lnTo>
                  <a:pt x="39" y="223"/>
                </a:lnTo>
                <a:close/>
                <a:moveTo>
                  <a:pt x="39" y="271"/>
                </a:moveTo>
                <a:lnTo>
                  <a:pt x="146" y="271"/>
                </a:lnTo>
                <a:lnTo>
                  <a:pt x="146" y="262"/>
                </a:lnTo>
                <a:lnTo>
                  <a:pt x="39" y="262"/>
                </a:lnTo>
                <a:lnTo>
                  <a:pt x="0" y="262"/>
                </a:lnTo>
                <a:lnTo>
                  <a:pt x="0" y="262"/>
                </a:lnTo>
                <a:lnTo>
                  <a:pt x="0" y="271"/>
                </a:lnTo>
                <a:lnTo>
                  <a:pt x="0" y="271"/>
                </a:lnTo>
                <a:lnTo>
                  <a:pt x="39" y="271"/>
                </a:lnTo>
                <a:close/>
                <a:moveTo>
                  <a:pt x="0" y="167"/>
                </a:moveTo>
                <a:lnTo>
                  <a:pt x="0" y="167"/>
                </a:lnTo>
                <a:lnTo>
                  <a:pt x="0" y="176"/>
                </a:lnTo>
                <a:lnTo>
                  <a:pt x="0" y="176"/>
                </a:lnTo>
                <a:lnTo>
                  <a:pt x="39" y="176"/>
                </a:lnTo>
                <a:lnTo>
                  <a:pt x="304" y="176"/>
                </a:lnTo>
                <a:lnTo>
                  <a:pt x="304" y="167"/>
                </a:lnTo>
                <a:lnTo>
                  <a:pt x="39" y="167"/>
                </a:lnTo>
                <a:lnTo>
                  <a:pt x="0" y="167"/>
                </a:lnTo>
                <a:close/>
                <a:moveTo>
                  <a:pt x="0" y="48"/>
                </a:moveTo>
                <a:lnTo>
                  <a:pt x="0" y="48"/>
                </a:lnTo>
                <a:lnTo>
                  <a:pt x="0" y="57"/>
                </a:lnTo>
                <a:lnTo>
                  <a:pt x="0" y="57"/>
                </a:lnTo>
                <a:lnTo>
                  <a:pt x="39" y="57"/>
                </a:lnTo>
                <a:lnTo>
                  <a:pt x="304" y="57"/>
                </a:lnTo>
                <a:lnTo>
                  <a:pt x="304" y="48"/>
                </a:lnTo>
                <a:lnTo>
                  <a:pt x="39" y="48"/>
                </a:lnTo>
                <a:lnTo>
                  <a:pt x="0" y="48"/>
                </a:lnTo>
                <a:close/>
                <a:moveTo>
                  <a:pt x="0" y="24"/>
                </a:moveTo>
                <a:lnTo>
                  <a:pt x="0" y="24"/>
                </a:lnTo>
                <a:lnTo>
                  <a:pt x="0" y="33"/>
                </a:lnTo>
                <a:lnTo>
                  <a:pt x="0" y="33"/>
                </a:lnTo>
                <a:lnTo>
                  <a:pt x="39" y="33"/>
                </a:lnTo>
                <a:lnTo>
                  <a:pt x="304" y="33"/>
                </a:lnTo>
                <a:lnTo>
                  <a:pt x="304" y="24"/>
                </a:lnTo>
                <a:lnTo>
                  <a:pt x="39" y="24"/>
                </a:lnTo>
                <a:lnTo>
                  <a:pt x="0" y="24"/>
                </a:lnTo>
                <a:close/>
                <a:moveTo>
                  <a:pt x="39" y="0"/>
                </a:moveTo>
                <a:lnTo>
                  <a:pt x="0" y="1"/>
                </a:lnTo>
                <a:lnTo>
                  <a:pt x="0" y="1"/>
                </a:lnTo>
                <a:lnTo>
                  <a:pt x="0" y="9"/>
                </a:lnTo>
                <a:lnTo>
                  <a:pt x="0" y="9"/>
                </a:lnTo>
                <a:lnTo>
                  <a:pt x="39" y="9"/>
                </a:lnTo>
                <a:lnTo>
                  <a:pt x="304" y="9"/>
                </a:lnTo>
                <a:lnTo>
                  <a:pt x="304" y="0"/>
                </a:lnTo>
                <a:lnTo>
                  <a:pt x="39" y="0"/>
                </a:lnTo>
                <a:close/>
                <a:moveTo>
                  <a:pt x="0" y="72"/>
                </a:moveTo>
                <a:lnTo>
                  <a:pt x="0" y="72"/>
                </a:lnTo>
                <a:lnTo>
                  <a:pt x="0" y="81"/>
                </a:lnTo>
                <a:lnTo>
                  <a:pt x="0" y="81"/>
                </a:lnTo>
                <a:lnTo>
                  <a:pt x="39" y="81"/>
                </a:lnTo>
                <a:lnTo>
                  <a:pt x="304" y="81"/>
                </a:lnTo>
                <a:lnTo>
                  <a:pt x="304" y="72"/>
                </a:lnTo>
                <a:lnTo>
                  <a:pt x="39" y="72"/>
                </a:lnTo>
                <a:lnTo>
                  <a:pt x="0" y="72"/>
                </a:lnTo>
                <a:close/>
                <a:moveTo>
                  <a:pt x="0" y="191"/>
                </a:moveTo>
                <a:lnTo>
                  <a:pt x="0" y="191"/>
                </a:lnTo>
                <a:lnTo>
                  <a:pt x="0" y="200"/>
                </a:lnTo>
                <a:lnTo>
                  <a:pt x="0" y="200"/>
                </a:lnTo>
                <a:lnTo>
                  <a:pt x="39" y="199"/>
                </a:lnTo>
                <a:lnTo>
                  <a:pt x="304" y="199"/>
                </a:lnTo>
                <a:lnTo>
                  <a:pt x="304" y="191"/>
                </a:lnTo>
                <a:lnTo>
                  <a:pt x="39" y="191"/>
                </a:lnTo>
                <a:lnTo>
                  <a:pt x="0" y="191"/>
                </a:lnTo>
                <a:close/>
                <a:moveTo>
                  <a:pt x="0" y="381"/>
                </a:moveTo>
                <a:lnTo>
                  <a:pt x="0" y="381"/>
                </a:lnTo>
                <a:lnTo>
                  <a:pt x="0" y="390"/>
                </a:lnTo>
                <a:lnTo>
                  <a:pt x="0" y="390"/>
                </a:lnTo>
                <a:lnTo>
                  <a:pt x="39" y="389"/>
                </a:lnTo>
                <a:lnTo>
                  <a:pt x="304" y="389"/>
                </a:lnTo>
                <a:lnTo>
                  <a:pt x="304" y="381"/>
                </a:lnTo>
                <a:lnTo>
                  <a:pt x="39" y="381"/>
                </a:lnTo>
                <a:lnTo>
                  <a:pt x="0" y="381"/>
                </a:lnTo>
                <a:close/>
                <a:moveTo>
                  <a:pt x="0" y="96"/>
                </a:moveTo>
                <a:lnTo>
                  <a:pt x="0" y="96"/>
                </a:lnTo>
                <a:lnTo>
                  <a:pt x="0" y="105"/>
                </a:lnTo>
                <a:lnTo>
                  <a:pt x="0" y="105"/>
                </a:lnTo>
                <a:lnTo>
                  <a:pt x="39" y="104"/>
                </a:lnTo>
                <a:lnTo>
                  <a:pt x="304" y="104"/>
                </a:lnTo>
                <a:lnTo>
                  <a:pt x="304" y="95"/>
                </a:lnTo>
                <a:lnTo>
                  <a:pt x="39" y="95"/>
                </a:lnTo>
                <a:lnTo>
                  <a:pt x="0" y="96"/>
                </a:lnTo>
                <a:close/>
                <a:moveTo>
                  <a:pt x="0" y="143"/>
                </a:moveTo>
                <a:lnTo>
                  <a:pt x="0" y="143"/>
                </a:lnTo>
                <a:lnTo>
                  <a:pt x="0" y="152"/>
                </a:lnTo>
                <a:lnTo>
                  <a:pt x="0" y="152"/>
                </a:lnTo>
                <a:lnTo>
                  <a:pt x="39" y="152"/>
                </a:lnTo>
                <a:lnTo>
                  <a:pt x="304" y="152"/>
                </a:lnTo>
                <a:lnTo>
                  <a:pt x="304" y="143"/>
                </a:lnTo>
                <a:lnTo>
                  <a:pt x="39" y="143"/>
                </a:lnTo>
                <a:lnTo>
                  <a:pt x="0" y="143"/>
                </a:lnTo>
                <a:close/>
                <a:moveTo>
                  <a:pt x="0" y="119"/>
                </a:moveTo>
                <a:lnTo>
                  <a:pt x="0" y="119"/>
                </a:lnTo>
                <a:lnTo>
                  <a:pt x="0" y="128"/>
                </a:lnTo>
                <a:lnTo>
                  <a:pt x="0" y="128"/>
                </a:lnTo>
                <a:lnTo>
                  <a:pt x="39" y="128"/>
                </a:lnTo>
                <a:lnTo>
                  <a:pt x="304" y="128"/>
                </a:lnTo>
                <a:lnTo>
                  <a:pt x="304" y="119"/>
                </a:lnTo>
                <a:lnTo>
                  <a:pt x="39" y="119"/>
                </a:lnTo>
                <a:lnTo>
                  <a:pt x="0" y="119"/>
                </a:lnTo>
                <a:close/>
              </a:path>
            </a:pathLst>
          </a:custGeom>
          <a:solidFill>
            <a:srgbClr val="FF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4" name="Rectangle 1844"/>
          <p:cNvSpPr>
            <a:spLocks noChangeArrowheads="1"/>
          </p:cNvSpPr>
          <p:nvPr userDrawn="1"/>
        </p:nvSpPr>
        <p:spPr bwMode="auto">
          <a:xfrm>
            <a:off x="3898901" y="3803650"/>
            <a:ext cx="223838" cy="236538"/>
          </a:xfrm>
          <a:prstGeom prst="rect">
            <a:avLst/>
          </a:prstGeom>
          <a:solidFill>
            <a:srgbClr val="C7E5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5" name="Freeform 1845"/>
          <p:cNvSpPr>
            <a:spLocks/>
          </p:cNvSpPr>
          <p:nvPr userDrawn="1"/>
        </p:nvSpPr>
        <p:spPr bwMode="auto">
          <a:xfrm>
            <a:off x="4378326" y="3482975"/>
            <a:ext cx="204788" cy="152400"/>
          </a:xfrm>
          <a:custGeom>
            <a:avLst/>
            <a:gdLst>
              <a:gd name="T0" fmla="*/ 113 w 129"/>
              <a:gd name="T1" fmla="*/ 96 h 96"/>
              <a:gd name="T2" fmla="*/ 0 w 129"/>
              <a:gd name="T3" fmla="*/ 22 h 96"/>
              <a:gd name="T4" fmla="*/ 14 w 129"/>
              <a:gd name="T5" fmla="*/ 0 h 96"/>
              <a:gd name="T6" fmla="*/ 129 w 129"/>
              <a:gd name="T7" fmla="*/ 75 h 96"/>
              <a:gd name="T8" fmla="*/ 128 w 129"/>
              <a:gd name="T9" fmla="*/ 77 h 96"/>
              <a:gd name="T10" fmla="*/ 113 w 129"/>
              <a:gd name="T11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" h="96">
                <a:moveTo>
                  <a:pt x="113" y="96"/>
                </a:moveTo>
                <a:cubicBezTo>
                  <a:pt x="75" y="71"/>
                  <a:pt x="37" y="47"/>
                  <a:pt x="0" y="22"/>
                </a:cubicBezTo>
                <a:cubicBezTo>
                  <a:pt x="4" y="15"/>
                  <a:pt x="9" y="7"/>
                  <a:pt x="14" y="0"/>
                </a:cubicBezTo>
                <a:cubicBezTo>
                  <a:pt x="52" y="25"/>
                  <a:pt x="92" y="50"/>
                  <a:pt x="129" y="75"/>
                </a:cubicBezTo>
                <a:cubicBezTo>
                  <a:pt x="129" y="76"/>
                  <a:pt x="128" y="76"/>
                  <a:pt x="128" y="77"/>
                </a:cubicBezTo>
                <a:cubicBezTo>
                  <a:pt x="123" y="84"/>
                  <a:pt x="118" y="90"/>
                  <a:pt x="113" y="96"/>
                </a:cubicBezTo>
                <a:close/>
              </a:path>
            </a:pathLst>
          </a:custGeom>
          <a:solidFill>
            <a:srgbClr val="1C31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6" name="Freeform 1846"/>
          <p:cNvSpPr>
            <a:spLocks/>
          </p:cNvSpPr>
          <p:nvPr userDrawn="1"/>
        </p:nvSpPr>
        <p:spPr bwMode="auto">
          <a:xfrm>
            <a:off x="4130676" y="3517900"/>
            <a:ext cx="309563" cy="404813"/>
          </a:xfrm>
          <a:custGeom>
            <a:avLst/>
            <a:gdLst>
              <a:gd name="T0" fmla="*/ 37 w 195"/>
              <a:gd name="T1" fmla="*/ 255 h 255"/>
              <a:gd name="T2" fmla="*/ 0 w 195"/>
              <a:gd name="T3" fmla="*/ 237 h 255"/>
              <a:gd name="T4" fmla="*/ 156 w 195"/>
              <a:gd name="T5" fmla="*/ 0 h 255"/>
              <a:gd name="T6" fmla="*/ 195 w 195"/>
              <a:gd name="T7" fmla="*/ 26 h 255"/>
              <a:gd name="T8" fmla="*/ 37 w 195"/>
              <a:gd name="T9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255">
                <a:moveTo>
                  <a:pt x="37" y="255"/>
                </a:moveTo>
                <a:cubicBezTo>
                  <a:pt x="25" y="248"/>
                  <a:pt x="12" y="242"/>
                  <a:pt x="0" y="237"/>
                </a:cubicBezTo>
                <a:cubicBezTo>
                  <a:pt x="16" y="213"/>
                  <a:pt x="115" y="65"/>
                  <a:pt x="156" y="0"/>
                </a:cubicBezTo>
                <a:cubicBezTo>
                  <a:pt x="169" y="9"/>
                  <a:pt x="182" y="17"/>
                  <a:pt x="195" y="26"/>
                </a:cubicBezTo>
                <a:cubicBezTo>
                  <a:pt x="165" y="70"/>
                  <a:pt x="67" y="211"/>
                  <a:pt x="37" y="255"/>
                </a:cubicBezTo>
                <a:close/>
              </a:path>
            </a:pathLst>
          </a:custGeom>
          <a:solidFill>
            <a:srgbClr val="88E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7" name="Freeform 1847"/>
          <p:cNvSpPr>
            <a:spLocks/>
          </p:cNvSpPr>
          <p:nvPr userDrawn="1"/>
        </p:nvSpPr>
        <p:spPr bwMode="auto">
          <a:xfrm>
            <a:off x="4251326" y="3598863"/>
            <a:ext cx="306388" cy="411163"/>
          </a:xfrm>
          <a:custGeom>
            <a:avLst/>
            <a:gdLst>
              <a:gd name="T0" fmla="*/ 30 w 193"/>
              <a:gd name="T1" fmla="*/ 259 h 259"/>
              <a:gd name="T2" fmla="*/ 0 w 193"/>
              <a:gd name="T3" fmla="*/ 231 h 259"/>
              <a:gd name="T4" fmla="*/ 157 w 193"/>
              <a:gd name="T5" fmla="*/ 0 h 259"/>
              <a:gd name="T6" fmla="*/ 193 w 193"/>
              <a:gd name="T7" fmla="*/ 23 h 259"/>
              <a:gd name="T8" fmla="*/ 30 w 193"/>
              <a:gd name="T9" fmla="*/ 25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259">
                <a:moveTo>
                  <a:pt x="30" y="259"/>
                </a:moveTo>
                <a:cubicBezTo>
                  <a:pt x="21" y="249"/>
                  <a:pt x="11" y="240"/>
                  <a:pt x="0" y="231"/>
                </a:cubicBezTo>
                <a:cubicBezTo>
                  <a:pt x="31" y="187"/>
                  <a:pt x="125" y="42"/>
                  <a:pt x="157" y="0"/>
                </a:cubicBezTo>
                <a:cubicBezTo>
                  <a:pt x="169" y="8"/>
                  <a:pt x="181" y="15"/>
                  <a:pt x="193" y="23"/>
                </a:cubicBezTo>
                <a:cubicBezTo>
                  <a:pt x="146" y="86"/>
                  <a:pt x="46" y="236"/>
                  <a:pt x="30" y="259"/>
                </a:cubicBezTo>
                <a:close/>
              </a:path>
            </a:pathLst>
          </a:custGeom>
          <a:solidFill>
            <a:srgbClr val="88E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8" name="Freeform 1848"/>
          <p:cNvSpPr>
            <a:spLocks/>
          </p:cNvSpPr>
          <p:nvPr userDrawn="1"/>
        </p:nvSpPr>
        <p:spPr bwMode="auto">
          <a:xfrm>
            <a:off x="4189413" y="3559175"/>
            <a:ext cx="311150" cy="406400"/>
          </a:xfrm>
          <a:custGeom>
            <a:avLst/>
            <a:gdLst>
              <a:gd name="T0" fmla="*/ 39 w 196"/>
              <a:gd name="T1" fmla="*/ 256 h 256"/>
              <a:gd name="T2" fmla="*/ 0 w 196"/>
              <a:gd name="T3" fmla="*/ 229 h 256"/>
              <a:gd name="T4" fmla="*/ 158 w 196"/>
              <a:gd name="T5" fmla="*/ 0 h 256"/>
              <a:gd name="T6" fmla="*/ 196 w 196"/>
              <a:gd name="T7" fmla="*/ 25 h 256"/>
              <a:gd name="T8" fmla="*/ 39 w 196"/>
              <a:gd name="T9" fmla="*/ 25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256">
                <a:moveTo>
                  <a:pt x="39" y="256"/>
                </a:moveTo>
                <a:cubicBezTo>
                  <a:pt x="27" y="246"/>
                  <a:pt x="14" y="237"/>
                  <a:pt x="0" y="229"/>
                </a:cubicBezTo>
                <a:cubicBezTo>
                  <a:pt x="30" y="185"/>
                  <a:pt x="128" y="44"/>
                  <a:pt x="158" y="0"/>
                </a:cubicBezTo>
                <a:cubicBezTo>
                  <a:pt x="171" y="8"/>
                  <a:pt x="184" y="17"/>
                  <a:pt x="196" y="25"/>
                </a:cubicBezTo>
                <a:cubicBezTo>
                  <a:pt x="164" y="67"/>
                  <a:pt x="70" y="212"/>
                  <a:pt x="39" y="256"/>
                </a:cubicBezTo>
                <a:close/>
              </a:path>
            </a:pathLst>
          </a:custGeom>
          <a:solidFill>
            <a:srgbClr val="57C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9" name="Freeform 1849"/>
          <p:cNvSpPr>
            <a:spLocks/>
          </p:cNvSpPr>
          <p:nvPr userDrawn="1"/>
        </p:nvSpPr>
        <p:spPr bwMode="auto">
          <a:xfrm>
            <a:off x="4105276" y="4032250"/>
            <a:ext cx="77788" cy="65088"/>
          </a:xfrm>
          <a:custGeom>
            <a:avLst/>
            <a:gdLst>
              <a:gd name="T0" fmla="*/ 49 w 49"/>
              <a:gd name="T1" fmla="*/ 31 h 41"/>
              <a:gd name="T2" fmla="*/ 9 w 49"/>
              <a:gd name="T3" fmla="*/ 37 h 41"/>
              <a:gd name="T4" fmla="*/ 0 w 49"/>
              <a:gd name="T5" fmla="*/ 0 h 41"/>
              <a:gd name="T6" fmla="*/ 49 w 49"/>
              <a:gd name="T7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41">
                <a:moveTo>
                  <a:pt x="49" y="31"/>
                </a:moveTo>
                <a:cubicBezTo>
                  <a:pt x="31" y="38"/>
                  <a:pt x="14" y="41"/>
                  <a:pt x="9" y="37"/>
                </a:cubicBezTo>
                <a:cubicBezTo>
                  <a:pt x="3" y="33"/>
                  <a:pt x="0" y="19"/>
                  <a:pt x="0" y="0"/>
                </a:cubicBezTo>
                <a:cubicBezTo>
                  <a:pt x="19" y="5"/>
                  <a:pt x="37" y="15"/>
                  <a:pt x="49" y="31"/>
                </a:cubicBezTo>
                <a:close/>
              </a:path>
            </a:pathLst>
          </a:custGeom>
          <a:solidFill>
            <a:srgbClr val="1C31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0" name="Freeform 1850"/>
          <p:cNvSpPr>
            <a:spLocks/>
          </p:cNvSpPr>
          <p:nvPr userDrawn="1"/>
        </p:nvSpPr>
        <p:spPr bwMode="auto">
          <a:xfrm>
            <a:off x="4103688" y="3894138"/>
            <a:ext cx="195263" cy="187325"/>
          </a:xfrm>
          <a:custGeom>
            <a:avLst/>
            <a:gdLst>
              <a:gd name="T0" fmla="*/ 50 w 123"/>
              <a:gd name="T1" fmla="*/ 118 h 118"/>
              <a:gd name="T2" fmla="*/ 1 w 123"/>
              <a:gd name="T3" fmla="*/ 87 h 118"/>
              <a:gd name="T4" fmla="*/ 16 w 123"/>
              <a:gd name="T5" fmla="*/ 1 h 118"/>
              <a:gd name="T6" fmla="*/ 17 w 123"/>
              <a:gd name="T7" fmla="*/ 0 h 118"/>
              <a:gd name="T8" fmla="*/ 123 w 123"/>
              <a:gd name="T9" fmla="*/ 73 h 118"/>
              <a:gd name="T10" fmla="*/ 123 w 123"/>
              <a:gd name="T11" fmla="*/ 74 h 118"/>
              <a:gd name="T12" fmla="*/ 50 w 123"/>
              <a:gd name="T13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118">
                <a:moveTo>
                  <a:pt x="50" y="118"/>
                </a:moveTo>
                <a:cubicBezTo>
                  <a:pt x="38" y="102"/>
                  <a:pt x="20" y="92"/>
                  <a:pt x="1" y="87"/>
                </a:cubicBezTo>
                <a:cubicBezTo>
                  <a:pt x="0" y="57"/>
                  <a:pt x="5" y="17"/>
                  <a:pt x="16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57" y="16"/>
                  <a:pt x="94" y="41"/>
                  <a:pt x="123" y="73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12" y="89"/>
                  <a:pt x="78" y="108"/>
                  <a:pt x="50" y="1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1" name="Freeform 1851"/>
          <p:cNvSpPr>
            <a:spLocks/>
          </p:cNvSpPr>
          <p:nvPr userDrawn="1"/>
        </p:nvSpPr>
        <p:spPr bwMode="auto">
          <a:xfrm>
            <a:off x="4400551" y="3436938"/>
            <a:ext cx="207963" cy="165100"/>
          </a:xfrm>
          <a:custGeom>
            <a:avLst/>
            <a:gdLst>
              <a:gd name="T0" fmla="*/ 115 w 131"/>
              <a:gd name="T1" fmla="*/ 104 h 104"/>
              <a:gd name="T2" fmla="*/ 0 w 131"/>
              <a:gd name="T3" fmla="*/ 29 h 104"/>
              <a:gd name="T4" fmla="*/ 0 w 131"/>
              <a:gd name="T5" fmla="*/ 28 h 104"/>
              <a:gd name="T6" fmla="*/ 21 w 131"/>
              <a:gd name="T7" fmla="*/ 0 h 104"/>
              <a:gd name="T8" fmla="*/ 131 w 131"/>
              <a:gd name="T9" fmla="*/ 79 h 104"/>
              <a:gd name="T10" fmla="*/ 115 w 131"/>
              <a:gd name="T11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04">
                <a:moveTo>
                  <a:pt x="115" y="104"/>
                </a:moveTo>
                <a:cubicBezTo>
                  <a:pt x="78" y="79"/>
                  <a:pt x="38" y="54"/>
                  <a:pt x="0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7" y="17"/>
                  <a:pt x="14" y="8"/>
                  <a:pt x="21" y="0"/>
                </a:cubicBezTo>
                <a:cubicBezTo>
                  <a:pt x="58" y="27"/>
                  <a:pt x="95" y="52"/>
                  <a:pt x="131" y="79"/>
                </a:cubicBezTo>
                <a:cubicBezTo>
                  <a:pt x="127" y="87"/>
                  <a:pt x="122" y="95"/>
                  <a:pt x="115" y="104"/>
                </a:cubicBezTo>
                <a:close/>
              </a:path>
            </a:pathLst>
          </a:custGeom>
          <a:solidFill>
            <a:srgbClr val="3C52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2" name="Freeform 1852"/>
          <p:cNvSpPr>
            <a:spLocks/>
          </p:cNvSpPr>
          <p:nvPr userDrawn="1"/>
        </p:nvSpPr>
        <p:spPr bwMode="auto">
          <a:xfrm>
            <a:off x="4433888" y="3368675"/>
            <a:ext cx="219075" cy="193675"/>
          </a:xfrm>
          <a:custGeom>
            <a:avLst/>
            <a:gdLst>
              <a:gd name="T0" fmla="*/ 0 w 138"/>
              <a:gd name="T1" fmla="*/ 43 h 122"/>
              <a:gd name="T2" fmla="*/ 93 w 138"/>
              <a:gd name="T3" fmla="*/ 28 h 122"/>
              <a:gd name="T4" fmla="*/ 110 w 138"/>
              <a:gd name="T5" fmla="*/ 122 h 122"/>
              <a:gd name="T6" fmla="*/ 0 w 138"/>
              <a:gd name="T7" fmla="*/ 4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" h="122">
                <a:moveTo>
                  <a:pt x="0" y="43"/>
                </a:moveTo>
                <a:cubicBezTo>
                  <a:pt x="40" y="0"/>
                  <a:pt x="75" y="15"/>
                  <a:pt x="93" y="28"/>
                </a:cubicBezTo>
                <a:cubicBezTo>
                  <a:pt x="111" y="40"/>
                  <a:pt x="138" y="68"/>
                  <a:pt x="110" y="122"/>
                </a:cubicBezTo>
                <a:cubicBezTo>
                  <a:pt x="74" y="95"/>
                  <a:pt x="37" y="70"/>
                  <a:pt x="0" y="43"/>
                </a:cubicBezTo>
                <a:close/>
              </a:path>
            </a:pathLst>
          </a:custGeom>
          <a:solidFill>
            <a:srgbClr val="FED5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877" name="Picture 185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6" y="4327525"/>
            <a:ext cx="200025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8" name="Picture 185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613" y="4291013"/>
            <a:ext cx="223838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9" name="Picture 185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8" y="4291013"/>
            <a:ext cx="119063" cy="4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80" name="Picture 1856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6" y="4327525"/>
            <a:ext cx="200025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3" name="Rectangle 1857"/>
          <p:cNvSpPr>
            <a:spLocks noChangeArrowheads="1"/>
          </p:cNvSpPr>
          <p:nvPr userDrawn="1"/>
        </p:nvSpPr>
        <p:spPr bwMode="auto">
          <a:xfrm>
            <a:off x="2595563" y="3971925"/>
            <a:ext cx="4763" cy="325438"/>
          </a:xfrm>
          <a:prstGeom prst="rect">
            <a:avLst/>
          </a:pr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4" name="Rectangle 1858"/>
          <p:cNvSpPr>
            <a:spLocks noChangeArrowheads="1"/>
          </p:cNvSpPr>
          <p:nvPr userDrawn="1"/>
        </p:nvSpPr>
        <p:spPr bwMode="auto">
          <a:xfrm>
            <a:off x="2595563" y="3971925"/>
            <a:ext cx="4763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5" name="Freeform 1859"/>
          <p:cNvSpPr>
            <a:spLocks/>
          </p:cNvSpPr>
          <p:nvPr userDrawn="1"/>
        </p:nvSpPr>
        <p:spPr bwMode="auto">
          <a:xfrm>
            <a:off x="2478088" y="4117975"/>
            <a:ext cx="120650" cy="77788"/>
          </a:xfrm>
          <a:custGeom>
            <a:avLst/>
            <a:gdLst>
              <a:gd name="T0" fmla="*/ 41 w 76"/>
              <a:gd name="T1" fmla="*/ 0 h 49"/>
              <a:gd name="T2" fmla="*/ 76 w 76"/>
              <a:gd name="T3" fmla="*/ 24 h 49"/>
              <a:gd name="T4" fmla="*/ 41 w 76"/>
              <a:gd name="T5" fmla="*/ 49 h 49"/>
              <a:gd name="T6" fmla="*/ 0 w 76"/>
              <a:gd name="T7" fmla="*/ 24 h 49"/>
              <a:gd name="T8" fmla="*/ 41 w 76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49">
                <a:moveTo>
                  <a:pt x="41" y="0"/>
                </a:moveTo>
                <a:cubicBezTo>
                  <a:pt x="71" y="0"/>
                  <a:pt x="76" y="24"/>
                  <a:pt x="76" y="24"/>
                </a:cubicBezTo>
                <a:cubicBezTo>
                  <a:pt x="76" y="24"/>
                  <a:pt x="71" y="49"/>
                  <a:pt x="41" y="49"/>
                </a:cubicBezTo>
                <a:cubicBezTo>
                  <a:pt x="20" y="49"/>
                  <a:pt x="0" y="24"/>
                  <a:pt x="0" y="24"/>
                </a:cubicBezTo>
                <a:cubicBezTo>
                  <a:pt x="0" y="24"/>
                  <a:pt x="20" y="0"/>
                  <a:pt x="41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6" name="Freeform 1860"/>
          <p:cNvSpPr>
            <a:spLocks/>
          </p:cNvSpPr>
          <p:nvPr userDrawn="1"/>
        </p:nvSpPr>
        <p:spPr bwMode="auto">
          <a:xfrm>
            <a:off x="2478088" y="4138613"/>
            <a:ext cx="120650" cy="57150"/>
          </a:xfrm>
          <a:custGeom>
            <a:avLst/>
            <a:gdLst>
              <a:gd name="T0" fmla="*/ 41 w 76"/>
              <a:gd name="T1" fmla="*/ 36 h 36"/>
              <a:gd name="T2" fmla="*/ 76 w 76"/>
              <a:gd name="T3" fmla="*/ 11 h 36"/>
              <a:gd name="T4" fmla="*/ 0 w 76"/>
              <a:gd name="T5" fmla="*/ 11 h 36"/>
              <a:gd name="T6" fmla="*/ 41 w 76"/>
              <a:gd name="T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36">
                <a:moveTo>
                  <a:pt x="41" y="36"/>
                </a:moveTo>
                <a:cubicBezTo>
                  <a:pt x="71" y="36"/>
                  <a:pt x="76" y="11"/>
                  <a:pt x="76" y="11"/>
                </a:cubicBezTo>
                <a:cubicBezTo>
                  <a:pt x="45" y="0"/>
                  <a:pt x="30" y="22"/>
                  <a:pt x="0" y="11"/>
                </a:cubicBezTo>
                <a:cubicBezTo>
                  <a:pt x="0" y="11"/>
                  <a:pt x="20" y="36"/>
                  <a:pt x="41" y="36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7" name="Freeform 1861"/>
          <p:cNvSpPr>
            <a:spLocks/>
          </p:cNvSpPr>
          <p:nvPr userDrawn="1"/>
        </p:nvSpPr>
        <p:spPr bwMode="auto">
          <a:xfrm>
            <a:off x="2497138" y="4038600"/>
            <a:ext cx="101600" cy="65088"/>
          </a:xfrm>
          <a:custGeom>
            <a:avLst/>
            <a:gdLst>
              <a:gd name="T0" fmla="*/ 35 w 64"/>
              <a:gd name="T1" fmla="*/ 0 h 41"/>
              <a:gd name="T2" fmla="*/ 64 w 64"/>
              <a:gd name="T3" fmla="*/ 20 h 41"/>
              <a:gd name="T4" fmla="*/ 35 w 64"/>
              <a:gd name="T5" fmla="*/ 41 h 41"/>
              <a:gd name="T6" fmla="*/ 0 w 64"/>
              <a:gd name="T7" fmla="*/ 20 h 41"/>
              <a:gd name="T8" fmla="*/ 35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35" y="0"/>
                </a:moveTo>
                <a:cubicBezTo>
                  <a:pt x="59" y="0"/>
                  <a:pt x="64" y="20"/>
                  <a:pt x="64" y="20"/>
                </a:cubicBezTo>
                <a:cubicBezTo>
                  <a:pt x="64" y="20"/>
                  <a:pt x="59" y="41"/>
                  <a:pt x="35" y="41"/>
                </a:cubicBezTo>
                <a:cubicBezTo>
                  <a:pt x="17" y="41"/>
                  <a:pt x="0" y="20"/>
                  <a:pt x="0" y="20"/>
                </a:cubicBezTo>
                <a:cubicBezTo>
                  <a:pt x="0" y="20"/>
                  <a:pt x="17" y="0"/>
                  <a:pt x="35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8" name="Freeform 1862"/>
          <p:cNvSpPr>
            <a:spLocks/>
          </p:cNvSpPr>
          <p:nvPr userDrawn="1"/>
        </p:nvSpPr>
        <p:spPr bwMode="auto">
          <a:xfrm>
            <a:off x="2497138" y="4056063"/>
            <a:ext cx="101600" cy="47625"/>
          </a:xfrm>
          <a:custGeom>
            <a:avLst/>
            <a:gdLst>
              <a:gd name="T0" fmla="*/ 35 w 64"/>
              <a:gd name="T1" fmla="*/ 30 h 30"/>
              <a:gd name="T2" fmla="*/ 64 w 64"/>
              <a:gd name="T3" fmla="*/ 9 h 30"/>
              <a:gd name="T4" fmla="*/ 0 w 64"/>
              <a:gd name="T5" fmla="*/ 9 h 30"/>
              <a:gd name="T6" fmla="*/ 35 w 64"/>
              <a:gd name="T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30">
                <a:moveTo>
                  <a:pt x="35" y="30"/>
                </a:moveTo>
                <a:cubicBezTo>
                  <a:pt x="59" y="30"/>
                  <a:pt x="64" y="9"/>
                  <a:pt x="64" y="9"/>
                </a:cubicBezTo>
                <a:cubicBezTo>
                  <a:pt x="38" y="0"/>
                  <a:pt x="25" y="19"/>
                  <a:pt x="0" y="9"/>
                </a:cubicBezTo>
                <a:cubicBezTo>
                  <a:pt x="0" y="9"/>
                  <a:pt x="17" y="30"/>
                  <a:pt x="35" y="30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9" name="Freeform 1863"/>
          <p:cNvSpPr>
            <a:spLocks/>
          </p:cNvSpPr>
          <p:nvPr userDrawn="1"/>
        </p:nvSpPr>
        <p:spPr bwMode="auto">
          <a:xfrm>
            <a:off x="2598738" y="4117975"/>
            <a:ext cx="120650" cy="77788"/>
          </a:xfrm>
          <a:custGeom>
            <a:avLst/>
            <a:gdLst>
              <a:gd name="T0" fmla="*/ 35 w 76"/>
              <a:gd name="T1" fmla="*/ 0 h 49"/>
              <a:gd name="T2" fmla="*/ 0 w 76"/>
              <a:gd name="T3" fmla="*/ 24 h 49"/>
              <a:gd name="T4" fmla="*/ 35 w 76"/>
              <a:gd name="T5" fmla="*/ 49 h 49"/>
              <a:gd name="T6" fmla="*/ 76 w 76"/>
              <a:gd name="T7" fmla="*/ 24 h 49"/>
              <a:gd name="T8" fmla="*/ 35 w 76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49">
                <a:moveTo>
                  <a:pt x="35" y="0"/>
                </a:moveTo>
                <a:cubicBezTo>
                  <a:pt x="5" y="0"/>
                  <a:pt x="0" y="24"/>
                  <a:pt x="0" y="24"/>
                </a:cubicBezTo>
                <a:cubicBezTo>
                  <a:pt x="0" y="24"/>
                  <a:pt x="5" y="49"/>
                  <a:pt x="35" y="49"/>
                </a:cubicBezTo>
                <a:cubicBezTo>
                  <a:pt x="56" y="49"/>
                  <a:pt x="76" y="24"/>
                  <a:pt x="76" y="24"/>
                </a:cubicBezTo>
                <a:cubicBezTo>
                  <a:pt x="76" y="24"/>
                  <a:pt x="56" y="0"/>
                  <a:pt x="35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0" name="Freeform 1864"/>
          <p:cNvSpPr>
            <a:spLocks/>
          </p:cNvSpPr>
          <p:nvPr userDrawn="1"/>
        </p:nvSpPr>
        <p:spPr bwMode="auto">
          <a:xfrm>
            <a:off x="2598738" y="4138613"/>
            <a:ext cx="120650" cy="57150"/>
          </a:xfrm>
          <a:custGeom>
            <a:avLst/>
            <a:gdLst>
              <a:gd name="T0" fmla="*/ 35 w 76"/>
              <a:gd name="T1" fmla="*/ 36 h 36"/>
              <a:gd name="T2" fmla="*/ 0 w 76"/>
              <a:gd name="T3" fmla="*/ 11 h 36"/>
              <a:gd name="T4" fmla="*/ 76 w 76"/>
              <a:gd name="T5" fmla="*/ 11 h 36"/>
              <a:gd name="T6" fmla="*/ 35 w 76"/>
              <a:gd name="T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36">
                <a:moveTo>
                  <a:pt x="35" y="36"/>
                </a:moveTo>
                <a:cubicBezTo>
                  <a:pt x="5" y="36"/>
                  <a:pt x="0" y="11"/>
                  <a:pt x="0" y="11"/>
                </a:cubicBezTo>
                <a:cubicBezTo>
                  <a:pt x="30" y="0"/>
                  <a:pt x="46" y="22"/>
                  <a:pt x="76" y="11"/>
                </a:cubicBezTo>
                <a:cubicBezTo>
                  <a:pt x="76" y="11"/>
                  <a:pt x="56" y="36"/>
                  <a:pt x="35" y="36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1" name="Freeform 1865"/>
          <p:cNvSpPr>
            <a:spLocks/>
          </p:cNvSpPr>
          <p:nvPr userDrawn="1"/>
        </p:nvSpPr>
        <p:spPr bwMode="auto">
          <a:xfrm>
            <a:off x="2598738" y="4038600"/>
            <a:ext cx="101600" cy="65088"/>
          </a:xfrm>
          <a:custGeom>
            <a:avLst/>
            <a:gdLst>
              <a:gd name="T0" fmla="*/ 29 w 64"/>
              <a:gd name="T1" fmla="*/ 0 h 41"/>
              <a:gd name="T2" fmla="*/ 0 w 64"/>
              <a:gd name="T3" fmla="*/ 20 h 41"/>
              <a:gd name="T4" fmla="*/ 29 w 64"/>
              <a:gd name="T5" fmla="*/ 41 h 41"/>
              <a:gd name="T6" fmla="*/ 64 w 64"/>
              <a:gd name="T7" fmla="*/ 20 h 41"/>
              <a:gd name="T8" fmla="*/ 29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29" y="0"/>
                </a:moveTo>
                <a:cubicBezTo>
                  <a:pt x="4" y="0"/>
                  <a:pt x="0" y="20"/>
                  <a:pt x="0" y="20"/>
                </a:cubicBezTo>
                <a:cubicBezTo>
                  <a:pt x="0" y="20"/>
                  <a:pt x="4" y="41"/>
                  <a:pt x="29" y="41"/>
                </a:cubicBezTo>
                <a:cubicBezTo>
                  <a:pt x="47" y="41"/>
                  <a:pt x="64" y="20"/>
                  <a:pt x="64" y="20"/>
                </a:cubicBezTo>
                <a:cubicBezTo>
                  <a:pt x="64" y="20"/>
                  <a:pt x="47" y="0"/>
                  <a:pt x="29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2" name="Freeform 1866"/>
          <p:cNvSpPr>
            <a:spLocks/>
          </p:cNvSpPr>
          <p:nvPr userDrawn="1"/>
        </p:nvSpPr>
        <p:spPr bwMode="auto">
          <a:xfrm>
            <a:off x="2598738" y="4056063"/>
            <a:ext cx="101600" cy="47625"/>
          </a:xfrm>
          <a:custGeom>
            <a:avLst/>
            <a:gdLst>
              <a:gd name="T0" fmla="*/ 29 w 64"/>
              <a:gd name="T1" fmla="*/ 30 h 30"/>
              <a:gd name="T2" fmla="*/ 0 w 64"/>
              <a:gd name="T3" fmla="*/ 9 h 30"/>
              <a:gd name="T4" fmla="*/ 64 w 64"/>
              <a:gd name="T5" fmla="*/ 9 h 30"/>
              <a:gd name="T6" fmla="*/ 29 w 64"/>
              <a:gd name="T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30">
                <a:moveTo>
                  <a:pt x="29" y="30"/>
                </a:moveTo>
                <a:cubicBezTo>
                  <a:pt x="4" y="30"/>
                  <a:pt x="0" y="9"/>
                  <a:pt x="0" y="9"/>
                </a:cubicBezTo>
                <a:cubicBezTo>
                  <a:pt x="25" y="0"/>
                  <a:pt x="38" y="19"/>
                  <a:pt x="64" y="9"/>
                </a:cubicBezTo>
                <a:cubicBezTo>
                  <a:pt x="64" y="9"/>
                  <a:pt x="47" y="30"/>
                  <a:pt x="29" y="30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3" name="Freeform 1867"/>
          <p:cNvSpPr>
            <a:spLocks/>
          </p:cNvSpPr>
          <p:nvPr userDrawn="1"/>
        </p:nvSpPr>
        <p:spPr bwMode="auto">
          <a:xfrm>
            <a:off x="2497138" y="4211638"/>
            <a:ext cx="101600" cy="65088"/>
          </a:xfrm>
          <a:custGeom>
            <a:avLst/>
            <a:gdLst>
              <a:gd name="T0" fmla="*/ 35 w 64"/>
              <a:gd name="T1" fmla="*/ 0 h 41"/>
              <a:gd name="T2" fmla="*/ 64 w 64"/>
              <a:gd name="T3" fmla="*/ 21 h 41"/>
              <a:gd name="T4" fmla="*/ 35 w 64"/>
              <a:gd name="T5" fmla="*/ 41 h 41"/>
              <a:gd name="T6" fmla="*/ 0 w 64"/>
              <a:gd name="T7" fmla="*/ 21 h 41"/>
              <a:gd name="T8" fmla="*/ 35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35" y="0"/>
                </a:moveTo>
                <a:cubicBezTo>
                  <a:pt x="59" y="0"/>
                  <a:pt x="64" y="21"/>
                  <a:pt x="64" y="21"/>
                </a:cubicBezTo>
                <a:cubicBezTo>
                  <a:pt x="64" y="21"/>
                  <a:pt x="59" y="41"/>
                  <a:pt x="35" y="41"/>
                </a:cubicBezTo>
                <a:cubicBezTo>
                  <a:pt x="17" y="41"/>
                  <a:pt x="0" y="21"/>
                  <a:pt x="0" y="21"/>
                </a:cubicBezTo>
                <a:cubicBezTo>
                  <a:pt x="0" y="21"/>
                  <a:pt x="17" y="0"/>
                  <a:pt x="35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4" name="Freeform 1868"/>
          <p:cNvSpPr>
            <a:spLocks/>
          </p:cNvSpPr>
          <p:nvPr userDrawn="1"/>
        </p:nvSpPr>
        <p:spPr bwMode="auto">
          <a:xfrm>
            <a:off x="2497138" y="4229100"/>
            <a:ext cx="101600" cy="47625"/>
          </a:xfrm>
          <a:custGeom>
            <a:avLst/>
            <a:gdLst>
              <a:gd name="T0" fmla="*/ 35 w 64"/>
              <a:gd name="T1" fmla="*/ 30 h 30"/>
              <a:gd name="T2" fmla="*/ 64 w 64"/>
              <a:gd name="T3" fmla="*/ 10 h 30"/>
              <a:gd name="T4" fmla="*/ 0 w 64"/>
              <a:gd name="T5" fmla="*/ 10 h 30"/>
              <a:gd name="T6" fmla="*/ 35 w 64"/>
              <a:gd name="T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30">
                <a:moveTo>
                  <a:pt x="35" y="30"/>
                </a:moveTo>
                <a:cubicBezTo>
                  <a:pt x="59" y="30"/>
                  <a:pt x="64" y="10"/>
                  <a:pt x="64" y="10"/>
                </a:cubicBezTo>
                <a:cubicBezTo>
                  <a:pt x="38" y="0"/>
                  <a:pt x="25" y="19"/>
                  <a:pt x="0" y="10"/>
                </a:cubicBezTo>
                <a:cubicBezTo>
                  <a:pt x="0" y="10"/>
                  <a:pt x="17" y="30"/>
                  <a:pt x="35" y="30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5" name="Freeform 1869"/>
          <p:cNvSpPr>
            <a:spLocks/>
          </p:cNvSpPr>
          <p:nvPr userDrawn="1"/>
        </p:nvSpPr>
        <p:spPr bwMode="auto">
          <a:xfrm>
            <a:off x="2598738" y="4211638"/>
            <a:ext cx="101600" cy="65088"/>
          </a:xfrm>
          <a:custGeom>
            <a:avLst/>
            <a:gdLst>
              <a:gd name="T0" fmla="*/ 29 w 64"/>
              <a:gd name="T1" fmla="*/ 0 h 41"/>
              <a:gd name="T2" fmla="*/ 0 w 64"/>
              <a:gd name="T3" fmla="*/ 21 h 41"/>
              <a:gd name="T4" fmla="*/ 29 w 64"/>
              <a:gd name="T5" fmla="*/ 41 h 41"/>
              <a:gd name="T6" fmla="*/ 64 w 64"/>
              <a:gd name="T7" fmla="*/ 21 h 41"/>
              <a:gd name="T8" fmla="*/ 29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29" y="0"/>
                </a:moveTo>
                <a:cubicBezTo>
                  <a:pt x="4" y="0"/>
                  <a:pt x="0" y="21"/>
                  <a:pt x="0" y="21"/>
                </a:cubicBezTo>
                <a:cubicBezTo>
                  <a:pt x="0" y="21"/>
                  <a:pt x="4" y="41"/>
                  <a:pt x="29" y="41"/>
                </a:cubicBezTo>
                <a:cubicBezTo>
                  <a:pt x="47" y="41"/>
                  <a:pt x="64" y="21"/>
                  <a:pt x="64" y="21"/>
                </a:cubicBezTo>
                <a:cubicBezTo>
                  <a:pt x="64" y="21"/>
                  <a:pt x="47" y="0"/>
                  <a:pt x="29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6" name="Freeform 1870"/>
          <p:cNvSpPr>
            <a:spLocks/>
          </p:cNvSpPr>
          <p:nvPr userDrawn="1"/>
        </p:nvSpPr>
        <p:spPr bwMode="auto">
          <a:xfrm>
            <a:off x="2598738" y="4229100"/>
            <a:ext cx="101600" cy="47625"/>
          </a:xfrm>
          <a:custGeom>
            <a:avLst/>
            <a:gdLst>
              <a:gd name="T0" fmla="*/ 29 w 64"/>
              <a:gd name="T1" fmla="*/ 30 h 30"/>
              <a:gd name="T2" fmla="*/ 0 w 64"/>
              <a:gd name="T3" fmla="*/ 10 h 30"/>
              <a:gd name="T4" fmla="*/ 64 w 64"/>
              <a:gd name="T5" fmla="*/ 10 h 30"/>
              <a:gd name="T6" fmla="*/ 29 w 64"/>
              <a:gd name="T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30">
                <a:moveTo>
                  <a:pt x="29" y="30"/>
                </a:moveTo>
                <a:cubicBezTo>
                  <a:pt x="4" y="30"/>
                  <a:pt x="0" y="10"/>
                  <a:pt x="0" y="10"/>
                </a:cubicBezTo>
                <a:cubicBezTo>
                  <a:pt x="25" y="0"/>
                  <a:pt x="38" y="19"/>
                  <a:pt x="64" y="10"/>
                </a:cubicBezTo>
                <a:cubicBezTo>
                  <a:pt x="64" y="10"/>
                  <a:pt x="47" y="30"/>
                  <a:pt x="29" y="30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7" name="Freeform 1871"/>
          <p:cNvSpPr>
            <a:spLocks noEditPoints="1"/>
          </p:cNvSpPr>
          <p:nvPr userDrawn="1"/>
        </p:nvSpPr>
        <p:spPr bwMode="auto">
          <a:xfrm>
            <a:off x="2532063" y="3903663"/>
            <a:ext cx="131763" cy="131763"/>
          </a:xfrm>
          <a:custGeom>
            <a:avLst/>
            <a:gdLst>
              <a:gd name="T0" fmla="*/ 75 w 83"/>
              <a:gd name="T1" fmla="*/ 42 h 83"/>
              <a:gd name="T2" fmla="*/ 53 w 83"/>
              <a:gd name="T3" fmla="*/ 42 h 83"/>
              <a:gd name="T4" fmla="*/ 75 w 83"/>
              <a:gd name="T5" fmla="*/ 41 h 83"/>
              <a:gd name="T6" fmla="*/ 82 w 83"/>
              <a:gd name="T7" fmla="*/ 29 h 83"/>
              <a:gd name="T8" fmla="*/ 69 w 83"/>
              <a:gd name="T9" fmla="*/ 22 h 83"/>
              <a:gd name="T10" fmla="*/ 51 w 83"/>
              <a:gd name="T11" fmla="*/ 35 h 83"/>
              <a:gd name="T12" fmla="*/ 69 w 83"/>
              <a:gd name="T13" fmla="*/ 21 h 83"/>
              <a:gd name="T14" fmla="*/ 67 w 83"/>
              <a:gd name="T15" fmla="*/ 8 h 83"/>
              <a:gd name="T16" fmla="*/ 53 w 83"/>
              <a:gd name="T17" fmla="*/ 10 h 83"/>
              <a:gd name="T18" fmla="*/ 45 w 83"/>
              <a:gd name="T19" fmla="*/ 31 h 83"/>
              <a:gd name="T20" fmla="*/ 52 w 83"/>
              <a:gd name="T21" fmla="*/ 9 h 83"/>
              <a:gd name="T22" fmla="*/ 42 w 83"/>
              <a:gd name="T23" fmla="*/ 0 h 83"/>
              <a:gd name="T24" fmla="*/ 32 w 83"/>
              <a:gd name="T25" fmla="*/ 9 h 83"/>
              <a:gd name="T26" fmla="*/ 39 w 83"/>
              <a:gd name="T27" fmla="*/ 31 h 83"/>
              <a:gd name="T28" fmla="*/ 31 w 83"/>
              <a:gd name="T29" fmla="*/ 10 h 83"/>
              <a:gd name="T30" fmla="*/ 17 w 83"/>
              <a:gd name="T31" fmla="*/ 8 h 83"/>
              <a:gd name="T32" fmla="*/ 15 w 83"/>
              <a:gd name="T33" fmla="*/ 21 h 83"/>
              <a:gd name="T34" fmla="*/ 33 w 83"/>
              <a:gd name="T35" fmla="*/ 35 h 83"/>
              <a:gd name="T36" fmla="*/ 14 w 83"/>
              <a:gd name="T37" fmla="*/ 22 h 83"/>
              <a:gd name="T38" fmla="*/ 2 w 83"/>
              <a:gd name="T39" fmla="*/ 29 h 83"/>
              <a:gd name="T40" fmla="*/ 8 w 83"/>
              <a:gd name="T41" fmla="*/ 41 h 83"/>
              <a:gd name="T42" fmla="*/ 31 w 83"/>
              <a:gd name="T43" fmla="*/ 42 h 83"/>
              <a:gd name="T44" fmla="*/ 8 w 83"/>
              <a:gd name="T45" fmla="*/ 42 h 83"/>
              <a:gd name="T46" fmla="*/ 2 w 83"/>
              <a:gd name="T47" fmla="*/ 54 h 83"/>
              <a:gd name="T48" fmla="*/ 14 w 83"/>
              <a:gd name="T49" fmla="*/ 61 h 83"/>
              <a:gd name="T50" fmla="*/ 33 w 83"/>
              <a:gd name="T51" fmla="*/ 48 h 83"/>
              <a:gd name="T52" fmla="*/ 15 w 83"/>
              <a:gd name="T53" fmla="*/ 62 h 83"/>
              <a:gd name="T54" fmla="*/ 17 w 83"/>
              <a:gd name="T55" fmla="*/ 75 h 83"/>
              <a:gd name="T56" fmla="*/ 31 w 83"/>
              <a:gd name="T57" fmla="*/ 73 h 83"/>
              <a:gd name="T58" fmla="*/ 39 w 83"/>
              <a:gd name="T59" fmla="*/ 52 h 83"/>
              <a:gd name="T60" fmla="*/ 32 w 83"/>
              <a:gd name="T61" fmla="*/ 74 h 83"/>
              <a:gd name="T62" fmla="*/ 42 w 83"/>
              <a:gd name="T63" fmla="*/ 83 h 83"/>
              <a:gd name="T64" fmla="*/ 52 w 83"/>
              <a:gd name="T65" fmla="*/ 74 h 83"/>
              <a:gd name="T66" fmla="*/ 45 w 83"/>
              <a:gd name="T67" fmla="*/ 52 h 83"/>
              <a:gd name="T68" fmla="*/ 53 w 83"/>
              <a:gd name="T69" fmla="*/ 73 h 83"/>
              <a:gd name="T70" fmla="*/ 67 w 83"/>
              <a:gd name="T71" fmla="*/ 75 h 83"/>
              <a:gd name="T72" fmla="*/ 69 w 83"/>
              <a:gd name="T73" fmla="*/ 62 h 83"/>
              <a:gd name="T74" fmla="*/ 51 w 83"/>
              <a:gd name="T75" fmla="*/ 48 h 83"/>
              <a:gd name="T76" fmla="*/ 69 w 83"/>
              <a:gd name="T77" fmla="*/ 61 h 83"/>
              <a:gd name="T78" fmla="*/ 82 w 83"/>
              <a:gd name="T79" fmla="*/ 54 h 83"/>
              <a:gd name="T80" fmla="*/ 75 w 83"/>
              <a:gd name="T81" fmla="*/ 42 h 83"/>
              <a:gd name="T82" fmla="*/ 43 w 83"/>
              <a:gd name="T83" fmla="*/ 45 h 83"/>
              <a:gd name="T84" fmla="*/ 42 w 83"/>
              <a:gd name="T85" fmla="*/ 42 h 83"/>
              <a:gd name="T86" fmla="*/ 41 w 83"/>
              <a:gd name="T87" fmla="*/ 45 h 83"/>
              <a:gd name="T88" fmla="*/ 42 w 83"/>
              <a:gd name="T89" fmla="*/ 42 h 83"/>
              <a:gd name="T90" fmla="*/ 39 w 83"/>
              <a:gd name="T91" fmla="*/ 43 h 83"/>
              <a:gd name="T92" fmla="*/ 41 w 83"/>
              <a:gd name="T93" fmla="*/ 42 h 83"/>
              <a:gd name="T94" fmla="*/ 39 w 83"/>
              <a:gd name="T95" fmla="*/ 42 h 83"/>
              <a:gd name="T96" fmla="*/ 41 w 83"/>
              <a:gd name="T97" fmla="*/ 41 h 83"/>
              <a:gd name="T98" fmla="*/ 39 w 83"/>
              <a:gd name="T99" fmla="*/ 40 h 83"/>
              <a:gd name="T100" fmla="*/ 42 w 83"/>
              <a:gd name="T101" fmla="*/ 41 h 83"/>
              <a:gd name="T102" fmla="*/ 41 w 83"/>
              <a:gd name="T103" fmla="*/ 38 h 83"/>
              <a:gd name="T104" fmla="*/ 42 w 83"/>
              <a:gd name="T105" fmla="*/ 41 h 83"/>
              <a:gd name="T106" fmla="*/ 43 w 83"/>
              <a:gd name="T107" fmla="*/ 38 h 83"/>
              <a:gd name="T108" fmla="*/ 42 w 83"/>
              <a:gd name="T109" fmla="*/ 41 h 83"/>
              <a:gd name="T110" fmla="*/ 45 w 83"/>
              <a:gd name="T111" fmla="*/ 40 h 83"/>
              <a:gd name="T112" fmla="*/ 42 w 83"/>
              <a:gd name="T113" fmla="*/ 41 h 83"/>
              <a:gd name="T114" fmla="*/ 45 w 83"/>
              <a:gd name="T115" fmla="*/ 42 h 83"/>
              <a:gd name="T116" fmla="*/ 42 w 83"/>
              <a:gd name="T117" fmla="*/ 42 h 83"/>
              <a:gd name="T118" fmla="*/ 45 w 83"/>
              <a:gd name="T119" fmla="*/ 43 h 83"/>
              <a:gd name="T120" fmla="*/ 42 w 83"/>
              <a:gd name="T121" fmla="*/ 42 h 83"/>
              <a:gd name="T122" fmla="*/ 43 w 83"/>
              <a:gd name="T123" fmla="*/ 4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" h="83">
                <a:moveTo>
                  <a:pt x="75" y="42"/>
                </a:moveTo>
                <a:cubicBezTo>
                  <a:pt x="75" y="42"/>
                  <a:pt x="53" y="42"/>
                  <a:pt x="53" y="42"/>
                </a:cubicBezTo>
                <a:cubicBezTo>
                  <a:pt x="53" y="41"/>
                  <a:pt x="75" y="41"/>
                  <a:pt x="75" y="41"/>
                </a:cubicBezTo>
                <a:cubicBezTo>
                  <a:pt x="81" y="39"/>
                  <a:pt x="83" y="34"/>
                  <a:pt x="82" y="29"/>
                </a:cubicBezTo>
                <a:cubicBezTo>
                  <a:pt x="80" y="23"/>
                  <a:pt x="74" y="20"/>
                  <a:pt x="69" y="22"/>
                </a:cubicBezTo>
                <a:cubicBezTo>
                  <a:pt x="69" y="22"/>
                  <a:pt x="51" y="35"/>
                  <a:pt x="51" y="35"/>
                </a:cubicBezTo>
                <a:cubicBezTo>
                  <a:pt x="51" y="35"/>
                  <a:pt x="68" y="22"/>
                  <a:pt x="69" y="21"/>
                </a:cubicBezTo>
                <a:cubicBezTo>
                  <a:pt x="72" y="17"/>
                  <a:pt x="71" y="11"/>
                  <a:pt x="67" y="8"/>
                </a:cubicBezTo>
                <a:cubicBezTo>
                  <a:pt x="62" y="4"/>
                  <a:pt x="56" y="5"/>
                  <a:pt x="53" y="10"/>
                </a:cubicBezTo>
                <a:cubicBezTo>
                  <a:pt x="52" y="10"/>
                  <a:pt x="45" y="31"/>
                  <a:pt x="45" y="31"/>
                </a:cubicBezTo>
                <a:cubicBezTo>
                  <a:pt x="45" y="31"/>
                  <a:pt x="52" y="10"/>
                  <a:pt x="52" y="9"/>
                </a:cubicBezTo>
                <a:cubicBezTo>
                  <a:pt x="52" y="4"/>
                  <a:pt x="47" y="0"/>
                  <a:pt x="42" y="0"/>
                </a:cubicBezTo>
                <a:cubicBezTo>
                  <a:pt x="36" y="0"/>
                  <a:pt x="32" y="4"/>
                  <a:pt x="32" y="9"/>
                </a:cubicBezTo>
                <a:cubicBezTo>
                  <a:pt x="32" y="10"/>
                  <a:pt x="38" y="31"/>
                  <a:pt x="39" y="31"/>
                </a:cubicBezTo>
                <a:cubicBezTo>
                  <a:pt x="38" y="31"/>
                  <a:pt x="31" y="10"/>
                  <a:pt x="31" y="10"/>
                </a:cubicBezTo>
                <a:cubicBezTo>
                  <a:pt x="28" y="5"/>
                  <a:pt x="22" y="4"/>
                  <a:pt x="17" y="8"/>
                </a:cubicBezTo>
                <a:cubicBezTo>
                  <a:pt x="13" y="11"/>
                  <a:pt x="12" y="17"/>
                  <a:pt x="15" y="21"/>
                </a:cubicBezTo>
                <a:cubicBezTo>
                  <a:pt x="15" y="22"/>
                  <a:pt x="33" y="35"/>
                  <a:pt x="33" y="35"/>
                </a:cubicBezTo>
                <a:cubicBezTo>
                  <a:pt x="33" y="35"/>
                  <a:pt x="15" y="22"/>
                  <a:pt x="14" y="22"/>
                </a:cubicBezTo>
                <a:cubicBezTo>
                  <a:pt x="9" y="20"/>
                  <a:pt x="4" y="23"/>
                  <a:pt x="2" y="29"/>
                </a:cubicBezTo>
                <a:cubicBezTo>
                  <a:pt x="0" y="34"/>
                  <a:pt x="3" y="39"/>
                  <a:pt x="8" y="41"/>
                </a:cubicBezTo>
                <a:cubicBezTo>
                  <a:pt x="9" y="41"/>
                  <a:pt x="31" y="41"/>
                  <a:pt x="31" y="42"/>
                </a:cubicBezTo>
                <a:cubicBezTo>
                  <a:pt x="31" y="42"/>
                  <a:pt x="9" y="42"/>
                  <a:pt x="8" y="42"/>
                </a:cubicBezTo>
                <a:cubicBezTo>
                  <a:pt x="3" y="44"/>
                  <a:pt x="0" y="49"/>
                  <a:pt x="2" y="54"/>
                </a:cubicBezTo>
                <a:cubicBezTo>
                  <a:pt x="4" y="60"/>
                  <a:pt x="9" y="63"/>
                  <a:pt x="14" y="61"/>
                </a:cubicBezTo>
                <a:cubicBezTo>
                  <a:pt x="15" y="61"/>
                  <a:pt x="33" y="48"/>
                  <a:pt x="33" y="48"/>
                </a:cubicBezTo>
                <a:cubicBezTo>
                  <a:pt x="33" y="48"/>
                  <a:pt x="15" y="61"/>
                  <a:pt x="15" y="62"/>
                </a:cubicBezTo>
                <a:cubicBezTo>
                  <a:pt x="12" y="66"/>
                  <a:pt x="13" y="72"/>
                  <a:pt x="17" y="75"/>
                </a:cubicBezTo>
                <a:cubicBezTo>
                  <a:pt x="22" y="79"/>
                  <a:pt x="28" y="78"/>
                  <a:pt x="31" y="73"/>
                </a:cubicBezTo>
                <a:cubicBezTo>
                  <a:pt x="31" y="73"/>
                  <a:pt x="38" y="52"/>
                  <a:pt x="39" y="52"/>
                </a:cubicBezTo>
                <a:cubicBezTo>
                  <a:pt x="38" y="52"/>
                  <a:pt x="32" y="73"/>
                  <a:pt x="32" y="74"/>
                </a:cubicBezTo>
                <a:cubicBezTo>
                  <a:pt x="32" y="79"/>
                  <a:pt x="36" y="83"/>
                  <a:pt x="42" y="83"/>
                </a:cubicBezTo>
                <a:cubicBezTo>
                  <a:pt x="47" y="83"/>
                  <a:pt x="52" y="79"/>
                  <a:pt x="52" y="74"/>
                </a:cubicBezTo>
                <a:cubicBezTo>
                  <a:pt x="52" y="73"/>
                  <a:pt x="45" y="52"/>
                  <a:pt x="45" y="52"/>
                </a:cubicBezTo>
                <a:cubicBezTo>
                  <a:pt x="45" y="52"/>
                  <a:pt x="52" y="73"/>
                  <a:pt x="53" y="73"/>
                </a:cubicBezTo>
                <a:cubicBezTo>
                  <a:pt x="56" y="78"/>
                  <a:pt x="62" y="79"/>
                  <a:pt x="67" y="75"/>
                </a:cubicBezTo>
                <a:cubicBezTo>
                  <a:pt x="71" y="72"/>
                  <a:pt x="72" y="66"/>
                  <a:pt x="69" y="62"/>
                </a:cubicBezTo>
                <a:cubicBezTo>
                  <a:pt x="68" y="61"/>
                  <a:pt x="51" y="48"/>
                  <a:pt x="51" y="48"/>
                </a:cubicBezTo>
                <a:cubicBezTo>
                  <a:pt x="51" y="48"/>
                  <a:pt x="69" y="61"/>
                  <a:pt x="69" y="61"/>
                </a:cubicBezTo>
                <a:cubicBezTo>
                  <a:pt x="74" y="63"/>
                  <a:pt x="80" y="60"/>
                  <a:pt x="82" y="54"/>
                </a:cubicBezTo>
                <a:cubicBezTo>
                  <a:pt x="83" y="49"/>
                  <a:pt x="81" y="44"/>
                  <a:pt x="75" y="42"/>
                </a:cubicBezTo>
                <a:moveTo>
                  <a:pt x="43" y="45"/>
                </a:moveTo>
                <a:cubicBezTo>
                  <a:pt x="42" y="43"/>
                  <a:pt x="42" y="42"/>
                  <a:pt x="42" y="42"/>
                </a:cubicBezTo>
                <a:cubicBezTo>
                  <a:pt x="42" y="42"/>
                  <a:pt x="41" y="43"/>
                  <a:pt x="41" y="45"/>
                </a:cubicBezTo>
                <a:cubicBezTo>
                  <a:pt x="41" y="43"/>
                  <a:pt x="42" y="42"/>
                  <a:pt x="42" y="42"/>
                </a:cubicBezTo>
                <a:cubicBezTo>
                  <a:pt x="42" y="42"/>
                  <a:pt x="41" y="43"/>
                  <a:pt x="39" y="43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0" y="42"/>
                  <a:pt x="39" y="42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1" y="41"/>
                  <a:pt x="39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40"/>
                  <a:pt x="42" y="41"/>
                  <a:pt x="42" y="41"/>
                </a:cubicBezTo>
                <a:cubicBezTo>
                  <a:pt x="42" y="41"/>
                  <a:pt x="42" y="40"/>
                  <a:pt x="43" y="38"/>
                </a:cubicBezTo>
                <a:cubicBezTo>
                  <a:pt x="42" y="40"/>
                  <a:pt x="42" y="41"/>
                  <a:pt x="42" y="41"/>
                </a:cubicBezTo>
                <a:cubicBezTo>
                  <a:pt x="42" y="41"/>
                  <a:pt x="43" y="41"/>
                  <a:pt x="45" y="40"/>
                </a:cubicBezTo>
                <a:cubicBezTo>
                  <a:pt x="43" y="41"/>
                  <a:pt x="42" y="41"/>
                  <a:pt x="42" y="41"/>
                </a:cubicBezTo>
                <a:cubicBezTo>
                  <a:pt x="42" y="41"/>
                  <a:pt x="43" y="41"/>
                  <a:pt x="45" y="42"/>
                </a:cubicBezTo>
                <a:cubicBezTo>
                  <a:pt x="43" y="42"/>
                  <a:pt x="42" y="42"/>
                  <a:pt x="42" y="42"/>
                </a:cubicBezTo>
                <a:cubicBezTo>
                  <a:pt x="42" y="42"/>
                  <a:pt x="43" y="42"/>
                  <a:pt x="45" y="43"/>
                </a:cubicBezTo>
                <a:cubicBezTo>
                  <a:pt x="43" y="43"/>
                  <a:pt x="42" y="42"/>
                  <a:pt x="42" y="42"/>
                </a:cubicBezTo>
                <a:cubicBezTo>
                  <a:pt x="42" y="42"/>
                  <a:pt x="42" y="43"/>
                  <a:pt x="43" y="45"/>
                </a:cubicBezTo>
              </a:path>
            </a:pathLst>
          </a:custGeom>
          <a:solidFill>
            <a:srgbClr val="FCE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8" name="Freeform 1872"/>
          <p:cNvSpPr>
            <a:spLocks/>
          </p:cNvSpPr>
          <p:nvPr userDrawn="1"/>
        </p:nvSpPr>
        <p:spPr bwMode="auto">
          <a:xfrm>
            <a:off x="2593976" y="3963988"/>
            <a:ext cx="9525" cy="7938"/>
          </a:xfrm>
          <a:custGeom>
            <a:avLst/>
            <a:gdLst>
              <a:gd name="T0" fmla="*/ 4 w 6"/>
              <a:gd name="T1" fmla="*/ 0 h 5"/>
              <a:gd name="T2" fmla="*/ 3 w 6"/>
              <a:gd name="T3" fmla="*/ 3 h 5"/>
              <a:gd name="T4" fmla="*/ 2 w 6"/>
              <a:gd name="T5" fmla="*/ 0 h 5"/>
              <a:gd name="T6" fmla="*/ 3 w 6"/>
              <a:gd name="T7" fmla="*/ 3 h 5"/>
              <a:gd name="T8" fmla="*/ 0 w 6"/>
              <a:gd name="T9" fmla="*/ 2 h 5"/>
              <a:gd name="T10" fmla="*/ 2 w 6"/>
              <a:gd name="T11" fmla="*/ 3 h 5"/>
              <a:gd name="T12" fmla="*/ 0 w 6"/>
              <a:gd name="T13" fmla="*/ 4 h 5"/>
              <a:gd name="T14" fmla="*/ 2 w 6"/>
              <a:gd name="T15" fmla="*/ 4 h 5"/>
              <a:gd name="T16" fmla="*/ 0 w 6"/>
              <a:gd name="T17" fmla="*/ 5 h 5"/>
              <a:gd name="T18" fmla="*/ 3 w 6"/>
              <a:gd name="T19" fmla="*/ 4 h 5"/>
              <a:gd name="T20" fmla="*/ 2 w 6"/>
              <a:gd name="T21" fmla="*/ 5 h 5"/>
              <a:gd name="T22" fmla="*/ 3 w 6"/>
              <a:gd name="T23" fmla="*/ 5 h 5"/>
              <a:gd name="T24" fmla="*/ 3 w 6"/>
              <a:gd name="T25" fmla="*/ 4 h 5"/>
              <a:gd name="T26" fmla="*/ 3 w 6"/>
              <a:gd name="T27" fmla="*/ 5 h 5"/>
              <a:gd name="T28" fmla="*/ 3 w 6"/>
              <a:gd name="T29" fmla="*/ 5 h 5"/>
              <a:gd name="T30" fmla="*/ 3 w 6"/>
              <a:gd name="T31" fmla="*/ 4 h 5"/>
              <a:gd name="T32" fmla="*/ 6 w 6"/>
              <a:gd name="T33" fmla="*/ 5 h 5"/>
              <a:gd name="T34" fmla="*/ 3 w 6"/>
              <a:gd name="T35" fmla="*/ 4 h 5"/>
              <a:gd name="T36" fmla="*/ 6 w 6"/>
              <a:gd name="T37" fmla="*/ 4 h 5"/>
              <a:gd name="T38" fmla="*/ 3 w 6"/>
              <a:gd name="T39" fmla="*/ 3 h 5"/>
              <a:gd name="T40" fmla="*/ 6 w 6"/>
              <a:gd name="T41" fmla="*/ 2 h 5"/>
              <a:gd name="T42" fmla="*/ 3 w 6"/>
              <a:gd name="T43" fmla="*/ 3 h 5"/>
              <a:gd name="T44" fmla="*/ 4 w 6"/>
              <a:gd name="T4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" h="5">
                <a:moveTo>
                  <a:pt x="4" y="0"/>
                </a:moveTo>
                <a:cubicBezTo>
                  <a:pt x="3" y="2"/>
                  <a:pt x="3" y="3"/>
                  <a:pt x="3" y="3"/>
                </a:cubicBezTo>
                <a:cubicBezTo>
                  <a:pt x="3" y="3"/>
                  <a:pt x="2" y="2"/>
                  <a:pt x="2" y="0"/>
                </a:cubicBezTo>
                <a:cubicBezTo>
                  <a:pt x="2" y="2"/>
                  <a:pt x="3" y="3"/>
                  <a:pt x="3" y="3"/>
                </a:cubicBezTo>
                <a:cubicBezTo>
                  <a:pt x="3" y="3"/>
                  <a:pt x="2" y="3"/>
                  <a:pt x="0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1" y="3"/>
                  <a:pt x="0" y="4"/>
                </a:cubicBezTo>
                <a:cubicBezTo>
                  <a:pt x="1" y="4"/>
                  <a:pt x="2" y="4"/>
                  <a:pt x="2" y="4"/>
                </a:cubicBezTo>
                <a:cubicBezTo>
                  <a:pt x="2" y="4"/>
                  <a:pt x="2" y="4"/>
                  <a:pt x="0" y="5"/>
                </a:cubicBezTo>
                <a:cubicBezTo>
                  <a:pt x="2" y="5"/>
                  <a:pt x="3" y="4"/>
                  <a:pt x="3" y="4"/>
                </a:cubicBezTo>
                <a:cubicBezTo>
                  <a:pt x="3" y="4"/>
                  <a:pt x="3" y="4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4" y="5"/>
                  <a:pt x="6" y="5"/>
                </a:cubicBezTo>
                <a:cubicBezTo>
                  <a:pt x="4" y="4"/>
                  <a:pt x="3" y="4"/>
                  <a:pt x="3" y="4"/>
                </a:cubicBezTo>
                <a:cubicBezTo>
                  <a:pt x="3" y="4"/>
                  <a:pt x="4" y="4"/>
                  <a:pt x="6" y="4"/>
                </a:cubicBezTo>
                <a:cubicBezTo>
                  <a:pt x="4" y="3"/>
                  <a:pt x="3" y="3"/>
                  <a:pt x="3" y="3"/>
                </a:cubicBezTo>
                <a:cubicBezTo>
                  <a:pt x="3" y="3"/>
                  <a:pt x="4" y="3"/>
                  <a:pt x="6" y="2"/>
                </a:cubicBezTo>
                <a:cubicBezTo>
                  <a:pt x="4" y="3"/>
                  <a:pt x="3" y="3"/>
                  <a:pt x="3" y="3"/>
                </a:cubicBezTo>
                <a:cubicBezTo>
                  <a:pt x="3" y="3"/>
                  <a:pt x="3" y="2"/>
                  <a:pt x="4" y="0"/>
                </a:cubicBezTo>
              </a:path>
            </a:pathLst>
          </a:custGeom>
          <a:solidFill>
            <a:srgbClr val="F79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9" name="Freeform 1873"/>
          <p:cNvSpPr>
            <a:spLocks noEditPoints="1"/>
          </p:cNvSpPr>
          <p:nvPr userDrawn="1"/>
        </p:nvSpPr>
        <p:spPr bwMode="auto">
          <a:xfrm>
            <a:off x="2597151" y="3971925"/>
            <a:ext cx="3175" cy="3175"/>
          </a:xfrm>
          <a:custGeom>
            <a:avLst/>
            <a:gdLst>
              <a:gd name="T0" fmla="*/ 1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1 w 2"/>
              <a:gd name="T7" fmla="*/ 0 h 2"/>
              <a:gd name="T8" fmla="*/ 1 w 2"/>
              <a:gd name="T9" fmla="*/ 0 h 2"/>
              <a:gd name="T10" fmla="*/ 1 w 2"/>
              <a:gd name="T11" fmla="*/ 0 h 2"/>
              <a:gd name="T12" fmla="*/ 2 w 2"/>
              <a:gd name="T13" fmla="*/ 2 h 2"/>
              <a:gd name="T14" fmla="*/ 1 w 2"/>
              <a:gd name="T1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"/>
                  <a:pt x="0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1"/>
                  <a:pt x="2" y="2"/>
                </a:cubicBezTo>
                <a:cubicBezTo>
                  <a:pt x="2" y="1"/>
                  <a:pt x="2" y="0"/>
                  <a:pt x="1" y="0"/>
                </a:cubicBezTo>
              </a:path>
            </a:pathLst>
          </a:custGeom>
          <a:solidFill>
            <a:srgbClr val="C57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0" name="Freeform 1874"/>
          <p:cNvSpPr>
            <a:spLocks noEditPoints="1"/>
          </p:cNvSpPr>
          <p:nvPr userDrawn="1"/>
        </p:nvSpPr>
        <p:spPr bwMode="auto">
          <a:xfrm>
            <a:off x="2587626" y="3957638"/>
            <a:ext cx="22225" cy="23813"/>
          </a:xfrm>
          <a:custGeom>
            <a:avLst/>
            <a:gdLst>
              <a:gd name="T0" fmla="*/ 7 w 14"/>
              <a:gd name="T1" fmla="*/ 7 h 15"/>
              <a:gd name="T2" fmla="*/ 8 w 14"/>
              <a:gd name="T3" fmla="*/ 4 h 15"/>
              <a:gd name="T4" fmla="*/ 7 w 14"/>
              <a:gd name="T5" fmla="*/ 7 h 15"/>
              <a:gd name="T6" fmla="*/ 10 w 14"/>
              <a:gd name="T7" fmla="*/ 6 h 15"/>
              <a:gd name="T8" fmla="*/ 7 w 14"/>
              <a:gd name="T9" fmla="*/ 7 h 15"/>
              <a:gd name="T10" fmla="*/ 10 w 14"/>
              <a:gd name="T11" fmla="*/ 8 h 15"/>
              <a:gd name="T12" fmla="*/ 7 w 14"/>
              <a:gd name="T13" fmla="*/ 8 h 15"/>
              <a:gd name="T14" fmla="*/ 10 w 14"/>
              <a:gd name="T15" fmla="*/ 9 h 15"/>
              <a:gd name="T16" fmla="*/ 7 w 14"/>
              <a:gd name="T17" fmla="*/ 8 h 15"/>
              <a:gd name="T18" fmla="*/ 7 w 14"/>
              <a:gd name="T19" fmla="*/ 9 h 15"/>
              <a:gd name="T20" fmla="*/ 8 w 14"/>
              <a:gd name="T21" fmla="*/ 11 h 15"/>
              <a:gd name="T22" fmla="*/ 7 w 14"/>
              <a:gd name="T23" fmla="*/ 9 h 15"/>
              <a:gd name="T24" fmla="*/ 7 w 14"/>
              <a:gd name="T25" fmla="*/ 8 h 15"/>
              <a:gd name="T26" fmla="*/ 7 w 14"/>
              <a:gd name="T27" fmla="*/ 9 h 15"/>
              <a:gd name="T28" fmla="*/ 6 w 14"/>
              <a:gd name="T29" fmla="*/ 11 h 15"/>
              <a:gd name="T30" fmla="*/ 6 w 14"/>
              <a:gd name="T31" fmla="*/ 9 h 15"/>
              <a:gd name="T32" fmla="*/ 7 w 14"/>
              <a:gd name="T33" fmla="*/ 8 h 15"/>
              <a:gd name="T34" fmla="*/ 4 w 14"/>
              <a:gd name="T35" fmla="*/ 9 h 15"/>
              <a:gd name="T36" fmla="*/ 6 w 14"/>
              <a:gd name="T37" fmla="*/ 8 h 15"/>
              <a:gd name="T38" fmla="*/ 4 w 14"/>
              <a:gd name="T39" fmla="*/ 8 h 15"/>
              <a:gd name="T40" fmla="*/ 6 w 14"/>
              <a:gd name="T41" fmla="*/ 7 h 15"/>
              <a:gd name="T42" fmla="*/ 4 w 14"/>
              <a:gd name="T43" fmla="*/ 6 h 15"/>
              <a:gd name="T44" fmla="*/ 7 w 14"/>
              <a:gd name="T45" fmla="*/ 7 h 15"/>
              <a:gd name="T46" fmla="*/ 6 w 14"/>
              <a:gd name="T47" fmla="*/ 4 h 15"/>
              <a:gd name="T48" fmla="*/ 7 w 14"/>
              <a:gd name="T49" fmla="*/ 7 h 15"/>
              <a:gd name="T50" fmla="*/ 7 w 14"/>
              <a:gd name="T51" fmla="*/ 0 h 15"/>
              <a:gd name="T52" fmla="*/ 0 w 14"/>
              <a:gd name="T53" fmla="*/ 8 h 15"/>
              <a:gd name="T54" fmla="*/ 7 w 14"/>
              <a:gd name="T55" fmla="*/ 15 h 15"/>
              <a:gd name="T56" fmla="*/ 14 w 14"/>
              <a:gd name="T57" fmla="*/ 8 h 15"/>
              <a:gd name="T58" fmla="*/ 7 w 14"/>
              <a:gd name="T5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" h="15">
                <a:moveTo>
                  <a:pt x="7" y="7"/>
                </a:moveTo>
                <a:cubicBezTo>
                  <a:pt x="7" y="7"/>
                  <a:pt x="7" y="6"/>
                  <a:pt x="8" y="4"/>
                </a:cubicBezTo>
                <a:cubicBezTo>
                  <a:pt x="7" y="6"/>
                  <a:pt x="7" y="7"/>
                  <a:pt x="7" y="7"/>
                </a:cubicBezTo>
                <a:cubicBezTo>
                  <a:pt x="7" y="7"/>
                  <a:pt x="8" y="7"/>
                  <a:pt x="10" y="6"/>
                </a:cubicBezTo>
                <a:cubicBezTo>
                  <a:pt x="8" y="7"/>
                  <a:pt x="7" y="7"/>
                  <a:pt x="7" y="7"/>
                </a:cubicBezTo>
                <a:cubicBezTo>
                  <a:pt x="7" y="7"/>
                  <a:pt x="8" y="7"/>
                  <a:pt x="10" y="8"/>
                </a:cubicBezTo>
                <a:cubicBezTo>
                  <a:pt x="8" y="8"/>
                  <a:pt x="7" y="8"/>
                  <a:pt x="7" y="8"/>
                </a:cubicBezTo>
                <a:cubicBezTo>
                  <a:pt x="7" y="8"/>
                  <a:pt x="8" y="8"/>
                  <a:pt x="10" y="9"/>
                </a:cubicBezTo>
                <a:cubicBezTo>
                  <a:pt x="8" y="9"/>
                  <a:pt x="7" y="8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8" y="9"/>
                  <a:pt x="8" y="10"/>
                  <a:pt x="8" y="11"/>
                </a:cubicBezTo>
                <a:cubicBezTo>
                  <a:pt x="8" y="10"/>
                  <a:pt x="7" y="9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6" y="9"/>
                  <a:pt x="6" y="10"/>
                  <a:pt x="6" y="11"/>
                </a:cubicBezTo>
                <a:cubicBezTo>
                  <a:pt x="6" y="10"/>
                  <a:pt x="6" y="9"/>
                  <a:pt x="6" y="9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9"/>
                  <a:pt x="4" y="9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5" y="8"/>
                  <a:pt x="4" y="8"/>
                </a:cubicBezTo>
                <a:cubicBezTo>
                  <a:pt x="5" y="7"/>
                  <a:pt x="6" y="7"/>
                  <a:pt x="6" y="7"/>
                </a:cubicBezTo>
                <a:cubicBezTo>
                  <a:pt x="6" y="7"/>
                  <a:pt x="6" y="7"/>
                  <a:pt x="4" y="6"/>
                </a:cubicBezTo>
                <a:cubicBezTo>
                  <a:pt x="6" y="7"/>
                  <a:pt x="7" y="7"/>
                  <a:pt x="7" y="7"/>
                </a:cubicBezTo>
                <a:cubicBezTo>
                  <a:pt x="7" y="7"/>
                  <a:pt x="6" y="6"/>
                  <a:pt x="6" y="4"/>
                </a:cubicBezTo>
                <a:cubicBezTo>
                  <a:pt x="6" y="6"/>
                  <a:pt x="7" y="7"/>
                  <a:pt x="7" y="7"/>
                </a:cubicBezTo>
                <a:moveTo>
                  <a:pt x="7" y="0"/>
                </a:moveTo>
                <a:cubicBezTo>
                  <a:pt x="3" y="0"/>
                  <a:pt x="0" y="4"/>
                  <a:pt x="0" y="8"/>
                </a:cubicBezTo>
                <a:cubicBezTo>
                  <a:pt x="0" y="11"/>
                  <a:pt x="3" y="15"/>
                  <a:pt x="7" y="15"/>
                </a:cubicBezTo>
                <a:cubicBezTo>
                  <a:pt x="11" y="15"/>
                  <a:pt x="14" y="11"/>
                  <a:pt x="14" y="8"/>
                </a:cubicBezTo>
                <a:cubicBezTo>
                  <a:pt x="14" y="4"/>
                  <a:pt x="11" y="0"/>
                  <a:pt x="7" y="0"/>
                </a:cubicBezTo>
              </a:path>
            </a:pathLst>
          </a:custGeom>
          <a:solidFill>
            <a:srgbClr val="F98F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1" name="Freeform 1875"/>
          <p:cNvSpPr>
            <a:spLocks noEditPoints="1"/>
          </p:cNvSpPr>
          <p:nvPr userDrawn="1"/>
        </p:nvSpPr>
        <p:spPr bwMode="auto">
          <a:xfrm>
            <a:off x="3586163" y="2089150"/>
            <a:ext cx="407988" cy="409575"/>
          </a:xfrm>
          <a:custGeom>
            <a:avLst/>
            <a:gdLst>
              <a:gd name="T0" fmla="*/ 127 w 257"/>
              <a:gd name="T1" fmla="*/ 0 h 258"/>
              <a:gd name="T2" fmla="*/ 177 w 257"/>
              <a:gd name="T3" fmla="*/ 10 h 258"/>
              <a:gd name="T4" fmla="*/ 218 w 257"/>
              <a:gd name="T5" fmla="*/ 37 h 258"/>
              <a:gd name="T6" fmla="*/ 246 w 257"/>
              <a:gd name="T7" fmla="*/ 77 h 258"/>
              <a:gd name="T8" fmla="*/ 257 w 257"/>
              <a:gd name="T9" fmla="*/ 127 h 258"/>
              <a:gd name="T10" fmla="*/ 248 w 257"/>
              <a:gd name="T11" fmla="*/ 174 h 258"/>
              <a:gd name="T12" fmla="*/ 223 w 257"/>
              <a:gd name="T13" fmla="*/ 213 h 258"/>
              <a:gd name="T14" fmla="*/ 186 w 257"/>
              <a:gd name="T15" fmla="*/ 242 h 258"/>
              <a:gd name="T16" fmla="*/ 139 w 257"/>
              <a:gd name="T17" fmla="*/ 255 h 258"/>
              <a:gd name="T18" fmla="*/ 126 w 257"/>
              <a:gd name="T19" fmla="*/ 257 h 258"/>
              <a:gd name="T20" fmla="*/ 110 w 257"/>
              <a:gd name="T21" fmla="*/ 258 h 258"/>
              <a:gd name="T22" fmla="*/ 90 w 257"/>
              <a:gd name="T23" fmla="*/ 258 h 258"/>
              <a:gd name="T24" fmla="*/ 65 w 257"/>
              <a:gd name="T25" fmla="*/ 256 h 258"/>
              <a:gd name="T26" fmla="*/ 20 w 257"/>
              <a:gd name="T27" fmla="*/ 248 h 258"/>
              <a:gd name="T28" fmla="*/ 8 w 257"/>
              <a:gd name="T29" fmla="*/ 243 h 258"/>
              <a:gd name="T30" fmla="*/ 35 w 257"/>
              <a:gd name="T31" fmla="*/ 235 h 258"/>
              <a:gd name="T32" fmla="*/ 39 w 257"/>
              <a:gd name="T33" fmla="*/ 225 h 258"/>
              <a:gd name="T34" fmla="*/ 34 w 257"/>
              <a:gd name="T35" fmla="*/ 214 h 258"/>
              <a:gd name="T36" fmla="*/ 10 w 257"/>
              <a:gd name="T37" fmla="*/ 176 h 258"/>
              <a:gd name="T38" fmla="*/ 0 w 257"/>
              <a:gd name="T39" fmla="*/ 129 h 258"/>
              <a:gd name="T40" fmla="*/ 9 w 257"/>
              <a:gd name="T41" fmla="*/ 79 h 258"/>
              <a:gd name="T42" fmla="*/ 37 w 257"/>
              <a:gd name="T43" fmla="*/ 38 h 258"/>
              <a:gd name="T44" fmla="*/ 77 w 257"/>
              <a:gd name="T45" fmla="*/ 11 h 258"/>
              <a:gd name="T46" fmla="*/ 127 w 257"/>
              <a:gd name="T47" fmla="*/ 0 h 258"/>
              <a:gd name="T48" fmla="*/ 184 w 257"/>
              <a:gd name="T49" fmla="*/ 129 h 258"/>
              <a:gd name="T50" fmla="*/ 189 w 257"/>
              <a:gd name="T51" fmla="*/ 142 h 258"/>
              <a:gd name="T52" fmla="*/ 202 w 257"/>
              <a:gd name="T53" fmla="*/ 147 h 258"/>
              <a:gd name="T54" fmla="*/ 215 w 257"/>
              <a:gd name="T55" fmla="*/ 142 h 258"/>
              <a:gd name="T56" fmla="*/ 221 w 257"/>
              <a:gd name="T57" fmla="*/ 129 h 258"/>
              <a:gd name="T58" fmla="*/ 215 w 257"/>
              <a:gd name="T59" fmla="*/ 116 h 258"/>
              <a:gd name="T60" fmla="*/ 202 w 257"/>
              <a:gd name="T61" fmla="*/ 110 h 258"/>
              <a:gd name="T62" fmla="*/ 189 w 257"/>
              <a:gd name="T63" fmla="*/ 116 h 258"/>
              <a:gd name="T64" fmla="*/ 184 w 257"/>
              <a:gd name="T65" fmla="*/ 129 h 258"/>
              <a:gd name="T66" fmla="*/ 111 w 257"/>
              <a:gd name="T67" fmla="*/ 129 h 258"/>
              <a:gd name="T68" fmla="*/ 116 w 257"/>
              <a:gd name="T69" fmla="*/ 142 h 258"/>
              <a:gd name="T70" fmla="*/ 130 w 257"/>
              <a:gd name="T71" fmla="*/ 147 h 258"/>
              <a:gd name="T72" fmla="*/ 143 w 257"/>
              <a:gd name="T73" fmla="*/ 142 h 258"/>
              <a:gd name="T74" fmla="*/ 148 w 257"/>
              <a:gd name="T75" fmla="*/ 129 h 258"/>
              <a:gd name="T76" fmla="*/ 143 w 257"/>
              <a:gd name="T77" fmla="*/ 115 h 258"/>
              <a:gd name="T78" fmla="*/ 130 w 257"/>
              <a:gd name="T79" fmla="*/ 110 h 258"/>
              <a:gd name="T80" fmla="*/ 116 w 257"/>
              <a:gd name="T81" fmla="*/ 115 h 258"/>
              <a:gd name="T82" fmla="*/ 111 w 257"/>
              <a:gd name="T83" fmla="*/ 129 h 258"/>
              <a:gd name="T84" fmla="*/ 38 w 257"/>
              <a:gd name="T85" fmla="*/ 128 h 258"/>
              <a:gd name="T86" fmla="*/ 44 w 257"/>
              <a:gd name="T87" fmla="*/ 141 h 258"/>
              <a:gd name="T88" fmla="*/ 57 w 257"/>
              <a:gd name="T89" fmla="*/ 147 h 258"/>
              <a:gd name="T90" fmla="*/ 70 w 257"/>
              <a:gd name="T91" fmla="*/ 141 h 258"/>
              <a:gd name="T92" fmla="*/ 75 w 257"/>
              <a:gd name="T93" fmla="*/ 128 h 258"/>
              <a:gd name="T94" fmla="*/ 70 w 257"/>
              <a:gd name="T95" fmla="*/ 115 h 258"/>
              <a:gd name="T96" fmla="*/ 57 w 257"/>
              <a:gd name="T97" fmla="*/ 110 h 258"/>
              <a:gd name="T98" fmla="*/ 44 w 257"/>
              <a:gd name="T99" fmla="*/ 115 h 258"/>
              <a:gd name="T100" fmla="*/ 38 w 257"/>
              <a:gd name="T101" fmla="*/ 12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258">
                <a:moveTo>
                  <a:pt x="127" y="0"/>
                </a:moveTo>
                <a:cubicBezTo>
                  <a:pt x="145" y="0"/>
                  <a:pt x="162" y="3"/>
                  <a:pt x="177" y="10"/>
                </a:cubicBezTo>
                <a:cubicBezTo>
                  <a:pt x="193" y="16"/>
                  <a:pt x="206" y="25"/>
                  <a:pt x="218" y="37"/>
                </a:cubicBezTo>
                <a:cubicBezTo>
                  <a:pt x="230" y="48"/>
                  <a:pt x="239" y="62"/>
                  <a:pt x="246" y="77"/>
                </a:cubicBezTo>
                <a:cubicBezTo>
                  <a:pt x="253" y="93"/>
                  <a:pt x="256" y="109"/>
                  <a:pt x="257" y="127"/>
                </a:cubicBezTo>
                <a:cubicBezTo>
                  <a:pt x="257" y="144"/>
                  <a:pt x="254" y="159"/>
                  <a:pt x="248" y="174"/>
                </a:cubicBezTo>
                <a:cubicBezTo>
                  <a:pt x="242" y="189"/>
                  <a:pt x="234" y="202"/>
                  <a:pt x="223" y="213"/>
                </a:cubicBezTo>
                <a:cubicBezTo>
                  <a:pt x="212" y="225"/>
                  <a:pt x="200" y="234"/>
                  <a:pt x="186" y="242"/>
                </a:cubicBezTo>
                <a:cubicBezTo>
                  <a:pt x="171" y="249"/>
                  <a:pt x="156" y="254"/>
                  <a:pt x="139" y="255"/>
                </a:cubicBezTo>
                <a:cubicBezTo>
                  <a:pt x="135" y="256"/>
                  <a:pt x="131" y="256"/>
                  <a:pt x="126" y="257"/>
                </a:cubicBezTo>
                <a:cubicBezTo>
                  <a:pt x="121" y="257"/>
                  <a:pt x="115" y="257"/>
                  <a:pt x="110" y="258"/>
                </a:cubicBezTo>
                <a:cubicBezTo>
                  <a:pt x="104" y="258"/>
                  <a:pt x="97" y="258"/>
                  <a:pt x="90" y="258"/>
                </a:cubicBezTo>
                <a:cubicBezTo>
                  <a:pt x="82" y="257"/>
                  <a:pt x="74" y="257"/>
                  <a:pt x="65" y="256"/>
                </a:cubicBezTo>
                <a:cubicBezTo>
                  <a:pt x="45" y="254"/>
                  <a:pt x="30" y="251"/>
                  <a:pt x="20" y="248"/>
                </a:cubicBezTo>
                <a:cubicBezTo>
                  <a:pt x="10" y="245"/>
                  <a:pt x="6" y="243"/>
                  <a:pt x="8" y="243"/>
                </a:cubicBezTo>
                <a:cubicBezTo>
                  <a:pt x="18" y="241"/>
                  <a:pt x="27" y="238"/>
                  <a:pt x="35" y="235"/>
                </a:cubicBezTo>
                <a:cubicBezTo>
                  <a:pt x="39" y="232"/>
                  <a:pt x="40" y="229"/>
                  <a:pt x="39" y="225"/>
                </a:cubicBezTo>
                <a:cubicBezTo>
                  <a:pt x="39" y="221"/>
                  <a:pt x="37" y="218"/>
                  <a:pt x="34" y="214"/>
                </a:cubicBezTo>
                <a:cubicBezTo>
                  <a:pt x="24" y="203"/>
                  <a:pt x="16" y="191"/>
                  <a:pt x="10" y="176"/>
                </a:cubicBezTo>
                <a:cubicBezTo>
                  <a:pt x="4" y="162"/>
                  <a:pt x="0" y="146"/>
                  <a:pt x="0" y="129"/>
                </a:cubicBezTo>
                <a:cubicBezTo>
                  <a:pt x="0" y="111"/>
                  <a:pt x="3" y="95"/>
                  <a:pt x="9" y="79"/>
                </a:cubicBezTo>
                <a:cubicBezTo>
                  <a:pt x="16" y="64"/>
                  <a:pt x="25" y="50"/>
                  <a:pt x="37" y="38"/>
                </a:cubicBezTo>
                <a:cubicBezTo>
                  <a:pt x="48" y="27"/>
                  <a:pt x="62" y="17"/>
                  <a:pt x="77" y="11"/>
                </a:cubicBezTo>
                <a:cubicBezTo>
                  <a:pt x="93" y="4"/>
                  <a:pt x="109" y="0"/>
                  <a:pt x="127" y="0"/>
                </a:cubicBezTo>
                <a:close/>
                <a:moveTo>
                  <a:pt x="184" y="129"/>
                </a:moveTo>
                <a:cubicBezTo>
                  <a:pt x="184" y="134"/>
                  <a:pt x="186" y="138"/>
                  <a:pt x="189" y="142"/>
                </a:cubicBezTo>
                <a:cubicBezTo>
                  <a:pt x="193" y="145"/>
                  <a:pt x="197" y="147"/>
                  <a:pt x="202" y="147"/>
                </a:cubicBezTo>
                <a:cubicBezTo>
                  <a:pt x="207" y="147"/>
                  <a:pt x="212" y="145"/>
                  <a:pt x="215" y="142"/>
                </a:cubicBezTo>
                <a:cubicBezTo>
                  <a:pt x="219" y="138"/>
                  <a:pt x="221" y="134"/>
                  <a:pt x="221" y="129"/>
                </a:cubicBezTo>
                <a:cubicBezTo>
                  <a:pt x="221" y="124"/>
                  <a:pt x="219" y="119"/>
                  <a:pt x="215" y="116"/>
                </a:cubicBezTo>
                <a:cubicBezTo>
                  <a:pt x="212" y="112"/>
                  <a:pt x="207" y="110"/>
                  <a:pt x="202" y="110"/>
                </a:cubicBezTo>
                <a:cubicBezTo>
                  <a:pt x="197" y="110"/>
                  <a:pt x="193" y="112"/>
                  <a:pt x="189" y="116"/>
                </a:cubicBezTo>
                <a:cubicBezTo>
                  <a:pt x="186" y="119"/>
                  <a:pt x="184" y="124"/>
                  <a:pt x="184" y="129"/>
                </a:cubicBezTo>
                <a:close/>
                <a:moveTo>
                  <a:pt x="111" y="129"/>
                </a:moveTo>
                <a:cubicBezTo>
                  <a:pt x="111" y="134"/>
                  <a:pt x="113" y="138"/>
                  <a:pt x="116" y="142"/>
                </a:cubicBezTo>
                <a:cubicBezTo>
                  <a:pt x="120" y="145"/>
                  <a:pt x="124" y="147"/>
                  <a:pt x="130" y="147"/>
                </a:cubicBezTo>
                <a:cubicBezTo>
                  <a:pt x="135" y="147"/>
                  <a:pt x="139" y="145"/>
                  <a:pt x="143" y="142"/>
                </a:cubicBezTo>
                <a:cubicBezTo>
                  <a:pt x="146" y="138"/>
                  <a:pt x="148" y="134"/>
                  <a:pt x="148" y="129"/>
                </a:cubicBezTo>
                <a:cubicBezTo>
                  <a:pt x="148" y="123"/>
                  <a:pt x="146" y="119"/>
                  <a:pt x="143" y="115"/>
                </a:cubicBezTo>
                <a:cubicBezTo>
                  <a:pt x="139" y="112"/>
                  <a:pt x="135" y="110"/>
                  <a:pt x="130" y="110"/>
                </a:cubicBezTo>
                <a:cubicBezTo>
                  <a:pt x="124" y="110"/>
                  <a:pt x="120" y="112"/>
                  <a:pt x="116" y="115"/>
                </a:cubicBezTo>
                <a:cubicBezTo>
                  <a:pt x="113" y="119"/>
                  <a:pt x="111" y="123"/>
                  <a:pt x="111" y="129"/>
                </a:cubicBezTo>
                <a:close/>
                <a:moveTo>
                  <a:pt x="38" y="128"/>
                </a:moveTo>
                <a:cubicBezTo>
                  <a:pt x="38" y="133"/>
                  <a:pt x="40" y="138"/>
                  <a:pt x="44" y="141"/>
                </a:cubicBezTo>
                <a:cubicBezTo>
                  <a:pt x="47" y="145"/>
                  <a:pt x="52" y="147"/>
                  <a:pt x="57" y="147"/>
                </a:cubicBezTo>
                <a:cubicBezTo>
                  <a:pt x="62" y="147"/>
                  <a:pt x="66" y="145"/>
                  <a:pt x="70" y="141"/>
                </a:cubicBezTo>
                <a:cubicBezTo>
                  <a:pt x="74" y="138"/>
                  <a:pt x="75" y="133"/>
                  <a:pt x="75" y="128"/>
                </a:cubicBezTo>
                <a:cubicBezTo>
                  <a:pt x="75" y="123"/>
                  <a:pt x="74" y="119"/>
                  <a:pt x="70" y="115"/>
                </a:cubicBezTo>
                <a:cubicBezTo>
                  <a:pt x="66" y="112"/>
                  <a:pt x="62" y="110"/>
                  <a:pt x="57" y="110"/>
                </a:cubicBezTo>
                <a:cubicBezTo>
                  <a:pt x="52" y="110"/>
                  <a:pt x="47" y="112"/>
                  <a:pt x="44" y="115"/>
                </a:cubicBezTo>
                <a:cubicBezTo>
                  <a:pt x="40" y="119"/>
                  <a:pt x="38" y="123"/>
                  <a:pt x="38" y="128"/>
                </a:cubicBezTo>
                <a:close/>
              </a:path>
            </a:pathLst>
          </a:custGeom>
          <a:solidFill>
            <a:srgbClr val="F5D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8" name="Freeform 1876"/>
          <p:cNvSpPr>
            <a:spLocks noEditPoints="1"/>
          </p:cNvSpPr>
          <p:nvPr userDrawn="1"/>
        </p:nvSpPr>
        <p:spPr bwMode="auto">
          <a:xfrm>
            <a:off x="3470276" y="2089150"/>
            <a:ext cx="407988" cy="409575"/>
          </a:xfrm>
          <a:custGeom>
            <a:avLst/>
            <a:gdLst>
              <a:gd name="T0" fmla="*/ 127 w 257"/>
              <a:gd name="T1" fmla="*/ 0 h 258"/>
              <a:gd name="T2" fmla="*/ 177 w 257"/>
              <a:gd name="T3" fmla="*/ 10 h 258"/>
              <a:gd name="T4" fmla="*/ 218 w 257"/>
              <a:gd name="T5" fmla="*/ 37 h 258"/>
              <a:gd name="T6" fmla="*/ 246 w 257"/>
              <a:gd name="T7" fmla="*/ 77 h 258"/>
              <a:gd name="T8" fmla="*/ 256 w 257"/>
              <a:gd name="T9" fmla="*/ 127 h 258"/>
              <a:gd name="T10" fmla="*/ 248 w 257"/>
              <a:gd name="T11" fmla="*/ 174 h 258"/>
              <a:gd name="T12" fmla="*/ 223 w 257"/>
              <a:gd name="T13" fmla="*/ 213 h 258"/>
              <a:gd name="T14" fmla="*/ 186 w 257"/>
              <a:gd name="T15" fmla="*/ 242 h 258"/>
              <a:gd name="T16" fmla="*/ 139 w 257"/>
              <a:gd name="T17" fmla="*/ 255 h 258"/>
              <a:gd name="T18" fmla="*/ 126 w 257"/>
              <a:gd name="T19" fmla="*/ 257 h 258"/>
              <a:gd name="T20" fmla="*/ 109 w 257"/>
              <a:gd name="T21" fmla="*/ 258 h 258"/>
              <a:gd name="T22" fmla="*/ 90 w 257"/>
              <a:gd name="T23" fmla="*/ 258 h 258"/>
              <a:gd name="T24" fmla="*/ 65 w 257"/>
              <a:gd name="T25" fmla="*/ 256 h 258"/>
              <a:gd name="T26" fmla="*/ 20 w 257"/>
              <a:gd name="T27" fmla="*/ 248 h 258"/>
              <a:gd name="T28" fmla="*/ 8 w 257"/>
              <a:gd name="T29" fmla="*/ 243 h 258"/>
              <a:gd name="T30" fmla="*/ 35 w 257"/>
              <a:gd name="T31" fmla="*/ 235 h 258"/>
              <a:gd name="T32" fmla="*/ 39 w 257"/>
              <a:gd name="T33" fmla="*/ 225 h 258"/>
              <a:gd name="T34" fmla="*/ 34 w 257"/>
              <a:gd name="T35" fmla="*/ 214 h 258"/>
              <a:gd name="T36" fmla="*/ 10 w 257"/>
              <a:gd name="T37" fmla="*/ 176 h 258"/>
              <a:gd name="T38" fmla="*/ 0 w 257"/>
              <a:gd name="T39" fmla="*/ 129 h 258"/>
              <a:gd name="T40" fmla="*/ 9 w 257"/>
              <a:gd name="T41" fmla="*/ 79 h 258"/>
              <a:gd name="T42" fmla="*/ 37 w 257"/>
              <a:gd name="T43" fmla="*/ 38 h 258"/>
              <a:gd name="T44" fmla="*/ 77 w 257"/>
              <a:gd name="T45" fmla="*/ 11 h 258"/>
              <a:gd name="T46" fmla="*/ 127 w 257"/>
              <a:gd name="T47" fmla="*/ 0 h 258"/>
              <a:gd name="T48" fmla="*/ 184 w 257"/>
              <a:gd name="T49" fmla="*/ 129 h 258"/>
              <a:gd name="T50" fmla="*/ 189 w 257"/>
              <a:gd name="T51" fmla="*/ 142 h 258"/>
              <a:gd name="T52" fmla="*/ 202 w 257"/>
              <a:gd name="T53" fmla="*/ 147 h 258"/>
              <a:gd name="T54" fmla="*/ 215 w 257"/>
              <a:gd name="T55" fmla="*/ 142 h 258"/>
              <a:gd name="T56" fmla="*/ 221 w 257"/>
              <a:gd name="T57" fmla="*/ 129 h 258"/>
              <a:gd name="T58" fmla="*/ 215 w 257"/>
              <a:gd name="T59" fmla="*/ 116 h 258"/>
              <a:gd name="T60" fmla="*/ 202 w 257"/>
              <a:gd name="T61" fmla="*/ 110 h 258"/>
              <a:gd name="T62" fmla="*/ 189 w 257"/>
              <a:gd name="T63" fmla="*/ 116 h 258"/>
              <a:gd name="T64" fmla="*/ 184 w 257"/>
              <a:gd name="T65" fmla="*/ 129 h 258"/>
              <a:gd name="T66" fmla="*/ 111 w 257"/>
              <a:gd name="T67" fmla="*/ 129 h 258"/>
              <a:gd name="T68" fmla="*/ 116 w 257"/>
              <a:gd name="T69" fmla="*/ 142 h 258"/>
              <a:gd name="T70" fmla="*/ 129 w 257"/>
              <a:gd name="T71" fmla="*/ 147 h 258"/>
              <a:gd name="T72" fmla="*/ 143 w 257"/>
              <a:gd name="T73" fmla="*/ 142 h 258"/>
              <a:gd name="T74" fmla="*/ 148 w 257"/>
              <a:gd name="T75" fmla="*/ 129 h 258"/>
              <a:gd name="T76" fmla="*/ 143 w 257"/>
              <a:gd name="T77" fmla="*/ 115 h 258"/>
              <a:gd name="T78" fmla="*/ 129 w 257"/>
              <a:gd name="T79" fmla="*/ 110 h 258"/>
              <a:gd name="T80" fmla="*/ 116 w 257"/>
              <a:gd name="T81" fmla="*/ 115 h 258"/>
              <a:gd name="T82" fmla="*/ 111 w 257"/>
              <a:gd name="T83" fmla="*/ 129 h 258"/>
              <a:gd name="T84" fmla="*/ 38 w 257"/>
              <a:gd name="T85" fmla="*/ 128 h 258"/>
              <a:gd name="T86" fmla="*/ 44 w 257"/>
              <a:gd name="T87" fmla="*/ 141 h 258"/>
              <a:gd name="T88" fmla="*/ 57 w 257"/>
              <a:gd name="T89" fmla="*/ 147 h 258"/>
              <a:gd name="T90" fmla="*/ 70 w 257"/>
              <a:gd name="T91" fmla="*/ 141 h 258"/>
              <a:gd name="T92" fmla="*/ 75 w 257"/>
              <a:gd name="T93" fmla="*/ 128 h 258"/>
              <a:gd name="T94" fmla="*/ 70 w 257"/>
              <a:gd name="T95" fmla="*/ 115 h 258"/>
              <a:gd name="T96" fmla="*/ 57 w 257"/>
              <a:gd name="T97" fmla="*/ 110 h 258"/>
              <a:gd name="T98" fmla="*/ 44 w 257"/>
              <a:gd name="T99" fmla="*/ 115 h 258"/>
              <a:gd name="T100" fmla="*/ 38 w 257"/>
              <a:gd name="T101" fmla="*/ 12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258">
                <a:moveTo>
                  <a:pt x="127" y="0"/>
                </a:moveTo>
                <a:cubicBezTo>
                  <a:pt x="145" y="0"/>
                  <a:pt x="161" y="3"/>
                  <a:pt x="177" y="10"/>
                </a:cubicBezTo>
                <a:cubicBezTo>
                  <a:pt x="193" y="16"/>
                  <a:pt x="206" y="25"/>
                  <a:pt x="218" y="37"/>
                </a:cubicBezTo>
                <a:cubicBezTo>
                  <a:pt x="230" y="48"/>
                  <a:pt x="239" y="62"/>
                  <a:pt x="246" y="77"/>
                </a:cubicBezTo>
                <a:cubicBezTo>
                  <a:pt x="253" y="93"/>
                  <a:pt x="256" y="109"/>
                  <a:pt x="256" y="127"/>
                </a:cubicBezTo>
                <a:cubicBezTo>
                  <a:pt x="257" y="144"/>
                  <a:pt x="254" y="159"/>
                  <a:pt x="248" y="174"/>
                </a:cubicBezTo>
                <a:cubicBezTo>
                  <a:pt x="242" y="189"/>
                  <a:pt x="234" y="202"/>
                  <a:pt x="223" y="213"/>
                </a:cubicBezTo>
                <a:cubicBezTo>
                  <a:pt x="212" y="225"/>
                  <a:pt x="200" y="234"/>
                  <a:pt x="186" y="242"/>
                </a:cubicBezTo>
                <a:cubicBezTo>
                  <a:pt x="171" y="249"/>
                  <a:pt x="156" y="254"/>
                  <a:pt x="139" y="255"/>
                </a:cubicBezTo>
                <a:cubicBezTo>
                  <a:pt x="135" y="256"/>
                  <a:pt x="131" y="256"/>
                  <a:pt x="126" y="257"/>
                </a:cubicBezTo>
                <a:cubicBezTo>
                  <a:pt x="121" y="257"/>
                  <a:pt x="115" y="257"/>
                  <a:pt x="109" y="258"/>
                </a:cubicBezTo>
                <a:cubicBezTo>
                  <a:pt x="104" y="258"/>
                  <a:pt x="97" y="258"/>
                  <a:pt x="90" y="258"/>
                </a:cubicBezTo>
                <a:cubicBezTo>
                  <a:pt x="82" y="257"/>
                  <a:pt x="74" y="257"/>
                  <a:pt x="65" y="256"/>
                </a:cubicBezTo>
                <a:cubicBezTo>
                  <a:pt x="45" y="254"/>
                  <a:pt x="30" y="251"/>
                  <a:pt x="20" y="248"/>
                </a:cubicBezTo>
                <a:cubicBezTo>
                  <a:pt x="10" y="245"/>
                  <a:pt x="6" y="243"/>
                  <a:pt x="8" y="243"/>
                </a:cubicBezTo>
                <a:cubicBezTo>
                  <a:pt x="18" y="241"/>
                  <a:pt x="27" y="238"/>
                  <a:pt x="35" y="235"/>
                </a:cubicBezTo>
                <a:cubicBezTo>
                  <a:pt x="38" y="232"/>
                  <a:pt x="40" y="229"/>
                  <a:pt x="39" y="225"/>
                </a:cubicBezTo>
                <a:cubicBezTo>
                  <a:pt x="39" y="221"/>
                  <a:pt x="37" y="218"/>
                  <a:pt x="34" y="214"/>
                </a:cubicBezTo>
                <a:cubicBezTo>
                  <a:pt x="24" y="203"/>
                  <a:pt x="16" y="191"/>
                  <a:pt x="10" y="176"/>
                </a:cubicBezTo>
                <a:cubicBezTo>
                  <a:pt x="3" y="162"/>
                  <a:pt x="0" y="146"/>
                  <a:pt x="0" y="129"/>
                </a:cubicBezTo>
                <a:cubicBezTo>
                  <a:pt x="0" y="111"/>
                  <a:pt x="3" y="95"/>
                  <a:pt x="9" y="79"/>
                </a:cubicBezTo>
                <a:cubicBezTo>
                  <a:pt x="16" y="64"/>
                  <a:pt x="25" y="50"/>
                  <a:pt x="37" y="38"/>
                </a:cubicBezTo>
                <a:cubicBezTo>
                  <a:pt x="48" y="27"/>
                  <a:pt x="62" y="17"/>
                  <a:pt x="77" y="11"/>
                </a:cubicBezTo>
                <a:cubicBezTo>
                  <a:pt x="93" y="4"/>
                  <a:pt x="109" y="0"/>
                  <a:pt x="127" y="0"/>
                </a:cubicBezTo>
                <a:close/>
                <a:moveTo>
                  <a:pt x="184" y="129"/>
                </a:moveTo>
                <a:cubicBezTo>
                  <a:pt x="184" y="134"/>
                  <a:pt x="186" y="138"/>
                  <a:pt x="189" y="142"/>
                </a:cubicBezTo>
                <a:cubicBezTo>
                  <a:pt x="193" y="145"/>
                  <a:pt x="197" y="147"/>
                  <a:pt x="202" y="147"/>
                </a:cubicBezTo>
                <a:cubicBezTo>
                  <a:pt x="207" y="147"/>
                  <a:pt x="212" y="145"/>
                  <a:pt x="215" y="142"/>
                </a:cubicBezTo>
                <a:cubicBezTo>
                  <a:pt x="219" y="138"/>
                  <a:pt x="221" y="134"/>
                  <a:pt x="221" y="129"/>
                </a:cubicBezTo>
                <a:cubicBezTo>
                  <a:pt x="221" y="124"/>
                  <a:pt x="219" y="119"/>
                  <a:pt x="215" y="116"/>
                </a:cubicBezTo>
                <a:cubicBezTo>
                  <a:pt x="212" y="112"/>
                  <a:pt x="207" y="110"/>
                  <a:pt x="202" y="110"/>
                </a:cubicBezTo>
                <a:cubicBezTo>
                  <a:pt x="197" y="110"/>
                  <a:pt x="193" y="112"/>
                  <a:pt x="189" y="116"/>
                </a:cubicBezTo>
                <a:cubicBezTo>
                  <a:pt x="186" y="119"/>
                  <a:pt x="184" y="124"/>
                  <a:pt x="184" y="129"/>
                </a:cubicBezTo>
                <a:close/>
                <a:moveTo>
                  <a:pt x="111" y="129"/>
                </a:moveTo>
                <a:cubicBezTo>
                  <a:pt x="111" y="134"/>
                  <a:pt x="113" y="138"/>
                  <a:pt x="116" y="142"/>
                </a:cubicBezTo>
                <a:cubicBezTo>
                  <a:pt x="120" y="145"/>
                  <a:pt x="124" y="147"/>
                  <a:pt x="129" y="147"/>
                </a:cubicBezTo>
                <a:cubicBezTo>
                  <a:pt x="135" y="147"/>
                  <a:pt x="139" y="145"/>
                  <a:pt x="143" y="142"/>
                </a:cubicBezTo>
                <a:cubicBezTo>
                  <a:pt x="146" y="138"/>
                  <a:pt x="148" y="134"/>
                  <a:pt x="148" y="129"/>
                </a:cubicBezTo>
                <a:cubicBezTo>
                  <a:pt x="148" y="123"/>
                  <a:pt x="146" y="119"/>
                  <a:pt x="143" y="115"/>
                </a:cubicBezTo>
                <a:cubicBezTo>
                  <a:pt x="139" y="112"/>
                  <a:pt x="135" y="110"/>
                  <a:pt x="129" y="110"/>
                </a:cubicBezTo>
                <a:cubicBezTo>
                  <a:pt x="124" y="110"/>
                  <a:pt x="120" y="112"/>
                  <a:pt x="116" y="115"/>
                </a:cubicBezTo>
                <a:cubicBezTo>
                  <a:pt x="113" y="119"/>
                  <a:pt x="111" y="123"/>
                  <a:pt x="111" y="129"/>
                </a:cubicBezTo>
                <a:close/>
                <a:moveTo>
                  <a:pt x="38" y="128"/>
                </a:moveTo>
                <a:cubicBezTo>
                  <a:pt x="38" y="133"/>
                  <a:pt x="40" y="138"/>
                  <a:pt x="44" y="141"/>
                </a:cubicBezTo>
                <a:cubicBezTo>
                  <a:pt x="47" y="145"/>
                  <a:pt x="52" y="147"/>
                  <a:pt x="57" y="147"/>
                </a:cubicBezTo>
                <a:cubicBezTo>
                  <a:pt x="62" y="147"/>
                  <a:pt x="66" y="145"/>
                  <a:pt x="70" y="141"/>
                </a:cubicBezTo>
                <a:cubicBezTo>
                  <a:pt x="74" y="138"/>
                  <a:pt x="75" y="133"/>
                  <a:pt x="75" y="128"/>
                </a:cubicBezTo>
                <a:cubicBezTo>
                  <a:pt x="75" y="123"/>
                  <a:pt x="74" y="119"/>
                  <a:pt x="70" y="115"/>
                </a:cubicBezTo>
                <a:cubicBezTo>
                  <a:pt x="66" y="112"/>
                  <a:pt x="62" y="110"/>
                  <a:pt x="57" y="110"/>
                </a:cubicBezTo>
                <a:cubicBezTo>
                  <a:pt x="52" y="110"/>
                  <a:pt x="47" y="112"/>
                  <a:pt x="44" y="115"/>
                </a:cubicBezTo>
                <a:cubicBezTo>
                  <a:pt x="40" y="119"/>
                  <a:pt x="38" y="123"/>
                  <a:pt x="38" y="128"/>
                </a:cubicBezTo>
                <a:close/>
              </a:path>
            </a:pathLst>
          </a:custGeom>
          <a:solidFill>
            <a:srgbClr val="57C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9" name="Oval 1877"/>
          <p:cNvSpPr>
            <a:spLocks noChangeArrowheads="1"/>
          </p:cNvSpPr>
          <p:nvPr userDrawn="1"/>
        </p:nvSpPr>
        <p:spPr bwMode="auto">
          <a:xfrm>
            <a:off x="3521076" y="2260600"/>
            <a:ext cx="71438" cy="69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0" name="Oval 1878"/>
          <p:cNvSpPr>
            <a:spLocks noChangeArrowheads="1"/>
          </p:cNvSpPr>
          <p:nvPr userDrawn="1"/>
        </p:nvSpPr>
        <p:spPr bwMode="auto">
          <a:xfrm>
            <a:off x="3638551" y="2260600"/>
            <a:ext cx="71438" cy="69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1" name="Oval 1879"/>
          <p:cNvSpPr>
            <a:spLocks noChangeArrowheads="1"/>
          </p:cNvSpPr>
          <p:nvPr userDrawn="1"/>
        </p:nvSpPr>
        <p:spPr bwMode="auto">
          <a:xfrm>
            <a:off x="3756026" y="2260600"/>
            <a:ext cx="71438" cy="69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2" name="Freeform 1880"/>
          <p:cNvSpPr>
            <a:spLocks/>
          </p:cNvSpPr>
          <p:nvPr userDrawn="1"/>
        </p:nvSpPr>
        <p:spPr bwMode="auto">
          <a:xfrm>
            <a:off x="4562476" y="2741613"/>
            <a:ext cx="514350" cy="409575"/>
          </a:xfrm>
          <a:custGeom>
            <a:avLst/>
            <a:gdLst>
              <a:gd name="T0" fmla="*/ 302 w 324"/>
              <a:gd name="T1" fmla="*/ 0 h 258"/>
              <a:gd name="T2" fmla="*/ 176 w 324"/>
              <a:gd name="T3" fmla="*/ 0 h 258"/>
              <a:gd name="T4" fmla="*/ 158 w 324"/>
              <a:gd name="T5" fmla="*/ 0 h 258"/>
              <a:gd name="T6" fmla="*/ 22 w 324"/>
              <a:gd name="T7" fmla="*/ 0 h 258"/>
              <a:gd name="T8" fmla="*/ 0 w 324"/>
              <a:gd name="T9" fmla="*/ 37 h 258"/>
              <a:gd name="T10" fmla="*/ 0 w 324"/>
              <a:gd name="T11" fmla="*/ 114 h 258"/>
              <a:gd name="T12" fmla="*/ 0 w 324"/>
              <a:gd name="T13" fmla="*/ 144 h 258"/>
              <a:gd name="T14" fmla="*/ 0 w 324"/>
              <a:gd name="T15" fmla="*/ 222 h 258"/>
              <a:gd name="T16" fmla="*/ 22 w 324"/>
              <a:gd name="T17" fmla="*/ 258 h 258"/>
              <a:gd name="T18" fmla="*/ 177 w 324"/>
              <a:gd name="T19" fmla="*/ 258 h 258"/>
              <a:gd name="T20" fmla="*/ 196 w 324"/>
              <a:gd name="T21" fmla="*/ 258 h 258"/>
              <a:gd name="T22" fmla="*/ 302 w 324"/>
              <a:gd name="T23" fmla="*/ 258 h 258"/>
              <a:gd name="T24" fmla="*/ 324 w 324"/>
              <a:gd name="T25" fmla="*/ 222 h 258"/>
              <a:gd name="T26" fmla="*/ 324 w 324"/>
              <a:gd name="T27" fmla="*/ 144 h 258"/>
              <a:gd name="T28" fmla="*/ 324 w 324"/>
              <a:gd name="T29" fmla="*/ 114 h 258"/>
              <a:gd name="T30" fmla="*/ 324 w 324"/>
              <a:gd name="T31" fmla="*/ 37 h 258"/>
              <a:gd name="T32" fmla="*/ 302 w 324"/>
              <a:gd name="T33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" h="258">
                <a:moveTo>
                  <a:pt x="302" y="0"/>
                </a:moveTo>
                <a:cubicBezTo>
                  <a:pt x="284" y="0"/>
                  <a:pt x="212" y="0"/>
                  <a:pt x="176" y="0"/>
                </a:cubicBezTo>
                <a:cubicBezTo>
                  <a:pt x="167" y="0"/>
                  <a:pt x="160" y="0"/>
                  <a:pt x="158" y="0"/>
                </a:cubicBezTo>
                <a:cubicBezTo>
                  <a:pt x="122" y="0"/>
                  <a:pt x="40" y="0"/>
                  <a:pt x="22" y="0"/>
                </a:cubicBezTo>
                <a:cubicBezTo>
                  <a:pt x="0" y="0"/>
                  <a:pt x="0" y="14"/>
                  <a:pt x="0" y="37"/>
                </a:cubicBezTo>
                <a:cubicBezTo>
                  <a:pt x="0" y="52"/>
                  <a:pt x="0" y="88"/>
                  <a:pt x="0" y="114"/>
                </a:cubicBezTo>
                <a:cubicBezTo>
                  <a:pt x="0" y="128"/>
                  <a:pt x="0" y="140"/>
                  <a:pt x="0" y="144"/>
                </a:cubicBezTo>
                <a:cubicBezTo>
                  <a:pt x="0" y="171"/>
                  <a:pt x="0" y="207"/>
                  <a:pt x="0" y="222"/>
                </a:cubicBezTo>
                <a:cubicBezTo>
                  <a:pt x="0" y="244"/>
                  <a:pt x="0" y="258"/>
                  <a:pt x="22" y="258"/>
                </a:cubicBezTo>
                <a:cubicBezTo>
                  <a:pt x="40" y="258"/>
                  <a:pt x="141" y="258"/>
                  <a:pt x="177" y="258"/>
                </a:cubicBezTo>
                <a:cubicBezTo>
                  <a:pt x="186" y="258"/>
                  <a:pt x="193" y="258"/>
                  <a:pt x="196" y="258"/>
                </a:cubicBezTo>
                <a:cubicBezTo>
                  <a:pt x="231" y="258"/>
                  <a:pt x="284" y="258"/>
                  <a:pt x="302" y="258"/>
                </a:cubicBezTo>
                <a:cubicBezTo>
                  <a:pt x="324" y="258"/>
                  <a:pt x="324" y="244"/>
                  <a:pt x="324" y="222"/>
                </a:cubicBezTo>
                <a:cubicBezTo>
                  <a:pt x="324" y="207"/>
                  <a:pt x="324" y="171"/>
                  <a:pt x="324" y="144"/>
                </a:cubicBezTo>
                <a:cubicBezTo>
                  <a:pt x="324" y="140"/>
                  <a:pt x="324" y="128"/>
                  <a:pt x="324" y="114"/>
                </a:cubicBezTo>
                <a:cubicBezTo>
                  <a:pt x="324" y="88"/>
                  <a:pt x="324" y="52"/>
                  <a:pt x="324" y="37"/>
                </a:cubicBezTo>
                <a:cubicBezTo>
                  <a:pt x="324" y="14"/>
                  <a:pt x="324" y="0"/>
                  <a:pt x="302" y="0"/>
                </a:cubicBezTo>
                <a:close/>
              </a:path>
            </a:pathLst>
          </a:custGeom>
          <a:solidFill>
            <a:srgbClr val="F0BC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3" name="Freeform 1881"/>
          <p:cNvSpPr>
            <a:spLocks/>
          </p:cNvSpPr>
          <p:nvPr userDrawn="1"/>
        </p:nvSpPr>
        <p:spPr bwMode="auto">
          <a:xfrm>
            <a:off x="4578351" y="2836863"/>
            <a:ext cx="482600" cy="298450"/>
          </a:xfrm>
          <a:custGeom>
            <a:avLst/>
            <a:gdLst>
              <a:gd name="T0" fmla="*/ 289 w 304"/>
              <a:gd name="T1" fmla="*/ 0 h 188"/>
              <a:gd name="T2" fmla="*/ 137 w 304"/>
              <a:gd name="T3" fmla="*/ 0 h 188"/>
              <a:gd name="T4" fmla="*/ 125 w 304"/>
              <a:gd name="T5" fmla="*/ 0 h 188"/>
              <a:gd name="T6" fmla="*/ 15 w 304"/>
              <a:gd name="T7" fmla="*/ 0 h 188"/>
              <a:gd name="T8" fmla="*/ 0 w 304"/>
              <a:gd name="T9" fmla="*/ 24 h 188"/>
              <a:gd name="T10" fmla="*/ 0 w 304"/>
              <a:gd name="T11" fmla="*/ 37 h 188"/>
              <a:gd name="T12" fmla="*/ 0 w 304"/>
              <a:gd name="T13" fmla="*/ 56 h 188"/>
              <a:gd name="T14" fmla="*/ 0 w 304"/>
              <a:gd name="T15" fmla="*/ 164 h 188"/>
              <a:gd name="T16" fmla="*/ 15 w 304"/>
              <a:gd name="T17" fmla="*/ 188 h 188"/>
              <a:gd name="T18" fmla="*/ 125 w 304"/>
              <a:gd name="T19" fmla="*/ 188 h 188"/>
              <a:gd name="T20" fmla="*/ 137 w 304"/>
              <a:gd name="T21" fmla="*/ 188 h 188"/>
              <a:gd name="T22" fmla="*/ 289 w 304"/>
              <a:gd name="T23" fmla="*/ 188 h 188"/>
              <a:gd name="T24" fmla="*/ 304 w 304"/>
              <a:gd name="T25" fmla="*/ 164 h 188"/>
              <a:gd name="T26" fmla="*/ 304 w 304"/>
              <a:gd name="T27" fmla="*/ 56 h 188"/>
              <a:gd name="T28" fmla="*/ 304 w 304"/>
              <a:gd name="T29" fmla="*/ 37 h 188"/>
              <a:gd name="T30" fmla="*/ 304 w 304"/>
              <a:gd name="T31" fmla="*/ 24 h 188"/>
              <a:gd name="T32" fmla="*/ 289 w 304"/>
              <a:gd name="T3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4" h="188">
                <a:moveTo>
                  <a:pt x="289" y="0"/>
                </a:moveTo>
                <a:cubicBezTo>
                  <a:pt x="278" y="0"/>
                  <a:pt x="160" y="0"/>
                  <a:pt x="137" y="0"/>
                </a:cubicBezTo>
                <a:cubicBezTo>
                  <a:pt x="131" y="0"/>
                  <a:pt x="127" y="0"/>
                  <a:pt x="125" y="0"/>
                </a:cubicBezTo>
                <a:cubicBezTo>
                  <a:pt x="102" y="0"/>
                  <a:pt x="26" y="0"/>
                  <a:pt x="15" y="0"/>
                </a:cubicBezTo>
                <a:cubicBezTo>
                  <a:pt x="0" y="0"/>
                  <a:pt x="0" y="10"/>
                  <a:pt x="0" y="24"/>
                </a:cubicBezTo>
                <a:cubicBezTo>
                  <a:pt x="0" y="34"/>
                  <a:pt x="0" y="19"/>
                  <a:pt x="0" y="37"/>
                </a:cubicBezTo>
                <a:cubicBezTo>
                  <a:pt x="0" y="46"/>
                  <a:pt x="0" y="53"/>
                  <a:pt x="0" y="56"/>
                </a:cubicBezTo>
                <a:cubicBezTo>
                  <a:pt x="0" y="73"/>
                  <a:pt x="0" y="154"/>
                  <a:pt x="0" y="164"/>
                </a:cubicBezTo>
                <a:cubicBezTo>
                  <a:pt x="0" y="179"/>
                  <a:pt x="0" y="188"/>
                  <a:pt x="15" y="188"/>
                </a:cubicBezTo>
                <a:cubicBezTo>
                  <a:pt x="26" y="188"/>
                  <a:pt x="102" y="188"/>
                  <a:pt x="125" y="188"/>
                </a:cubicBezTo>
                <a:cubicBezTo>
                  <a:pt x="131" y="188"/>
                  <a:pt x="135" y="188"/>
                  <a:pt x="137" y="188"/>
                </a:cubicBezTo>
                <a:cubicBezTo>
                  <a:pt x="160" y="188"/>
                  <a:pt x="278" y="188"/>
                  <a:pt x="289" y="188"/>
                </a:cubicBezTo>
                <a:cubicBezTo>
                  <a:pt x="304" y="188"/>
                  <a:pt x="304" y="179"/>
                  <a:pt x="304" y="164"/>
                </a:cubicBezTo>
                <a:cubicBezTo>
                  <a:pt x="304" y="154"/>
                  <a:pt x="304" y="73"/>
                  <a:pt x="304" y="56"/>
                </a:cubicBezTo>
                <a:cubicBezTo>
                  <a:pt x="304" y="53"/>
                  <a:pt x="304" y="46"/>
                  <a:pt x="304" y="37"/>
                </a:cubicBezTo>
                <a:cubicBezTo>
                  <a:pt x="304" y="19"/>
                  <a:pt x="304" y="34"/>
                  <a:pt x="304" y="24"/>
                </a:cubicBezTo>
                <a:cubicBezTo>
                  <a:pt x="304" y="10"/>
                  <a:pt x="304" y="0"/>
                  <a:pt x="28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4" name="Freeform 1882"/>
          <p:cNvSpPr>
            <a:spLocks noEditPoints="1"/>
          </p:cNvSpPr>
          <p:nvPr userDrawn="1"/>
        </p:nvSpPr>
        <p:spPr bwMode="auto">
          <a:xfrm>
            <a:off x="4943476" y="2770188"/>
            <a:ext cx="44450" cy="44450"/>
          </a:xfrm>
          <a:custGeom>
            <a:avLst/>
            <a:gdLst>
              <a:gd name="T0" fmla="*/ 25 w 28"/>
              <a:gd name="T1" fmla="*/ 28 h 28"/>
              <a:gd name="T2" fmla="*/ 3 w 28"/>
              <a:gd name="T3" fmla="*/ 28 h 28"/>
              <a:gd name="T4" fmla="*/ 0 w 28"/>
              <a:gd name="T5" fmla="*/ 25 h 28"/>
              <a:gd name="T6" fmla="*/ 0 w 28"/>
              <a:gd name="T7" fmla="*/ 3 h 28"/>
              <a:gd name="T8" fmla="*/ 3 w 28"/>
              <a:gd name="T9" fmla="*/ 0 h 28"/>
              <a:gd name="T10" fmla="*/ 25 w 28"/>
              <a:gd name="T11" fmla="*/ 0 h 28"/>
              <a:gd name="T12" fmla="*/ 28 w 28"/>
              <a:gd name="T13" fmla="*/ 3 h 28"/>
              <a:gd name="T14" fmla="*/ 28 w 28"/>
              <a:gd name="T15" fmla="*/ 25 h 28"/>
              <a:gd name="T16" fmla="*/ 25 w 28"/>
              <a:gd name="T17" fmla="*/ 28 h 28"/>
              <a:gd name="T18" fmla="*/ 6 w 28"/>
              <a:gd name="T19" fmla="*/ 22 h 28"/>
              <a:gd name="T20" fmla="*/ 22 w 28"/>
              <a:gd name="T21" fmla="*/ 22 h 28"/>
              <a:gd name="T22" fmla="*/ 22 w 28"/>
              <a:gd name="T23" fmla="*/ 6 h 28"/>
              <a:gd name="T24" fmla="*/ 6 w 28"/>
              <a:gd name="T25" fmla="*/ 6 h 28"/>
              <a:gd name="T26" fmla="*/ 6 w 28"/>
              <a:gd name="T27" fmla="*/ 2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28">
                <a:moveTo>
                  <a:pt x="25" y="28"/>
                </a:move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0" y="27"/>
                  <a:pt x="0" y="2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8" y="1"/>
                  <a:pt x="28" y="3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6" y="28"/>
                  <a:pt x="25" y="28"/>
                </a:cubicBezTo>
                <a:close/>
                <a:moveTo>
                  <a:pt x="6" y="22"/>
                </a:moveTo>
                <a:cubicBezTo>
                  <a:pt x="22" y="22"/>
                  <a:pt x="22" y="22"/>
                  <a:pt x="22" y="22"/>
                </a:cubicBezTo>
                <a:cubicBezTo>
                  <a:pt x="22" y="6"/>
                  <a:pt x="22" y="6"/>
                  <a:pt x="22" y="6"/>
                </a:cubicBezTo>
                <a:cubicBezTo>
                  <a:pt x="6" y="6"/>
                  <a:pt x="6" y="6"/>
                  <a:pt x="6" y="6"/>
                </a:cubicBezTo>
                <a:lnTo>
                  <a:pt x="6" y="22"/>
                </a:lnTo>
                <a:close/>
              </a:path>
            </a:pathLst>
          </a:custGeom>
          <a:solidFill>
            <a:srgbClr val="CC92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5" name="Freeform 1883"/>
          <p:cNvSpPr>
            <a:spLocks/>
          </p:cNvSpPr>
          <p:nvPr userDrawn="1"/>
        </p:nvSpPr>
        <p:spPr bwMode="auto">
          <a:xfrm>
            <a:off x="5010151" y="2770188"/>
            <a:ext cx="46038" cy="44450"/>
          </a:xfrm>
          <a:custGeom>
            <a:avLst/>
            <a:gdLst>
              <a:gd name="T0" fmla="*/ 26 w 29"/>
              <a:gd name="T1" fmla="*/ 28 h 28"/>
              <a:gd name="T2" fmla="*/ 23 w 29"/>
              <a:gd name="T3" fmla="*/ 27 h 28"/>
              <a:gd name="T4" fmla="*/ 1 w 29"/>
              <a:gd name="T5" fmla="*/ 5 h 28"/>
              <a:gd name="T6" fmla="*/ 1 w 29"/>
              <a:gd name="T7" fmla="*/ 1 h 28"/>
              <a:gd name="T8" fmla="*/ 6 w 29"/>
              <a:gd name="T9" fmla="*/ 1 h 28"/>
              <a:gd name="T10" fmla="*/ 28 w 29"/>
              <a:gd name="T11" fmla="*/ 23 h 28"/>
              <a:gd name="T12" fmla="*/ 28 w 29"/>
              <a:gd name="T13" fmla="*/ 27 h 28"/>
              <a:gd name="T14" fmla="*/ 26 w 29"/>
              <a:gd name="T1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28">
                <a:moveTo>
                  <a:pt x="26" y="28"/>
                </a:moveTo>
                <a:cubicBezTo>
                  <a:pt x="25" y="28"/>
                  <a:pt x="24" y="28"/>
                  <a:pt x="23" y="27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4" y="0"/>
                  <a:pt x="6" y="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</a:path>
            </a:pathLst>
          </a:custGeom>
          <a:solidFill>
            <a:srgbClr val="CC92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6" name="Freeform 1884"/>
          <p:cNvSpPr>
            <a:spLocks/>
          </p:cNvSpPr>
          <p:nvPr userDrawn="1"/>
        </p:nvSpPr>
        <p:spPr bwMode="auto">
          <a:xfrm>
            <a:off x="5010151" y="2770188"/>
            <a:ext cx="46038" cy="44450"/>
          </a:xfrm>
          <a:custGeom>
            <a:avLst/>
            <a:gdLst>
              <a:gd name="T0" fmla="*/ 3 w 29"/>
              <a:gd name="T1" fmla="*/ 28 h 28"/>
              <a:gd name="T2" fmla="*/ 1 w 29"/>
              <a:gd name="T3" fmla="*/ 27 h 28"/>
              <a:gd name="T4" fmla="*/ 1 w 29"/>
              <a:gd name="T5" fmla="*/ 23 h 28"/>
              <a:gd name="T6" fmla="*/ 23 w 29"/>
              <a:gd name="T7" fmla="*/ 1 h 28"/>
              <a:gd name="T8" fmla="*/ 28 w 29"/>
              <a:gd name="T9" fmla="*/ 1 h 28"/>
              <a:gd name="T10" fmla="*/ 28 w 29"/>
              <a:gd name="T11" fmla="*/ 5 h 28"/>
              <a:gd name="T12" fmla="*/ 6 w 29"/>
              <a:gd name="T13" fmla="*/ 27 h 28"/>
              <a:gd name="T14" fmla="*/ 3 w 29"/>
              <a:gd name="T1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28">
                <a:moveTo>
                  <a:pt x="3" y="28"/>
                </a:moveTo>
                <a:cubicBezTo>
                  <a:pt x="3" y="28"/>
                  <a:pt x="2" y="28"/>
                  <a:pt x="1" y="27"/>
                </a:cubicBezTo>
                <a:cubicBezTo>
                  <a:pt x="0" y="26"/>
                  <a:pt x="0" y="24"/>
                  <a:pt x="1" y="23"/>
                </a:cubicBezTo>
                <a:cubicBezTo>
                  <a:pt x="23" y="1"/>
                  <a:pt x="23" y="1"/>
                  <a:pt x="23" y="1"/>
                </a:cubicBezTo>
                <a:cubicBezTo>
                  <a:pt x="25" y="0"/>
                  <a:pt x="27" y="0"/>
                  <a:pt x="28" y="1"/>
                </a:cubicBezTo>
                <a:cubicBezTo>
                  <a:pt x="29" y="2"/>
                  <a:pt x="29" y="4"/>
                  <a:pt x="28" y="5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8"/>
                  <a:pt x="4" y="28"/>
                  <a:pt x="3" y="28"/>
                </a:cubicBezTo>
                <a:close/>
              </a:path>
            </a:pathLst>
          </a:custGeom>
          <a:solidFill>
            <a:srgbClr val="CC92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7" name="Freeform 1885"/>
          <p:cNvSpPr>
            <a:spLocks/>
          </p:cNvSpPr>
          <p:nvPr userDrawn="1"/>
        </p:nvSpPr>
        <p:spPr bwMode="auto">
          <a:xfrm>
            <a:off x="4873626" y="2805113"/>
            <a:ext cx="42863" cy="9525"/>
          </a:xfrm>
          <a:custGeom>
            <a:avLst/>
            <a:gdLst>
              <a:gd name="T0" fmla="*/ 24 w 27"/>
              <a:gd name="T1" fmla="*/ 6 h 6"/>
              <a:gd name="T2" fmla="*/ 3 w 27"/>
              <a:gd name="T3" fmla="*/ 6 h 6"/>
              <a:gd name="T4" fmla="*/ 0 w 27"/>
              <a:gd name="T5" fmla="*/ 3 h 6"/>
              <a:gd name="T6" fmla="*/ 3 w 27"/>
              <a:gd name="T7" fmla="*/ 0 h 6"/>
              <a:gd name="T8" fmla="*/ 24 w 27"/>
              <a:gd name="T9" fmla="*/ 0 h 6"/>
              <a:gd name="T10" fmla="*/ 27 w 27"/>
              <a:gd name="T11" fmla="*/ 3 h 6"/>
              <a:gd name="T12" fmla="*/ 24 w 2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6">
                <a:moveTo>
                  <a:pt x="2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0"/>
                  <a:pt x="27" y="1"/>
                  <a:pt x="27" y="3"/>
                </a:cubicBezTo>
                <a:cubicBezTo>
                  <a:pt x="27" y="5"/>
                  <a:pt x="26" y="6"/>
                  <a:pt x="24" y="6"/>
                </a:cubicBezTo>
                <a:close/>
              </a:path>
            </a:pathLst>
          </a:custGeom>
          <a:solidFill>
            <a:srgbClr val="CC92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8" name="Freeform 1886"/>
          <p:cNvSpPr>
            <a:spLocks/>
          </p:cNvSpPr>
          <p:nvPr userDrawn="1"/>
        </p:nvSpPr>
        <p:spPr bwMode="auto">
          <a:xfrm>
            <a:off x="4657726" y="2908300"/>
            <a:ext cx="131763" cy="227013"/>
          </a:xfrm>
          <a:custGeom>
            <a:avLst/>
            <a:gdLst>
              <a:gd name="T0" fmla="*/ 82 w 83"/>
              <a:gd name="T1" fmla="*/ 106 h 143"/>
              <a:gd name="T2" fmla="*/ 54 w 83"/>
              <a:gd name="T3" fmla="*/ 68 h 143"/>
              <a:gd name="T4" fmla="*/ 79 w 83"/>
              <a:gd name="T5" fmla="*/ 34 h 143"/>
              <a:gd name="T6" fmla="*/ 44 w 83"/>
              <a:gd name="T7" fmla="*/ 0 h 143"/>
              <a:gd name="T8" fmla="*/ 10 w 83"/>
              <a:gd name="T9" fmla="*/ 34 h 143"/>
              <a:gd name="T10" fmla="*/ 33 w 83"/>
              <a:gd name="T11" fmla="*/ 67 h 143"/>
              <a:gd name="T12" fmla="*/ 1 w 83"/>
              <a:gd name="T13" fmla="*/ 107 h 143"/>
              <a:gd name="T14" fmla="*/ 0 w 83"/>
              <a:gd name="T15" fmla="*/ 125 h 143"/>
              <a:gd name="T16" fmla="*/ 0 w 83"/>
              <a:gd name="T17" fmla="*/ 126 h 143"/>
              <a:gd name="T18" fmla="*/ 1 w 83"/>
              <a:gd name="T19" fmla="*/ 143 h 143"/>
              <a:gd name="T20" fmla="*/ 82 w 83"/>
              <a:gd name="T21" fmla="*/ 143 h 143"/>
              <a:gd name="T22" fmla="*/ 83 w 83"/>
              <a:gd name="T23" fmla="*/ 127 h 143"/>
              <a:gd name="T24" fmla="*/ 83 w 83"/>
              <a:gd name="T25" fmla="*/ 126 h 143"/>
              <a:gd name="T26" fmla="*/ 82 w 83"/>
              <a:gd name="T27" fmla="*/ 10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43">
                <a:moveTo>
                  <a:pt x="82" y="106"/>
                </a:moveTo>
                <a:cubicBezTo>
                  <a:pt x="79" y="80"/>
                  <a:pt x="66" y="71"/>
                  <a:pt x="54" y="68"/>
                </a:cubicBezTo>
                <a:cubicBezTo>
                  <a:pt x="68" y="64"/>
                  <a:pt x="79" y="50"/>
                  <a:pt x="79" y="34"/>
                </a:cubicBezTo>
                <a:cubicBezTo>
                  <a:pt x="79" y="15"/>
                  <a:pt x="64" y="0"/>
                  <a:pt x="44" y="0"/>
                </a:cubicBezTo>
                <a:cubicBezTo>
                  <a:pt x="25" y="0"/>
                  <a:pt x="10" y="15"/>
                  <a:pt x="10" y="34"/>
                </a:cubicBezTo>
                <a:cubicBezTo>
                  <a:pt x="10" y="50"/>
                  <a:pt x="19" y="62"/>
                  <a:pt x="33" y="67"/>
                </a:cubicBezTo>
                <a:cubicBezTo>
                  <a:pt x="20" y="69"/>
                  <a:pt x="4" y="78"/>
                  <a:pt x="1" y="107"/>
                </a:cubicBezTo>
                <a:cubicBezTo>
                  <a:pt x="0" y="113"/>
                  <a:pt x="0" y="118"/>
                  <a:pt x="0" y="125"/>
                </a:cubicBezTo>
                <a:cubicBezTo>
                  <a:pt x="0" y="125"/>
                  <a:pt x="0" y="126"/>
                  <a:pt x="0" y="126"/>
                </a:cubicBezTo>
                <a:cubicBezTo>
                  <a:pt x="1" y="131"/>
                  <a:pt x="1" y="138"/>
                  <a:pt x="1" y="143"/>
                </a:cubicBezTo>
                <a:cubicBezTo>
                  <a:pt x="28" y="143"/>
                  <a:pt x="55" y="143"/>
                  <a:pt x="82" y="143"/>
                </a:cubicBezTo>
                <a:cubicBezTo>
                  <a:pt x="83" y="138"/>
                  <a:pt x="83" y="132"/>
                  <a:pt x="83" y="127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19"/>
                  <a:pt x="83" y="112"/>
                  <a:pt x="82" y="106"/>
                </a:cubicBezTo>
                <a:close/>
              </a:path>
            </a:pathLst>
          </a:custGeom>
          <a:solidFill>
            <a:srgbClr val="00C5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9" name="Freeform 1887"/>
          <p:cNvSpPr>
            <a:spLocks/>
          </p:cNvSpPr>
          <p:nvPr userDrawn="1"/>
        </p:nvSpPr>
        <p:spPr bwMode="auto">
          <a:xfrm>
            <a:off x="4799013" y="2874963"/>
            <a:ext cx="184150" cy="165100"/>
          </a:xfrm>
          <a:custGeom>
            <a:avLst/>
            <a:gdLst>
              <a:gd name="T0" fmla="*/ 102 w 116"/>
              <a:gd name="T1" fmla="*/ 0 h 104"/>
              <a:gd name="T2" fmla="*/ 14 w 116"/>
              <a:gd name="T3" fmla="*/ 0 h 104"/>
              <a:gd name="T4" fmla="*/ 0 w 116"/>
              <a:gd name="T5" fmla="*/ 18 h 104"/>
              <a:gd name="T6" fmla="*/ 0 w 116"/>
              <a:gd name="T7" fmla="*/ 69 h 104"/>
              <a:gd name="T8" fmla="*/ 0 w 116"/>
              <a:gd name="T9" fmla="*/ 104 h 104"/>
              <a:gd name="T10" fmla="*/ 17 w 116"/>
              <a:gd name="T11" fmla="*/ 87 h 104"/>
              <a:gd name="T12" fmla="*/ 102 w 116"/>
              <a:gd name="T13" fmla="*/ 87 h 104"/>
              <a:gd name="T14" fmla="*/ 116 w 116"/>
              <a:gd name="T15" fmla="*/ 69 h 104"/>
              <a:gd name="T16" fmla="*/ 116 w 116"/>
              <a:gd name="T17" fmla="*/ 18 h 104"/>
              <a:gd name="T18" fmla="*/ 102 w 116"/>
              <a:gd name="T1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" h="104">
                <a:moveTo>
                  <a:pt x="102" y="0"/>
                </a:move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13"/>
                  <a:pt x="0" y="1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4"/>
                  <a:pt x="14" y="101"/>
                  <a:pt x="17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16" y="87"/>
                  <a:pt x="116" y="74"/>
                  <a:pt x="116" y="69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13"/>
                  <a:pt x="116" y="0"/>
                  <a:pt x="102" y="0"/>
                </a:cubicBezTo>
                <a:close/>
              </a:path>
            </a:pathLst>
          </a:custGeom>
          <a:solidFill>
            <a:srgbClr val="95D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0" name="Freeform 1888"/>
          <p:cNvSpPr>
            <a:spLocks/>
          </p:cNvSpPr>
          <p:nvPr userDrawn="1"/>
        </p:nvSpPr>
        <p:spPr bwMode="auto">
          <a:xfrm>
            <a:off x="4824413" y="2933700"/>
            <a:ext cx="28575" cy="22225"/>
          </a:xfrm>
          <a:custGeom>
            <a:avLst/>
            <a:gdLst>
              <a:gd name="T0" fmla="*/ 9 w 18"/>
              <a:gd name="T1" fmla="*/ 0 h 14"/>
              <a:gd name="T2" fmla="*/ 9 w 18"/>
              <a:gd name="T3" fmla="*/ 14 h 14"/>
              <a:gd name="T4" fmla="*/ 9 w 18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4">
                <a:moveTo>
                  <a:pt x="9" y="0"/>
                </a:moveTo>
                <a:cubicBezTo>
                  <a:pt x="0" y="0"/>
                  <a:pt x="0" y="14"/>
                  <a:pt x="9" y="14"/>
                </a:cubicBezTo>
                <a:cubicBezTo>
                  <a:pt x="18" y="14"/>
                  <a:pt x="18" y="0"/>
                  <a:pt x="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1" name="Freeform 1889"/>
          <p:cNvSpPr>
            <a:spLocks/>
          </p:cNvSpPr>
          <p:nvPr userDrawn="1"/>
        </p:nvSpPr>
        <p:spPr bwMode="auto">
          <a:xfrm>
            <a:off x="4876801" y="2933700"/>
            <a:ext cx="28575" cy="22225"/>
          </a:xfrm>
          <a:custGeom>
            <a:avLst/>
            <a:gdLst>
              <a:gd name="T0" fmla="*/ 9 w 18"/>
              <a:gd name="T1" fmla="*/ 0 h 14"/>
              <a:gd name="T2" fmla="*/ 9 w 18"/>
              <a:gd name="T3" fmla="*/ 14 h 14"/>
              <a:gd name="T4" fmla="*/ 9 w 18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4">
                <a:moveTo>
                  <a:pt x="9" y="0"/>
                </a:moveTo>
                <a:cubicBezTo>
                  <a:pt x="0" y="0"/>
                  <a:pt x="0" y="14"/>
                  <a:pt x="9" y="14"/>
                </a:cubicBezTo>
                <a:cubicBezTo>
                  <a:pt x="18" y="14"/>
                  <a:pt x="18" y="0"/>
                  <a:pt x="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2" name="Freeform 1890"/>
          <p:cNvSpPr>
            <a:spLocks/>
          </p:cNvSpPr>
          <p:nvPr userDrawn="1"/>
        </p:nvSpPr>
        <p:spPr bwMode="auto">
          <a:xfrm>
            <a:off x="4927601" y="2933700"/>
            <a:ext cx="28575" cy="22225"/>
          </a:xfrm>
          <a:custGeom>
            <a:avLst/>
            <a:gdLst>
              <a:gd name="T0" fmla="*/ 9 w 18"/>
              <a:gd name="T1" fmla="*/ 0 h 14"/>
              <a:gd name="T2" fmla="*/ 9 w 18"/>
              <a:gd name="T3" fmla="*/ 14 h 14"/>
              <a:gd name="T4" fmla="*/ 9 w 18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4">
                <a:moveTo>
                  <a:pt x="9" y="0"/>
                </a:moveTo>
                <a:cubicBezTo>
                  <a:pt x="0" y="0"/>
                  <a:pt x="0" y="14"/>
                  <a:pt x="9" y="14"/>
                </a:cubicBezTo>
                <a:cubicBezTo>
                  <a:pt x="18" y="14"/>
                  <a:pt x="18" y="0"/>
                  <a:pt x="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3" name="Freeform 1891"/>
          <p:cNvSpPr>
            <a:spLocks noEditPoints="1"/>
          </p:cNvSpPr>
          <p:nvPr userDrawn="1"/>
        </p:nvSpPr>
        <p:spPr bwMode="auto">
          <a:xfrm>
            <a:off x="1631951" y="5357813"/>
            <a:ext cx="100013" cy="101600"/>
          </a:xfrm>
          <a:custGeom>
            <a:avLst/>
            <a:gdLst>
              <a:gd name="T0" fmla="*/ 32 w 63"/>
              <a:gd name="T1" fmla="*/ 0 h 64"/>
              <a:gd name="T2" fmla="*/ 0 w 63"/>
              <a:gd name="T3" fmla="*/ 32 h 64"/>
              <a:gd name="T4" fmla="*/ 32 w 63"/>
              <a:gd name="T5" fmla="*/ 64 h 64"/>
              <a:gd name="T6" fmla="*/ 63 w 63"/>
              <a:gd name="T7" fmla="*/ 32 h 64"/>
              <a:gd name="T8" fmla="*/ 32 w 63"/>
              <a:gd name="T9" fmla="*/ 0 h 64"/>
              <a:gd name="T10" fmla="*/ 32 w 63"/>
              <a:gd name="T11" fmla="*/ 50 h 64"/>
              <a:gd name="T12" fmla="*/ 14 w 63"/>
              <a:gd name="T13" fmla="*/ 32 h 64"/>
              <a:gd name="T14" fmla="*/ 32 w 63"/>
              <a:gd name="T15" fmla="*/ 14 h 64"/>
              <a:gd name="T16" fmla="*/ 49 w 63"/>
              <a:gd name="T17" fmla="*/ 32 h 64"/>
              <a:gd name="T18" fmla="*/ 32 w 63"/>
              <a:gd name="T19" fmla="*/ 5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4"/>
                  <a:pt x="32" y="64"/>
                </a:cubicBezTo>
                <a:cubicBezTo>
                  <a:pt x="49" y="64"/>
                  <a:pt x="63" y="49"/>
                  <a:pt x="63" y="32"/>
                </a:cubicBezTo>
                <a:cubicBezTo>
                  <a:pt x="63" y="14"/>
                  <a:pt x="49" y="0"/>
                  <a:pt x="32" y="0"/>
                </a:cubicBezTo>
                <a:close/>
                <a:moveTo>
                  <a:pt x="32" y="50"/>
                </a:moveTo>
                <a:cubicBezTo>
                  <a:pt x="22" y="50"/>
                  <a:pt x="14" y="42"/>
                  <a:pt x="14" y="32"/>
                </a:cubicBezTo>
                <a:cubicBezTo>
                  <a:pt x="14" y="22"/>
                  <a:pt x="22" y="14"/>
                  <a:pt x="32" y="14"/>
                </a:cubicBezTo>
                <a:cubicBezTo>
                  <a:pt x="41" y="14"/>
                  <a:pt x="49" y="22"/>
                  <a:pt x="49" y="32"/>
                </a:cubicBezTo>
                <a:cubicBezTo>
                  <a:pt x="49" y="42"/>
                  <a:pt x="41" y="50"/>
                  <a:pt x="32" y="50"/>
                </a:cubicBezTo>
                <a:close/>
              </a:path>
            </a:pathLst>
          </a:custGeom>
          <a:solidFill>
            <a:srgbClr val="58C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4" name="Freeform 1892"/>
          <p:cNvSpPr>
            <a:spLocks noEditPoints="1"/>
          </p:cNvSpPr>
          <p:nvPr userDrawn="1"/>
        </p:nvSpPr>
        <p:spPr bwMode="auto">
          <a:xfrm>
            <a:off x="4154488" y="4371975"/>
            <a:ext cx="100013" cy="100013"/>
          </a:xfrm>
          <a:custGeom>
            <a:avLst/>
            <a:gdLst>
              <a:gd name="T0" fmla="*/ 31 w 63"/>
              <a:gd name="T1" fmla="*/ 0 h 63"/>
              <a:gd name="T2" fmla="*/ 0 w 63"/>
              <a:gd name="T3" fmla="*/ 31 h 63"/>
              <a:gd name="T4" fmla="*/ 31 w 63"/>
              <a:gd name="T5" fmla="*/ 63 h 63"/>
              <a:gd name="T6" fmla="*/ 63 w 63"/>
              <a:gd name="T7" fmla="*/ 31 h 63"/>
              <a:gd name="T8" fmla="*/ 31 w 63"/>
              <a:gd name="T9" fmla="*/ 0 h 63"/>
              <a:gd name="T10" fmla="*/ 31 w 63"/>
              <a:gd name="T11" fmla="*/ 49 h 63"/>
              <a:gd name="T12" fmla="*/ 14 w 63"/>
              <a:gd name="T13" fmla="*/ 31 h 63"/>
              <a:gd name="T14" fmla="*/ 31 w 63"/>
              <a:gd name="T15" fmla="*/ 14 h 63"/>
              <a:gd name="T16" fmla="*/ 49 w 63"/>
              <a:gd name="T17" fmla="*/ 31 h 63"/>
              <a:gd name="T18" fmla="*/ 31 w 63"/>
              <a:gd name="T19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9"/>
                  <a:pt x="14" y="63"/>
                  <a:pt x="31" y="63"/>
                </a:cubicBezTo>
                <a:cubicBezTo>
                  <a:pt x="49" y="63"/>
                  <a:pt x="63" y="49"/>
                  <a:pt x="63" y="31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49"/>
                </a:moveTo>
                <a:cubicBezTo>
                  <a:pt x="21" y="49"/>
                  <a:pt x="14" y="41"/>
                  <a:pt x="14" y="31"/>
                </a:cubicBezTo>
                <a:cubicBezTo>
                  <a:pt x="14" y="22"/>
                  <a:pt x="21" y="14"/>
                  <a:pt x="31" y="14"/>
                </a:cubicBezTo>
                <a:cubicBezTo>
                  <a:pt x="41" y="14"/>
                  <a:pt x="49" y="22"/>
                  <a:pt x="49" y="31"/>
                </a:cubicBezTo>
                <a:cubicBezTo>
                  <a:pt x="49" y="41"/>
                  <a:pt x="41" y="49"/>
                  <a:pt x="31" y="49"/>
                </a:cubicBezTo>
                <a:close/>
              </a:path>
            </a:pathLst>
          </a:custGeom>
          <a:solidFill>
            <a:srgbClr val="FD57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5" name="Freeform 1893"/>
          <p:cNvSpPr>
            <a:spLocks noEditPoints="1"/>
          </p:cNvSpPr>
          <p:nvPr userDrawn="1"/>
        </p:nvSpPr>
        <p:spPr bwMode="auto">
          <a:xfrm>
            <a:off x="5122863" y="4830763"/>
            <a:ext cx="100013" cy="101600"/>
          </a:xfrm>
          <a:custGeom>
            <a:avLst/>
            <a:gdLst>
              <a:gd name="T0" fmla="*/ 31 w 63"/>
              <a:gd name="T1" fmla="*/ 0 h 64"/>
              <a:gd name="T2" fmla="*/ 0 w 63"/>
              <a:gd name="T3" fmla="*/ 32 h 64"/>
              <a:gd name="T4" fmla="*/ 31 w 63"/>
              <a:gd name="T5" fmla="*/ 64 h 64"/>
              <a:gd name="T6" fmla="*/ 63 w 63"/>
              <a:gd name="T7" fmla="*/ 32 h 64"/>
              <a:gd name="T8" fmla="*/ 31 w 63"/>
              <a:gd name="T9" fmla="*/ 0 h 64"/>
              <a:gd name="T10" fmla="*/ 31 w 63"/>
              <a:gd name="T11" fmla="*/ 50 h 64"/>
              <a:gd name="T12" fmla="*/ 14 w 63"/>
              <a:gd name="T13" fmla="*/ 32 h 64"/>
              <a:gd name="T14" fmla="*/ 31 w 63"/>
              <a:gd name="T15" fmla="*/ 14 h 64"/>
              <a:gd name="T16" fmla="*/ 49 w 63"/>
              <a:gd name="T17" fmla="*/ 32 h 64"/>
              <a:gd name="T18" fmla="*/ 31 w 63"/>
              <a:gd name="T19" fmla="*/ 5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4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4"/>
                  <a:pt x="31" y="64"/>
                </a:cubicBezTo>
                <a:cubicBezTo>
                  <a:pt x="49" y="64"/>
                  <a:pt x="63" y="49"/>
                  <a:pt x="63" y="32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50"/>
                </a:moveTo>
                <a:cubicBezTo>
                  <a:pt x="22" y="50"/>
                  <a:pt x="14" y="42"/>
                  <a:pt x="14" y="32"/>
                </a:cubicBezTo>
                <a:cubicBezTo>
                  <a:pt x="14" y="22"/>
                  <a:pt x="22" y="14"/>
                  <a:pt x="31" y="14"/>
                </a:cubicBezTo>
                <a:cubicBezTo>
                  <a:pt x="41" y="14"/>
                  <a:pt x="49" y="22"/>
                  <a:pt x="49" y="32"/>
                </a:cubicBezTo>
                <a:cubicBezTo>
                  <a:pt x="49" y="42"/>
                  <a:pt x="41" y="50"/>
                  <a:pt x="31" y="50"/>
                </a:cubicBezTo>
                <a:close/>
              </a:path>
            </a:pathLst>
          </a:custGeom>
          <a:solidFill>
            <a:srgbClr val="FFDC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6" name="Freeform 1894"/>
          <p:cNvSpPr>
            <a:spLocks noEditPoints="1"/>
          </p:cNvSpPr>
          <p:nvPr userDrawn="1"/>
        </p:nvSpPr>
        <p:spPr bwMode="auto">
          <a:xfrm>
            <a:off x="4079876" y="2601913"/>
            <a:ext cx="100013" cy="100013"/>
          </a:xfrm>
          <a:custGeom>
            <a:avLst/>
            <a:gdLst>
              <a:gd name="T0" fmla="*/ 32 w 63"/>
              <a:gd name="T1" fmla="*/ 0 h 63"/>
              <a:gd name="T2" fmla="*/ 0 w 63"/>
              <a:gd name="T3" fmla="*/ 31 h 63"/>
              <a:gd name="T4" fmla="*/ 32 w 63"/>
              <a:gd name="T5" fmla="*/ 63 h 63"/>
              <a:gd name="T6" fmla="*/ 63 w 63"/>
              <a:gd name="T7" fmla="*/ 31 h 63"/>
              <a:gd name="T8" fmla="*/ 32 w 63"/>
              <a:gd name="T9" fmla="*/ 0 h 63"/>
              <a:gd name="T10" fmla="*/ 32 w 63"/>
              <a:gd name="T11" fmla="*/ 49 h 63"/>
              <a:gd name="T12" fmla="*/ 14 w 63"/>
              <a:gd name="T13" fmla="*/ 31 h 63"/>
              <a:gd name="T14" fmla="*/ 32 w 63"/>
              <a:gd name="T15" fmla="*/ 14 h 63"/>
              <a:gd name="T16" fmla="*/ 49 w 63"/>
              <a:gd name="T17" fmla="*/ 31 h 63"/>
              <a:gd name="T18" fmla="*/ 32 w 63"/>
              <a:gd name="T19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2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9"/>
                  <a:pt x="14" y="63"/>
                  <a:pt x="32" y="63"/>
                </a:cubicBezTo>
                <a:cubicBezTo>
                  <a:pt x="49" y="63"/>
                  <a:pt x="63" y="49"/>
                  <a:pt x="63" y="31"/>
                </a:cubicBezTo>
                <a:cubicBezTo>
                  <a:pt x="63" y="14"/>
                  <a:pt x="49" y="0"/>
                  <a:pt x="32" y="0"/>
                </a:cubicBezTo>
                <a:close/>
                <a:moveTo>
                  <a:pt x="32" y="49"/>
                </a:moveTo>
                <a:cubicBezTo>
                  <a:pt x="22" y="49"/>
                  <a:pt x="14" y="41"/>
                  <a:pt x="14" y="31"/>
                </a:cubicBezTo>
                <a:cubicBezTo>
                  <a:pt x="14" y="22"/>
                  <a:pt x="22" y="14"/>
                  <a:pt x="32" y="14"/>
                </a:cubicBezTo>
                <a:cubicBezTo>
                  <a:pt x="41" y="14"/>
                  <a:pt x="49" y="22"/>
                  <a:pt x="49" y="31"/>
                </a:cubicBezTo>
                <a:cubicBezTo>
                  <a:pt x="49" y="41"/>
                  <a:pt x="41" y="49"/>
                  <a:pt x="32" y="49"/>
                </a:cubicBezTo>
                <a:close/>
              </a:path>
            </a:pathLst>
          </a:custGeom>
          <a:solidFill>
            <a:srgbClr val="FFDC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7" name="Freeform 1895"/>
          <p:cNvSpPr>
            <a:spLocks noEditPoints="1"/>
          </p:cNvSpPr>
          <p:nvPr userDrawn="1"/>
        </p:nvSpPr>
        <p:spPr bwMode="auto">
          <a:xfrm>
            <a:off x="2192338" y="4932363"/>
            <a:ext cx="100013" cy="100013"/>
          </a:xfrm>
          <a:custGeom>
            <a:avLst/>
            <a:gdLst>
              <a:gd name="T0" fmla="*/ 32 w 63"/>
              <a:gd name="T1" fmla="*/ 0 h 63"/>
              <a:gd name="T2" fmla="*/ 0 w 63"/>
              <a:gd name="T3" fmla="*/ 31 h 63"/>
              <a:gd name="T4" fmla="*/ 32 w 63"/>
              <a:gd name="T5" fmla="*/ 63 h 63"/>
              <a:gd name="T6" fmla="*/ 63 w 63"/>
              <a:gd name="T7" fmla="*/ 31 h 63"/>
              <a:gd name="T8" fmla="*/ 32 w 63"/>
              <a:gd name="T9" fmla="*/ 0 h 63"/>
              <a:gd name="T10" fmla="*/ 32 w 63"/>
              <a:gd name="T11" fmla="*/ 49 h 63"/>
              <a:gd name="T12" fmla="*/ 14 w 63"/>
              <a:gd name="T13" fmla="*/ 31 h 63"/>
              <a:gd name="T14" fmla="*/ 32 w 63"/>
              <a:gd name="T15" fmla="*/ 14 h 63"/>
              <a:gd name="T16" fmla="*/ 49 w 63"/>
              <a:gd name="T17" fmla="*/ 31 h 63"/>
              <a:gd name="T18" fmla="*/ 32 w 63"/>
              <a:gd name="T19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2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9"/>
                  <a:pt x="14" y="63"/>
                  <a:pt x="32" y="63"/>
                </a:cubicBezTo>
                <a:cubicBezTo>
                  <a:pt x="49" y="63"/>
                  <a:pt x="63" y="49"/>
                  <a:pt x="63" y="31"/>
                </a:cubicBezTo>
                <a:cubicBezTo>
                  <a:pt x="63" y="14"/>
                  <a:pt x="49" y="0"/>
                  <a:pt x="32" y="0"/>
                </a:cubicBezTo>
                <a:close/>
                <a:moveTo>
                  <a:pt x="32" y="49"/>
                </a:moveTo>
                <a:cubicBezTo>
                  <a:pt x="22" y="49"/>
                  <a:pt x="14" y="41"/>
                  <a:pt x="14" y="31"/>
                </a:cubicBezTo>
                <a:cubicBezTo>
                  <a:pt x="14" y="22"/>
                  <a:pt x="22" y="14"/>
                  <a:pt x="32" y="14"/>
                </a:cubicBezTo>
                <a:cubicBezTo>
                  <a:pt x="41" y="14"/>
                  <a:pt x="49" y="22"/>
                  <a:pt x="49" y="31"/>
                </a:cubicBezTo>
                <a:cubicBezTo>
                  <a:pt x="49" y="41"/>
                  <a:pt x="41" y="49"/>
                  <a:pt x="32" y="49"/>
                </a:cubicBezTo>
                <a:close/>
              </a:path>
            </a:pathLst>
          </a:custGeom>
          <a:solidFill>
            <a:srgbClr val="8EDA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8" name="Freeform 1896"/>
          <p:cNvSpPr>
            <a:spLocks/>
          </p:cNvSpPr>
          <p:nvPr userDrawn="1"/>
        </p:nvSpPr>
        <p:spPr bwMode="auto">
          <a:xfrm>
            <a:off x="1200151" y="3813175"/>
            <a:ext cx="92075" cy="92075"/>
          </a:xfrm>
          <a:custGeom>
            <a:avLst/>
            <a:gdLst>
              <a:gd name="T0" fmla="*/ 52 w 58"/>
              <a:gd name="T1" fmla="*/ 22 h 58"/>
              <a:gd name="T2" fmla="*/ 35 w 58"/>
              <a:gd name="T3" fmla="*/ 22 h 58"/>
              <a:gd name="T4" fmla="*/ 35 w 58"/>
              <a:gd name="T5" fmla="*/ 6 h 58"/>
              <a:gd name="T6" fmla="*/ 29 w 58"/>
              <a:gd name="T7" fmla="*/ 0 h 58"/>
              <a:gd name="T8" fmla="*/ 22 w 58"/>
              <a:gd name="T9" fmla="*/ 6 h 58"/>
              <a:gd name="T10" fmla="*/ 22 w 58"/>
              <a:gd name="T11" fmla="*/ 22 h 58"/>
              <a:gd name="T12" fmla="*/ 6 w 58"/>
              <a:gd name="T13" fmla="*/ 22 h 58"/>
              <a:gd name="T14" fmla="*/ 0 w 58"/>
              <a:gd name="T15" fmla="*/ 29 h 58"/>
              <a:gd name="T16" fmla="*/ 6 w 58"/>
              <a:gd name="T17" fmla="*/ 35 h 58"/>
              <a:gd name="T18" fmla="*/ 22 w 58"/>
              <a:gd name="T19" fmla="*/ 35 h 58"/>
              <a:gd name="T20" fmla="*/ 22 w 58"/>
              <a:gd name="T21" fmla="*/ 52 h 58"/>
              <a:gd name="T22" fmla="*/ 29 w 58"/>
              <a:gd name="T23" fmla="*/ 58 h 58"/>
              <a:gd name="T24" fmla="*/ 35 w 58"/>
              <a:gd name="T25" fmla="*/ 52 h 58"/>
              <a:gd name="T26" fmla="*/ 35 w 58"/>
              <a:gd name="T27" fmla="*/ 35 h 58"/>
              <a:gd name="T28" fmla="*/ 52 w 58"/>
              <a:gd name="T29" fmla="*/ 35 h 58"/>
              <a:gd name="T30" fmla="*/ 58 w 58"/>
              <a:gd name="T31" fmla="*/ 29 h 58"/>
              <a:gd name="T32" fmla="*/ 52 w 58"/>
              <a:gd name="T33" fmla="*/ 2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8">
                <a:moveTo>
                  <a:pt x="52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2"/>
                  <a:pt x="32" y="0"/>
                  <a:pt x="29" y="0"/>
                </a:cubicBezTo>
                <a:cubicBezTo>
                  <a:pt x="25" y="0"/>
                  <a:pt x="22" y="2"/>
                  <a:pt x="22" y="6"/>
                </a:cubicBezTo>
                <a:cubicBezTo>
                  <a:pt x="22" y="22"/>
                  <a:pt x="22" y="22"/>
                  <a:pt x="22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22"/>
                  <a:pt x="0" y="25"/>
                  <a:pt x="0" y="29"/>
                </a:cubicBezTo>
                <a:cubicBezTo>
                  <a:pt x="0" y="32"/>
                  <a:pt x="2" y="35"/>
                  <a:pt x="6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5"/>
                  <a:pt x="25" y="58"/>
                  <a:pt x="29" y="58"/>
                </a:cubicBezTo>
                <a:cubicBezTo>
                  <a:pt x="32" y="58"/>
                  <a:pt x="35" y="55"/>
                  <a:pt x="35" y="52"/>
                </a:cubicBezTo>
                <a:cubicBezTo>
                  <a:pt x="35" y="35"/>
                  <a:pt x="35" y="35"/>
                  <a:pt x="35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5" y="35"/>
                  <a:pt x="58" y="32"/>
                  <a:pt x="58" y="29"/>
                </a:cubicBezTo>
                <a:cubicBezTo>
                  <a:pt x="58" y="25"/>
                  <a:pt x="55" y="22"/>
                  <a:pt x="52" y="22"/>
                </a:cubicBezTo>
                <a:close/>
              </a:path>
            </a:pathLst>
          </a:custGeom>
          <a:solidFill>
            <a:srgbClr val="86C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9" name="Freeform 1897"/>
          <p:cNvSpPr>
            <a:spLocks/>
          </p:cNvSpPr>
          <p:nvPr userDrawn="1"/>
        </p:nvSpPr>
        <p:spPr bwMode="auto">
          <a:xfrm>
            <a:off x="5438776" y="3111500"/>
            <a:ext cx="93663" cy="92075"/>
          </a:xfrm>
          <a:custGeom>
            <a:avLst/>
            <a:gdLst>
              <a:gd name="T0" fmla="*/ 52 w 59"/>
              <a:gd name="T1" fmla="*/ 23 h 58"/>
              <a:gd name="T2" fmla="*/ 36 w 59"/>
              <a:gd name="T3" fmla="*/ 23 h 58"/>
              <a:gd name="T4" fmla="*/ 36 w 59"/>
              <a:gd name="T5" fmla="*/ 6 h 58"/>
              <a:gd name="T6" fmla="*/ 30 w 59"/>
              <a:gd name="T7" fmla="*/ 0 h 58"/>
              <a:gd name="T8" fmla="*/ 23 w 59"/>
              <a:gd name="T9" fmla="*/ 6 h 58"/>
              <a:gd name="T10" fmla="*/ 23 w 59"/>
              <a:gd name="T11" fmla="*/ 23 h 58"/>
              <a:gd name="T12" fmla="*/ 7 w 59"/>
              <a:gd name="T13" fmla="*/ 23 h 58"/>
              <a:gd name="T14" fmla="*/ 0 w 59"/>
              <a:gd name="T15" fmla="*/ 29 h 58"/>
              <a:gd name="T16" fmla="*/ 7 w 59"/>
              <a:gd name="T17" fmla="*/ 35 h 58"/>
              <a:gd name="T18" fmla="*/ 23 w 59"/>
              <a:gd name="T19" fmla="*/ 35 h 58"/>
              <a:gd name="T20" fmla="*/ 23 w 59"/>
              <a:gd name="T21" fmla="*/ 52 h 58"/>
              <a:gd name="T22" fmla="*/ 30 w 59"/>
              <a:gd name="T23" fmla="*/ 58 h 58"/>
              <a:gd name="T24" fmla="*/ 36 w 59"/>
              <a:gd name="T25" fmla="*/ 52 h 58"/>
              <a:gd name="T26" fmla="*/ 36 w 59"/>
              <a:gd name="T27" fmla="*/ 35 h 58"/>
              <a:gd name="T28" fmla="*/ 52 w 59"/>
              <a:gd name="T29" fmla="*/ 35 h 58"/>
              <a:gd name="T30" fmla="*/ 59 w 59"/>
              <a:gd name="T31" fmla="*/ 29 h 58"/>
              <a:gd name="T32" fmla="*/ 52 w 59"/>
              <a:gd name="T33" fmla="*/ 2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58">
                <a:moveTo>
                  <a:pt x="52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2"/>
                  <a:pt x="33" y="0"/>
                  <a:pt x="30" y="0"/>
                </a:cubicBezTo>
                <a:cubicBezTo>
                  <a:pt x="26" y="0"/>
                  <a:pt x="23" y="2"/>
                  <a:pt x="23" y="6"/>
                </a:cubicBezTo>
                <a:cubicBezTo>
                  <a:pt x="23" y="23"/>
                  <a:pt x="23" y="23"/>
                  <a:pt x="23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5"/>
                  <a:pt x="0" y="29"/>
                </a:cubicBezTo>
                <a:cubicBezTo>
                  <a:pt x="0" y="32"/>
                  <a:pt x="3" y="35"/>
                  <a:pt x="7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5"/>
                  <a:pt x="26" y="58"/>
                  <a:pt x="30" y="58"/>
                </a:cubicBezTo>
                <a:cubicBezTo>
                  <a:pt x="33" y="58"/>
                  <a:pt x="36" y="55"/>
                  <a:pt x="36" y="52"/>
                </a:cubicBezTo>
                <a:cubicBezTo>
                  <a:pt x="36" y="35"/>
                  <a:pt x="36" y="35"/>
                  <a:pt x="36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6" y="35"/>
                  <a:pt x="59" y="32"/>
                  <a:pt x="59" y="29"/>
                </a:cubicBezTo>
                <a:cubicBezTo>
                  <a:pt x="59" y="25"/>
                  <a:pt x="56" y="23"/>
                  <a:pt x="52" y="23"/>
                </a:cubicBezTo>
                <a:close/>
              </a:path>
            </a:pathLst>
          </a:custGeom>
          <a:solidFill>
            <a:srgbClr val="FA55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0" name="Freeform 1898"/>
          <p:cNvSpPr>
            <a:spLocks/>
          </p:cNvSpPr>
          <p:nvPr userDrawn="1"/>
        </p:nvSpPr>
        <p:spPr bwMode="auto">
          <a:xfrm>
            <a:off x="4656138" y="3978275"/>
            <a:ext cx="93663" cy="92075"/>
          </a:xfrm>
          <a:custGeom>
            <a:avLst/>
            <a:gdLst>
              <a:gd name="T0" fmla="*/ 52 w 59"/>
              <a:gd name="T1" fmla="*/ 23 h 58"/>
              <a:gd name="T2" fmla="*/ 36 w 59"/>
              <a:gd name="T3" fmla="*/ 23 h 58"/>
              <a:gd name="T4" fmla="*/ 36 w 59"/>
              <a:gd name="T5" fmla="*/ 6 h 58"/>
              <a:gd name="T6" fmla="*/ 29 w 59"/>
              <a:gd name="T7" fmla="*/ 0 h 58"/>
              <a:gd name="T8" fmla="*/ 23 w 59"/>
              <a:gd name="T9" fmla="*/ 6 h 58"/>
              <a:gd name="T10" fmla="*/ 23 w 59"/>
              <a:gd name="T11" fmla="*/ 23 h 58"/>
              <a:gd name="T12" fmla="*/ 7 w 59"/>
              <a:gd name="T13" fmla="*/ 23 h 58"/>
              <a:gd name="T14" fmla="*/ 0 w 59"/>
              <a:gd name="T15" fmla="*/ 29 h 58"/>
              <a:gd name="T16" fmla="*/ 7 w 59"/>
              <a:gd name="T17" fmla="*/ 35 h 58"/>
              <a:gd name="T18" fmla="*/ 23 w 59"/>
              <a:gd name="T19" fmla="*/ 35 h 58"/>
              <a:gd name="T20" fmla="*/ 23 w 59"/>
              <a:gd name="T21" fmla="*/ 52 h 58"/>
              <a:gd name="T22" fmla="*/ 29 w 59"/>
              <a:gd name="T23" fmla="*/ 58 h 58"/>
              <a:gd name="T24" fmla="*/ 36 w 59"/>
              <a:gd name="T25" fmla="*/ 52 h 58"/>
              <a:gd name="T26" fmla="*/ 36 w 59"/>
              <a:gd name="T27" fmla="*/ 35 h 58"/>
              <a:gd name="T28" fmla="*/ 52 w 59"/>
              <a:gd name="T29" fmla="*/ 35 h 58"/>
              <a:gd name="T30" fmla="*/ 59 w 59"/>
              <a:gd name="T31" fmla="*/ 29 h 58"/>
              <a:gd name="T32" fmla="*/ 52 w 59"/>
              <a:gd name="T33" fmla="*/ 2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58">
                <a:moveTo>
                  <a:pt x="52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3"/>
                  <a:pt x="33" y="0"/>
                  <a:pt x="29" y="0"/>
                </a:cubicBezTo>
                <a:cubicBezTo>
                  <a:pt x="26" y="0"/>
                  <a:pt x="23" y="3"/>
                  <a:pt x="23" y="6"/>
                </a:cubicBezTo>
                <a:cubicBezTo>
                  <a:pt x="23" y="23"/>
                  <a:pt x="23" y="23"/>
                  <a:pt x="23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6"/>
                  <a:pt x="0" y="29"/>
                </a:cubicBezTo>
                <a:cubicBezTo>
                  <a:pt x="0" y="33"/>
                  <a:pt x="3" y="35"/>
                  <a:pt x="7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6"/>
                  <a:pt x="26" y="58"/>
                  <a:pt x="29" y="58"/>
                </a:cubicBezTo>
                <a:cubicBezTo>
                  <a:pt x="33" y="58"/>
                  <a:pt x="36" y="56"/>
                  <a:pt x="36" y="52"/>
                </a:cubicBezTo>
                <a:cubicBezTo>
                  <a:pt x="36" y="35"/>
                  <a:pt x="36" y="35"/>
                  <a:pt x="36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6" y="35"/>
                  <a:pt x="59" y="33"/>
                  <a:pt x="59" y="29"/>
                </a:cubicBezTo>
                <a:cubicBezTo>
                  <a:pt x="59" y="26"/>
                  <a:pt x="56" y="23"/>
                  <a:pt x="52" y="23"/>
                </a:cubicBezTo>
                <a:close/>
              </a:path>
            </a:pathLst>
          </a:custGeom>
          <a:solidFill>
            <a:srgbClr val="7FE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1" name="Freeform 1899"/>
          <p:cNvSpPr>
            <a:spLocks/>
          </p:cNvSpPr>
          <p:nvPr userDrawn="1"/>
        </p:nvSpPr>
        <p:spPr bwMode="auto">
          <a:xfrm>
            <a:off x="3081338" y="2473325"/>
            <a:ext cx="90488" cy="92075"/>
          </a:xfrm>
          <a:custGeom>
            <a:avLst/>
            <a:gdLst>
              <a:gd name="T0" fmla="*/ 52 w 58"/>
              <a:gd name="T1" fmla="*/ 23 h 58"/>
              <a:gd name="T2" fmla="*/ 36 w 58"/>
              <a:gd name="T3" fmla="*/ 23 h 58"/>
              <a:gd name="T4" fmla="*/ 36 w 58"/>
              <a:gd name="T5" fmla="*/ 6 h 58"/>
              <a:gd name="T6" fmla="*/ 29 w 58"/>
              <a:gd name="T7" fmla="*/ 0 h 58"/>
              <a:gd name="T8" fmla="*/ 23 w 58"/>
              <a:gd name="T9" fmla="*/ 6 h 58"/>
              <a:gd name="T10" fmla="*/ 23 w 58"/>
              <a:gd name="T11" fmla="*/ 23 h 58"/>
              <a:gd name="T12" fmla="*/ 6 w 58"/>
              <a:gd name="T13" fmla="*/ 23 h 58"/>
              <a:gd name="T14" fmla="*/ 0 w 58"/>
              <a:gd name="T15" fmla="*/ 29 h 58"/>
              <a:gd name="T16" fmla="*/ 6 w 58"/>
              <a:gd name="T17" fmla="*/ 36 h 58"/>
              <a:gd name="T18" fmla="*/ 23 w 58"/>
              <a:gd name="T19" fmla="*/ 36 h 58"/>
              <a:gd name="T20" fmla="*/ 23 w 58"/>
              <a:gd name="T21" fmla="*/ 52 h 58"/>
              <a:gd name="T22" fmla="*/ 29 w 58"/>
              <a:gd name="T23" fmla="*/ 58 h 58"/>
              <a:gd name="T24" fmla="*/ 36 w 58"/>
              <a:gd name="T25" fmla="*/ 52 h 58"/>
              <a:gd name="T26" fmla="*/ 36 w 58"/>
              <a:gd name="T27" fmla="*/ 36 h 58"/>
              <a:gd name="T28" fmla="*/ 52 w 58"/>
              <a:gd name="T29" fmla="*/ 36 h 58"/>
              <a:gd name="T30" fmla="*/ 58 w 58"/>
              <a:gd name="T31" fmla="*/ 29 h 58"/>
              <a:gd name="T32" fmla="*/ 52 w 58"/>
              <a:gd name="T33" fmla="*/ 2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8">
                <a:moveTo>
                  <a:pt x="52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3"/>
                  <a:pt x="33" y="0"/>
                  <a:pt x="29" y="0"/>
                </a:cubicBezTo>
                <a:cubicBezTo>
                  <a:pt x="26" y="0"/>
                  <a:pt x="23" y="3"/>
                  <a:pt x="23" y="6"/>
                </a:cubicBezTo>
                <a:cubicBezTo>
                  <a:pt x="23" y="23"/>
                  <a:pt x="23" y="23"/>
                  <a:pt x="23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3" y="23"/>
                  <a:pt x="0" y="26"/>
                  <a:pt x="0" y="29"/>
                </a:cubicBezTo>
                <a:cubicBezTo>
                  <a:pt x="0" y="33"/>
                  <a:pt x="3" y="36"/>
                  <a:pt x="6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6"/>
                  <a:pt x="26" y="58"/>
                  <a:pt x="29" y="58"/>
                </a:cubicBezTo>
                <a:cubicBezTo>
                  <a:pt x="33" y="58"/>
                  <a:pt x="36" y="56"/>
                  <a:pt x="36" y="52"/>
                </a:cubicBezTo>
                <a:cubicBezTo>
                  <a:pt x="36" y="36"/>
                  <a:pt x="36" y="36"/>
                  <a:pt x="36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6" y="36"/>
                  <a:pt x="58" y="33"/>
                  <a:pt x="58" y="29"/>
                </a:cubicBezTo>
                <a:cubicBezTo>
                  <a:pt x="58" y="26"/>
                  <a:pt x="56" y="23"/>
                  <a:pt x="52" y="23"/>
                </a:cubicBezTo>
                <a:close/>
              </a:path>
            </a:pathLst>
          </a:custGeom>
          <a:solidFill>
            <a:srgbClr val="7FE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2" name="Freeform 1900"/>
          <p:cNvSpPr>
            <a:spLocks/>
          </p:cNvSpPr>
          <p:nvPr userDrawn="1"/>
        </p:nvSpPr>
        <p:spPr bwMode="auto">
          <a:xfrm>
            <a:off x="4157663" y="5362575"/>
            <a:ext cx="92075" cy="92075"/>
          </a:xfrm>
          <a:custGeom>
            <a:avLst/>
            <a:gdLst>
              <a:gd name="T0" fmla="*/ 52 w 58"/>
              <a:gd name="T1" fmla="*/ 23 h 58"/>
              <a:gd name="T2" fmla="*/ 35 w 58"/>
              <a:gd name="T3" fmla="*/ 23 h 58"/>
              <a:gd name="T4" fmla="*/ 35 w 58"/>
              <a:gd name="T5" fmla="*/ 6 h 58"/>
              <a:gd name="T6" fmla="*/ 29 w 58"/>
              <a:gd name="T7" fmla="*/ 0 h 58"/>
              <a:gd name="T8" fmla="*/ 23 w 58"/>
              <a:gd name="T9" fmla="*/ 6 h 58"/>
              <a:gd name="T10" fmla="*/ 23 w 58"/>
              <a:gd name="T11" fmla="*/ 23 h 58"/>
              <a:gd name="T12" fmla="*/ 6 w 58"/>
              <a:gd name="T13" fmla="*/ 23 h 58"/>
              <a:gd name="T14" fmla="*/ 0 w 58"/>
              <a:gd name="T15" fmla="*/ 29 h 58"/>
              <a:gd name="T16" fmla="*/ 6 w 58"/>
              <a:gd name="T17" fmla="*/ 35 h 58"/>
              <a:gd name="T18" fmla="*/ 23 w 58"/>
              <a:gd name="T19" fmla="*/ 35 h 58"/>
              <a:gd name="T20" fmla="*/ 23 w 58"/>
              <a:gd name="T21" fmla="*/ 52 h 58"/>
              <a:gd name="T22" fmla="*/ 29 w 58"/>
              <a:gd name="T23" fmla="*/ 58 h 58"/>
              <a:gd name="T24" fmla="*/ 35 w 58"/>
              <a:gd name="T25" fmla="*/ 52 h 58"/>
              <a:gd name="T26" fmla="*/ 35 w 58"/>
              <a:gd name="T27" fmla="*/ 35 h 58"/>
              <a:gd name="T28" fmla="*/ 52 w 58"/>
              <a:gd name="T29" fmla="*/ 35 h 58"/>
              <a:gd name="T30" fmla="*/ 58 w 58"/>
              <a:gd name="T31" fmla="*/ 29 h 58"/>
              <a:gd name="T32" fmla="*/ 52 w 58"/>
              <a:gd name="T33" fmla="*/ 2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8">
                <a:moveTo>
                  <a:pt x="52" y="23"/>
                </a:moveTo>
                <a:cubicBezTo>
                  <a:pt x="35" y="23"/>
                  <a:pt x="35" y="23"/>
                  <a:pt x="35" y="23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3"/>
                  <a:pt x="33" y="0"/>
                  <a:pt x="29" y="0"/>
                </a:cubicBezTo>
                <a:cubicBezTo>
                  <a:pt x="26" y="0"/>
                  <a:pt x="23" y="3"/>
                  <a:pt x="23" y="6"/>
                </a:cubicBezTo>
                <a:cubicBezTo>
                  <a:pt x="23" y="23"/>
                  <a:pt x="23" y="23"/>
                  <a:pt x="23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3" y="23"/>
                  <a:pt x="0" y="25"/>
                  <a:pt x="0" y="29"/>
                </a:cubicBezTo>
                <a:cubicBezTo>
                  <a:pt x="0" y="32"/>
                  <a:pt x="3" y="35"/>
                  <a:pt x="6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5"/>
                  <a:pt x="26" y="58"/>
                  <a:pt x="29" y="58"/>
                </a:cubicBezTo>
                <a:cubicBezTo>
                  <a:pt x="33" y="58"/>
                  <a:pt x="35" y="55"/>
                  <a:pt x="35" y="52"/>
                </a:cubicBezTo>
                <a:cubicBezTo>
                  <a:pt x="35" y="35"/>
                  <a:pt x="35" y="35"/>
                  <a:pt x="35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5" y="35"/>
                  <a:pt x="58" y="32"/>
                  <a:pt x="58" y="29"/>
                </a:cubicBezTo>
                <a:cubicBezTo>
                  <a:pt x="58" y="25"/>
                  <a:pt x="55" y="23"/>
                  <a:pt x="52" y="23"/>
                </a:cubicBezTo>
                <a:close/>
              </a:path>
            </a:pathLst>
          </a:custGeom>
          <a:solidFill>
            <a:srgbClr val="7FE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3177584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2478993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37163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 userDrawn="1"/>
        </p:nvSpPr>
        <p:spPr bwMode="auto">
          <a:xfrm>
            <a:off x="3176" y="1588"/>
            <a:ext cx="12188825" cy="6858000"/>
          </a:xfrm>
          <a:prstGeom prst="rect">
            <a:avLst/>
          </a:prstGeom>
          <a:solidFill>
            <a:srgbClr val="8B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/>
          <p:cNvSpPr>
            <a:spLocks/>
          </p:cNvSpPr>
          <p:nvPr userDrawn="1"/>
        </p:nvSpPr>
        <p:spPr bwMode="auto">
          <a:xfrm>
            <a:off x="3176" y="1588"/>
            <a:ext cx="2784475" cy="2651125"/>
          </a:xfrm>
          <a:custGeom>
            <a:avLst/>
            <a:gdLst>
              <a:gd name="T0" fmla="*/ 0 w 1754"/>
              <a:gd name="T1" fmla="*/ 1484 h 1670"/>
              <a:gd name="T2" fmla="*/ 622 w 1754"/>
              <a:gd name="T3" fmla="*/ 1670 h 1670"/>
              <a:gd name="T4" fmla="*/ 1754 w 1754"/>
              <a:gd name="T5" fmla="*/ 538 h 1670"/>
              <a:gd name="T6" fmla="*/ 1618 w 1754"/>
              <a:gd name="T7" fmla="*/ 0 h 1670"/>
              <a:gd name="T8" fmla="*/ 0 w 1754"/>
              <a:gd name="T9" fmla="*/ 0 h 1670"/>
              <a:gd name="T10" fmla="*/ 0 w 1754"/>
              <a:gd name="T11" fmla="*/ 1484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4" h="1670">
                <a:moveTo>
                  <a:pt x="0" y="1484"/>
                </a:moveTo>
                <a:cubicBezTo>
                  <a:pt x="179" y="1601"/>
                  <a:pt x="392" y="1670"/>
                  <a:pt x="622" y="1670"/>
                </a:cubicBezTo>
                <a:cubicBezTo>
                  <a:pt x="1247" y="1670"/>
                  <a:pt x="1754" y="1163"/>
                  <a:pt x="1754" y="538"/>
                </a:cubicBezTo>
                <a:cubicBezTo>
                  <a:pt x="1754" y="343"/>
                  <a:pt x="1705" y="160"/>
                  <a:pt x="16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484"/>
                </a:ln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 userDrawn="1"/>
        </p:nvSpPr>
        <p:spPr bwMode="auto">
          <a:xfrm>
            <a:off x="3387726" y="6494463"/>
            <a:ext cx="1065213" cy="365125"/>
          </a:xfrm>
          <a:custGeom>
            <a:avLst/>
            <a:gdLst>
              <a:gd name="T0" fmla="*/ 0 w 672"/>
              <a:gd name="T1" fmla="*/ 230 h 230"/>
              <a:gd name="T2" fmla="*/ 672 w 672"/>
              <a:gd name="T3" fmla="*/ 230 h 230"/>
              <a:gd name="T4" fmla="*/ 336 w 672"/>
              <a:gd name="T5" fmla="*/ 0 h 230"/>
              <a:gd name="T6" fmla="*/ 0 w 672"/>
              <a:gd name="T7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2" h="230">
                <a:moveTo>
                  <a:pt x="0" y="230"/>
                </a:moveTo>
                <a:cubicBezTo>
                  <a:pt x="672" y="230"/>
                  <a:pt x="672" y="230"/>
                  <a:pt x="672" y="230"/>
                </a:cubicBezTo>
                <a:cubicBezTo>
                  <a:pt x="619" y="95"/>
                  <a:pt x="489" y="0"/>
                  <a:pt x="336" y="0"/>
                </a:cubicBezTo>
                <a:cubicBezTo>
                  <a:pt x="183" y="0"/>
                  <a:pt x="52" y="95"/>
                  <a:pt x="0" y="230"/>
                </a:cubicBez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/>
          </p:cNvSpPr>
          <p:nvPr userDrawn="1"/>
        </p:nvSpPr>
        <p:spPr bwMode="auto">
          <a:xfrm>
            <a:off x="7999413" y="3328988"/>
            <a:ext cx="4192588" cy="3530600"/>
          </a:xfrm>
          <a:custGeom>
            <a:avLst/>
            <a:gdLst>
              <a:gd name="T0" fmla="*/ 2642 w 2642"/>
              <a:gd name="T1" fmla="*/ 166 h 2224"/>
              <a:gd name="T2" fmla="*/ 1870 w 2642"/>
              <a:gd name="T3" fmla="*/ 0 h 2224"/>
              <a:gd name="T4" fmla="*/ 0 w 2642"/>
              <a:gd name="T5" fmla="*/ 1870 h 2224"/>
              <a:gd name="T6" fmla="*/ 33 w 2642"/>
              <a:gd name="T7" fmla="*/ 2224 h 2224"/>
              <a:gd name="T8" fmla="*/ 2642 w 2642"/>
              <a:gd name="T9" fmla="*/ 2224 h 2224"/>
              <a:gd name="T10" fmla="*/ 2642 w 2642"/>
              <a:gd name="T11" fmla="*/ 166 h 2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2" h="2224">
                <a:moveTo>
                  <a:pt x="2642" y="166"/>
                </a:moveTo>
                <a:cubicBezTo>
                  <a:pt x="2407" y="59"/>
                  <a:pt x="2145" y="0"/>
                  <a:pt x="1870" y="0"/>
                </a:cubicBezTo>
                <a:cubicBezTo>
                  <a:pt x="837" y="0"/>
                  <a:pt x="0" y="837"/>
                  <a:pt x="0" y="1870"/>
                </a:cubicBezTo>
                <a:cubicBezTo>
                  <a:pt x="0" y="1991"/>
                  <a:pt x="11" y="2109"/>
                  <a:pt x="33" y="2224"/>
                </a:cubicBezTo>
                <a:cubicBezTo>
                  <a:pt x="2642" y="2224"/>
                  <a:pt x="2642" y="2224"/>
                  <a:pt x="2642" y="2224"/>
                </a:cubicBezTo>
                <a:lnTo>
                  <a:pt x="2642" y="166"/>
                </a:ln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 userDrawn="1"/>
        </p:nvSpPr>
        <p:spPr bwMode="auto">
          <a:xfrm>
            <a:off x="3176" y="5426075"/>
            <a:ext cx="538163" cy="1433513"/>
          </a:xfrm>
          <a:custGeom>
            <a:avLst/>
            <a:gdLst>
              <a:gd name="T0" fmla="*/ 0 w 339"/>
              <a:gd name="T1" fmla="*/ 0 h 903"/>
              <a:gd name="T2" fmla="*/ 0 w 339"/>
              <a:gd name="T3" fmla="*/ 903 h 903"/>
              <a:gd name="T4" fmla="*/ 283 w 339"/>
              <a:gd name="T5" fmla="*/ 903 h 903"/>
              <a:gd name="T6" fmla="*/ 339 w 339"/>
              <a:gd name="T7" fmla="*/ 619 h 903"/>
              <a:gd name="T8" fmla="*/ 0 w 339"/>
              <a:gd name="T9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903">
                <a:moveTo>
                  <a:pt x="0" y="0"/>
                </a:moveTo>
                <a:cubicBezTo>
                  <a:pt x="0" y="903"/>
                  <a:pt x="0" y="903"/>
                  <a:pt x="0" y="903"/>
                </a:cubicBezTo>
                <a:cubicBezTo>
                  <a:pt x="283" y="903"/>
                  <a:pt x="283" y="903"/>
                  <a:pt x="283" y="903"/>
                </a:cubicBezTo>
                <a:cubicBezTo>
                  <a:pt x="319" y="816"/>
                  <a:pt x="339" y="720"/>
                  <a:pt x="339" y="619"/>
                </a:cubicBezTo>
                <a:cubicBezTo>
                  <a:pt x="339" y="359"/>
                  <a:pt x="204" y="130"/>
                  <a:pt x="0" y="0"/>
                </a:cubicBez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/>
          <p:cNvSpPr>
            <a:spLocks/>
          </p:cNvSpPr>
          <p:nvPr userDrawn="1"/>
        </p:nvSpPr>
        <p:spPr bwMode="auto">
          <a:xfrm>
            <a:off x="10455276" y="1588"/>
            <a:ext cx="1736725" cy="1955800"/>
          </a:xfrm>
          <a:custGeom>
            <a:avLst/>
            <a:gdLst>
              <a:gd name="T0" fmla="*/ 0 w 1094"/>
              <a:gd name="T1" fmla="*/ 442 h 1232"/>
              <a:gd name="T2" fmla="*/ 790 w 1094"/>
              <a:gd name="T3" fmla="*/ 1232 h 1232"/>
              <a:gd name="T4" fmla="*/ 1094 w 1094"/>
              <a:gd name="T5" fmla="*/ 1171 h 1232"/>
              <a:gd name="T6" fmla="*/ 1094 w 1094"/>
              <a:gd name="T7" fmla="*/ 0 h 1232"/>
              <a:gd name="T8" fmla="*/ 135 w 1094"/>
              <a:gd name="T9" fmla="*/ 0 h 1232"/>
              <a:gd name="T10" fmla="*/ 0 w 1094"/>
              <a:gd name="T11" fmla="*/ 442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4" h="1232">
                <a:moveTo>
                  <a:pt x="0" y="442"/>
                </a:moveTo>
                <a:cubicBezTo>
                  <a:pt x="0" y="878"/>
                  <a:pt x="353" y="1232"/>
                  <a:pt x="790" y="1232"/>
                </a:cubicBezTo>
                <a:cubicBezTo>
                  <a:pt x="898" y="1232"/>
                  <a:pt x="1000" y="1210"/>
                  <a:pt x="1094" y="1171"/>
                </a:cubicBezTo>
                <a:cubicBezTo>
                  <a:pt x="1094" y="0"/>
                  <a:pt x="1094" y="0"/>
                  <a:pt x="1094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50" y="126"/>
                  <a:pt x="0" y="278"/>
                  <a:pt x="0" y="442"/>
                </a:cubicBez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 userDrawn="1"/>
        </p:nvSpPr>
        <p:spPr bwMode="auto">
          <a:xfrm>
            <a:off x="331788" y="636588"/>
            <a:ext cx="11507788" cy="5588000"/>
          </a:xfrm>
          <a:custGeom>
            <a:avLst/>
            <a:gdLst>
              <a:gd name="T0" fmla="*/ 7119 w 7251"/>
              <a:gd name="T1" fmla="*/ 2858 h 3520"/>
              <a:gd name="T2" fmla="*/ 7073 w 7251"/>
              <a:gd name="T3" fmla="*/ 2858 h 3520"/>
              <a:gd name="T4" fmla="*/ 6860 w 7251"/>
              <a:gd name="T5" fmla="*/ 2858 h 3520"/>
              <a:gd name="T6" fmla="*/ 6728 w 7251"/>
              <a:gd name="T7" fmla="*/ 2726 h 3520"/>
              <a:gd name="T8" fmla="*/ 6860 w 7251"/>
              <a:gd name="T9" fmla="*/ 2595 h 3520"/>
              <a:gd name="T10" fmla="*/ 7073 w 7251"/>
              <a:gd name="T11" fmla="*/ 2595 h 3520"/>
              <a:gd name="T12" fmla="*/ 7073 w 7251"/>
              <a:gd name="T13" fmla="*/ 2591 h 3520"/>
              <a:gd name="T14" fmla="*/ 7177 w 7251"/>
              <a:gd name="T15" fmla="*/ 2462 h 3520"/>
              <a:gd name="T16" fmla="*/ 7177 w 7251"/>
              <a:gd name="T17" fmla="*/ 2462 h 3520"/>
              <a:gd name="T18" fmla="*/ 7073 w 7251"/>
              <a:gd name="T19" fmla="*/ 2334 h 3520"/>
              <a:gd name="T20" fmla="*/ 7073 w 7251"/>
              <a:gd name="T21" fmla="*/ 262 h 3520"/>
              <a:gd name="T22" fmla="*/ 6811 w 7251"/>
              <a:gd name="T23" fmla="*/ 0 h 3520"/>
              <a:gd name="T24" fmla="*/ 455 w 7251"/>
              <a:gd name="T25" fmla="*/ 0 h 3520"/>
              <a:gd name="T26" fmla="*/ 193 w 7251"/>
              <a:gd name="T27" fmla="*/ 262 h 3520"/>
              <a:gd name="T28" fmla="*/ 193 w 7251"/>
              <a:gd name="T29" fmla="*/ 467 h 3520"/>
              <a:gd name="T30" fmla="*/ 78 w 7251"/>
              <a:gd name="T31" fmla="*/ 598 h 3520"/>
              <a:gd name="T32" fmla="*/ 78 w 7251"/>
              <a:gd name="T33" fmla="*/ 598 h 3520"/>
              <a:gd name="T34" fmla="*/ 193 w 7251"/>
              <a:gd name="T35" fmla="*/ 729 h 3520"/>
              <a:gd name="T36" fmla="*/ 193 w 7251"/>
              <a:gd name="T37" fmla="*/ 729 h 3520"/>
              <a:gd name="T38" fmla="*/ 200 w 7251"/>
              <a:gd name="T39" fmla="*/ 729 h 3520"/>
              <a:gd name="T40" fmla="*/ 210 w 7251"/>
              <a:gd name="T41" fmla="*/ 730 h 3520"/>
              <a:gd name="T42" fmla="*/ 522 w 7251"/>
              <a:gd name="T43" fmla="*/ 730 h 3520"/>
              <a:gd name="T44" fmla="*/ 644 w 7251"/>
              <a:gd name="T45" fmla="*/ 861 h 3520"/>
              <a:gd name="T46" fmla="*/ 513 w 7251"/>
              <a:gd name="T47" fmla="*/ 993 h 3520"/>
              <a:gd name="T48" fmla="*/ 193 w 7251"/>
              <a:gd name="T49" fmla="*/ 993 h 3520"/>
              <a:gd name="T50" fmla="*/ 193 w 7251"/>
              <a:gd name="T51" fmla="*/ 995 h 3520"/>
              <a:gd name="T52" fmla="*/ 131 w 7251"/>
              <a:gd name="T53" fmla="*/ 995 h 3520"/>
              <a:gd name="T54" fmla="*/ 0 w 7251"/>
              <a:gd name="T55" fmla="*/ 1126 h 3520"/>
              <a:gd name="T56" fmla="*/ 0 w 7251"/>
              <a:gd name="T57" fmla="*/ 1126 h 3520"/>
              <a:gd name="T58" fmla="*/ 131 w 7251"/>
              <a:gd name="T59" fmla="*/ 1258 h 3520"/>
              <a:gd name="T60" fmla="*/ 193 w 7251"/>
              <a:gd name="T61" fmla="*/ 1258 h 3520"/>
              <a:gd name="T62" fmla="*/ 193 w 7251"/>
              <a:gd name="T63" fmla="*/ 3259 h 3520"/>
              <a:gd name="T64" fmla="*/ 455 w 7251"/>
              <a:gd name="T65" fmla="*/ 3520 h 3520"/>
              <a:gd name="T66" fmla="*/ 6811 w 7251"/>
              <a:gd name="T67" fmla="*/ 3520 h 3520"/>
              <a:gd name="T68" fmla="*/ 7073 w 7251"/>
              <a:gd name="T69" fmla="*/ 3259 h 3520"/>
              <a:gd name="T70" fmla="*/ 7073 w 7251"/>
              <a:gd name="T71" fmla="*/ 3122 h 3520"/>
              <a:gd name="T72" fmla="*/ 7119 w 7251"/>
              <a:gd name="T73" fmla="*/ 3122 h 3520"/>
              <a:gd name="T74" fmla="*/ 7251 w 7251"/>
              <a:gd name="T75" fmla="*/ 2990 h 3520"/>
              <a:gd name="T76" fmla="*/ 7119 w 7251"/>
              <a:gd name="T77" fmla="*/ 2858 h 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251" h="3520">
                <a:moveTo>
                  <a:pt x="7119" y="2858"/>
                </a:moveTo>
                <a:cubicBezTo>
                  <a:pt x="7073" y="2858"/>
                  <a:pt x="7073" y="2858"/>
                  <a:pt x="7073" y="2858"/>
                </a:cubicBezTo>
                <a:cubicBezTo>
                  <a:pt x="6860" y="2858"/>
                  <a:pt x="6860" y="2858"/>
                  <a:pt x="6860" y="2858"/>
                </a:cubicBezTo>
                <a:cubicBezTo>
                  <a:pt x="6788" y="2858"/>
                  <a:pt x="6728" y="2799"/>
                  <a:pt x="6728" y="2726"/>
                </a:cubicBezTo>
                <a:cubicBezTo>
                  <a:pt x="6728" y="2654"/>
                  <a:pt x="6788" y="2595"/>
                  <a:pt x="6860" y="2595"/>
                </a:cubicBezTo>
                <a:cubicBezTo>
                  <a:pt x="7073" y="2595"/>
                  <a:pt x="7073" y="2595"/>
                  <a:pt x="7073" y="2595"/>
                </a:cubicBezTo>
                <a:cubicBezTo>
                  <a:pt x="7073" y="2591"/>
                  <a:pt x="7073" y="2591"/>
                  <a:pt x="7073" y="2591"/>
                </a:cubicBezTo>
                <a:cubicBezTo>
                  <a:pt x="7132" y="2578"/>
                  <a:pt x="7177" y="2525"/>
                  <a:pt x="7177" y="2462"/>
                </a:cubicBezTo>
                <a:cubicBezTo>
                  <a:pt x="7177" y="2462"/>
                  <a:pt x="7177" y="2462"/>
                  <a:pt x="7177" y="2462"/>
                </a:cubicBezTo>
                <a:cubicBezTo>
                  <a:pt x="7177" y="2400"/>
                  <a:pt x="7132" y="2347"/>
                  <a:pt x="7073" y="2334"/>
                </a:cubicBezTo>
                <a:cubicBezTo>
                  <a:pt x="7073" y="262"/>
                  <a:pt x="7073" y="262"/>
                  <a:pt x="7073" y="262"/>
                </a:cubicBezTo>
                <a:cubicBezTo>
                  <a:pt x="7073" y="117"/>
                  <a:pt x="6956" y="0"/>
                  <a:pt x="6811" y="0"/>
                </a:cubicBezTo>
                <a:cubicBezTo>
                  <a:pt x="455" y="0"/>
                  <a:pt x="455" y="0"/>
                  <a:pt x="455" y="0"/>
                </a:cubicBezTo>
                <a:cubicBezTo>
                  <a:pt x="310" y="0"/>
                  <a:pt x="193" y="117"/>
                  <a:pt x="193" y="262"/>
                </a:cubicBezTo>
                <a:cubicBezTo>
                  <a:pt x="193" y="467"/>
                  <a:pt x="193" y="467"/>
                  <a:pt x="193" y="467"/>
                </a:cubicBezTo>
                <a:cubicBezTo>
                  <a:pt x="128" y="476"/>
                  <a:pt x="78" y="531"/>
                  <a:pt x="78" y="598"/>
                </a:cubicBezTo>
                <a:cubicBezTo>
                  <a:pt x="78" y="598"/>
                  <a:pt x="78" y="598"/>
                  <a:pt x="78" y="598"/>
                </a:cubicBezTo>
                <a:cubicBezTo>
                  <a:pt x="78" y="665"/>
                  <a:pt x="128" y="720"/>
                  <a:pt x="193" y="729"/>
                </a:cubicBezTo>
                <a:cubicBezTo>
                  <a:pt x="193" y="729"/>
                  <a:pt x="193" y="729"/>
                  <a:pt x="193" y="729"/>
                </a:cubicBezTo>
                <a:cubicBezTo>
                  <a:pt x="200" y="729"/>
                  <a:pt x="200" y="729"/>
                  <a:pt x="200" y="729"/>
                </a:cubicBezTo>
                <a:cubicBezTo>
                  <a:pt x="203" y="730"/>
                  <a:pt x="207" y="730"/>
                  <a:pt x="210" y="730"/>
                </a:cubicBezTo>
                <a:cubicBezTo>
                  <a:pt x="522" y="730"/>
                  <a:pt x="522" y="730"/>
                  <a:pt x="522" y="730"/>
                </a:cubicBezTo>
                <a:cubicBezTo>
                  <a:pt x="590" y="735"/>
                  <a:pt x="644" y="792"/>
                  <a:pt x="644" y="861"/>
                </a:cubicBezTo>
                <a:cubicBezTo>
                  <a:pt x="644" y="934"/>
                  <a:pt x="585" y="993"/>
                  <a:pt x="513" y="993"/>
                </a:cubicBezTo>
                <a:cubicBezTo>
                  <a:pt x="193" y="993"/>
                  <a:pt x="193" y="993"/>
                  <a:pt x="193" y="993"/>
                </a:cubicBezTo>
                <a:cubicBezTo>
                  <a:pt x="193" y="995"/>
                  <a:pt x="193" y="995"/>
                  <a:pt x="193" y="995"/>
                </a:cubicBezTo>
                <a:cubicBezTo>
                  <a:pt x="131" y="995"/>
                  <a:pt x="131" y="995"/>
                  <a:pt x="131" y="995"/>
                </a:cubicBezTo>
                <a:cubicBezTo>
                  <a:pt x="59" y="995"/>
                  <a:pt x="0" y="1054"/>
                  <a:pt x="0" y="1126"/>
                </a:cubicBezTo>
                <a:cubicBezTo>
                  <a:pt x="0" y="1126"/>
                  <a:pt x="0" y="1126"/>
                  <a:pt x="0" y="1126"/>
                </a:cubicBezTo>
                <a:cubicBezTo>
                  <a:pt x="0" y="1199"/>
                  <a:pt x="59" y="1258"/>
                  <a:pt x="131" y="1258"/>
                </a:cubicBezTo>
                <a:cubicBezTo>
                  <a:pt x="193" y="1258"/>
                  <a:pt x="193" y="1258"/>
                  <a:pt x="193" y="1258"/>
                </a:cubicBezTo>
                <a:cubicBezTo>
                  <a:pt x="193" y="3259"/>
                  <a:pt x="193" y="3259"/>
                  <a:pt x="193" y="3259"/>
                </a:cubicBezTo>
                <a:cubicBezTo>
                  <a:pt x="193" y="3403"/>
                  <a:pt x="310" y="3520"/>
                  <a:pt x="455" y="3520"/>
                </a:cubicBezTo>
                <a:cubicBezTo>
                  <a:pt x="6811" y="3520"/>
                  <a:pt x="6811" y="3520"/>
                  <a:pt x="6811" y="3520"/>
                </a:cubicBezTo>
                <a:cubicBezTo>
                  <a:pt x="6956" y="3520"/>
                  <a:pt x="7073" y="3403"/>
                  <a:pt x="7073" y="3259"/>
                </a:cubicBezTo>
                <a:cubicBezTo>
                  <a:pt x="7073" y="3122"/>
                  <a:pt x="7073" y="3122"/>
                  <a:pt x="7073" y="3122"/>
                </a:cubicBezTo>
                <a:cubicBezTo>
                  <a:pt x="7119" y="3122"/>
                  <a:pt x="7119" y="3122"/>
                  <a:pt x="7119" y="3122"/>
                </a:cubicBezTo>
                <a:cubicBezTo>
                  <a:pt x="7192" y="3122"/>
                  <a:pt x="7251" y="3062"/>
                  <a:pt x="7251" y="2990"/>
                </a:cubicBezTo>
                <a:cubicBezTo>
                  <a:pt x="7251" y="2917"/>
                  <a:pt x="7192" y="2858"/>
                  <a:pt x="7119" y="28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30DFF3A-C761-42BB-9FF9-FE75E3173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1B150D4-CD0A-4CD8-933B-78B4DB4B6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59309E-37A1-47C6-88AD-0A97960F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9C0DA6-BAED-4CA2-AB5B-3D9D597FA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269A959-0235-4BD1-A2D2-BAFA04E2D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D504563-3B36-455E-A8D7-E6172CA7F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F0DEDBE-031E-4DF5-A7C2-B9A001B3B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63E26CFA-871B-4ED6-BF1D-01BDD7BC4F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9925" y="1130300"/>
            <a:ext cx="10850563" cy="50069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882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Rectangle 5"/>
          <p:cNvSpPr>
            <a:spLocks noChangeArrowheads="1"/>
          </p:cNvSpPr>
          <p:nvPr userDrawn="1"/>
        </p:nvSpPr>
        <p:spPr bwMode="auto">
          <a:xfrm>
            <a:off x="3176" y="1588"/>
            <a:ext cx="12188825" cy="6858000"/>
          </a:xfrm>
          <a:prstGeom prst="rect">
            <a:avLst/>
          </a:prstGeom>
          <a:solidFill>
            <a:srgbClr val="8B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6"/>
          <p:cNvSpPr>
            <a:spLocks noChangeArrowheads="1"/>
          </p:cNvSpPr>
          <p:nvPr userDrawn="1"/>
        </p:nvSpPr>
        <p:spPr bwMode="auto">
          <a:xfrm>
            <a:off x="3176" y="1588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7"/>
          <p:cNvSpPr>
            <a:spLocks/>
          </p:cNvSpPr>
          <p:nvPr userDrawn="1"/>
        </p:nvSpPr>
        <p:spPr bwMode="auto">
          <a:xfrm>
            <a:off x="3176" y="1588"/>
            <a:ext cx="2784475" cy="2651125"/>
          </a:xfrm>
          <a:custGeom>
            <a:avLst/>
            <a:gdLst>
              <a:gd name="T0" fmla="*/ 0 w 1754"/>
              <a:gd name="T1" fmla="*/ 1484 h 1670"/>
              <a:gd name="T2" fmla="*/ 622 w 1754"/>
              <a:gd name="T3" fmla="*/ 1670 h 1670"/>
              <a:gd name="T4" fmla="*/ 1754 w 1754"/>
              <a:gd name="T5" fmla="*/ 538 h 1670"/>
              <a:gd name="T6" fmla="*/ 1618 w 1754"/>
              <a:gd name="T7" fmla="*/ 0 h 1670"/>
              <a:gd name="T8" fmla="*/ 0 w 1754"/>
              <a:gd name="T9" fmla="*/ 0 h 1670"/>
              <a:gd name="T10" fmla="*/ 0 w 1754"/>
              <a:gd name="T11" fmla="*/ 1484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4" h="1670">
                <a:moveTo>
                  <a:pt x="0" y="1484"/>
                </a:moveTo>
                <a:cubicBezTo>
                  <a:pt x="179" y="1601"/>
                  <a:pt x="392" y="1670"/>
                  <a:pt x="622" y="1670"/>
                </a:cubicBezTo>
                <a:cubicBezTo>
                  <a:pt x="1247" y="1670"/>
                  <a:pt x="1754" y="1163"/>
                  <a:pt x="1754" y="538"/>
                </a:cubicBezTo>
                <a:cubicBezTo>
                  <a:pt x="1754" y="343"/>
                  <a:pt x="1705" y="160"/>
                  <a:pt x="16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484"/>
                </a:ln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8"/>
          <p:cNvSpPr>
            <a:spLocks/>
          </p:cNvSpPr>
          <p:nvPr userDrawn="1"/>
        </p:nvSpPr>
        <p:spPr bwMode="auto">
          <a:xfrm>
            <a:off x="3386138" y="6494463"/>
            <a:ext cx="1066800" cy="365125"/>
          </a:xfrm>
          <a:custGeom>
            <a:avLst/>
            <a:gdLst>
              <a:gd name="T0" fmla="*/ 0 w 672"/>
              <a:gd name="T1" fmla="*/ 230 h 230"/>
              <a:gd name="T2" fmla="*/ 672 w 672"/>
              <a:gd name="T3" fmla="*/ 230 h 230"/>
              <a:gd name="T4" fmla="*/ 336 w 672"/>
              <a:gd name="T5" fmla="*/ 0 h 230"/>
              <a:gd name="T6" fmla="*/ 0 w 672"/>
              <a:gd name="T7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2" h="230">
                <a:moveTo>
                  <a:pt x="0" y="230"/>
                </a:moveTo>
                <a:cubicBezTo>
                  <a:pt x="672" y="230"/>
                  <a:pt x="672" y="230"/>
                  <a:pt x="672" y="230"/>
                </a:cubicBezTo>
                <a:cubicBezTo>
                  <a:pt x="619" y="95"/>
                  <a:pt x="489" y="0"/>
                  <a:pt x="336" y="0"/>
                </a:cubicBezTo>
                <a:cubicBezTo>
                  <a:pt x="183" y="0"/>
                  <a:pt x="52" y="95"/>
                  <a:pt x="0" y="230"/>
                </a:cubicBez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9"/>
          <p:cNvSpPr>
            <a:spLocks/>
          </p:cNvSpPr>
          <p:nvPr userDrawn="1"/>
        </p:nvSpPr>
        <p:spPr bwMode="auto">
          <a:xfrm>
            <a:off x="7999413" y="3328988"/>
            <a:ext cx="4192588" cy="3530600"/>
          </a:xfrm>
          <a:custGeom>
            <a:avLst/>
            <a:gdLst>
              <a:gd name="T0" fmla="*/ 2642 w 2642"/>
              <a:gd name="T1" fmla="*/ 166 h 2224"/>
              <a:gd name="T2" fmla="*/ 1870 w 2642"/>
              <a:gd name="T3" fmla="*/ 0 h 2224"/>
              <a:gd name="T4" fmla="*/ 0 w 2642"/>
              <a:gd name="T5" fmla="*/ 1870 h 2224"/>
              <a:gd name="T6" fmla="*/ 33 w 2642"/>
              <a:gd name="T7" fmla="*/ 2224 h 2224"/>
              <a:gd name="T8" fmla="*/ 2642 w 2642"/>
              <a:gd name="T9" fmla="*/ 2224 h 2224"/>
              <a:gd name="T10" fmla="*/ 2642 w 2642"/>
              <a:gd name="T11" fmla="*/ 166 h 2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2" h="2224">
                <a:moveTo>
                  <a:pt x="2642" y="166"/>
                </a:moveTo>
                <a:cubicBezTo>
                  <a:pt x="2407" y="59"/>
                  <a:pt x="2145" y="0"/>
                  <a:pt x="1870" y="0"/>
                </a:cubicBezTo>
                <a:cubicBezTo>
                  <a:pt x="837" y="0"/>
                  <a:pt x="0" y="837"/>
                  <a:pt x="0" y="1870"/>
                </a:cubicBezTo>
                <a:cubicBezTo>
                  <a:pt x="0" y="1991"/>
                  <a:pt x="11" y="2109"/>
                  <a:pt x="33" y="2224"/>
                </a:cubicBezTo>
                <a:cubicBezTo>
                  <a:pt x="2642" y="2224"/>
                  <a:pt x="2642" y="2224"/>
                  <a:pt x="2642" y="2224"/>
                </a:cubicBezTo>
                <a:lnTo>
                  <a:pt x="2642" y="166"/>
                </a:ln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0"/>
          <p:cNvSpPr>
            <a:spLocks/>
          </p:cNvSpPr>
          <p:nvPr userDrawn="1"/>
        </p:nvSpPr>
        <p:spPr bwMode="auto">
          <a:xfrm>
            <a:off x="3176" y="5426075"/>
            <a:ext cx="538163" cy="1433513"/>
          </a:xfrm>
          <a:custGeom>
            <a:avLst/>
            <a:gdLst>
              <a:gd name="T0" fmla="*/ 0 w 339"/>
              <a:gd name="T1" fmla="*/ 0 h 903"/>
              <a:gd name="T2" fmla="*/ 0 w 339"/>
              <a:gd name="T3" fmla="*/ 903 h 903"/>
              <a:gd name="T4" fmla="*/ 283 w 339"/>
              <a:gd name="T5" fmla="*/ 903 h 903"/>
              <a:gd name="T6" fmla="*/ 339 w 339"/>
              <a:gd name="T7" fmla="*/ 619 h 903"/>
              <a:gd name="T8" fmla="*/ 0 w 339"/>
              <a:gd name="T9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903">
                <a:moveTo>
                  <a:pt x="0" y="0"/>
                </a:moveTo>
                <a:cubicBezTo>
                  <a:pt x="0" y="903"/>
                  <a:pt x="0" y="903"/>
                  <a:pt x="0" y="903"/>
                </a:cubicBezTo>
                <a:cubicBezTo>
                  <a:pt x="283" y="903"/>
                  <a:pt x="283" y="903"/>
                  <a:pt x="283" y="903"/>
                </a:cubicBezTo>
                <a:cubicBezTo>
                  <a:pt x="319" y="816"/>
                  <a:pt x="339" y="720"/>
                  <a:pt x="339" y="619"/>
                </a:cubicBezTo>
                <a:cubicBezTo>
                  <a:pt x="339" y="359"/>
                  <a:pt x="204" y="130"/>
                  <a:pt x="0" y="0"/>
                </a:cubicBez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1"/>
          <p:cNvSpPr>
            <a:spLocks/>
          </p:cNvSpPr>
          <p:nvPr userDrawn="1"/>
        </p:nvSpPr>
        <p:spPr bwMode="auto">
          <a:xfrm>
            <a:off x="10455276" y="1588"/>
            <a:ext cx="1736725" cy="1955800"/>
          </a:xfrm>
          <a:custGeom>
            <a:avLst/>
            <a:gdLst>
              <a:gd name="T0" fmla="*/ 0 w 1094"/>
              <a:gd name="T1" fmla="*/ 442 h 1232"/>
              <a:gd name="T2" fmla="*/ 790 w 1094"/>
              <a:gd name="T3" fmla="*/ 1232 h 1232"/>
              <a:gd name="T4" fmla="*/ 1094 w 1094"/>
              <a:gd name="T5" fmla="*/ 1171 h 1232"/>
              <a:gd name="T6" fmla="*/ 1094 w 1094"/>
              <a:gd name="T7" fmla="*/ 0 h 1232"/>
              <a:gd name="T8" fmla="*/ 135 w 1094"/>
              <a:gd name="T9" fmla="*/ 0 h 1232"/>
              <a:gd name="T10" fmla="*/ 0 w 1094"/>
              <a:gd name="T11" fmla="*/ 442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4" h="1232">
                <a:moveTo>
                  <a:pt x="0" y="442"/>
                </a:moveTo>
                <a:cubicBezTo>
                  <a:pt x="0" y="878"/>
                  <a:pt x="354" y="1232"/>
                  <a:pt x="790" y="1232"/>
                </a:cubicBezTo>
                <a:cubicBezTo>
                  <a:pt x="898" y="1232"/>
                  <a:pt x="1000" y="1210"/>
                  <a:pt x="1094" y="1171"/>
                </a:cubicBezTo>
                <a:cubicBezTo>
                  <a:pt x="1094" y="0"/>
                  <a:pt x="1094" y="0"/>
                  <a:pt x="1094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50" y="126"/>
                  <a:pt x="0" y="278"/>
                  <a:pt x="0" y="442"/>
                </a:cubicBezTo>
                <a:close/>
              </a:path>
            </a:pathLst>
          </a:custGeom>
          <a:solidFill>
            <a:srgbClr val="706A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2"/>
          <p:cNvSpPr>
            <a:spLocks/>
          </p:cNvSpPr>
          <p:nvPr userDrawn="1"/>
        </p:nvSpPr>
        <p:spPr bwMode="auto">
          <a:xfrm>
            <a:off x="331788" y="636588"/>
            <a:ext cx="11507788" cy="5588000"/>
          </a:xfrm>
          <a:custGeom>
            <a:avLst/>
            <a:gdLst>
              <a:gd name="T0" fmla="*/ 7119 w 7251"/>
              <a:gd name="T1" fmla="*/ 2858 h 3520"/>
              <a:gd name="T2" fmla="*/ 7073 w 7251"/>
              <a:gd name="T3" fmla="*/ 2858 h 3520"/>
              <a:gd name="T4" fmla="*/ 6860 w 7251"/>
              <a:gd name="T5" fmla="*/ 2858 h 3520"/>
              <a:gd name="T6" fmla="*/ 6728 w 7251"/>
              <a:gd name="T7" fmla="*/ 2726 h 3520"/>
              <a:gd name="T8" fmla="*/ 6860 w 7251"/>
              <a:gd name="T9" fmla="*/ 2595 h 3520"/>
              <a:gd name="T10" fmla="*/ 7073 w 7251"/>
              <a:gd name="T11" fmla="*/ 2595 h 3520"/>
              <a:gd name="T12" fmla="*/ 7073 w 7251"/>
              <a:gd name="T13" fmla="*/ 2591 h 3520"/>
              <a:gd name="T14" fmla="*/ 7176 w 7251"/>
              <a:gd name="T15" fmla="*/ 2462 h 3520"/>
              <a:gd name="T16" fmla="*/ 7073 w 7251"/>
              <a:gd name="T17" fmla="*/ 2334 h 3520"/>
              <a:gd name="T18" fmla="*/ 7073 w 7251"/>
              <a:gd name="T19" fmla="*/ 262 h 3520"/>
              <a:gd name="T20" fmla="*/ 6811 w 7251"/>
              <a:gd name="T21" fmla="*/ 0 h 3520"/>
              <a:gd name="T22" fmla="*/ 455 w 7251"/>
              <a:gd name="T23" fmla="*/ 0 h 3520"/>
              <a:gd name="T24" fmla="*/ 193 w 7251"/>
              <a:gd name="T25" fmla="*/ 262 h 3520"/>
              <a:gd name="T26" fmla="*/ 193 w 7251"/>
              <a:gd name="T27" fmla="*/ 467 h 3520"/>
              <a:gd name="T28" fmla="*/ 78 w 7251"/>
              <a:gd name="T29" fmla="*/ 598 h 3520"/>
              <a:gd name="T30" fmla="*/ 193 w 7251"/>
              <a:gd name="T31" fmla="*/ 729 h 3520"/>
              <a:gd name="T32" fmla="*/ 193 w 7251"/>
              <a:gd name="T33" fmla="*/ 729 h 3520"/>
              <a:gd name="T34" fmla="*/ 200 w 7251"/>
              <a:gd name="T35" fmla="*/ 729 h 3520"/>
              <a:gd name="T36" fmla="*/ 210 w 7251"/>
              <a:gd name="T37" fmla="*/ 730 h 3520"/>
              <a:gd name="T38" fmla="*/ 522 w 7251"/>
              <a:gd name="T39" fmla="*/ 730 h 3520"/>
              <a:gd name="T40" fmla="*/ 644 w 7251"/>
              <a:gd name="T41" fmla="*/ 861 h 3520"/>
              <a:gd name="T42" fmla="*/ 513 w 7251"/>
              <a:gd name="T43" fmla="*/ 993 h 3520"/>
              <a:gd name="T44" fmla="*/ 193 w 7251"/>
              <a:gd name="T45" fmla="*/ 993 h 3520"/>
              <a:gd name="T46" fmla="*/ 193 w 7251"/>
              <a:gd name="T47" fmla="*/ 995 h 3520"/>
              <a:gd name="T48" fmla="*/ 131 w 7251"/>
              <a:gd name="T49" fmla="*/ 995 h 3520"/>
              <a:gd name="T50" fmla="*/ 0 w 7251"/>
              <a:gd name="T51" fmla="*/ 1126 h 3520"/>
              <a:gd name="T52" fmla="*/ 131 w 7251"/>
              <a:gd name="T53" fmla="*/ 1258 h 3520"/>
              <a:gd name="T54" fmla="*/ 193 w 7251"/>
              <a:gd name="T55" fmla="*/ 1258 h 3520"/>
              <a:gd name="T56" fmla="*/ 193 w 7251"/>
              <a:gd name="T57" fmla="*/ 3259 h 3520"/>
              <a:gd name="T58" fmla="*/ 455 w 7251"/>
              <a:gd name="T59" fmla="*/ 3520 h 3520"/>
              <a:gd name="T60" fmla="*/ 6811 w 7251"/>
              <a:gd name="T61" fmla="*/ 3520 h 3520"/>
              <a:gd name="T62" fmla="*/ 7073 w 7251"/>
              <a:gd name="T63" fmla="*/ 3259 h 3520"/>
              <a:gd name="T64" fmla="*/ 7073 w 7251"/>
              <a:gd name="T65" fmla="*/ 3122 h 3520"/>
              <a:gd name="T66" fmla="*/ 7119 w 7251"/>
              <a:gd name="T67" fmla="*/ 3122 h 3520"/>
              <a:gd name="T68" fmla="*/ 7251 w 7251"/>
              <a:gd name="T69" fmla="*/ 2990 h 3520"/>
              <a:gd name="T70" fmla="*/ 7119 w 7251"/>
              <a:gd name="T71" fmla="*/ 2858 h 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51" h="3520">
                <a:moveTo>
                  <a:pt x="7119" y="2858"/>
                </a:moveTo>
                <a:cubicBezTo>
                  <a:pt x="7073" y="2858"/>
                  <a:pt x="7073" y="2858"/>
                  <a:pt x="7073" y="2858"/>
                </a:cubicBezTo>
                <a:cubicBezTo>
                  <a:pt x="6860" y="2858"/>
                  <a:pt x="6860" y="2858"/>
                  <a:pt x="6860" y="2858"/>
                </a:cubicBezTo>
                <a:cubicBezTo>
                  <a:pt x="6787" y="2858"/>
                  <a:pt x="6728" y="2799"/>
                  <a:pt x="6728" y="2726"/>
                </a:cubicBezTo>
                <a:cubicBezTo>
                  <a:pt x="6728" y="2654"/>
                  <a:pt x="6787" y="2595"/>
                  <a:pt x="6860" y="2595"/>
                </a:cubicBezTo>
                <a:cubicBezTo>
                  <a:pt x="7073" y="2595"/>
                  <a:pt x="7073" y="2595"/>
                  <a:pt x="7073" y="2595"/>
                </a:cubicBezTo>
                <a:cubicBezTo>
                  <a:pt x="7073" y="2591"/>
                  <a:pt x="7073" y="2591"/>
                  <a:pt x="7073" y="2591"/>
                </a:cubicBezTo>
                <a:cubicBezTo>
                  <a:pt x="7132" y="2578"/>
                  <a:pt x="7176" y="2525"/>
                  <a:pt x="7176" y="2462"/>
                </a:cubicBezTo>
                <a:cubicBezTo>
                  <a:pt x="7176" y="2400"/>
                  <a:pt x="7132" y="2347"/>
                  <a:pt x="7073" y="2334"/>
                </a:cubicBezTo>
                <a:cubicBezTo>
                  <a:pt x="7073" y="262"/>
                  <a:pt x="7073" y="262"/>
                  <a:pt x="7073" y="262"/>
                </a:cubicBezTo>
                <a:cubicBezTo>
                  <a:pt x="7073" y="117"/>
                  <a:pt x="6956" y="0"/>
                  <a:pt x="6811" y="0"/>
                </a:cubicBezTo>
                <a:cubicBezTo>
                  <a:pt x="455" y="0"/>
                  <a:pt x="455" y="0"/>
                  <a:pt x="455" y="0"/>
                </a:cubicBezTo>
                <a:cubicBezTo>
                  <a:pt x="310" y="0"/>
                  <a:pt x="193" y="117"/>
                  <a:pt x="193" y="262"/>
                </a:cubicBezTo>
                <a:cubicBezTo>
                  <a:pt x="193" y="467"/>
                  <a:pt x="193" y="467"/>
                  <a:pt x="193" y="467"/>
                </a:cubicBezTo>
                <a:cubicBezTo>
                  <a:pt x="128" y="476"/>
                  <a:pt x="78" y="531"/>
                  <a:pt x="78" y="598"/>
                </a:cubicBezTo>
                <a:cubicBezTo>
                  <a:pt x="78" y="665"/>
                  <a:pt x="128" y="720"/>
                  <a:pt x="193" y="729"/>
                </a:cubicBezTo>
                <a:cubicBezTo>
                  <a:pt x="193" y="729"/>
                  <a:pt x="193" y="729"/>
                  <a:pt x="193" y="729"/>
                </a:cubicBezTo>
                <a:cubicBezTo>
                  <a:pt x="200" y="729"/>
                  <a:pt x="200" y="729"/>
                  <a:pt x="200" y="729"/>
                </a:cubicBezTo>
                <a:cubicBezTo>
                  <a:pt x="203" y="730"/>
                  <a:pt x="207" y="730"/>
                  <a:pt x="210" y="730"/>
                </a:cubicBezTo>
                <a:cubicBezTo>
                  <a:pt x="522" y="730"/>
                  <a:pt x="522" y="730"/>
                  <a:pt x="522" y="730"/>
                </a:cubicBezTo>
                <a:cubicBezTo>
                  <a:pt x="590" y="735"/>
                  <a:pt x="644" y="792"/>
                  <a:pt x="644" y="861"/>
                </a:cubicBezTo>
                <a:cubicBezTo>
                  <a:pt x="644" y="934"/>
                  <a:pt x="585" y="993"/>
                  <a:pt x="513" y="993"/>
                </a:cubicBezTo>
                <a:cubicBezTo>
                  <a:pt x="193" y="993"/>
                  <a:pt x="193" y="993"/>
                  <a:pt x="193" y="993"/>
                </a:cubicBezTo>
                <a:cubicBezTo>
                  <a:pt x="193" y="995"/>
                  <a:pt x="193" y="995"/>
                  <a:pt x="193" y="995"/>
                </a:cubicBezTo>
                <a:cubicBezTo>
                  <a:pt x="131" y="995"/>
                  <a:pt x="131" y="995"/>
                  <a:pt x="131" y="995"/>
                </a:cubicBezTo>
                <a:cubicBezTo>
                  <a:pt x="59" y="995"/>
                  <a:pt x="0" y="1054"/>
                  <a:pt x="0" y="1126"/>
                </a:cubicBezTo>
                <a:cubicBezTo>
                  <a:pt x="0" y="1199"/>
                  <a:pt x="59" y="1258"/>
                  <a:pt x="131" y="1258"/>
                </a:cubicBezTo>
                <a:cubicBezTo>
                  <a:pt x="193" y="1258"/>
                  <a:pt x="193" y="1258"/>
                  <a:pt x="193" y="1258"/>
                </a:cubicBezTo>
                <a:cubicBezTo>
                  <a:pt x="193" y="3259"/>
                  <a:pt x="193" y="3259"/>
                  <a:pt x="193" y="3259"/>
                </a:cubicBezTo>
                <a:cubicBezTo>
                  <a:pt x="193" y="3403"/>
                  <a:pt x="310" y="3520"/>
                  <a:pt x="455" y="3520"/>
                </a:cubicBezTo>
                <a:cubicBezTo>
                  <a:pt x="6811" y="3520"/>
                  <a:pt x="6811" y="3520"/>
                  <a:pt x="6811" y="3520"/>
                </a:cubicBezTo>
                <a:cubicBezTo>
                  <a:pt x="6956" y="3520"/>
                  <a:pt x="7073" y="3403"/>
                  <a:pt x="7073" y="3259"/>
                </a:cubicBezTo>
                <a:cubicBezTo>
                  <a:pt x="7073" y="3122"/>
                  <a:pt x="7073" y="3122"/>
                  <a:pt x="7073" y="3122"/>
                </a:cubicBezTo>
                <a:cubicBezTo>
                  <a:pt x="7119" y="3122"/>
                  <a:pt x="7119" y="3122"/>
                  <a:pt x="7119" y="3122"/>
                </a:cubicBezTo>
                <a:cubicBezTo>
                  <a:pt x="7192" y="3122"/>
                  <a:pt x="7251" y="3062"/>
                  <a:pt x="7251" y="2990"/>
                </a:cubicBezTo>
                <a:cubicBezTo>
                  <a:pt x="7251" y="2917"/>
                  <a:pt x="7192" y="2858"/>
                  <a:pt x="7119" y="28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3"/>
          <p:cNvSpPr>
            <a:spLocks/>
          </p:cNvSpPr>
          <p:nvPr userDrawn="1"/>
        </p:nvSpPr>
        <p:spPr bwMode="auto">
          <a:xfrm>
            <a:off x="2046288" y="1933575"/>
            <a:ext cx="3941763" cy="3294063"/>
          </a:xfrm>
          <a:custGeom>
            <a:avLst/>
            <a:gdLst>
              <a:gd name="T0" fmla="*/ 1975 w 2484"/>
              <a:gd name="T1" fmla="*/ 661 h 2075"/>
              <a:gd name="T2" fmla="*/ 1781 w 2484"/>
              <a:gd name="T3" fmla="*/ 697 h 2075"/>
              <a:gd name="T4" fmla="*/ 1783 w 2484"/>
              <a:gd name="T5" fmla="*/ 661 h 2075"/>
              <a:gd name="T6" fmla="*/ 1260 w 2484"/>
              <a:gd name="T7" fmla="*/ 179 h 2075"/>
              <a:gd name="T8" fmla="*/ 896 w 2484"/>
              <a:gd name="T9" fmla="*/ 316 h 2075"/>
              <a:gd name="T10" fmla="*/ 469 w 2484"/>
              <a:gd name="T11" fmla="*/ 0 h 2075"/>
              <a:gd name="T12" fmla="*/ 0 w 2484"/>
              <a:gd name="T13" fmla="*/ 543 h 2075"/>
              <a:gd name="T14" fmla="*/ 469 w 2484"/>
              <a:gd name="T15" fmla="*/ 1085 h 2075"/>
              <a:gd name="T16" fmla="*/ 479 w 2484"/>
              <a:gd name="T17" fmla="*/ 1085 h 2075"/>
              <a:gd name="T18" fmla="*/ 362 w 2484"/>
              <a:gd name="T19" fmla="*/ 1423 h 2075"/>
              <a:gd name="T20" fmla="*/ 1169 w 2484"/>
              <a:gd name="T21" fmla="*/ 2075 h 2075"/>
              <a:gd name="T22" fmla="*/ 1940 w 2484"/>
              <a:gd name="T23" fmla="*/ 1614 h 2075"/>
              <a:gd name="T24" fmla="*/ 1975 w 2484"/>
              <a:gd name="T25" fmla="*/ 1615 h 2075"/>
              <a:gd name="T26" fmla="*/ 2484 w 2484"/>
              <a:gd name="T27" fmla="*/ 1138 h 2075"/>
              <a:gd name="T28" fmla="*/ 1975 w 2484"/>
              <a:gd name="T29" fmla="*/ 661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84" h="2075">
                <a:moveTo>
                  <a:pt x="1975" y="661"/>
                </a:moveTo>
                <a:cubicBezTo>
                  <a:pt x="1906" y="661"/>
                  <a:pt x="1841" y="674"/>
                  <a:pt x="1781" y="697"/>
                </a:cubicBezTo>
                <a:cubicBezTo>
                  <a:pt x="1782" y="685"/>
                  <a:pt x="1783" y="673"/>
                  <a:pt x="1783" y="661"/>
                </a:cubicBezTo>
                <a:cubicBezTo>
                  <a:pt x="1783" y="395"/>
                  <a:pt x="1549" y="179"/>
                  <a:pt x="1260" y="179"/>
                </a:cubicBezTo>
                <a:cubicBezTo>
                  <a:pt x="1119" y="179"/>
                  <a:pt x="990" y="231"/>
                  <a:pt x="896" y="316"/>
                </a:cubicBezTo>
                <a:cubicBezTo>
                  <a:pt x="822" y="129"/>
                  <a:pt x="659" y="0"/>
                  <a:pt x="469" y="0"/>
                </a:cubicBezTo>
                <a:cubicBezTo>
                  <a:pt x="210" y="0"/>
                  <a:pt x="0" y="243"/>
                  <a:pt x="0" y="543"/>
                </a:cubicBezTo>
                <a:cubicBezTo>
                  <a:pt x="0" y="842"/>
                  <a:pt x="210" y="1085"/>
                  <a:pt x="469" y="1085"/>
                </a:cubicBezTo>
                <a:cubicBezTo>
                  <a:pt x="473" y="1085"/>
                  <a:pt x="476" y="1085"/>
                  <a:pt x="479" y="1085"/>
                </a:cubicBezTo>
                <a:cubicBezTo>
                  <a:pt x="405" y="1184"/>
                  <a:pt x="362" y="1299"/>
                  <a:pt x="362" y="1423"/>
                </a:cubicBezTo>
                <a:cubicBezTo>
                  <a:pt x="362" y="1783"/>
                  <a:pt x="723" y="2075"/>
                  <a:pt x="1169" y="2075"/>
                </a:cubicBezTo>
                <a:cubicBezTo>
                  <a:pt x="1532" y="2075"/>
                  <a:pt x="1839" y="1881"/>
                  <a:pt x="1940" y="1614"/>
                </a:cubicBezTo>
                <a:cubicBezTo>
                  <a:pt x="1951" y="1615"/>
                  <a:pt x="1963" y="1615"/>
                  <a:pt x="1975" y="1615"/>
                </a:cubicBezTo>
                <a:cubicBezTo>
                  <a:pt x="2256" y="1615"/>
                  <a:pt x="2484" y="1402"/>
                  <a:pt x="2484" y="1138"/>
                </a:cubicBezTo>
                <a:cubicBezTo>
                  <a:pt x="2484" y="875"/>
                  <a:pt x="2256" y="661"/>
                  <a:pt x="1975" y="661"/>
                </a:cubicBezTo>
              </a:path>
            </a:pathLst>
          </a:custGeom>
          <a:solidFill>
            <a:srgbClr val="F5F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"/>
          <p:cNvSpPr>
            <a:spLocks/>
          </p:cNvSpPr>
          <p:nvPr userDrawn="1"/>
        </p:nvSpPr>
        <p:spPr bwMode="auto">
          <a:xfrm>
            <a:off x="2725738" y="2963863"/>
            <a:ext cx="2705100" cy="1681163"/>
          </a:xfrm>
          <a:custGeom>
            <a:avLst/>
            <a:gdLst>
              <a:gd name="T0" fmla="*/ 1184 w 1705"/>
              <a:gd name="T1" fmla="*/ 0 h 1059"/>
              <a:gd name="T2" fmla="*/ 1661 w 1705"/>
              <a:gd name="T3" fmla="*/ 0 h 1059"/>
              <a:gd name="T4" fmla="*/ 1705 w 1705"/>
              <a:gd name="T5" fmla="*/ 45 h 1059"/>
              <a:gd name="T6" fmla="*/ 1705 w 1705"/>
              <a:gd name="T7" fmla="*/ 1059 h 1059"/>
              <a:gd name="T8" fmla="*/ 0 w 1705"/>
              <a:gd name="T9" fmla="*/ 1059 h 1059"/>
              <a:gd name="T10" fmla="*/ 0 w 1705"/>
              <a:gd name="T11" fmla="*/ 45 h 1059"/>
              <a:gd name="T12" fmla="*/ 45 w 1705"/>
              <a:gd name="T13" fmla="*/ 0 h 1059"/>
              <a:gd name="T14" fmla="*/ 569 w 1705"/>
              <a:gd name="T15" fmla="*/ 0 h 1059"/>
              <a:gd name="T16" fmla="*/ 1184 w 1705"/>
              <a:gd name="T17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5" h="1059">
                <a:moveTo>
                  <a:pt x="1184" y="0"/>
                </a:moveTo>
                <a:cubicBezTo>
                  <a:pt x="1661" y="0"/>
                  <a:pt x="1661" y="0"/>
                  <a:pt x="1661" y="0"/>
                </a:cubicBezTo>
                <a:cubicBezTo>
                  <a:pt x="1685" y="0"/>
                  <a:pt x="1705" y="20"/>
                  <a:pt x="1705" y="45"/>
                </a:cubicBezTo>
                <a:cubicBezTo>
                  <a:pt x="1705" y="1059"/>
                  <a:pt x="1705" y="1059"/>
                  <a:pt x="1705" y="1059"/>
                </a:cubicBezTo>
                <a:cubicBezTo>
                  <a:pt x="0" y="1059"/>
                  <a:pt x="0" y="1059"/>
                  <a:pt x="0" y="1059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569" y="0"/>
                  <a:pt x="569" y="0"/>
                  <a:pt x="569" y="0"/>
                </a:cubicBezTo>
                <a:cubicBezTo>
                  <a:pt x="1184" y="0"/>
                  <a:pt x="1184" y="0"/>
                  <a:pt x="1184" y="0"/>
                </a:cubicBezTo>
              </a:path>
            </a:pathLst>
          </a:custGeom>
          <a:solidFill>
            <a:srgbClr val="8181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"/>
          <p:cNvSpPr>
            <a:spLocks noEditPoints="1"/>
          </p:cNvSpPr>
          <p:nvPr userDrawn="1"/>
        </p:nvSpPr>
        <p:spPr bwMode="auto">
          <a:xfrm>
            <a:off x="2563813" y="4645025"/>
            <a:ext cx="3030538" cy="133350"/>
          </a:xfrm>
          <a:custGeom>
            <a:avLst/>
            <a:gdLst>
              <a:gd name="T0" fmla="*/ 1807 w 1910"/>
              <a:gd name="T1" fmla="*/ 0 h 84"/>
              <a:gd name="T2" fmla="*/ 102 w 1910"/>
              <a:gd name="T3" fmla="*/ 0 h 84"/>
              <a:gd name="T4" fmla="*/ 0 w 1910"/>
              <a:gd name="T5" fmla="*/ 0 h 84"/>
              <a:gd name="T6" fmla="*/ 0 w 1910"/>
              <a:gd name="T7" fmla="*/ 38 h 84"/>
              <a:gd name="T8" fmla="*/ 46 w 1910"/>
              <a:gd name="T9" fmla="*/ 84 h 84"/>
              <a:gd name="T10" fmla="*/ 1864 w 1910"/>
              <a:gd name="T11" fmla="*/ 84 h 84"/>
              <a:gd name="T12" fmla="*/ 1910 w 1910"/>
              <a:gd name="T13" fmla="*/ 38 h 84"/>
              <a:gd name="T14" fmla="*/ 1910 w 1910"/>
              <a:gd name="T15" fmla="*/ 0 h 84"/>
              <a:gd name="T16" fmla="*/ 1807 w 1910"/>
              <a:gd name="T17" fmla="*/ 0 h 84"/>
              <a:gd name="T18" fmla="*/ 692 w 1910"/>
              <a:gd name="T19" fmla="*/ 53 h 84"/>
              <a:gd name="T20" fmla="*/ 680 w 1910"/>
              <a:gd name="T21" fmla="*/ 41 h 84"/>
              <a:gd name="T22" fmla="*/ 692 w 1910"/>
              <a:gd name="T23" fmla="*/ 30 h 84"/>
              <a:gd name="T24" fmla="*/ 1218 w 1910"/>
              <a:gd name="T25" fmla="*/ 30 h 84"/>
              <a:gd name="T26" fmla="*/ 1230 w 1910"/>
              <a:gd name="T27" fmla="*/ 41 h 84"/>
              <a:gd name="T28" fmla="*/ 1218 w 1910"/>
              <a:gd name="T29" fmla="*/ 53 h 84"/>
              <a:gd name="T30" fmla="*/ 692 w 1910"/>
              <a:gd name="T31" fmla="*/ 5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10" h="84">
                <a:moveTo>
                  <a:pt x="1807" y="0"/>
                </a:moveTo>
                <a:cubicBezTo>
                  <a:pt x="102" y="0"/>
                  <a:pt x="102" y="0"/>
                  <a:pt x="10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4"/>
                  <a:pt x="21" y="84"/>
                  <a:pt x="46" y="84"/>
                </a:cubicBezTo>
                <a:cubicBezTo>
                  <a:pt x="1864" y="84"/>
                  <a:pt x="1864" y="84"/>
                  <a:pt x="1864" y="84"/>
                </a:cubicBezTo>
                <a:cubicBezTo>
                  <a:pt x="1889" y="84"/>
                  <a:pt x="1910" y="64"/>
                  <a:pt x="1910" y="38"/>
                </a:cubicBezTo>
                <a:cubicBezTo>
                  <a:pt x="1910" y="0"/>
                  <a:pt x="1910" y="0"/>
                  <a:pt x="1910" y="0"/>
                </a:cubicBezTo>
                <a:lnTo>
                  <a:pt x="1807" y="0"/>
                </a:lnTo>
                <a:close/>
                <a:moveTo>
                  <a:pt x="692" y="53"/>
                </a:moveTo>
                <a:cubicBezTo>
                  <a:pt x="685" y="53"/>
                  <a:pt x="680" y="48"/>
                  <a:pt x="680" y="41"/>
                </a:cubicBezTo>
                <a:cubicBezTo>
                  <a:pt x="680" y="35"/>
                  <a:pt x="685" y="30"/>
                  <a:pt x="692" y="30"/>
                </a:cubicBezTo>
                <a:cubicBezTo>
                  <a:pt x="1218" y="30"/>
                  <a:pt x="1218" y="30"/>
                  <a:pt x="1218" y="30"/>
                </a:cubicBezTo>
                <a:cubicBezTo>
                  <a:pt x="1224" y="30"/>
                  <a:pt x="1230" y="35"/>
                  <a:pt x="1230" y="41"/>
                </a:cubicBezTo>
                <a:cubicBezTo>
                  <a:pt x="1230" y="48"/>
                  <a:pt x="1224" y="53"/>
                  <a:pt x="1218" y="53"/>
                </a:cubicBezTo>
                <a:lnTo>
                  <a:pt x="692" y="53"/>
                </a:lnTo>
                <a:close/>
              </a:path>
            </a:pathLst>
          </a:custGeom>
          <a:solidFill>
            <a:srgbClr val="595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6"/>
          <p:cNvSpPr>
            <a:spLocks/>
          </p:cNvSpPr>
          <p:nvPr userDrawn="1"/>
        </p:nvSpPr>
        <p:spPr bwMode="auto">
          <a:xfrm>
            <a:off x="2832101" y="3070225"/>
            <a:ext cx="2493963" cy="1465263"/>
          </a:xfrm>
          <a:custGeom>
            <a:avLst/>
            <a:gdLst>
              <a:gd name="T0" fmla="*/ 1118 w 1571"/>
              <a:gd name="T1" fmla="*/ 0 h 923"/>
              <a:gd name="T2" fmla="*/ 1117 w 1571"/>
              <a:gd name="T3" fmla="*/ 0 h 923"/>
              <a:gd name="T4" fmla="*/ 504 w 1571"/>
              <a:gd name="T5" fmla="*/ 0 h 923"/>
              <a:gd name="T6" fmla="*/ 498 w 1571"/>
              <a:gd name="T7" fmla="*/ 0 h 923"/>
              <a:gd name="T8" fmla="*/ 0 w 1571"/>
              <a:gd name="T9" fmla="*/ 0 h 923"/>
              <a:gd name="T10" fmla="*/ 0 w 1571"/>
              <a:gd name="T11" fmla="*/ 502 h 923"/>
              <a:gd name="T12" fmla="*/ 0 w 1571"/>
              <a:gd name="T13" fmla="*/ 923 h 923"/>
              <a:gd name="T14" fmla="*/ 1571 w 1571"/>
              <a:gd name="T15" fmla="*/ 923 h 923"/>
              <a:gd name="T16" fmla="*/ 1571 w 1571"/>
              <a:gd name="T17" fmla="*/ 542 h 923"/>
              <a:gd name="T18" fmla="*/ 1571 w 1571"/>
              <a:gd name="T19" fmla="*/ 0 h 923"/>
              <a:gd name="T20" fmla="*/ 1118 w 1571"/>
              <a:gd name="T21" fmla="*/ 0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1" h="923">
                <a:moveTo>
                  <a:pt x="1118" y="0"/>
                </a:moveTo>
                <a:lnTo>
                  <a:pt x="1117" y="0"/>
                </a:lnTo>
                <a:lnTo>
                  <a:pt x="504" y="0"/>
                </a:lnTo>
                <a:lnTo>
                  <a:pt x="498" y="0"/>
                </a:lnTo>
                <a:lnTo>
                  <a:pt x="0" y="0"/>
                </a:lnTo>
                <a:lnTo>
                  <a:pt x="0" y="502"/>
                </a:lnTo>
                <a:lnTo>
                  <a:pt x="0" y="923"/>
                </a:lnTo>
                <a:lnTo>
                  <a:pt x="1571" y="923"/>
                </a:lnTo>
                <a:lnTo>
                  <a:pt x="1571" y="542"/>
                </a:lnTo>
                <a:lnTo>
                  <a:pt x="1571" y="0"/>
                </a:lnTo>
                <a:lnTo>
                  <a:pt x="1118" y="0"/>
                </a:lnTo>
                <a:close/>
              </a:path>
            </a:pathLst>
          </a:custGeom>
          <a:solidFill>
            <a:srgbClr val="F7F9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7"/>
          <p:cNvSpPr>
            <a:spLocks/>
          </p:cNvSpPr>
          <p:nvPr userDrawn="1"/>
        </p:nvSpPr>
        <p:spPr bwMode="auto">
          <a:xfrm>
            <a:off x="2832101" y="3070225"/>
            <a:ext cx="2493963" cy="1465263"/>
          </a:xfrm>
          <a:custGeom>
            <a:avLst/>
            <a:gdLst>
              <a:gd name="T0" fmla="*/ 1118 w 1571"/>
              <a:gd name="T1" fmla="*/ 0 h 923"/>
              <a:gd name="T2" fmla="*/ 1117 w 1571"/>
              <a:gd name="T3" fmla="*/ 0 h 923"/>
              <a:gd name="T4" fmla="*/ 504 w 1571"/>
              <a:gd name="T5" fmla="*/ 0 h 923"/>
              <a:gd name="T6" fmla="*/ 498 w 1571"/>
              <a:gd name="T7" fmla="*/ 0 h 923"/>
              <a:gd name="T8" fmla="*/ 0 w 1571"/>
              <a:gd name="T9" fmla="*/ 0 h 923"/>
              <a:gd name="T10" fmla="*/ 0 w 1571"/>
              <a:gd name="T11" fmla="*/ 502 h 923"/>
              <a:gd name="T12" fmla="*/ 0 w 1571"/>
              <a:gd name="T13" fmla="*/ 923 h 923"/>
              <a:gd name="T14" fmla="*/ 1571 w 1571"/>
              <a:gd name="T15" fmla="*/ 923 h 923"/>
              <a:gd name="T16" fmla="*/ 1571 w 1571"/>
              <a:gd name="T17" fmla="*/ 542 h 923"/>
              <a:gd name="T18" fmla="*/ 1571 w 1571"/>
              <a:gd name="T19" fmla="*/ 0 h 923"/>
              <a:gd name="T20" fmla="*/ 1118 w 1571"/>
              <a:gd name="T21" fmla="*/ 0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1" h="923">
                <a:moveTo>
                  <a:pt x="1118" y="0"/>
                </a:moveTo>
                <a:lnTo>
                  <a:pt x="1117" y="0"/>
                </a:lnTo>
                <a:lnTo>
                  <a:pt x="504" y="0"/>
                </a:lnTo>
                <a:lnTo>
                  <a:pt x="498" y="0"/>
                </a:lnTo>
                <a:lnTo>
                  <a:pt x="0" y="0"/>
                </a:lnTo>
                <a:lnTo>
                  <a:pt x="0" y="502"/>
                </a:lnTo>
                <a:lnTo>
                  <a:pt x="0" y="923"/>
                </a:lnTo>
                <a:lnTo>
                  <a:pt x="1571" y="923"/>
                </a:lnTo>
                <a:lnTo>
                  <a:pt x="1571" y="542"/>
                </a:lnTo>
                <a:lnTo>
                  <a:pt x="1571" y="0"/>
                </a:lnTo>
                <a:lnTo>
                  <a:pt x="11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8"/>
          <p:cNvSpPr>
            <a:spLocks/>
          </p:cNvSpPr>
          <p:nvPr userDrawn="1"/>
        </p:nvSpPr>
        <p:spPr bwMode="auto">
          <a:xfrm>
            <a:off x="3641726" y="4692650"/>
            <a:ext cx="873125" cy="36513"/>
          </a:xfrm>
          <a:custGeom>
            <a:avLst/>
            <a:gdLst>
              <a:gd name="T0" fmla="*/ 550 w 550"/>
              <a:gd name="T1" fmla="*/ 11 h 23"/>
              <a:gd name="T2" fmla="*/ 538 w 550"/>
              <a:gd name="T3" fmla="*/ 0 h 23"/>
              <a:gd name="T4" fmla="*/ 12 w 550"/>
              <a:gd name="T5" fmla="*/ 0 h 23"/>
              <a:gd name="T6" fmla="*/ 0 w 550"/>
              <a:gd name="T7" fmla="*/ 11 h 23"/>
              <a:gd name="T8" fmla="*/ 12 w 550"/>
              <a:gd name="T9" fmla="*/ 23 h 23"/>
              <a:gd name="T10" fmla="*/ 538 w 550"/>
              <a:gd name="T11" fmla="*/ 23 h 23"/>
              <a:gd name="T12" fmla="*/ 550 w 550"/>
              <a:gd name="T13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0" h="23">
                <a:moveTo>
                  <a:pt x="550" y="11"/>
                </a:moveTo>
                <a:cubicBezTo>
                  <a:pt x="550" y="5"/>
                  <a:pt x="544" y="0"/>
                  <a:pt x="53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3"/>
                  <a:pt x="12" y="23"/>
                </a:cubicBezTo>
                <a:cubicBezTo>
                  <a:pt x="538" y="23"/>
                  <a:pt x="538" y="23"/>
                  <a:pt x="538" y="23"/>
                </a:cubicBezTo>
                <a:cubicBezTo>
                  <a:pt x="544" y="23"/>
                  <a:pt x="550" y="18"/>
                  <a:pt x="550" y="11"/>
                </a:cubicBezTo>
                <a:close/>
              </a:path>
            </a:pathLst>
          </a:custGeom>
          <a:solidFill>
            <a:srgbClr val="363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9"/>
          <p:cNvSpPr>
            <a:spLocks/>
          </p:cNvSpPr>
          <p:nvPr userDrawn="1"/>
        </p:nvSpPr>
        <p:spPr bwMode="auto">
          <a:xfrm>
            <a:off x="2378076" y="2584450"/>
            <a:ext cx="847725" cy="725488"/>
          </a:xfrm>
          <a:custGeom>
            <a:avLst/>
            <a:gdLst>
              <a:gd name="T0" fmla="*/ 405 w 534"/>
              <a:gd name="T1" fmla="*/ 0 h 457"/>
              <a:gd name="T2" fmla="*/ 0 w 534"/>
              <a:gd name="T3" fmla="*/ 245 h 457"/>
              <a:gd name="T4" fmla="*/ 113 w 534"/>
              <a:gd name="T5" fmla="*/ 431 h 457"/>
              <a:gd name="T6" fmla="*/ 113 w 534"/>
              <a:gd name="T7" fmla="*/ 430 h 457"/>
              <a:gd name="T8" fmla="*/ 116 w 534"/>
              <a:gd name="T9" fmla="*/ 435 h 457"/>
              <a:gd name="T10" fmla="*/ 119 w 534"/>
              <a:gd name="T11" fmla="*/ 440 h 457"/>
              <a:gd name="T12" fmla="*/ 122 w 534"/>
              <a:gd name="T13" fmla="*/ 446 h 457"/>
              <a:gd name="T14" fmla="*/ 362 w 534"/>
              <a:gd name="T15" fmla="*/ 386 h 457"/>
              <a:gd name="T16" fmla="*/ 527 w 534"/>
              <a:gd name="T17" fmla="*/ 201 h 457"/>
              <a:gd name="T18" fmla="*/ 523 w 534"/>
              <a:gd name="T19" fmla="*/ 196 h 457"/>
              <a:gd name="T20" fmla="*/ 521 w 534"/>
              <a:gd name="T21" fmla="*/ 191 h 457"/>
              <a:gd name="T22" fmla="*/ 517 w 534"/>
              <a:gd name="T23" fmla="*/ 186 h 457"/>
              <a:gd name="T24" fmla="*/ 518 w 534"/>
              <a:gd name="T25" fmla="*/ 186 h 457"/>
              <a:gd name="T26" fmla="*/ 405 w 534"/>
              <a:gd name="T27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4" h="457">
                <a:moveTo>
                  <a:pt x="405" y="0"/>
                </a:moveTo>
                <a:cubicBezTo>
                  <a:pt x="0" y="245"/>
                  <a:pt x="0" y="245"/>
                  <a:pt x="0" y="245"/>
                </a:cubicBezTo>
                <a:cubicBezTo>
                  <a:pt x="113" y="431"/>
                  <a:pt x="113" y="431"/>
                  <a:pt x="113" y="431"/>
                </a:cubicBezTo>
                <a:cubicBezTo>
                  <a:pt x="113" y="430"/>
                  <a:pt x="113" y="430"/>
                  <a:pt x="113" y="430"/>
                </a:cubicBezTo>
                <a:cubicBezTo>
                  <a:pt x="114" y="432"/>
                  <a:pt x="115" y="434"/>
                  <a:pt x="116" y="435"/>
                </a:cubicBezTo>
                <a:cubicBezTo>
                  <a:pt x="117" y="437"/>
                  <a:pt x="118" y="439"/>
                  <a:pt x="119" y="440"/>
                </a:cubicBezTo>
                <a:cubicBezTo>
                  <a:pt x="120" y="442"/>
                  <a:pt x="121" y="444"/>
                  <a:pt x="122" y="446"/>
                </a:cubicBezTo>
                <a:cubicBezTo>
                  <a:pt x="129" y="457"/>
                  <a:pt x="250" y="453"/>
                  <a:pt x="362" y="386"/>
                </a:cubicBezTo>
                <a:cubicBezTo>
                  <a:pt x="474" y="318"/>
                  <a:pt x="534" y="212"/>
                  <a:pt x="527" y="201"/>
                </a:cubicBezTo>
                <a:cubicBezTo>
                  <a:pt x="526" y="199"/>
                  <a:pt x="524" y="198"/>
                  <a:pt x="523" y="196"/>
                </a:cubicBezTo>
                <a:cubicBezTo>
                  <a:pt x="522" y="194"/>
                  <a:pt x="522" y="192"/>
                  <a:pt x="521" y="191"/>
                </a:cubicBezTo>
                <a:cubicBezTo>
                  <a:pt x="520" y="189"/>
                  <a:pt x="518" y="188"/>
                  <a:pt x="517" y="186"/>
                </a:cubicBezTo>
                <a:cubicBezTo>
                  <a:pt x="518" y="186"/>
                  <a:pt x="518" y="186"/>
                  <a:pt x="518" y="186"/>
                </a:cubicBezTo>
                <a:cubicBezTo>
                  <a:pt x="405" y="0"/>
                  <a:pt x="405" y="0"/>
                  <a:pt x="405" y="0"/>
                </a:cubicBezTo>
              </a:path>
            </a:pathLst>
          </a:custGeom>
          <a:solidFill>
            <a:srgbClr val="55C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20"/>
          <p:cNvSpPr>
            <a:spLocks/>
          </p:cNvSpPr>
          <p:nvPr userDrawn="1"/>
        </p:nvSpPr>
        <p:spPr bwMode="auto">
          <a:xfrm>
            <a:off x="3190876" y="2879725"/>
            <a:ext cx="26988" cy="84138"/>
          </a:xfrm>
          <a:custGeom>
            <a:avLst/>
            <a:gdLst>
              <a:gd name="T0" fmla="*/ 5 w 17"/>
              <a:gd name="T1" fmla="*/ 0 h 53"/>
              <a:gd name="T2" fmla="*/ 5 w 17"/>
              <a:gd name="T3" fmla="*/ 0 h 53"/>
              <a:gd name="T4" fmla="*/ 9 w 17"/>
              <a:gd name="T5" fmla="*/ 5 h 53"/>
              <a:gd name="T6" fmla="*/ 11 w 17"/>
              <a:gd name="T7" fmla="*/ 10 h 53"/>
              <a:gd name="T8" fmla="*/ 15 w 17"/>
              <a:gd name="T9" fmla="*/ 15 h 53"/>
              <a:gd name="T10" fmla="*/ 0 w 17"/>
              <a:gd name="T11" fmla="*/ 53 h 53"/>
              <a:gd name="T12" fmla="*/ 1 w 17"/>
              <a:gd name="T13" fmla="*/ 53 h 53"/>
              <a:gd name="T14" fmla="*/ 15 w 17"/>
              <a:gd name="T15" fmla="*/ 15 h 53"/>
              <a:gd name="T16" fmla="*/ 11 w 17"/>
              <a:gd name="T17" fmla="*/ 10 h 53"/>
              <a:gd name="T18" fmla="*/ 9 w 17"/>
              <a:gd name="T19" fmla="*/ 5 h 53"/>
              <a:gd name="T20" fmla="*/ 5 w 17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53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6" y="2"/>
                  <a:pt x="8" y="3"/>
                  <a:pt x="9" y="5"/>
                </a:cubicBezTo>
                <a:cubicBezTo>
                  <a:pt x="10" y="6"/>
                  <a:pt x="10" y="8"/>
                  <a:pt x="11" y="10"/>
                </a:cubicBezTo>
                <a:cubicBezTo>
                  <a:pt x="12" y="12"/>
                  <a:pt x="14" y="13"/>
                  <a:pt x="15" y="15"/>
                </a:cubicBezTo>
                <a:cubicBezTo>
                  <a:pt x="17" y="19"/>
                  <a:pt x="12" y="33"/>
                  <a:pt x="0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13" y="33"/>
                  <a:pt x="17" y="19"/>
                  <a:pt x="15" y="15"/>
                </a:cubicBezTo>
                <a:cubicBezTo>
                  <a:pt x="14" y="13"/>
                  <a:pt x="12" y="12"/>
                  <a:pt x="11" y="10"/>
                </a:cubicBezTo>
                <a:cubicBezTo>
                  <a:pt x="10" y="8"/>
                  <a:pt x="10" y="6"/>
                  <a:pt x="9" y="5"/>
                </a:cubicBezTo>
                <a:cubicBezTo>
                  <a:pt x="8" y="3"/>
                  <a:pt x="6" y="2"/>
                  <a:pt x="5" y="0"/>
                </a:cubicBezTo>
              </a:path>
            </a:pathLst>
          </a:custGeom>
          <a:solidFill>
            <a:srgbClr val="DCD7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21"/>
          <p:cNvSpPr>
            <a:spLocks/>
          </p:cNvSpPr>
          <p:nvPr userDrawn="1"/>
        </p:nvSpPr>
        <p:spPr bwMode="auto">
          <a:xfrm>
            <a:off x="3108326" y="2963863"/>
            <a:ext cx="84138" cy="106363"/>
          </a:xfrm>
          <a:custGeom>
            <a:avLst/>
            <a:gdLst>
              <a:gd name="T0" fmla="*/ 53 w 53"/>
              <a:gd name="T1" fmla="*/ 0 h 67"/>
              <a:gd name="T2" fmla="*/ 52 w 53"/>
              <a:gd name="T3" fmla="*/ 0 h 67"/>
              <a:gd name="T4" fmla="*/ 0 w 53"/>
              <a:gd name="T5" fmla="*/ 67 h 67"/>
              <a:gd name="T6" fmla="*/ 3 w 53"/>
              <a:gd name="T7" fmla="*/ 67 h 67"/>
              <a:gd name="T8" fmla="*/ 53 w 53"/>
              <a:gd name="T9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67">
                <a:moveTo>
                  <a:pt x="53" y="0"/>
                </a:moveTo>
                <a:cubicBezTo>
                  <a:pt x="52" y="0"/>
                  <a:pt x="52" y="0"/>
                  <a:pt x="52" y="0"/>
                </a:cubicBezTo>
                <a:cubicBezTo>
                  <a:pt x="40" y="19"/>
                  <a:pt x="23" y="43"/>
                  <a:pt x="0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26" y="43"/>
                  <a:pt x="43" y="19"/>
                  <a:pt x="53" y="0"/>
                </a:cubicBezTo>
              </a:path>
            </a:pathLst>
          </a:custGeom>
          <a:solidFill>
            <a:srgbClr val="746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22"/>
          <p:cNvSpPr>
            <a:spLocks/>
          </p:cNvSpPr>
          <p:nvPr userDrawn="1"/>
        </p:nvSpPr>
        <p:spPr bwMode="auto">
          <a:xfrm>
            <a:off x="2952751" y="3070225"/>
            <a:ext cx="160338" cy="127000"/>
          </a:xfrm>
          <a:custGeom>
            <a:avLst/>
            <a:gdLst>
              <a:gd name="T0" fmla="*/ 101 w 101"/>
              <a:gd name="T1" fmla="*/ 0 h 80"/>
              <a:gd name="T2" fmla="*/ 98 w 101"/>
              <a:gd name="T3" fmla="*/ 0 h 80"/>
              <a:gd name="T4" fmla="*/ 0 w 101"/>
              <a:gd name="T5" fmla="*/ 80 h 80"/>
              <a:gd name="T6" fmla="*/ 101 w 101"/>
              <a:gd name="T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" h="80">
                <a:moveTo>
                  <a:pt x="101" y="0"/>
                </a:moveTo>
                <a:cubicBezTo>
                  <a:pt x="98" y="0"/>
                  <a:pt x="98" y="0"/>
                  <a:pt x="98" y="0"/>
                </a:cubicBezTo>
                <a:cubicBezTo>
                  <a:pt x="72" y="27"/>
                  <a:pt x="39" y="56"/>
                  <a:pt x="0" y="80"/>
                </a:cubicBezTo>
                <a:cubicBezTo>
                  <a:pt x="42" y="56"/>
                  <a:pt x="76" y="28"/>
                  <a:pt x="101" y="0"/>
                </a:cubicBezTo>
              </a:path>
            </a:pathLst>
          </a:custGeom>
          <a:solidFill>
            <a:srgbClr val="DED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23"/>
          <p:cNvSpPr>
            <a:spLocks/>
          </p:cNvSpPr>
          <p:nvPr userDrawn="1"/>
        </p:nvSpPr>
        <p:spPr bwMode="auto">
          <a:xfrm>
            <a:off x="2789238" y="2646363"/>
            <a:ext cx="428625" cy="550863"/>
          </a:xfrm>
          <a:custGeom>
            <a:avLst/>
            <a:gdLst>
              <a:gd name="T0" fmla="*/ 170 w 270"/>
              <a:gd name="T1" fmla="*/ 0 h 347"/>
              <a:gd name="T2" fmla="*/ 0 w 270"/>
              <a:gd name="T3" fmla="*/ 177 h 347"/>
              <a:gd name="T4" fmla="*/ 103 w 270"/>
              <a:gd name="T5" fmla="*/ 347 h 347"/>
              <a:gd name="T6" fmla="*/ 103 w 270"/>
              <a:gd name="T7" fmla="*/ 347 h 347"/>
              <a:gd name="T8" fmla="*/ 201 w 270"/>
              <a:gd name="T9" fmla="*/ 267 h 347"/>
              <a:gd name="T10" fmla="*/ 253 w 270"/>
              <a:gd name="T11" fmla="*/ 200 h 347"/>
              <a:gd name="T12" fmla="*/ 268 w 270"/>
              <a:gd name="T13" fmla="*/ 162 h 347"/>
              <a:gd name="T14" fmla="*/ 264 w 270"/>
              <a:gd name="T15" fmla="*/ 157 h 347"/>
              <a:gd name="T16" fmla="*/ 262 w 270"/>
              <a:gd name="T17" fmla="*/ 152 h 347"/>
              <a:gd name="T18" fmla="*/ 258 w 270"/>
              <a:gd name="T19" fmla="*/ 147 h 347"/>
              <a:gd name="T20" fmla="*/ 258 w 270"/>
              <a:gd name="T21" fmla="*/ 147 h 347"/>
              <a:gd name="T22" fmla="*/ 258 w 270"/>
              <a:gd name="T23" fmla="*/ 147 h 347"/>
              <a:gd name="T24" fmla="*/ 259 w 270"/>
              <a:gd name="T25" fmla="*/ 147 h 347"/>
              <a:gd name="T26" fmla="*/ 170 w 270"/>
              <a:gd name="T27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0" h="347">
                <a:moveTo>
                  <a:pt x="170" y="0"/>
                </a:moveTo>
                <a:cubicBezTo>
                  <a:pt x="0" y="177"/>
                  <a:pt x="0" y="177"/>
                  <a:pt x="0" y="177"/>
                </a:cubicBezTo>
                <a:cubicBezTo>
                  <a:pt x="103" y="347"/>
                  <a:pt x="103" y="347"/>
                  <a:pt x="103" y="347"/>
                </a:cubicBezTo>
                <a:cubicBezTo>
                  <a:pt x="103" y="347"/>
                  <a:pt x="103" y="347"/>
                  <a:pt x="103" y="347"/>
                </a:cubicBezTo>
                <a:cubicBezTo>
                  <a:pt x="142" y="323"/>
                  <a:pt x="175" y="294"/>
                  <a:pt x="201" y="267"/>
                </a:cubicBezTo>
                <a:cubicBezTo>
                  <a:pt x="224" y="243"/>
                  <a:pt x="241" y="219"/>
                  <a:pt x="253" y="200"/>
                </a:cubicBezTo>
                <a:cubicBezTo>
                  <a:pt x="265" y="180"/>
                  <a:pt x="270" y="166"/>
                  <a:pt x="268" y="162"/>
                </a:cubicBezTo>
                <a:cubicBezTo>
                  <a:pt x="267" y="160"/>
                  <a:pt x="265" y="159"/>
                  <a:pt x="264" y="157"/>
                </a:cubicBezTo>
                <a:cubicBezTo>
                  <a:pt x="263" y="155"/>
                  <a:pt x="263" y="153"/>
                  <a:pt x="262" y="152"/>
                </a:cubicBezTo>
                <a:cubicBezTo>
                  <a:pt x="261" y="150"/>
                  <a:pt x="259" y="149"/>
                  <a:pt x="258" y="147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9" y="147"/>
                  <a:pt x="259" y="147"/>
                  <a:pt x="259" y="147"/>
                </a:cubicBezTo>
                <a:cubicBezTo>
                  <a:pt x="170" y="0"/>
                  <a:pt x="170" y="0"/>
                  <a:pt x="170" y="0"/>
                </a:cubicBezTo>
              </a:path>
            </a:pathLst>
          </a:custGeom>
          <a:solidFill>
            <a:srgbClr val="4CAF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24"/>
          <p:cNvSpPr>
            <a:spLocks/>
          </p:cNvSpPr>
          <p:nvPr userDrawn="1"/>
        </p:nvSpPr>
        <p:spPr bwMode="auto">
          <a:xfrm>
            <a:off x="2236788" y="2498725"/>
            <a:ext cx="941388" cy="584200"/>
          </a:xfrm>
          <a:custGeom>
            <a:avLst/>
            <a:gdLst>
              <a:gd name="T0" fmla="*/ 245 w 593"/>
              <a:gd name="T1" fmla="*/ 98 h 368"/>
              <a:gd name="T2" fmla="*/ 0 w 593"/>
              <a:gd name="T3" fmla="*/ 353 h 368"/>
              <a:gd name="T4" fmla="*/ 9 w 593"/>
              <a:gd name="T5" fmla="*/ 368 h 368"/>
              <a:gd name="T6" fmla="*/ 348 w 593"/>
              <a:gd name="T7" fmla="*/ 270 h 368"/>
              <a:gd name="T8" fmla="*/ 593 w 593"/>
              <a:gd name="T9" fmla="*/ 15 h 368"/>
              <a:gd name="T10" fmla="*/ 584 w 593"/>
              <a:gd name="T11" fmla="*/ 0 h 368"/>
              <a:gd name="T12" fmla="*/ 245 w 593"/>
              <a:gd name="T13" fmla="*/ 9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368">
                <a:moveTo>
                  <a:pt x="245" y="98"/>
                </a:moveTo>
                <a:lnTo>
                  <a:pt x="0" y="353"/>
                </a:lnTo>
                <a:lnTo>
                  <a:pt x="9" y="368"/>
                </a:lnTo>
                <a:lnTo>
                  <a:pt x="348" y="270"/>
                </a:lnTo>
                <a:lnTo>
                  <a:pt x="593" y="15"/>
                </a:lnTo>
                <a:lnTo>
                  <a:pt x="584" y="0"/>
                </a:lnTo>
                <a:lnTo>
                  <a:pt x="245" y="98"/>
                </a:lnTo>
                <a:close/>
              </a:path>
            </a:pathLst>
          </a:custGeom>
          <a:solidFill>
            <a:srgbClr val="1FAB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25"/>
          <p:cNvSpPr>
            <a:spLocks/>
          </p:cNvSpPr>
          <p:nvPr userDrawn="1"/>
        </p:nvSpPr>
        <p:spPr bwMode="auto">
          <a:xfrm>
            <a:off x="2236788" y="2498725"/>
            <a:ext cx="941388" cy="584200"/>
          </a:xfrm>
          <a:custGeom>
            <a:avLst/>
            <a:gdLst>
              <a:gd name="T0" fmla="*/ 245 w 593"/>
              <a:gd name="T1" fmla="*/ 98 h 368"/>
              <a:gd name="T2" fmla="*/ 0 w 593"/>
              <a:gd name="T3" fmla="*/ 353 h 368"/>
              <a:gd name="T4" fmla="*/ 9 w 593"/>
              <a:gd name="T5" fmla="*/ 368 h 368"/>
              <a:gd name="T6" fmla="*/ 348 w 593"/>
              <a:gd name="T7" fmla="*/ 270 h 368"/>
              <a:gd name="T8" fmla="*/ 593 w 593"/>
              <a:gd name="T9" fmla="*/ 15 h 368"/>
              <a:gd name="T10" fmla="*/ 584 w 593"/>
              <a:gd name="T11" fmla="*/ 0 h 368"/>
              <a:gd name="T12" fmla="*/ 245 w 593"/>
              <a:gd name="T13" fmla="*/ 9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368">
                <a:moveTo>
                  <a:pt x="245" y="98"/>
                </a:moveTo>
                <a:lnTo>
                  <a:pt x="0" y="353"/>
                </a:lnTo>
                <a:lnTo>
                  <a:pt x="9" y="368"/>
                </a:lnTo>
                <a:lnTo>
                  <a:pt x="348" y="270"/>
                </a:lnTo>
                <a:lnTo>
                  <a:pt x="593" y="15"/>
                </a:lnTo>
                <a:lnTo>
                  <a:pt x="584" y="0"/>
                </a:lnTo>
                <a:lnTo>
                  <a:pt x="245" y="9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26"/>
          <p:cNvSpPr>
            <a:spLocks/>
          </p:cNvSpPr>
          <p:nvPr userDrawn="1"/>
        </p:nvSpPr>
        <p:spPr bwMode="auto">
          <a:xfrm>
            <a:off x="2236788" y="2498725"/>
            <a:ext cx="927100" cy="560388"/>
          </a:xfrm>
          <a:custGeom>
            <a:avLst/>
            <a:gdLst>
              <a:gd name="T0" fmla="*/ 339 w 584"/>
              <a:gd name="T1" fmla="*/ 254 h 353"/>
              <a:gd name="T2" fmla="*/ 0 w 584"/>
              <a:gd name="T3" fmla="*/ 353 h 353"/>
              <a:gd name="T4" fmla="*/ 245 w 584"/>
              <a:gd name="T5" fmla="*/ 98 h 353"/>
              <a:gd name="T6" fmla="*/ 584 w 584"/>
              <a:gd name="T7" fmla="*/ 0 h 353"/>
              <a:gd name="T8" fmla="*/ 339 w 584"/>
              <a:gd name="T9" fmla="*/ 254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353">
                <a:moveTo>
                  <a:pt x="339" y="254"/>
                </a:moveTo>
                <a:lnTo>
                  <a:pt x="0" y="353"/>
                </a:lnTo>
                <a:lnTo>
                  <a:pt x="245" y="98"/>
                </a:lnTo>
                <a:lnTo>
                  <a:pt x="584" y="0"/>
                </a:lnTo>
                <a:lnTo>
                  <a:pt x="339" y="254"/>
                </a:lnTo>
                <a:close/>
              </a:path>
            </a:pathLst>
          </a:custGeom>
          <a:solidFill>
            <a:srgbClr val="55C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27"/>
          <p:cNvSpPr>
            <a:spLocks/>
          </p:cNvSpPr>
          <p:nvPr userDrawn="1"/>
        </p:nvSpPr>
        <p:spPr bwMode="auto">
          <a:xfrm>
            <a:off x="2236788" y="2498725"/>
            <a:ext cx="927100" cy="560388"/>
          </a:xfrm>
          <a:custGeom>
            <a:avLst/>
            <a:gdLst>
              <a:gd name="T0" fmla="*/ 339 w 584"/>
              <a:gd name="T1" fmla="*/ 254 h 353"/>
              <a:gd name="T2" fmla="*/ 0 w 584"/>
              <a:gd name="T3" fmla="*/ 353 h 353"/>
              <a:gd name="T4" fmla="*/ 245 w 584"/>
              <a:gd name="T5" fmla="*/ 98 h 353"/>
              <a:gd name="T6" fmla="*/ 584 w 584"/>
              <a:gd name="T7" fmla="*/ 0 h 353"/>
              <a:gd name="T8" fmla="*/ 339 w 584"/>
              <a:gd name="T9" fmla="*/ 254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353">
                <a:moveTo>
                  <a:pt x="339" y="254"/>
                </a:moveTo>
                <a:lnTo>
                  <a:pt x="0" y="353"/>
                </a:lnTo>
                <a:lnTo>
                  <a:pt x="245" y="98"/>
                </a:lnTo>
                <a:lnTo>
                  <a:pt x="584" y="0"/>
                </a:lnTo>
                <a:lnTo>
                  <a:pt x="339" y="25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28"/>
          <p:cNvSpPr>
            <a:spLocks/>
          </p:cNvSpPr>
          <p:nvPr userDrawn="1"/>
        </p:nvSpPr>
        <p:spPr bwMode="auto">
          <a:xfrm>
            <a:off x="2625726" y="2498725"/>
            <a:ext cx="538163" cy="403225"/>
          </a:xfrm>
          <a:custGeom>
            <a:avLst/>
            <a:gdLst>
              <a:gd name="T0" fmla="*/ 339 w 339"/>
              <a:gd name="T1" fmla="*/ 0 h 254"/>
              <a:gd name="T2" fmla="*/ 0 w 339"/>
              <a:gd name="T3" fmla="*/ 98 h 254"/>
              <a:gd name="T4" fmla="*/ 94 w 339"/>
              <a:gd name="T5" fmla="*/ 254 h 254"/>
              <a:gd name="T6" fmla="*/ 339 w 339"/>
              <a:gd name="T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254">
                <a:moveTo>
                  <a:pt x="339" y="0"/>
                </a:moveTo>
                <a:lnTo>
                  <a:pt x="0" y="98"/>
                </a:lnTo>
                <a:lnTo>
                  <a:pt x="94" y="254"/>
                </a:lnTo>
                <a:lnTo>
                  <a:pt x="339" y="0"/>
                </a:lnTo>
                <a:close/>
              </a:path>
            </a:pathLst>
          </a:custGeom>
          <a:solidFill>
            <a:srgbClr val="4CAF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29"/>
          <p:cNvSpPr>
            <a:spLocks/>
          </p:cNvSpPr>
          <p:nvPr userDrawn="1"/>
        </p:nvSpPr>
        <p:spPr bwMode="auto">
          <a:xfrm>
            <a:off x="2625726" y="2498725"/>
            <a:ext cx="538163" cy="403225"/>
          </a:xfrm>
          <a:custGeom>
            <a:avLst/>
            <a:gdLst>
              <a:gd name="T0" fmla="*/ 339 w 339"/>
              <a:gd name="T1" fmla="*/ 0 h 254"/>
              <a:gd name="T2" fmla="*/ 0 w 339"/>
              <a:gd name="T3" fmla="*/ 98 h 254"/>
              <a:gd name="T4" fmla="*/ 94 w 339"/>
              <a:gd name="T5" fmla="*/ 254 h 254"/>
              <a:gd name="T6" fmla="*/ 339 w 339"/>
              <a:gd name="T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254">
                <a:moveTo>
                  <a:pt x="339" y="0"/>
                </a:moveTo>
                <a:lnTo>
                  <a:pt x="0" y="98"/>
                </a:lnTo>
                <a:lnTo>
                  <a:pt x="94" y="254"/>
                </a:lnTo>
                <a:lnTo>
                  <a:pt x="3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30"/>
          <p:cNvSpPr>
            <a:spLocks/>
          </p:cNvSpPr>
          <p:nvPr userDrawn="1"/>
        </p:nvSpPr>
        <p:spPr bwMode="auto">
          <a:xfrm>
            <a:off x="1878013" y="2540000"/>
            <a:ext cx="812800" cy="250825"/>
          </a:xfrm>
          <a:custGeom>
            <a:avLst/>
            <a:gdLst>
              <a:gd name="T0" fmla="*/ 8 w 512"/>
              <a:gd name="T1" fmla="*/ 157 h 158"/>
              <a:gd name="T2" fmla="*/ 5 w 512"/>
              <a:gd name="T3" fmla="*/ 157 h 158"/>
              <a:gd name="T4" fmla="*/ 1 w 512"/>
              <a:gd name="T5" fmla="*/ 147 h 158"/>
              <a:gd name="T6" fmla="*/ 144 w 512"/>
              <a:gd name="T7" fmla="*/ 25 h 158"/>
              <a:gd name="T8" fmla="*/ 508 w 512"/>
              <a:gd name="T9" fmla="*/ 145 h 158"/>
              <a:gd name="T10" fmla="*/ 509 w 512"/>
              <a:gd name="T11" fmla="*/ 155 h 158"/>
              <a:gd name="T12" fmla="*/ 500 w 512"/>
              <a:gd name="T13" fmla="*/ 156 h 158"/>
              <a:gd name="T14" fmla="*/ 148 w 512"/>
              <a:gd name="T15" fmla="*/ 38 h 158"/>
              <a:gd name="T16" fmla="*/ 14 w 512"/>
              <a:gd name="T17" fmla="*/ 153 h 158"/>
              <a:gd name="T18" fmla="*/ 8 w 512"/>
              <a:gd name="T19" fmla="*/ 15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2" h="158">
                <a:moveTo>
                  <a:pt x="8" y="157"/>
                </a:moveTo>
                <a:cubicBezTo>
                  <a:pt x="7" y="157"/>
                  <a:pt x="6" y="157"/>
                  <a:pt x="5" y="157"/>
                </a:cubicBezTo>
                <a:cubicBezTo>
                  <a:pt x="1" y="155"/>
                  <a:pt x="0" y="151"/>
                  <a:pt x="1" y="147"/>
                </a:cubicBezTo>
                <a:cubicBezTo>
                  <a:pt x="31" y="83"/>
                  <a:pt x="80" y="41"/>
                  <a:pt x="144" y="25"/>
                </a:cubicBezTo>
                <a:cubicBezTo>
                  <a:pt x="247" y="0"/>
                  <a:pt x="380" y="43"/>
                  <a:pt x="508" y="145"/>
                </a:cubicBezTo>
                <a:cubicBezTo>
                  <a:pt x="511" y="147"/>
                  <a:pt x="512" y="151"/>
                  <a:pt x="509" y="155"/>
                </a:cubicBezTo>
                <a:cubicBezTo>
                  <a:pt x="507" y="158"/>
                  <a:pt x="503" y="158"/>
                  <a:pt x="500" y="156"/>
                </a:cubicBezTo>
                <a:cubicBezTo>
                  <a:pt x="374" y="57"/>
                  <a:pt x="246" y="14"/>
                  <a:pt x="148" y="38"/>
                </a:cubicBezTo>
                <a:cubicBezTo>
                  <a:pt x="88" y="53"/>
                  <a:pt x="41" y="93"/>
                  <a:pt x="14" y="153"/>
                </a:cubicBezTo>
                <a:cubicBezTo>
                  <a:pt x="13" y="156"/>
                  <a:pt x="11" y="157"/>
                  <a:pt x="8" y="157"/>
                </a:cubicBezTo>
              </a:path>
            </a:pathLst>
          </a:custGeom>
          <a:solidFill>
            <a:srgbClr val="F5DE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31"/>
          <p:cNvSpPr>
            <a:spLocks/>
          </p:cNvSpPr>
          <p:nvPr userDrawn="1"/>
        </p:nvSpPr>
        <p:spPr bwMode="auto">
          <a:xfrm>
            <a:off x="1830388" y="2778125"/>
            <a:ext cx="147638" cy="312738"/>
          </a:xfrm>
          <a:custGeom>
            <a:avLst/>
            <a:gdLst>
              <a:gd name="T0" fmla="*/ 93 w 93"/>
              <a:gd name="T1" fmla="*/ 166 h 197"/>
              <a:gd name="T2" fmla="*/ 62 w 93"/>
              <a:gd name="T3" fmla="*/ 45 h 197"/>
              <a:gd name="T4" fmla="*/ 68 w 93"/>
              <a:gd name="T5" fmla="*/ 26 h 197"/>
              <a:gd name="T6" fmla="*/ 41 w 93"/>
              <a:gd name="T7" fmla="*/ 0 h 197"/>
              <a:gd name="T8" fmla="*/ 14 w 93"/>
              <a:gd name="T9" fmla="*/ 28 h 197"/>
              <a:gd name="T10" fmla="*/ 22 w 93"/>
              <a:gd name="T11" fmla="*/ 46 h 197"/>
              <a:gd name="T12" fmla="*/ 0 w 93"/>
              <a:gd name="T13" fmla="*/ 169 h 197"/>
              <a:gd name="T14" fmla="*/ 0 w 93"/>
              <a:gd name="T15" fmla="*/ 169 h 197"/>
              <a:gd name="T16" fmla="*/ 0 w 93"/>
              <a:gd name="T17" fmla="*/ 171 h 197"/>
              <a:gd name="T18" fmla="*/ 47 w 93"/>
              <a:gd name="T19" fmla="*/ 196 h 197"/>
              <a:gd name="T20" fmla="*/ 93 w 93"/>
              <a:gd name="T21" fmla="*/ 168 h 197"/>
              <a:gd name="T22" fmla="*/ 92 w 93"/>
              <a:gd name="T23" fmla="*/ 166 h 197"/>
              <a:gd name="T24" fmla="*/ 93 w 93"/>
              <a:gd name="T25" fmla="*/ 16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197">
                <a:moveTo>
                  <a:pt x="93" y="166"/>
                </a:moveTo>
                <a:cubicBezTo>
                  <a:pt x="62" y="45"/>
                  <a:pt x="62" y="45"/>
                  <a:pt x="62" y="45"/>
                </a:cubicBezTo>
                <a:cubicBezTo>
                  <a:pt x="66" y="40"/>
                  <a:pt x="69" y="34"/>
                  <a:pt x="68" y="26"/>
                </a:cubicBezTo>
                <a:cubicBezTo>
                  <a:pt x="68" y="11"/>
                  <a:pt x="55" y="0"/>
                  <a:pt x="41" y="0"/>
                </a:cubicBezTo>
                <a:cubicBezTo>
                  <a:pt x="26" y="1"/>
                  <a:pt x="14" y="13"/>
                  <a:pt x="14" y="28"/>
                </a:cubicBezTo>
                <a:cubicBezTo>
                  <a:pt x="15" y="35"/>
                  <a:pt x="18" y="41"/>
                  <a:pt x="22" y="46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0"/>
                  <a:pt x="0" y="170"/>
                  <a:pt x="0" y="171"/>
                </a:cubicBezTo>
                <a:cubicBezTo>
                  <a:pt x="0" y="186"/>
                  <a:pt x="21" y="197"/>
                  <a:pt x="47" y="196"/>
                </a:cubicBezTo>
                <a:cubicBezTo>
                  <a:pt x="73" y="195"/>
                  <a:pt x="93" y="182"/>
                  <a:pt x="93" y="168"/>
                </a:cubicBezTo>
                <a:cubicBezTo>
                  <a:pt x="93" y="167"/>
                  <a:pt x="93" y="167"/>
                  <a:pt x="92" y="166"/>
                </a:cubicBezTo>
                <a:cubicBezTo>
                  <a:pt x="93" y="166"/>
                  <a:pt x="93" y="166"/>
                  <a:pt x="93" y="166"/>
                </a:cubicBezTo>
              </a:path>
            </a:pathLst>
          </a:custGeom>
          <a:solidFill>
            <a:srgbClr val="FA55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32"/>
          <p:cNvSpPr>
            <a:spLocks/>
          </p:cNvSpPr>
          <p:nvPr userDrawn="1"/>
        </p:nvSpPr>
        <p:spPr bwMode="auto">
          <a:xfrm>
            <a:off x="1895476" y="2778125"/>
            <a:ext cx="82550" cy="311150"/>
          </a:xfrm>
          <a:custGeom>
            <a:avLst/>
            <a:gdLst>
              <a:gd name="T0" fmla="*/ 0 w 52"/>
              <a:gd name="T1" fmla="*/ 0 h 196"/>
              <a:gd name="T2" fmla="*/ 0 w 52"/>
              <a:gd name="T3" fmla="*/ 0 h 196"/>
              <a:gd name="T4" fmla="*/ 6 w 52"/>
              <a:gd name="T5" fmla="*/ 196 h 196"/>
              <a:gd name="T6" fmla="*/ 52 w 52"/>
              <a:gd name="T7" fmla="*/ 168 h 196"/>
              <a:gd name="T8" fmla="*/ 52 w 52"/>
              <a:gd name="T9" fmla="*/ 168 h 196"/>
              <a:gd name="T10" fmla="*/ 51 w 52"/>
              <a:gd name="T11" fmla="*/ 166 h 196"/>
              <a:gd name="T12" fmla="*/ 51 w 52"/>
              <a:gd name="T13" fmla="*/ 166 h 196"/>
              <a:gd name="T14" fmla="*/ 51 w 52"/>
              <a:gd name="T15" fmla="*/ 166 h 196"/>
              <a:gd name="T16" fmla="*/ 52 w 52"/>
              <a:gd name="T17" fmla="*/ 166 h 196"/>
              <a:gd name="T18" fmla="*/ 21 w 52"/>
              <a:gd name="T19" fmla="*/ 45 h 196"/>
              <a:gd name="T20" fmla="*/ 21 w 52"/>
              <a:gd name="T21" fmla="*/ 45 h 196"/>
              <a:gd name="T22" fmla="*/ 27 w 52"/>
              <a:gd name="T23" fmla="*/ 27 h 196"/>
              <a:gd name="T24" fmla="*/ 27 w 52"/>
              <a:gd name="T25" fmla="*/ 26 h 196"/>
              <a:gd name="T26" fmla="*/ 0 w 52"/>
              <a:gd name="T27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" h="19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96"/>
                  <a:pt x="6" y="196"/>
                  <a:pt x="6" y="196"/>
                </a:cubicBezTo>
                <a:cubicBezTo>
                  <a:pt x="32" y="195"/>
                  <a:pt x="52" y="183"/>
                  <a:pt x="52" y="168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52" y="167"/>
                  <a:pt x="52" y="167"/>
                  <a:pt x="51" y="166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1" y="166"/>
                  <a:pt x="51" y="166"/>
                  <a:pt x="51" y="166"/>
                </a:cubicBezTo>
                <a:cubicBezTo>
                  <a:pt x="52" y="166"/>
                  <a:pt x="52" y="166"/>
                  <a:pt x="52" y="166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5" y="40"/>
                  <a:pt x="27" y="34"/>
                  <a:pt x="27" y="27"/>
                </a:cubicBezTo>
                <a:cubicBezTo>
                  <a:pt x="27" y="27"/>
                  <a:pt x="27" y="27"/>
                  <a:pt x="27" y="26"/>
                </a:cubicBezTo>
                <a:cubicBezTo>
                  <a:pt x="27" y="12"/>
                  <a:pt x="15" y="0"/>
                  <a:pt x="0" y="0"/>
                </a:cubicBezTo>
              </a:path>
            </a:pathLst>
          </a:custGeom>
          <a:solidFill>
            <a:srgbClr val="F947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Rectangle 33"/>
          <p:cNvSpPr>
            <a:spLocks noChangeArrowheads="1"/>
          </p:cNvSpPr>
          <p:nvPr userDrawn="1"/>
        </p:nvSpPr>
        <p:spPr bwMode="auto">
          <a:xfrm>
            <a:off x="3324226" y="3514725"/>
            <a:ext cx="720725" cy="938213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34"/>
          <p:cNvSpPr>
            <a:spLocks noChangeArrowheads="1"/>
          </p:cNvSpPr>
          <p:nvPr userDrawn="1"/>
        </p:nvSpPr>
        <p:spPr bwMode="auto">
          <a:xfrm>
            <a:off x="3954463" y="4406900"/>
            <a:ext cx="180975" cy="66675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Rectangle 35"/>
          <p:cNvSpPr>
            <a:spLocks noChangeArrowheads="1"/>
          </p:cNvSpPr>
          <p:nvPr userDrawn="1"/>
        </p:nvSpPr>
        <p:spPr bwMode="auto">
          <a:xfrm>
            <a:off x="3324226" y="3494088"/>
            <a:ext cx="720725" cy="938213"/>
          </a:xfrm>
          <a:prstGeom prst="rect">
            <a:avLst/>
          </a:prstGeom>
          <a:solidFill>
            <a:srgbClr val="FE55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36"/>
          <p:cNvSpPr>
            <a:spLocks noChangeArrowheads="1"/>
          </p:cNvSpPr>
          <p:nvPr userDrawn="1"/>
        </p:nvSpPr>
        <p:spPr bwMode="auto">
          <a:xfrm>
            <a:off x="4044951" y="3514725"/>
            <a:ext cx="722313" cy="938213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37"/>
          <p:cNvSpPr>
            <a:spLocks noChangeArrowheads="1"/>
          </p:cNvSpPr>
          <p:nvPr userDrawn="1"/>
        </p:nvSpPr>
        <p:spPr bwMode="auto">
          <a:xfrm>
            <a:off x="4044951" y="3494088"/>
            <a:ext cx="722313" cy="938213"/>
          </a:xfrm>
          <a:prstGeom prst="rect">
            <a:avLst/>
          </a:prstGeom>
          <a:solidFill>
            <a:srgbClr val="FE55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Rectangle 38"/>
          <p:cNvSpPr>
            <a:spLocks noChangeArrowheads="1"/>
          </p:cNvSpPr>
          <p:nvPr userDrawn="1"/>
        </p:nvSpPr>
        <p:spPr bwMode="auto">
          <a:xfrm>
            <a:off x="3390901" y="3579813"/>
            <a:ext cx="654050" cy="806450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Rectangle 39"/>
          <p:cNvSpPr>
            <a:spLocks noChangeArrowheads="1"/>
          </p:cNvSpPr>
          <p:nvPr userDrawn="1"/>
        </p:nvSpPr>
        <p:spPr bwMode="auto">
          <a:xfrm>
            <a:off x="4044951" y="3579813"/>
            <a:ext cx="655638" cy="806450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Rectangle 40"/>
          <p:cNvSpPr>
            <a:spLocks noChangeArrowheads="1"/>
          </p:cNvSpPr>
          <p:nvPr userDrawn="1"/>
        </p:nvSpPr>
        <p:spPr bwMode="auto">
          <a:xfrm>
            <a:off x="3390901" y="3559175"/>
            <a:ext cx="654050" cy="806450"/>
          </a:xfrm>
          <a:prstGeom prst="rect">
            <a:avLst/>
          </a:prstGeom>
          <a:solidFill>
            <a:srgbClr val="FF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41"/>
          <p:cNvSpPr>
            <a:spLocks noChangeArrowheads="1"/>
          </p:cNvSpPr>
          <p:nvPr userDrawn="1"/>
        </p:nvSpPr>
        <p:spPr bwMode="auto">
          <a:xfrm>
            <a:off x="4044951" y="3559175"/>
            <a:ext cx="655638" cy="806450"/>
          </a:xfrm>
          <a:prstGeom prst="rect">
            <a:avLst/>
          </a:prstGeom>
          <a:solidFill>
            <a:srgbClr val="FF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2"/>
          <p:cNvSpPr>
            <a:spLocks/>
          </p:cNvSpPr>
          <p:nvPr userDrawn="1"/>
        </p:nvSpPr>
        <p:spPr bwMode="auto">
          <a:xfrm>
            <a:off x="3390901" y="3449638"/>
            <a:ext cx="654050" cy="915988"/>
          </a:xfrm>
          <a:custGeom>
            <a:avLst/>
            <a:gdLst>
              <a:gd name="T0" fmla="*/ 412 w 412"/>
              <a:gd name="T1" fmla="*/ 69 h 577"/>
              <a:gd name="T2" fmla="*/ 343 w 412"/>
              <a:gd name="T3" fmla="*/ 0 h 577"/>
              <a:gd name="T4" fmla="*/ 343 w 412"/>
              <a:gd name="T5" fmla="*/ 0 h 577"/>
              <a:gd name="T6" fmla="*/ 0 w 412"/>
              <a:gd name="T7" fmla="*/ 0 h 577"/>
              <a:gd name="T8" fmla="*/ 0 w 412"/>
              <a:gd name="T9" fmla="*/ 507 h 577"/>
              <a:gd name="T10" fmla="*/ 343 w 412"/>
              <a:gd name="T11" fmla="*/ 507 h 577"/>
              <a:gd name="T12" fmla="*/ 343 w 412"/>
              <a:gd name="T13" fmla="*/ 508 h 577"/>
              <a:gd name="T14" fmla="*/ 412 w 412"/>
              <a:gd name="T15" fmla="*/ 577 h 577"/>
              <a:gd name="T16" fmla="*/ 412 w 412"/>
              <a:gd name="T17" fmla="*/ 577 h 577"/>
              <a:gd name="T18" fmla="*/ 412 w 412"/>
              <a:gd name="T19" fmla="*/ 6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2" h="577">
                <a:moveTo>
                  <a:pt x="412" y="69"/>
                </a:moveTo>
                <a:cubicBezTo>
                  <a:pt x="412" y="31"/>
                  <a:pt x="381" y="0"/>
                  <a:pt x="343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07"/>
                  <a:pt x="0" y="507"/>
                  <a:pt x="0" y="507"/>
                </a:cubicBezTo>
                <a:cubicBezTo>
                  <a:pt x="343" y="507"/>
                  <a:pt x="343" y="507"/>
                  <a:pt x="343" y="507"/>
                </a:cubicBezTo>
                <a:cubicBezTo>
                  <a:pt x="343" y="508"/>
                  <a:pt x="343" y="508"/>
                  <a:pt x="343" y="508"/>
                </a:cubicBezTo>
                <a:cubicBezTo>
                  <a:pt x="381" y="508"/>
                  <a:pt x="412" y="539"/>
                  <a:pt x="412" y="577"/>
                </a:cubicBezTo>
                <a:cubicBezTo>
                  <a:pt x="412" y="577"/>
                  <a:pt x="412" y="577"/>
                  <a:pt x="412" y="577"/>
                </a:cubicBezTo>
                <a:cubicBezTo>
                  <a:pt x="412" y="69"/>
                  <a:pt x="412" y="69"/>
                  <a:pt x="412" y="69"/>
                </a:cubicBezTo>
                <a:close/>
              </a:path>
            </a:pathLst>
          </a:custGeom>
          <a:solidFill>
            <a:srgbClr val="FFF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3"/>
          <p:cNvSpPr>
            <a:spLocks/>
          </p:cNvSpPr>
          <p:nvPr userDrawn="1"/>
        </p:nvSpPr>
        <p:spPr bwMode="auto">
          <a:xfrm>
            <a:off x="3390901" y="4275138"/>
            <a:ext cx="654050" cy="90488"/>
          </a:xfrm>
          <a:custGeom>
            <a:avLst/>
            <a:gdLst>
              <a:gd name="T0" fmla="*/ 343 w 412"/>
              <a:gd name="T1" fmla="*/ 0 h 57"/>
              <a:gd name="T2" fmla="*/ 343 w 412"/>
              <a:gd name="T3" fmla="*/ 0 h 57"/>
              <a:gd name="T4" fmla="*/ 0 w 412"/>
              <a:gd name="T5" fmla="*/ 0 h 57"/>
              <a:gd name="T6" fmla="*/ 0 w 412"/>
              <a:gd name="T7" fmla="*/ 5 h 57"/>
              <a:gd name="T8" fmla="*/ 341 w 412"/>
              <a:gd name="T9" fmla="*/ 5 h 57"/>
              <a:gd name="T10" fmla="*/ 397 w 412"/>
              <a:gd name="T11" fmla="*/ 30 h 57"/>
              <a:gd name="T12" fmla="*/ 343 w 412"/>
              <a:gd name="T13" fmla="*/ 13 h 57"/>
              <a:gd name="T14" fmla="*/ 343 w 412"/>
              <a:gd name="T15" fmla="*/ 13 h 57"/>
              <a:gd name="T16" fmla="*/ 0 w 412"/>
              <a:gd name="T17" fmla="*/ 13 h 57"/>
              <a:gd name="T18" fmla="*/ 0 w 412"/>
              <a:gd name="T19" fmla="*/ 18 h 57"/>
              <a:gd name="T20" fmla="*/ 341 w 412"/>
              <a:gd name="T21" fmla="*/ 18 h 57"/>
              <a:gd name="T22" fmla="*/ 401 w 412"/>
              <a:gd name="T23" fmla="*/ 41 h 57"/>
              <a:gd name="T24" fmla="*/ 343 w 412"/>
              <a:gd name="T25" fmla="*/ 27 h 57"/>
              <a:gd name="T26" fmla="*/ 0 w 412"/>
              <a:gd name="T27" fmla="*/ 26 h 57"/>
              <a:gd name="T28" fmla="*/ 0 w 412"/>
              <a:gd name="T29" fmla="*/ 30 h 57"/>
              <a:gd name="T30" fmla="*/ 341 w 412"/>
              <a:gd name="T31" fmla="*/ 30 h 57"/>
              <a:gd name="T32" fmla="*/ 405 w 412"/>
              <a:gd name="T33" fmla="*/ 50 h 57"/>
              <a:gd name="T34" fmla="*/ 342 w 412"/>
              <a:gd name="T35" fmla="*/ 40 h 57"/>
              <a:gd name="T36" fmla="*/ 0 w 412"/>
              <a:gd name="T37" fmla="*/ 40 h 57"/>
              <a:gd name="T38" fmla="*/ 0 w 412"/>
              <a:gd name="T39" fmla="*/ 45 h 57"/>
              <a:gd name="T40" fmla="*/ 341 w 412"/>
              <a:gd name="T41" fmla="*/ 45 h 57"/>
              <a:gd name="T42" fmla="*/ 406 w 412"/>
              <a:gd name="T43" fmla="*/ 54 h 57"/>
              <a:gd name="T44" fmla="*/ 407 w 412"/>
              <a:gd name="T45" fmla="*/ 57 h 57"/>
              <a:gd name="T46" fmla="*/ 412 w 412"/>
              <a:gd name="T47" fmla="*/ 57 h 57"/>
              <a:gd name="T48" fmla="*/ 343 w 412"/>
              <a:gd name="T4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2" h="57">
                <a:moveTo>
                  <a:pt x="343" y="0"/>
                </a:moveTo>
                <a:cubicBezTo>
                  <a:pt x="343" y="0"/>
                  <a:pt x="343" y="0"/>
                  <a:pt x="34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341" y="5"/>
                  <a:pt x="341" y="5"/>
                  <a:pt x="341" y="5"/>
                </a:cubicBezTo>
                <a:cubicBezTo>
                  <a:pt x="364" y="5"/>
                  <a:pt x="385" y="15"/>
                  <a:pt x="397" y="30"/>
                </a:cubicBezTo>
                <a:cubicBezTo>
                  <a:pt x="384" y="20"/>
                  <a:pt x="365" y="14"/>
                  <a:pt x="343" y="13"/>
                </a:cubicBezTo>
                <a:cubicBezTo>
                  <a:pt x="343" y="13"/>
                  <a:pt x="343" y="13"/>
                  <a:pt x="34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8"/>
                  <a:pt x="0" y="18"/>
                  <a:pt x="0" y="18"/>
                </a:cubicBezTo>
                <a:cubicBezTo>
                  <a:pt x="341" y="18"/>
                  <a:pt x="341" y="18"/>
                  <a:pt x="341" y="18"/>
                </a:cubicBezTo>
                <a:cubicBezTo>
                  <a:pt x="368" y="18"/>
                  <a:pt x="391" y="27"/>
                  <a:pt x="401" y="41"/>
                </a:cubicBezTo>
                <a:cubicBezTo>
                  <a:pt x="389" y="32"/>
                  <a:pt x="368" y="27"/>
                  <a:pt x="343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0"/>
                  <a:pt x="0" y="30"/>
                  <a:pt x="0" y="30"/>
                </a:cubicBezTo>
                <a:cubicBezTo>
                  <a:pt x="341" y="30"/>
                  <a:pt x="341" y="30"/>
                  <a:pt x="341" y="30"/>
                </a:cubicBezTo>
                <a:cubicBezTo>
                  <a:pt x="370" y="30"/>
                  <a:pt x="396" y="39"/>
                  <a:pt x="405" y="50"/>
                </a:cubicBezTo>
                <a:cubicBezTo>
                  <a:pt x="393" y="43"/>
                  <a:pt x="367" y="40"/>
                  <a:pt x="34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5"/>
                  <a:pt x="0" y="45"/>
                  <a:pt x="0" y="45"/>
                </a:cubicBezTo>
                <a:cubicBezTo>
                  <a:pt x="341" y="45"/>
                  <a:pt x="341" y="45"/>
                  <a:pt x="341" y="45"/>
                </a:cubicBezTo>
                <a:cubicBezTo>
                  <a:pt x="375" y="45"/>
                  <a:pt x="400" y="48"/>
                  <a:pt x="406" y="54"/>
                </a:cubicBezTo>
                <a:cubicBezTo>
                  <a:pt x="406" y="55"/>
                  <a:pt x="407" y="56"/>
                  <a:pt x="407" y="57"/>
                </a:cubicBezTo>
                <a:cubicBezTo>
                  <a:pt x="412" y="57"/>
                  <a:pt x="412" y="57"/>
                  <a:pt x="412" y="57"/>
                </a:cubicBezTo>
                <a:cubicBezTo>
                  <a:pt x="412" y="26"/>
                  <a:pt x="382" y="1"/>
                  <a:pt x="343" y="0"/>
                </a:cubicBezTo>
                <a:close/>
              </a:path>
            </a:pathLst>
          </a:custGeom>
          <a:solidFill>
            <a:srgbClr val="DEC7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4"/>
          <p:cNvSpPr>
            <a:spLocks/>
          </p:cNvSpPr>
          <p:nvPr userDrawn="1"/>
        </p:nvSpPr>
        <p:spPr bwMode="auto">
          <a:xfrm>
            <a:off x="4044951" y="4275138"/>
            <a:ext cx="655638" cy="90488"/>
          </a:xfrm>
          <a:custGeom>
            <a:avLst/>
            <a:gdLst>
              <a:gd name="T0" fmla="*/ 69 w 413"/>
              <a:gd name="T1" fmla="*/ 0 h 57"/>
              <a:gd name="T2" fmla="*/ 69 w 413"/>
              <a:gd name="T3" fmla="*/ 0 h 57"/>
              <a:gd name="T4" fmla="*/ 413 w 413"/>
              <a:gd name="T5" fmla="*/ 0 h 57"/>
              <a:gd name="T6" fmla="*/ 413 w 413"/>
              <a:gd name="T7" fmla="*/ 5 h 57"/>
              <a:gd name="T8" fmla="*/ 72 w 413"/>
              <a:gd name="T9" fmla="*/ 5 h 57"/>
              <a:gd name="T10" fmla="*/ 16 w 413"/>
              <a:gd name="T11" fmla="*/ 30 h 57"/>
              <a:gd name="T12" fmla="*/ 70 w 413"/>
              <a:gd name="T13" fmla="*/ 13 h 57"/>
              <a:gd name="T14" fmla="*/ 70 w 413"/>
              <a:gd name="T15" fmla="*/ 13 h 57"/>
              <a:gd name="T16" fmla="*/ 413 w 413"/>
              <a:gd name="T17" fmla="*/ 13 h 57"/>
              <a:gd name="T18" fmla="*/ 413 w 413"/>
              <a:gd name="T19" fmla="*/ 18 h 57"/>
              <a:gd name="T20" fmla="*/ 72 w 413"/>
              <a:gd name="T21" fmla="*/ 18 h 57"/>
              <a:gd name="T22" fmla="*/ 11 w 413"/>
              <a:gd name="T23" fmla="*/ 41 h 57"/>
              <a:gd name="T24" fmla="*/ 70 w 413"/>
              <a:gd name="T25" fmla="*/ 27 h 57"/>
              <a:gd name="T26" fmla="*/ 413 w 413"/>
              <a:gd name="T27" fmla="*/ 26 h 57"/>
              <a:gd name="T28" fmla="*/ 413 w 413"/>
              <a:gd name="T29" fmla="*/ 30 h 57"/>
              <a:gd name="T30" fmla="*/ 72 w 413"/>
              <a:gd name="T31" fmla="*/ 30 h 57"/>
              <a:gd name="T32" fmla="*/ 8 w 413"/>
              <a:gd name="T33" fmla="*/ 50 h 57"/>
              <a:gd name="T34" fmla="*/ 70 w 413"/>
              <a:gd name="T35" fmla="*/ 40 h 57"/>
              <a:gd name="T36" fmla="*/ 413 w 413"/>
              <a:gd name="T37" fmla="*/ 40 h 57"/>
              <a:gd name="T38" fmla="*/ 413 w 413"/>
              <a:gd name="T39" fmla="*/ 45 h 57"/>
              <a:gd name="T40" fmla="*/ 72 w 413"/>
              <a:gd name="T41" fmla="*/ 45 h 57"/>
              <a:gd name="T42" fmla="*/ 6 w 413"/>
              <a:gd name="T43" fmla="*/ 54 h 57"/>
              <a:gd name="T44" fmla="*/ 6 w 413"/>
              <a:gd name="T45" fmla="*/ 57 h 57"/>
              <a:gd name="T46" fmla="*/ 0 w 413"/>
              <a:gd name="T47" fmla="*/ 57 h 57"/>
              <a:gd name="T48" fmla="*/ 69 w 413"/>
              <a:gd name="T4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3" h="57">
                <a:moveTo>
                  <a:pt x="69" y="0"/>
                </a:moveTo>
                <a:cubicBezTo>
                  <a:pt x="69" y="0"/>
                  <a:pt x="69" y="0"/>
                  <a:pt x="69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13" y="5"/>
                  <a:pt x="413" y="5"/>
                  <a:pt x="41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48" y="5"/>
                  <a:pt x="28" y="15"/>
                  <a:pt x="16" y="30"/>
                </a:cubicBezTo>
                <a:cubicBezTo>
                  <a:pt x="29" y="20"/>
                  <a:pt x="48" y="14"/>
                  <a:pt x="70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413" y="13"/>
                  <a:pt x="413" y="13"/>
                  <a:pt x="413" y="13"/>
                </a:cubicBezTo>
                <a:cubicBezTo>
                  <a:pt x="413" y="18"/>
                  <a:pt x="413" y="18"/>
                  <a:pt x="413" y="18"/>
                </a:cubicBezTo>
                <a:cubicBezTo>
                  <a:pt x="72" y="18"/>
                  <a:pt x="72" y="18"/>
                  <a:pt x="72" y="18"/>
                </a:cubicBezTo>
                <a:cubicBezTo>
                  <a:pt x="45" y="18"/>
                  <a:pt x="22" y="27"/>
                  <a:pt x="11" y="41"/>
                </a:cubicBezTo>
                <a:cubicBezTo>
                  <a:pt x="23" y="32"/>
                  <a:pt x="45" y="27"/>
                  <a:pt x="70" y="27"/>
                </a:cubicBezTo>
                <a:cubicBezTo>
                  <a:pt x="413" y="26"/>
                  <a:pt x="413" y="26"/>
                  <a:pt x="413" y="26"/>
                </a:cubicBezTo>
                <a:cubicBezTo>
                  <a:pt x="413" y="30"/>
                  <a:pt x="413" y="30"/>
                  <a:pt x="413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42" y="30"/>
                  <a:pt x="16" y="39"/>
                  <a:pt x="8" y="50"/>
                </a:cubicBezTo>
                <a:cubicBezTo>
                  <a:pt x="19" y="43"/>
                  <a:pt x="45" y="40"/>
                  <a:pt x="70" y="40"/>
                </a:cubicBezTo>
                <a:cubicBezTo>
                  <a:pt x="413" y="40"/>
                  <a:pt x="413" y="40"/>
                  <a:pt x="413" y="40"/>
                </a:cubicBezTo>
                <a:cubicBezTo>
                  <a:pt x="413" y="45"/>
                  <a:pt x="413" y="45"/>
                  <a:pt x="413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38" y="45"/>
                  <a:pt x="12" y="48"/>
                  <a:pt x="6" y="54"/>
                </a:cubicBezTo>
                <a:cubicBezTo>
                  <a:pt x="6" y="55"/>
                  <a:pt x="6" y="56"/>
                  <a:pt x="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6"/>
                  <a:pt x="31" y="1"/>
                  <a:pt x="69" y="0"/>
                </a:cubicBezTo>
                <a:close/>
              </a:path>
            </a:pathLst>
          </a:custGeom>
          <a:solidFill>
            <a:srgbClr val="DEC7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5"/>
          <p:cNvSpPr>
            <a:spLocks/>
          </p:cNvSpPr>
          <p:nvPr userDrawn="1"/>
        </p:nvSpPr>
        <p:spPr bwMode="auto">
          <a:xfrm>
            <a:off x="4044951" y="3449638"/>
            <a:ext cx="655638" cy="915988"/>
          </a:xfrm>
          <a:custGeom>
            <a:avLst/>
            <a:gdLst>
              <a:gd name="T0" fmla="*/ 0 w 413"/>
              <a:gd name="T1" fmla="*/ 69 h 577"/>
              <a:gd name="T2" fmla="*/ 70 w 413"/>
              <a:gd name="T3" fmla="*/ 0 h 577"/>
              <a:gd name="T4" fmla="*/ 70 w 413"/>
              <a:gd name="T5" fmla="*/ 0 h 577"/>
              <a:gd name="T6" fmla="*/ 413 w 413"/>
              <a:gd name="T7" fmla="*/ 0 h 577"/>
              <a:gd name="T8" fmla="*/ 413 w 413"/>
              <a:gd name="T9" fmla="*/ 507 h 577"/>
              <a:gd name="T10" fmla="*/ 70 w 413"/>
              <a:gd name="T11" fmla="*/ 507 h 577"/>
              <a:gd name="T12" fmla="*/ 70 w 413"/>
              <a:gd name="T13" fmla="*/ 508 h 577"/>
              <a:gd name="T14" fmla="*/ 0 w 413"/>
              <a:gd name="T15" fmla="*/ 577 h 577"/>
              <a:gd name="T16" fmla="*/ 0 w 413"/>
              <a:gd name="T17" fmla="*/ 577 h 577"/>
              <a:gd name="T18" fmla="*/ 0 w 413"/>
              <a:gd name="T19" fmla="*/ 6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3" h="577">
                <a:moveTo>
                  <a:pt x="0" y="69"/>
                </a:moveTo>
                <a:cubicBezTo>
                  <a:pt x="0" y="31"/>
                  <a:pt x="31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13" y="507"/>
                  <a:pt x="413" y="507"/>
                  <a:pt x="413" y="507"/>
                </a:cubicBezTo>
                <a:cubicBezTo>
                  <a:pt x="70" y="507"/>
                  <a:pt x="70" y="507"/>
                  <a:pt x="70" y="507"/>
                </a:cubicBezTo>
                <a:cubicBezTo>
                  <a:pt x="70" y="508"/>
                  <a:pt x="70" y="508"/>
                  <a:pt x="70" y="508"/>
                </a:cubicBezTo>
                <a:cubicBezTo>
                  <a:pt x="31" y="508"/>
                  <a:pt x="0" y="539"/>
                  <a:pt x="0" y="577"/>
                </a:cubicBezTo>
                <a:cubicBezTo>
                  <a:pt x="0" y="577"/>
                  <a:pt x="0" y="577"/>
                  <a:pt x="0" y="577"/>
                </a:cubicBezTo>
                <a:cubicBezTo>
                  <a:pt x="0" y="69"/>
                  <a:pt x="0" y="69"/>
                  <a:pt x="0" y="69"/>
                </a:cubicBezTo>
                <a:close/>
              </a:path>
            </a:pathLst>
          </a:custGeom>
          <a:solidFill>
            <a:srgbClr val="FFF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46"/>
          <p:cNvSpPr>
            <a:spLocks noChangeArrowheads="1"/>
          </p:cNvSpPr>
          <p:nvPr userDrawn="1"/>
        </p:nvSpPr>
        <p:spPr bwMode="auto">
          <a:xfrm>
            <a:off x="3968751" y="4386263"/>
            <a:ext cx="150813" cy="66675"/>
          </a:xfrm>
          <a:prstGeom prst="rect">
            <a:avLst/>
          </a:prstGeom>
          <a:solidFill>
            <a:srgbClr val="F22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Rectangle 47"/>
          <p:cNvSpPr>
            <a:spLocks noChangeArrowheads="1"/>
          </p:cNvSpPr>
          <p:nvPr userDrawn="1"/>
        </p:nvSpPr>
        <p:spPr bwMode="auto">
          <a:xfrm>
            <a:off x="3984626" y="4386263"/>
            <a:ext cx="120650" cy="66675"/>
          </a:xfrm>
          <a:prstGeom prst="rect">
            <a:avLst/>
          </a:prstGeom>
          <a:solidFill>
            <a:srgbClr val="FE55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8"/>
          <p:cNvSpPr>
            <a:spLocks noEditPoints="1"/>
          </p:cNvSpPr>
          <p:nvPr userDrawn="1"/>
        </p:nvSpPr>
        <p:spPr bwMode="auto">
          <a:xfrm>
            <a:off x="3452813" y="3511550"/>
            <a:ext cx="482600" cy="693738"/>
          </a:xfrm>
          <a:custGeom>
            <a:avLst/>
            <a:gdLst>
              <a:gd name="T0" fmla="*/ 0 w 304"/>
              <a:gd name="T1" fmla="*/ 294 h 437"/>
              <a:gd name="T2" fmla="*/ 304 w 304"/>
              <a:gd name="T3" fmla="*/ 294 h 437"/>
              <a:gd name="T4" fmla="*/ 264 w 304"/>
              <a:gd name="T5" fmla="*/ 285 h 437"/>
              <a:gd name="T6" fmla="*/ 138 w 304"/>
              <a:gd name="T7" fmla="*/ 270 h 437"/>
              <a:gd name="T8" fmla="*/ 304 w 304"/>
              <a:gd name="T9" fmla="*/ 270 h 437"/>
              <a:gd name="T10" fmla="*/ 264 w 304"/>
              <a:gd name="T11" fmla="*/ 261 h 437"/>
              <a:gd name="T12" fmla="*/ 0 w 304"/>
              <a:gd name="T13" fmla="*/ 318 h 437"/>
              <a:gd name="T14" fmla="*/ 304 w 304"/>
              <a:gd name="T15" fmla="*/ 318 h 437"/>
              <a:gd name="T16" fmla="*/ 264 w 304"/>
              <a:gd name="T17" fmla="*/ 309 h 437"/>
              <a:gd name="T18" fmla="*/ 138 w 304"/>
              <a:gd name="T19" fmla="*/ 246 h 437"/>
              <a:gd name="T20" fmla="*/ 304 w 304"/>
              <a:gd name="T21" fmla="*/ 247 h 437"/>
              <a:gd name="T22" fmla="*/ 264 w 304"/>
              <a:gd name="T23" fmla="*/ 238 h 437"/>
              <a:gd name="T24" fmla="*/ 0 w 304"/>
              <a:gd name="T25" fmla="*/ 437 h 437"/>
              <a:gd name="T26" fmla="*/ 304 w 304"/>
              <a:gd name="T27" fmla="*/ 437 h 437"/>
              <a:gd name="T28" fmla="*/ 264 w 304"/>
              <a:gd name="T29" fmla="*/ 428 h 437"/>
              <a:gd name="T30" fmla="*/ 0 w 304"/>
              <a:gd name="T31" fmla="*/ 389 h 437"/>
              <a:gd name="T32" fmla="*/ 304 w 304"/>
              <a:gd name="T33" fmla="*/ 389 h 437"/>
              <a:gd name="T34" fmla="*/ 264 w 304"/>
              <a:gd name="T35" fmla="*/ 380 h 437"/>
              <a:gd name="T36" fmla="*/ 0 w 304"/>
              <a:gd name="T37" fmla="*/ 342 h 437"/>
              <a:gd name="T38" fmla="*/ 304 w 304"/>
              <a:gd name="T39" fmla="*/ 342 h 437"/>
              <a:gd name="T40" fmla="*/ 264 w 304"/>
              <a:gd name="T41" fmla="*/ 333 h 437"/>
              <a:gd name="T42" fmla="*/ 0 w 304"/>
              <a:gd name="T43" fmla="*/ 413 h 437"/>
              <a:gd name="T44" fmla="*/ 304 w 304"/>
              <a:gd name="T45" fmla="*/ 413 h 437"/>
              <a:gd name="T46" fmla="*/ 264 w 304"/>
              <a:gd name="T47" fmla="*/ 404 h 437"/>
              <a:gd name="T48" fmla="*/ 0 w 304"/>
              <a:gd name="T49" fmla="*/ 365 h 437"/>
              <a:gd name="T50" fmla="*/ 304 w 304"/>
              <a:gd name="T51" fmla="*/ 365 h 437"/>
              <a:gd name="T52" fmla="*/ 264 w 304"/>
              <a:gd name="T53" fmla="*/ 356 h 437"/>
              <a:gd name="T54" fmla="*/ 138 w 304"/>
              <a:gd name="T55" fmla="*/ 199 h 437"/>
              <a:gd name="T56" fmla="*/ 304 w 304"/>
              <a:gd name="T57" fmla="*/ 199 h 437"/>
              <a:gd name="T58" fmla="*/ 264 w 304"/>
              <a:gd name="T59" fmla="*/ 190 h 437"/>
              <a:gd name="T60" fmla="*/ 0 w 304"/>
              <a:gd name="T61" fmla="*/ 56 h 437"/>
              <a:gd name="T62" fmla="*/ 304 w 304"/>
              <a:gd name="T63" fmla="*/ 57 h 437"/>
              <a:gd name="T64" fmla="*/ 264 w 304"/>
              <a:gd name="T65" fmla="*/ 48 h 437"/>
              <a:gd name="T66" fmla="*/ 0 w 304"/>
              <a:gd name="T67" fmla="*/ 80 h 437"/>
              <a:gd name="T68" fmla="*/ 304 w 304"/>
              <a:gd name="T69" fmla="*/ 80 h 437"/>
              <a:gd name="T70" fmla="*/ 264 w 304"/>
              <a:gd name="T71" fmla="*/ 71 h 437"/>
              <a:gd name="T72" fmla="*/ 138 w 304"/>
              <a:gd name="T73" fmla="*/ 223 h 437"/>
              <a:gd name="T74" fmla="*/ 304 w 304"/>
              <a:gd name="T75" fmla="*/ 223 h 437"/>
              <a:gd name="T76" fmla="*/ 264 w 304"/>
              <a:gd name="T77" fmla="*/ 214 h 437"/>
              <a:gd name="T78" fmla="*/ 0 w 304"/>
              <a:gd name="T79" fmla="*/ 0 h 437"/>
              <a:gd name="T80" fmla="*/ 304 w 304"/>
              <a:gd name="T81" fmla="*/ 9 h 437"/>
              <a:gd name="T82" fmla="*/ 304 w 304"/>
              <a:gd name="T83" fmla="*/ 0 h 437"/>
              <a:gd name="T84" fmla="*/ 0 w 304"/>
              <a:gd name="T85" fmla="*/ 33 h 437"/>
              <a:gd name="T86" fmla="*/ 304 w 304"/>
              <a:gd name="T87" fmla="*/ 33 h 437"/>
              <a:gd name="T88" fmla="*/ 264 w 304"/>
              <a:gd name="T89" fmla="*/ 24 h 437"/>
              <a:gd name="T90" fmla="*/ 138 w 304"/>
              <a:gd name="T91" fmla="*/ 175 h 437"/>
              <a:gd name="T92" fmla="*/ 304 w 304"/>
              <a:gd name="T93" fmla="*/ 175 h 437"/>
              <a:gd name="T94" fmla="*/ 264 w 304"/>
              <a:gd name="T95" fmla="*/ 166 h 437"/>
              <a:gd name="T96" fmla="*/ 138 w 304"/>
              <a:gd name="T97" fmla="*/ 151 h 437"/>
              <a:gd name="T98" fmla="*/ 304 w 304"/>
              <a:gd name="T99" fmla="*/ 152 h 437"/>
              <a:gd name="T100" fmla="*/ 264 w 304"/>
              <a:gd name="T101" fmla="*/ 143 h 437"/>
              <a:gd name="T102" fmla="*/ 138 w 304"/>
              <a:gd name="T103" fmla="*/ 128 h 437"/>
              <a:gd name="T104" fmla="*/ 304 w 304"/>
              <a:gd name="T105" fmla="*/ 128 h 437"/>
              <a:gd name="T106" fmla="*/ 264 w 304"/>
              <a:gd name="T107" fmla="*/ 119 h 437"/>
              <a:gd name="T108" fmla="*/ 138 w 304"/>
              <a:gd name="T109" fmla="*/ 104 h 437"/>
              <a:gd name="T110" fmla="*/ 304 w 304"/>
              <a:gd name="T111" fmla="*/ 104 h 437"/>
              <a:gd name="T112" fmla="*/ 264 w 304"/>
              <a:gd name="T113" fmla="*/ 95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4" h="437">
                <a:moveTo>
                  <a:pt x="264" y="285"/>
                </a:moveTo>
                <a:lnTo>
                  <a:pt x="0" y="285"/>
                </a:lnTo>
                <a:lnTo>
                  <a:pt x="0" y="294"/>
                </a:lnTo>
                <a:lnTo>
                  <a:pt x="264" y="294"/>
                </a:lnTo>
                <a:lnTo>
                  <a:pt x="304" y="294"/>
                </a:lnTo>
                <a:lnTo>
                  <a:pt x="304" y="294"/>
                </a:lnTo>
                <a:lnTo>
                  <a:pt x="304" y="285"/>
                </a:lnTo>
                <a:lnTo>
                  <a:pt x="304" y="285"/>
                </a:lnTo>
                <a:lnTo>
                  <a:pt x="264" y="285"/>
                </a:lnTo>
                <a:close/>
                <a:moveTo>
                  <a:pt x="264" y="261"/>
                </a:moveTo>
                <a:lnTo>
                  <a:pt x="138" y="261"/>
                </a:lnTo>
                <a:lnTo>
                  <a:pt x="138" y="270"/>
                </a:lnTo>
                <a:lnTo>
                  <a:pt x="264" y="270"/>
                </a:lnTo>
                <a:lnTo>
                  <a:pt x="304" y="270"/>
                </a:lnTo>
                <a:lnTo>
                  <a:pt x="304" y="270"/>
                </a:lnTo>
                <a:lnTo>
                  <a:pt x="304" y="262"/>
                </a:lnTo>
                <a:lnTo>
                  <a:pt x="304" y="262"/>
                </a:lnTo>
                <a:lnTo>
                  <a:pt x="264" y="261"/>
                </a:lnTo>
                <a:close/>
                <a:moveTo>
                  <a:pt x="264" y="309"/>
                </a:moveTo>
                <a:lnTo>
                  <a:pt x="0" y="309"/>
                </a:lnTo>
                <a:lnTo>
                  <a:pt x="0" y="318"/>
                </a:lnTo>
                <a:lnTo>
                  <a:pt x="264" y="318"/>
                </a:lnTo>
                <a:lnTo>
                  <a:pt x="304" y="318"/>
                </a:lnTo>
                <a:lnTo>
                  <a:pt x="304" y="318"/>
                </a:lnTo>
                <a:lnTo>
                  <a:pt x="304" y="309"/>
                </a:lnTo>
                <a:lnTo>
                  <a:pt x="304" y="309"/>
                </a:lnTo>
                <a:lnTo>
                  <a:pt x="264" y="309"/>
                </a:lnTo>
                <a:close/>
                <a:moveTo>
                  <a:pt x="264" y="238"/>
                </a:moveTo>
                <a:lnTo>
                  <a:pt x="138" y="238"/>
                </a:lnTo>
                <a:lnTo>
                  <a:pt x="138" y="246"/>
                </a:lnTo>
                <a:lnTo>
                  <a:pt x="264" y="246"/>
                </a:lnTo>
                <a:lnTo>
                  <a:pt x="304" y="247"/>
                </a:lnTo>
                <a:lnTo>
                  <a:pt x="304" y="247"/>
                </a:lnTo>
                <a:lnTo>
                  <a:pt x="304" y="238"/>
                </a:lnTo>
                <a:lnTo>
                  <a:pt x="304" y="238"/>
                </a:lnTo>
                <a:lnTo>
                  <a:pt x="264" y="238"/>
                </a:lnTo>
                <a:close/>
                <a:moveTo>
                  <a:pt x="264" y="428"/>
                </a:moveTo>
                <a:lnTo>
                  <a:pt x="0" y="428"/>
                </a:lnTo>
                <a:lnTo>
                  <a:pt x="0" y="437"/>
                </a:lnTo>
                <a:lnTo>
                  <a:pt x="264" y="437"/>
                </a:lnTo>
                <a:lnTo>
                  <a:pt x="304" y="437"/>
                </a:lnTo>
                <a:lnTo>
                  <a:pt x="304" y="437"/>
                </a:lnTo>
                <a:lnTo>
                  <a:pt x="304" y="428"/>
                </a:lnTo>
                <a:lnTo>
                  <a:pt x="304" y="428"/>
                </a:lnTo>
                <a:lnTo>
                  <a:pt x="264" y="428"/>
                </a:lnTo>
                <a:close/>
                <a:moveTo>
                  <a:pt x="264" y="380"/>
                </a:moveTo>
                <a:lnTo>
                  <a:pt x="0" y="380"/>
                </a:lnTo>
                <a:lnTo>
                  <a:pt x="0" y="389"/>
                </a:lnTo>
                <a:lnTo>
                  <a:pt x="264" y="389"/>
                </a:lnTo>
                <a:lnTo>
                  <a:pt x="304" y="389"/>
                </a:lnTo>
                <a:lnTo>
                  <a:pt x="304" y="389"/>
                </a:lnTo>
                <a:lnTo>
                  <a:pt x="304" y="380"/>
                </a:lnTo>
                <a:lnTo>
                  <a:pt x="304" y="380"/>
                </a:lnTo>
                <a:lnTo>
                  <a:pt x="264" y="380"/>
                </a:lnTo>
                <a:close/>
                <a:moveTo>
                  <a:pt x="264" y="333"/>
                </a:moveTo>
                <a:lnTo>
                  <a:pt x="0" y="333"/>
                </a:lnTo>
                <a:lnTo>
                  <a:pt x="0" y="342"/>
                </a:lnTo>
                <a:lnTo>
                  <a:pt x="264" y="342"/>
                </a:lnTo>
                <a:lnTo>
                  <a:pt x="304" y="342"/>
                </a:lnTo>
                <a:lnTo>
                  <a:pt x="304" y="342"/>
                </a:lnTo>
                <a:lnTo>
                  <a:pt x="304" y="333"/>
                </a:lnTo>
                <a:lnTo>
                  <a:pt x="304" y="333"/>
                </a:lnTo>
                <a:lnTo>
                  <a:pt x="264" y="333"/>
                </a:lnTo>
                <a:close/>
                <a:moveTo>
                  <a:pt x="264" y="404"/>
                </a:moveTo>
                <a:lnTo>
                  <a:pt x="0" y="404"/>
                </a:lnTo>
                <a:lnTo>
                  <a:pt x="0" y="413"/>
                </a:lnTo>
                <a:lnTo>
                  <a:pt x="264" y="413"/>
                </a:lnTo>
                <a:lnTo>
                  <a:pt x="304" y="413"/>
                </a:lnTo>
                <a:lnTo>
                  <a:pt x="304" y="413"/>
                </a:lnTo>
                <a:lnTo>
                  <a:pt x="304" y="404"/>
                </a:lnTo>
                <a:lnTo>
                  <a:pt x="304" y="404"/>
                </a:lnTo>
                <a:lnTo>
                  <a:pt x="264" y="404"/>
                </a:lnTo>
                <a:close/>
                <a:moveTo>
                  <a:pt x="264" y="356"/>
                </a:moveTo>
                <a:lnTo>
                  <a:pt x="0" y="356"/>
                </a:lnTo>
                <a:lnTo>
                  <a:pt x="0" y="365"/>
                </a:lnTo>
                <a:lnTo>
                  <a:pt x="264" y="365"/>
                </a:lnTo>
                <a:lnTo>
                  <a:pt x="304" y="365"/>
                </a:lnTo>
                <a:lnTo>
                  <a:pt x="304" y="365"/>
                </a:lnTo>
                <a:lnTo>
                  <a:pt x="304" y="357"/>
                </a:lnTo>
                <a:lnTo>
                  <a:pt x="304" y="357"/>
                </a:lnTo>
                <a:lnTo>
                  <a:pt x="264" y="356"/>
                </a:lnTo>
                <a:close/>
                <a:moveTo>
                  <a:pt x="264" y="190"/>
                </a:moveTo>
                <a:lnTo>
                  <a:pt x="138" y="190"/>
                </a:lnTo>
                <a:lnTo>
                  <a:pt x="138" y="199"/>
                </a:lnTo>
                <a:lnTo>
                  <a:pt x="264" y="199"/>
                </a:lnTo>
                <a:lnTo>
                  <a:pt x="304" y="199"/>
                </a:lnTo>
                <a:lnTo>
                  <a:pt x="304" y="199"/>
                </a:lnTo>
                <a:lnTo>
                  <a:pt x="304" y="190"/>
                </a:lnTo>
                <a:lnTo>
                  <a:pt x="304" y="190"/>
                </a:lnTo>
                <a:lnTo>
                  <a:pt x="264" y="190"/>
                </a:lnTo>
                <a:close/>
                <a:moveTo>
                  <a:pt x="264" y="48"/>
                </a:moveTo>
                <a:lnTo>
                  <a:pt x="0" y="48"/>
                </a:lnTo>
                <a:lnTo>
                  <a:pt x="0" y="56"/>
                </a:lnTo>
                <a:lnTo>
                  <a:pt x="264" y="56"/>
                </a:lnTo>
                <a:lnTo>
                  <a:pt x="304" y="57"/>
                </a:lnTo>
                <a:lnTo>
                  <a:pt x="304" y="57"/>
                </a:lnTo>
                <a:lnTo>
                  <a:pt x="304" y="48"/>
                </a:lnTo>
                <a:lnTo>
                  <a:pt x="304" y="48"/>
                </a:lnTo>
                <a:lnTo>
                  <a:pt x="264" y="48"/>
                </a:lnTo>
                <a:close/>
                <a:moveTo>
                  <a:pt x="264" y="71"/>
                </a:moveTo>
                <a:lnTo>
                  <a:pt x="0" y="71"/>
                </a:lnTo>
                <a:lnTo>
                  <a:pt x="0" y="80"/>
                </a:lnTo>
                <a:lnTo>
                  <a:pt x="264" y="80"/>
                </a:lnTo>
                <a:lnTo>
                  <a:pt x="304" y="80"/>
                </a:lnTo>
                <a:lnTo>
                  <a:pt x="304" y="80"/>
                </a:lnTo>
                <a:lnTo>
                  <a:pt x="304" y="72"/>
                </a:lnTo>
                <a:lnTo>
                  <a:pt x="304" y="71"/>
                </a:lnTo>
                <a:lnTo>
                  <a:pt x="264" y="71"/>
                </a:lnTo>
                <a:close/>
                <a:moveTo>
                  <a:pt x="264" y="214"/>
                </a:moveTo>
                <a:lnTo>
                  <a:pt x="138" y="214"/>
                </a:lnTo>
                <a:lnTo>
                  <a:pt x="138" y="223"/>
                </a:lnTo>
                <a:lnTo>
                  <a:pt x="264" y="223"/>
                </a:lnTo>
                <a:lnTo>
                  <a:pt x="304" y="223"/>
                </a:lnTo>
                <a:lnTo>
                  <a:pt x="304" y="223"/>
                </a:lnTo>
                <a:lnTo>
                  <a:pt x="304" y="214"/>
                </a:lnTo>
                <a:lnTo>
                  <a:pt x="304" y="214"/>
                </a:lnTo>
                <a:lnTo>
                  <a:pt x="264" y="214"/>
                </a:lnTo>
                <a:close/>
                <a:moveTo>
                  <a:pt x="304" y="0"/>
                </a:moveTo>
                <a:lnTo>
                  <a:pt x="264" y="0"/>
                </a:lnTo>
                <a:lnTo>
                  <a:pt x="0" y="0"/>
                </a:lnTo>
                <a:lnTo>
                  <a:pt x="0" y="9"/>
                </a:lnTo>
                <a:lnTo>
                  <a:pt x="264" y="9"/>
                </a:lnTo>
                <a:lnTo>
                  <a:pt x="304" y="9"/>
                </a:lnTo>
                <a:lnTo>
                  <a:pt x="304" y="9"/>
                </a:lnTo>
                <a:lnTo>
                  <a:pt x="304" y="0"/>
                </a:lnTo>
                <a:lnTo>
                  <a:pt x="304" y="0"/>
                </a:lnTo>
                <a:close/>
                <a:moveTo>
                  <a:pt x="264" y="24"/>
                </a:moveTo>
                <a:lnTo>
                  <a:pt x="0" y="24"/>
                </a:lnTo>
                <a:lnTo>
                  <a:pt x="0" y="33"/>
                </a:lnTo>
                <a:lnTo>
                  <a:pt x="264" y="33"/>
                </a:lnTo>
                <a:lnTo>
                  <a:pt x="304" y="33"/>
                </a:lnTo>
                <a:lnTo>
                  <a:pt x="304" y="33"/>
                </a:lnTo>
                <a:lnTo>
                  <a:pt x="304" y="24"/>
                </a:lnTo>
                <a:lnTo>
                  <a:pt x="304" y="24"/>
                </a:lnTo>
                <a:lnTo>
                  <a:pt x="264" y="24"/>
                </a:lnTo>
                <a:close/>
                <a:moveTo>
                  <a:pt x="264" y="166"/>
                </a:moveTo>
                <a:lnTo>
                  <a:pt x="138" y="166"/>
                </a:lnTo>
                <a:lnTo>
                  <a:pt x="138" y="175"/>
                </a:lnTo>
                <a:lnTo>
                  <a:pt x="264" y="175"/>
                </a:lnTo>
                <a:lnTo>
                  <a:pt x="304" y="175"/>
                </a:lnTo>
                <a:lnTo>
                  <a:pt x="304" y="175"/>
                </a:lnTo>
                <a:lnTo>
                  <a:pt x="304" y="167"/>
                </a:lnTo>
                <a:lnTo>
                  <a:pt x="304" y="167"/>
                </a:lnTo>
                <a:lnTo>
                  <a:pt x="264" y="166"/>
                </a:lnTo>
                <a:close/>
                <a:moveTo>
                  <a:pt x="264" y="143"/>
                </a:moveTo>
                <a:lnTo>
                  <a:pt x="138" y="143"/>
                </a:lnTo>
                <a:lnTo>
                  <a:pt x="138" y="151"/>
                </a:lnTo>
                <a:lnTo>
                  <a:pt x="264" y="151"/>
                </a:lnTo>
                <a:lnTo>
                  <a:pt x="304" y="152"/>
                </a:lnTo>
                <a:lnTo>
                  <a:pt x="304" y="152"/>
                </a:lnTo>
                <a:lnTo>
                  <a:pt x="304" y="143"/>
                </a:lnTo>
                <a:lnTo>
                  <a:pt x="304" y="143"/>
                </a:lnTo>
                <a:lnTo>
                  <a:pt x="264" y="143"/>
                </a:lnTo>
                <a:close/>
                <a:moveTo>
                  <a:pt x="264" y="119"/>
                </a:moveTo>
                <a:lnTo>
                  <a:pt x="138" y="119"/>
                </a:lnTo>
                <a:lnTo>
                  <a:pt x="138" y="128"/>
                </a:lnTo>
                <a:lnTo>
                  <a:pt x="264" y="128"/>
                </a:lnTo>
                <a:lnTo>
                  <a:pt x="304" y="128"/>
                </a:lnTo>
                <a:lnTo>
                  <a:pt x="304" y="128"/>
                </a:lnTo>
                <a:lnTo>
                  <a:pt x="304" y="119"/>
                </a:lnTo>
                <a:lnTo>
                  <a:pt x="304" y="119"/>
                </a:lnTo>
                <a:lnTo>
                  <a:pt x="264" y="119"/>
                </a:lnTo>
                <a:close/>
                <a:moveTo>
                  <a:pt x="264" y="95"/>
                </a:moveTo>
                <a:lnTo>
                  <a:pt x="138" y="95"/>
                </a:lnTo>
                <a:lnTo>
                  <a:pt x="138" y="104"/>
                </a:lnTo>
                <a:lnTo>
                  <a:pt x="264" y="104"/>
                </a:lnTo>
                <a:lnTo>
                  <a:pt x="304" y="104"/>
                </a:lnTo>
                <a:lnTo>
                  <a:pt x="304" y="104"/>
                </a:lnTo>
                <a:lnTo>
                  <a:pt x="304" y="95"/>
                </a:lnTo>
                <a:lnTo>
                  <a:pt x="304" y="95"/>
                </a:lnTo>
                <a:lnTo>
                  <a:pt x="264" y="95"/>
                </a:lnTo>
                <a:close/>
              </a:path>
            </a:pathLst>
          </a:custGeom>
          <a:solidFill>
            <a:srgbClr val="FF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Rectangle 49"/>
          <p:cNvSpPr>
            <a:spLocks noChangeArrowheads="1"/>
          </p:cNvSpPr>
          <p:nvPr userDrawn="1"/>
        </p:nvSpPr>
        <p:spPr bwMode="auto">
          <a:xfrm>
            <a:off x="3452813" y="3662363"/>
            <a:ext cx="193675" cy="277813"/>
          </a:xfrm>
          <a:prstGeom prst="rect">
            <a:avLst/>
          </a:prstGeom>
          <a:solidFill>
            <a:srgbClr val="C7E5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50"/>
          <p:cNvSpPr>
            <a:spLocks noEditPoints="1"/>
          </p:cNvSpPr>
          <p:nvPr userDrawn="1"/>
        </p:nvSpPr>
        <p:spPr bwMode="auto">
          <a:xfrm>
            <a:off x="4154488" y="3511550"/>
            <a:ext cx="482600" cy="693738"/>
          </a:xfrm>
          <a:custGeom>
            <a:avLst/>
            <a:gdLst>
              <a:gd name="T0" fmla="*/ 147 w 304"/>
              <a:gd name="T1" fmla="*/ 309 h 437"/>
              <a:gd name="T2" fmla="*/ 0 w 304"/>
              <a:gd name="T3" fmla="*/ 309 h 437"/>
              <a:gd name="T4" fmla="*/ 40 w 304"/>
              <a:gd name="T5" fmla="*/ 318 h 437"/>
              <a:gd name="T6" fmla="*/ 147 w 304"/>
              <a:gd name="T7" fmla="*/ 333 h 437"/>
              <a:gd name="T8" fmla="*/ 0 w 304"/>
              <a:gd name="T9" fmla="*/ 333 h 437"/>
              <a:gd name="T10" fmla="*/ 40 w 304"/>
              <a:gd name="T11" fmla="*/ 342 h 437"/>
              <a:gd name="T12" fmla="*/ 0 w 304"/>
              <a:gd name="T13" fmla="*/ 413 h 437"/>
              <a:gd name="T14" fmla="*/ 304 w 304"/>
              <a:gd name="T15" fmla="*/ 413 h 437"/>
              <a:gd name="T16" fmla="*/ 1 w 304"/>
              <a:gd name="T17" fmla="*/ 404 h 437"/>
              <a:gd name="T18" fmla="*/ 0 w 304"/>
              <a:gd name="T19" fmla="*/ 437 h 437"/>
              <a:gd name="T20" fmla="*/ 304 w 304"/>
              <a:gd name="T21" fmla="*/ 437 h 437"/>
              <a:gd name="T22" fmla="*/ 1 w 304"/>
              <a:gd name="T23" fmla="*/ 428 h 437"/>
              <a:gd name="T24" fmla="*/ 147 w 304"/>
              <a:gd name="T25" fmla="*/ 356 h 437"/>
              <a:gd name="T26" fmla="*/ 0 w 304"/>
              <a:gd name="T27" fmla="*/ 357 h 437"/>
              <a:gd name="T28" fmla="*/ 40 w 304"/>
              <a:gd name="T29" fmla="*/ 365 h 437"/>
              <a:gd name="T30" fmla="*/ 147 w 304"/>
              <a:gd name="T31" fmla="*/ 285 h 437"/>
              <a:gd name="T32" fmla="*/ 0 w 304"/>
              <a:gd name="T33" fmla="*/ 285 h 437"/>
              <a:gd name="T34" fmla="*/ 40 w 304"/>
              <a:gd name="T35" fmla="*/ 294 h 437"/>
              <a:gd name="T36" fmla="*/ 147 w 304"/>
              <a:gd name="T37" fmla="*/ 238 h 437"/>
              <a:gd name="T38" fmla="*/ 0 w 304"/>
              <a:gd name="T39" fmla="*/ 238 h 437"/>
              <a:gd name="T40" fmla="*/ 40 w 304"/>
              <a:gd name="T41" fmla="*/ 246 h 437"/>
              <a:gd name="T42" fmla="*/ 147 w 304"/>
              <a:gd name="T43" fmla="*/ 214 h 437"/>
              <a:gd name="T44" fmla="*/ 0 w 304"/>
              <a:gd name="T45" fmla="*/ 214 h 437"/>
              <a:gd name="T46" fmla="*/ 40 w 304"/>
              <a:gd name="T47" fmla="*/ 223 h 437"/>
              <a:gd name="T48" fmla="*/ 147 w 304"/>
              <a:gd name="T49" fmla="*/ 261 h 437"/>
              <a:gd name="T50" fmla="*/ 0 w 304"/>
              <a:gd name="T51" fmla="*/ 262 h 437"/>
              <a:gd name="T52" fmla="*/ 40 w 304"/>
              <a:gd name="T53" fmla="*/ 270 h 437"/>
              <a:gd name="T54" fmla="*/ 0 w 304"/>
              <a:gd name="T55" fmla="*/ 175 h 437"/>
              <a:gd name="T56" fmla="*/ 304 w 304"/>
              <a:gd name="T57" fmla="*/ 175 h 437"/>
              <a:gd name="T58" fmla="*/ 1 w 304"/>
              <a:gd name="T59" fmla="*/ 167 h 437"/>
              <a:gd name="T60" fmla="*/ 0 w 304"/>
              <a:gd name="T61" fmla="*/ 57 h 437"/>
              <a:gd name="T62" fmla="*/ 304 w 304"/>
              <a:gd name="T63" fmla="*/ 56 h 437"/>
              <a:gd name="T64" fmla="*/ 1 w 304"/>
              <a:gd name="T65" fmla="*/ 48 h 437"/>
              <a:gd name="T66" fmla="*/ 0 w 304"/>
              <a:gd name="T67" fmla="*/ 33 h 437"/>
              <a:gd name="T68" fmla="*/ 304 w 304"/>
              <a:gd name="T69" fmla="*/ 33 h 437"/>
              <a:gd name="T70" fmla="*/ 1 w 304"/>
              <a:gd name="T71" fmla="*/ 24 h 437"/>
              <a:gd name="T72" fmla="*/ 0 w 304"/>
              <a:gd name="T73" fmla="*/ 0 h 437"/>
              <a:gd name="T74" fmla="*/ 40 w 304"/>
              <a:gd name="T75" fmla="*/ 9 h 437"/>
              <a:gd name="T76" fmla="*/ 40 w 304"/>
              <a:gd name="T77" fmla="*/ 0 h 437"/>
              <a:gd name="T78" fmla="*/ 0 w 304"/>
              <a:gd name="T79" fmla="*/ 80 h 437"/>
              <a:gd name="T80" fmla="*/ 304 w 304"/>
              <a:gd name="T81" fmla="*/ 80 h 437"/>
              <a:gd name="T82" fmla="*/ 1 w 304"/>
              <a:gd name="T83" fmla="*/ 71 h 437"/>
              <a:gd name="T84" fmla="*/ 0 w 304"/>
              <a:gd name="T85" fmla="*/ 199 h 437"/>
              <a:gd name="T86" fmla="*/ 304 w 304"/>
              <a:gd name="T87" fmla="*/ 199 h 437"/>
              <a:gd name="T88" fmla="*/ 1 w 304"/>
              <a:gd name="T89" fmla="*/ 190 h 437"/>
              <a:gd name="T90" fmla="*/ 0 w 304"/>
              <a:gd name="T91" fmla="*/ 389 h 437"/>
              <a:gd name="T92" fmla="*/ 304 w 304"/>
              <a:gd name="T93" fmla="*/ 389 h 437"/>
              <a:gd name="T94" fmla="*/ 1 w 304"/>
              <a:gd name="T95" fmla="*/ 380 h 437"/>
              <a:gd name="T96" fmla="*/ 0 w 304"/>
              <a:gd name="T97" fmla="*/ 104 h 437"/>
              <a:gd name="T98" fmla="*/ 304 w 304"/>
              <a:gd name="T99" fmla="*/ 104 h 437"/>
              <a:gd name="T100" fmla="*/ 1 w 304"/>
              <a:gd name="T101" fmla="*/ 95 h 437"/>
              <a:gd name="T102" fmla="*/ 0 w 304"/>
              <a:gd name="T103" fmla="*/ 152 h 437"/>
              <a:gd name="T104" fmla="*/ 304 w 304"/>
              <a:gd name="T105" fmla="*/ 151 h 437"/>
              <a:gd name="T106" fmla="*/ 1 w 304"/>
              <a:gd name="T107" fmla="*/ 143 h 437"/>
              <a:gd name="T108" fmla="*/ 0 w 304"/>
              <a:gd name="T109" fmla="*/ 128 h 437"/>
              <a:gd name="T110" fmla="*/ 304 w 304"/>
              <a:gd name="T111" fmla="*/ 128 h 437"/>
              <a:gd name="T112" fmla="*/ 1 w 304"/>
              <a:gd name="T113" fmla="*/ 11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4" h="437">
                <a:moveTo>
                  <a:pt x="40" y="318"/>
                </a:moveTo>
                <a:lnTo>
                  <a:pt x="147" y="318"/>
                </a:lnTo>
                <a:lnTo>
                  <a:pt x="147" y="309"/>
                </a:lnTo>
                <a:lnTo>
                  <a:pt x="40" y="309"/>
                </a:lnTo>
                <a:lnTo>
                  <a:pt x="1" y="309"/>
                </a:lnTo>
                <a:lnTo>
                  <a:pt x="0" y="309"/>
                </a:lnTo>
                <a:lnTo>
                  <a:pt x="0" y="318"/>
                </a:lnTo>
                <a:lnTo>
                  <a:pt x="1" y="318"/>
                </a:lnTo>
                <a:lnTo>
                  <a:pt x="40" y="318"/>
                </a:lnTo>
                <a:close/>
                <a:moveTo>
                  <a:pt x="40" y="342"/>
                </a:moveTo>
                <a:lnTo>
                  <a:pt x="147" y="342"/>
                </a:lnTo>
                <a:lnTo>
                  <a:pt x="147" y="333"/>
                </a:lnTo>
                <a:lnTo>
                  <a:pt x="40" y="333"/>
                </a:lnTo>
                <a:lnTo>
                  <a:pt x="1" y="333"/>
                </a:lnTo>
                <a:lnTo>
                  <a:pt x="0" y="333"/>
                </a:lnTo>
                <a:lnTo>
                  <a:pt x="0" y="342"/>
                </a:lnTo>
                <a:lnTo>
                  <a:pt x="1" y="342"/>
                </a:lnTo>
                <a:lnTo>
                  <a:pt x="40" y="342"/>
                </a:lnTo>
                <a:close/>
                <a:moveTo>
                  <a:pt x="1" y="404"/>
                </a:moveTo>
                <a:lnTo>
                  <a:pt x="0" y="404"/>
                </a:lnTo>
                <a:lnTo>
                  <a:pt x="0" y="413"/>
                </a:lnTo>
                <a:lnTo>
                  <a:pt x="1" y="413"/>
                </a:lnTo>
                <a:lnTo>
                  <a:pt x="40" y="413"/>
                </a:lnTo>
                <a:lnTo>
                  <a:pt x="304" y="413"/>
                </a:lnTo>
                <a:lnTo>
                  <a:pt x="304" y="404"/>
                </a:lnTo>
                <a:lnTo>
                  <a:pt x="40" y="404"/>
                </a:lnTo>
                <a:lnTo>
                  <a:pt x="1" y="404"/>
                </a:lnTo>
                <a:close/>
                <a:moveTo>
                  <a:pt x="1" y="428"/>
                </a:moveTo>
                <a:lnTo>
                  <a:pt x="0" y="428"/>
                </a:lnTo>
                <a:lnTo>
                  <a:pt x="0" y="437"/>
                </a:lnTo>
                <a:lnTo>
                  <a:pt x="1" y="437"/>
                </a:lnTo>
                <a:lnTo>
                  <a:pt x="40" y="437"/>
                </a:lnTo>
                <a:lnTo>
                  <a:pt x="304" y="437"/>
                </a:lnTo>
                <a:lnTo>
                  <a:pt x="304" y="428"/>
                </a:lnTo>
                <a:lnTo>
                  <a:pt x="40" y="428"/>
                </a:lnTo>
                <a:lnTo>
                  <a:pt x="1" y="428"/>
                </a:lnTo>
                <a:close/>
                <a:moveTo>
                  <a:pt x="40" y="365"/>
                </a:moveTo>
                <a:lnTo>
                  <a:pt x="147" y="365"/>
                </a:lnTo>
                <a:lnTo>
                  <a:pt x="147" y="356"/>
                </a:lnTo>
                <a:lnTo>
                  <a:pt x="40" y="356"/>
                </a:lnTo>
                <a:lnTo>
                  <a:pt x="1" y="357"/>
                </a:lnTo>
                <a:lnTo>
                  <a:pt x="0" y="357"/>
                </a:lnTo>
                <a:lnTo>
                  <a:pt x="0" y="365"/>
                </a:lnTo>
                <a:lnTo>
                  <a:pt x="1" y="365"/>
                </a:lnTo>
                <a:lnTo>
                  <a:pt x="40" y="365"/>
                </a:lnTo>
                <a:close/>
                <a:moveTo>
                  <a:pt x="40" y="294"/>
                </a:moveTo>
                <a:lnTo>
                  <a:pt x="147" y="294"/>
                </a:lnTo>
                <a:lnTo>
                  <a:pt x="147" y="285"/>
                </a:lnTo>
                <a:lnTo>
                  <a:pt x="40" y="285"/>
                </a:lnTo>
                <a:lnTo>
                  <a:pt x="1" y="285"/>
                </a:lnTo>
                <a:lnTo>
                  <a:pt x="0" y="285"/>
                </a:lnTo>
                <a:lnTo>
                  <a:pt x="0" y="294"/>
                </a:lnTo>
                <a:lnTo>
                  <a:pt x="1" y="294"/>
                </a:lnTo>
                <a:lnTo>
                  <a:pt x="40" y="294"/>
                </a:lnTo>
                <a:close/>
                <a:moveTo>
                  <a:pt x="40" y="246"/>
                </a:moveTo>
                <a:lnTo>
                  <a:pt x="147" y="246"/>
                </a:lnTo>
                <a:lnTo>
                  <a:pt x="147" y="238"/>
                </a:lnTo>
                <a:lnTo>
                  <a:pt x="40" y="238"/>
                </a:lnTo>
                <a:lnTo>
                  <a:pt x="1" y="238"/>
                </a:lnTo>
                <a:lnTo>
                  <a:pt x="0" y="238"/>
                </a:lnTo>
                <a:lnTo>
                  <a:pt x="0" y="247"/>
                </a:lnTo>
                <a:lnTo>
                  <a:pt x="1" y="247"/>
                </a:lnTo>
                <a:lnTo>
                  <a:pt x="40" y="246"/>
                </a:lnTo>
                <a:close/>
                <a:moveTo>
                  <a:pt x="40" y="223"/>
                </a:moveTo>
                <a:lnTo>
                  <a:pt x="147" y="223"/>
                </a:lnTo>
                <a:lnTo>
                  <a:pt x="147" y="214"/>
                </a:lnTo>
                <a:lnTo>
                  <a:pt x="40" y="214"/>
                </a:lnTo>
                <a:lnTo>
                  <a:pt x="1" y="214"/>
                </a:lnTo>
                <a:lnTo>
                  <a:pt x="0" y="214"/>
                </a:lnTo>
                <a:lnTo>
                  <a:pt x="0" y="223"/>
                </a:lnTo>
                <a:lnTo>
                  <a:pt x="1" y="223"/>
                </a:lnTo>
                <a:lnTo>
                  <a:pt x="40" y="223"/>
                </a:lnTo>
                <a:close/>
                <a:moveTo>
                  <a:pt x="40" y="270"/>
                </a:moveTo>
                <a:lnTo>
                  <a:pt x="147" y="270"/>
                </a:lnTo>
                <a:lnTo>
                  <a:pt x="147" y="261"/>
                </a:lnTo>
                <a:lnTo>
                  <a:pt x="40" y="261"/>
                </a:lnTo>
                <a:lnTo>
                  <a:pt x="1" y="262"/>
                </a:lnTo>
                <a:lnTo>
                  <a:pt x="0" y="262"/>
                </a:lnTo>
                <a:lnTo>
                  <a:pt x="0" y="270"/>
                </a:lnTo>
                <a:lnTo>
                  <a:pt x="1" y="270"/>
                </a:lnTo>
                <a:lnTo>
                  <a:pt x="40" y="270"/>
                </a:lnTo>
                <a:close/>
                <a:moveTo>
                  <a:pt x="1" y="167"/>
                </a:moveTo>
                <a:lnTo>
                  <a:pt x="0" y="167"/>
                </a:lnTo>
                <a:lnTo>
                  <a:pt x="0" y="175"/>
                </a:lnTo>
                <a:lnTo>
                  <a:pt x="1" y="175"/>
                </a:lnTo>
                <a:lnTo>
                  <a:pt x="40" y="175"/>
                </a:lnTo>
                <a:lnTo>
                  <a:pt x="304" y="175"/>
                </a:lnTo>
                <a:lnTo>
                  <a:pt x="304" y="166"/>
                </a:lnTo>
                <a:lnTo>
                  <a:pt x="40" y="166"/>
                </a:lnTo>
                <a:lnTo>
                  <a:pt x="1" y="167"/>
                </a:lnTo>
                <a:close/>
                <a:moveTo>
                  <a:pt x="1" y="48"/>
                </a:moveTo>
                <a:lnTo>
                  <a:pt x="0" y="48"/>
                </a:lnTo>
                <a:lnTo>
                  <a:pt x="0" y="57"/>
                </a:lnTo>
                <a:lnTo>
                  <a:pt x="1" y="57"/>
                </a:lnTo>
                <a:lnTo>
                  <a:pt x="40" y="56"/>
                </a:lnTo>
                <a:lnTo>
                  <a:pt x="304" y="56"/>
                </a:lnTo>
                <a:lnTo>
                  <a:pt x="304" y="48"/>
                </a:lnTo>
                <a:lnTo>
                  <a:pt x="40" y="48"/>
                </a:lnTo>
                <a:lnTo>
                  <a:pt x="1" y="48"/>
                </a:lnTo>
                <a:close/>
                <a:moveTo>
                  <a:pt x="1" y="24"/>
                </a:moveTo>
                <a:lnTo>
                  <a:pt x="0" y="24"/>
                </a:lnTo>
                <a:lnTo>
                  <a:pt x="0" y="33"/>
                </a:lnTo>
                <a:lnTo>
                  <a:pt x="1" y="33"/>
                </a:lnTo>
                <a:lnTo>
                  <a:pt x="40" y="33"/>
                </a:lnTo>
                <a:lnTo>
                  <a:pt x="304" y="33"/>
                </a:lnTo>
                <a:lnTo>
                  <a:pt x="304" y="24"/>
                </a:lnTo>
                <a:lnTo>
                  <a:pt x="40" y="24"/>
                </a:lnTo>
                <a:lnTo>
                  <a:pt x="1" y="24"/>
                </a:lnTo>
                <a:close/>
                <a:moveTo>
                  <a:pt x="40" y="0"/>
                </a:moveTo>
                <a:lnTo>
                  <a:pt x="1" y="0"/>
                </a:lnTo>
                <a:lnTo>
                  <a:pt x="0" y="0"/>
                </a:lnTo>
                <a:lnTo>
                  <a:pt x="0" y="9"/>
                </a:lnTo>
                <a:lnTo>
                  <a:pt x="1" y="9"/>
                </a:lnTo>
                <a:lnTo>
                  <a:pt x="40" y="9"/>
                </a:lnTo>
                <a:lnTo>
                  <a:pt x="304" y="9"/>
                </a:lnTo>
                <a:lnTo>
                  <a:pt x="304" y="0"/>
                </a:lnTo>
                <a:lnTo>
                  <a:pt x="40" y="0"/>
                </a:lnTo>
                <a:close/>
                <a:moveTo>
                  <a:pt x="1" y="71"/>
                </a:moveTo>
                <a:lnTo>
                  <a:pt x="0" y="72"/>
                </a:lnTo>
                <a:lnTo>
                  <a:pt x="0" y="80"/>
                </a:lnTo>
                <a:lnTo>
                  <a:pt x="1" y="80"/>
                </a:lnTo>
                <a:lnTo>
                  <a:pt x="40" y="80"/>
                </a:lnTo>
                <a:lnTo>
                  <a:pt x="304" y="80"/>
                </a:lnTo>
                <a:lnTo>
                  <a:pt x="304" y="71"/>
                </a:lnTo>
                <a:lnTo>
                  <a:pt x="40" y="71"/>
                </a:lnTo>
                <a:lnTo>
                  <a:pt x="1" y="71"/>
                </a:lnTo>
                <a:close/>
                <a:moveTo>
                  <a:pt x="1" y="190"/>
                </a:moveTo>
                <a:lnTo>
                  <a:pt x="0" y="190"/>
                </a:lnTo>
                <a:lnTo>
                  <a:pt x="0" y="199"/>
                </a:lnTo>
                <a:lnTo>
                  <a:pt x="1" y="199"/>
                </a:lnTo>
                <a:lnTo>
                  <a:pt x="40" y="199"/>
                </a:lnTo>
                <a:lnTo>
                  <a:pt x="304" y="199"/>
                </a:lnTo>
                <a:lnTo>
                  <a:pt x="304" y="190"/>
                </a:lnTo>
                <a:lnTo>
                  <a:pt x="40" y="190"/>
                </a:lnTo>
                <a:lnTo>
                  <a:pt x="1" y="190"/>
                </a:lnTo>
                <a:close/>
                <a:moveTo>
                  <a:pt x="1" y="380"/>
                </a:moveTo>
                <a:lnTo>
                  <a:pt x="0" y="380"/>
                </a:lnTo>
                <a:lnTo>
                  <a:pt x="0" y="389"/>
                </a:lnTo>
                <a:lnTo>
                  <a:pt x="1" y="389"/>
                </a:lnTo>
                <a:lnTo>
                  <a:pt x="40" y="389"/>
                </a:lnTo>
                <a:lnTo>
                  <a:pt x="304" y="389"/>
                </a:lnTo>
                <a:lnTo>
                  <a:pt x="304" y="380"/>
                </a:lnTo>
                <a:lnTo>
                  <a:pt x="40" y="380"/>
                </a:lnTo>
                <a:lnTo>
                  <a:pt x="1" y="380"/>
                </a:lnTo>
                <a:close/>
                <a:moveTo>
                  <a:pt x="1" y="95"/>
                </a:moveTo>
                <a:lnTo>
                  <a:pt x="0" y="95"/>
                </a:lnTo>
                <a:lnTo>
                  <a:pt x="0" y="104"/>
                </a:lnTo>
                <a:lnTo>
                  <a:pt x="1" y="104"/>
                </a:lnTo>
                <a:lnTo>
                  <a:pt x="40" y="104"/>
                </a:lnTo>
                <a:lnTo>
                  <a:pt x="304" y="104"/>
                </a:lnTo>
                <a:lnTo>
                  <a:pt x="304" y="95"/>
                </a:lnTo>
                <a:lnTo>
                  <a:pt x="40" y="95"/>
                </a:lnTo>
                <a:lnTo>
                  <a:pt x="1" y="95"/>
                </a:lnTo>
                <a:close/>
                <a:moveTo>
                  <a:pt x="1" y="143"/>
                </a:moveTo>
                <a:lnTo>
                  <a:pt x="0" y="143"/>
                </a:lnTo>
                <a:lnTo>
                  <a:pt x="0" y="152"/>
                </a:lnTo>
                <a:lnTo>
                  <a:pt x="1" y="152"/>
                </a:lnTo>
                <a:lnTo>
                  <a:pt x="40" y="151"/>
                </a:lnTo>
                <a:lnTo>
                  <a:pt x="304" y="151"/>
                </a:lnTo>
                <a:lnTo>
                  <a:pt x="304" y="143"/>
                </a:lnTo>
                <a:lnTo>
                  <a:pt x="40" y="143"/>
                </a:lnTo>
                <a:lnTo>
                  <a:pt x="1" y="143"/>
                </a:lnTo>
                <a:close/>
                <a:moveTo>
                  <a:pt x="1" y="119"/>
                </a:moveTo>
                <a:lnTo>
                  <a:pt x="0" y="119"/>
                </a:lnTo>
                <a:lnTo>
                  <a:pt x="0" y="128"/>
                </a:lnTo>
                <a:lnTo>
                  <a:pt x="1" y="128"/>
                </a:lnTo>
                <a:lnTo>
                  <a:pt x="40" y="128"/>
                </a:lnTo>
                <a:lnTo>
                  <a:pt x="304" y="128"/>
                </a:lnTo>
                <a:lnTo>
                  <a:pt x="304" y="119"/>
                </a:lnTo>
                <a:lnTo>
                  <a:pt x="40" y="119"/>
                </a:lnTo>
                <a:lnTo>
                  <a:pt x="1" y="119"/>
                </a:lnTo>
                <a:close/>
              </a:path>
            </a:pathLst>
          </a:custGeom>
          <a:solidFill>
            <a:srgbClr val="FF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51"/>
          <p:cNvSpPr>
            <a:spLocks noChangeArrowheads="1"/>
          </p:cNvSpPr>
          <p:nvPr userDrawn="1"/>
        </p:nvSpPr>
        <p:spPr bwMode="auto">
          <a:xfrm>
            <a:off x="4414838" y="3852863"/>
            <a:ext cx="222250" cy="236538"/>
          </a:xfrm>
          <a:prstGeom prst="rect">
            <a:avLst/>
          </a:prstGeom>
          <a:solidFill>
            <a:srgbClr val="C7E5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52"/>
          <p:cNvSpPr>
            <a:spLocks/>
          </p:cNvSpPr>
          <p:nvPr userDrawn="1"/>
        </p:nvSpPr>
        <p:spPr bwMode="auto">
          <a:xfrm>
            <a:off x="4894263" y="3530600"/>
            <a:ext cx="204788" cy="153988"/>
          </a:xfrm>
          <a:custGeom>
            <a:avLst/>
            <a:gdLst>
              <a:gd name="T0" fmla="*/ 113 w 129"/>
              <a:gd name="T1" fmla="*/ 97 h 97"/>
              <a:gd name="T2" fmla="*/ 0 w 129"/>
              <a:gd name="T3" fmla="*/ 23 h 97"/>
              <a:gd name="T4" fmla="*/ 14 w 129"/>
              <a:gd name="T5" fmla="*/ 0 h 97"/>
              <a:gd name="T6" fmla="*/ 129 w 129"/>
              <a:gd name="T7" fmla="*/ 75 h 97"/>
              <a:gd name="T8" fmla="*/ 128 w 129"/>
              <a:gd name="T9" fmla="*/ 78 h 97"/>
              <a:gd name="T10" fmla="*/ 113 w 129"/>
              <a:gd name="T1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" h="97">
                <a:moveTo>
                  <a:pt x="113" y="97"/>
                </a:moveTo>
                <a:cubicBezTo>
                  <a:pt x="75" y="72"/>
                  <a:pt x="37" y="48"/>
                  <a:pt x="0" y="23"/>
                </a:cubicBezTo>
                <a:cubicBezTo>
                  <a:pt x="4" y="16"/>
                  <a:pt x="9" y="8"/>
                  <a:pt x="14" y="0"/>
                </a:cubicBezTo>
                <a:cubicBezTo>
                  <a:pt x="52" y="26"/>
                  <a:pt x="91" y="50"/>
                  <a:pt x="129" y="75"/>
                </a:cubicBezTo>
                <a:cubicBezTo>
                  <a:pt x="129" y="76"/>
                  <a:pt x="128" y="77"/>
                  <a:pt x="128" y="78"/>
                </a:cubicBezTo>
                <a:cubicBezTo>
                  <a:pt x="123" y="84"/>
                  <a:pt x="118" y="91"/>
                  <a:pt x="113" y="97"/>
                </a:cubicBezTo>
                <a:close/>
              </a:path>
            </a:pathLst>
          </a:custGeom>
          <a:solidFill>
            <a:srgbClr val="1C31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53"/>
          <p:cNvSpPr>
            <a:spLocks/>
          </p:cNvSpPr>
          <p:nvPr userDrawn="1"/>
        </p:nvSpPr>
        <p:spPr bwMode="auto">
          <a:xfrm>
            <a:off x="4645026" y="3567113"/>
            <a:ext cx="311150" cy="403225"/>
          </a:xfrm>
          <a:custGeom>
            <a:avLst/>
            <a:gdLst>
              <a:gd name="T0" fmla="*/ 37 w 196"/>
              <a:gd name="T1" fmla="*/ 254 h 254"/>
              <a:gd name="T2" fmla="*/ 0 w 196"/>
              <a:gd name="T3" fmla="*/ 236 h 254"/>
              <a:gd name="T4" fmla="*/ 157 w 196"/>
              <a:gd name="T5" fmla="*/ 0 h 254"/>
              <a:gd name="T6" fmla="*/ 196 w 196"/>
              <a:gd name="T7" fmla="*/ 26 h 254"/>
              <a:gd name="T8" fmla="*/ 37 w 196"/>
              <a:gd name="T9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254">
                <a:moveTo>
                  <a:pt x="37" y="254"/>
                </a:moveTo>
                <a:cubicBezTo>
                  <a:pt x="26" y="247"/>
                  <a:pt x="13" y="242"/>
                  <a:pt x="0" y="236"/>
                </a:cubicBezTo>
                <a:cubicBezTo>
                  <a:pt x="16" y="213"/>
                  <a:pt x="116" y="64"/>
                  <a:pt x="157" y="0"/>
                </a:cubicBezTo>
                <a:cubicBezTo>
                  <a:pt x="170" y="9"/>
                  <a:pt x="183" y="17"/>
                  <a:pt x="196" y="26"/>
                </a:cubicBezTo>
                <a:cubicBezTo>
                  <a:pt x="166" y="70"/>
                  <a:pt x="68" y="211"/>
                  <a:pt x="37" y="254"/>
                </a:cubicBezTo>
                <a:close/>
              </a:path>
            </a:pathLst>
          </a:custGeom>
          <a:solidFill>
            <a:srgbClr val="88E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54"/>
          <p:cNvSpPr>
            <a:spLocks/>
          </p:cNvSpPr>
          <p:nvPr userDrawn="1"/>
        </p:nvSpPr>
        <p:spPr bwMode="auto">
          <a:xfrm>
            <a:off x="4767263" y="3648075"/>
            <a:ext cx="306388" cy="411163"/>
          </a:xfrm>
          <a:custGeom>
            <a:avLst/>
            <a:gdLst>
              <a:gd name="T0" fmla="*/ 30 w 193"/>
              <a:gd name="T1" fmla="*/ 259 h 259"/>
              <a:gd name="T2" fmla="*/ 0 w 193"/>
              <a:gd name="T3" fmla="*/ 230 h 259"/>
              <a:gd name="T4" fmla="*/ 157 w 193"/>
              <a:gd name="T5" fmla="*/ 0 h 259"/>
              <a:gd name="T6" fmla="*/ 193 w 193"/>
              <a:gd name="T7" fmla="*/ 23 h 259"/>
              <a:gd name="T8" fmla="*/ 30 w 193"/>
              <a:gd name="T9" fmla="*/ 25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259">
                <a:moveTo>
                  <a:pt x="30" y="259"/>
                </a:moveTo>
                <a:cubicBezTo>
                  <a:pt x="21" y="249"/>
                  <a:pt x="11" y="239"/>
                  <a:pt x="0" y="230"/>
                </a:cubicBezTo>
                <a:cubicBezTo>
                  <a:pt x="30" y="186"/>
                  <a:pt x="125" y="42"/>
                  <a:pt x="157" y="0"/>
                </a:cubicBezTo>
                <a:cubicBezTo>
                  <a:pt x="169" y="7"/>
                  <a:pt x="181" y="15"/>
                  <a:pt x="193" y="23"/>
                </a:cubicBezTo>
                <a:cubicBezTo>
                  <a:pt x="146" y="86"/>
                  <a:pt x="46" y="236"/>
                  <a:pt x="30" y="259"/>
                </a:cubicBezTo>
                <a:close/>
              </a:path>
            </a:pathLst>
          </a:custGeom>
          <a:solidFill>
            <a:srgbClr val="88E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55"/>
          <p:cNvSpPr>
            <a:spLocks/>
          </p:cNvSpPr>
          <p:nvPr userDrawn="1"/>
        </p:nvSpPr>
        <p:spPr bwMode="auto">
          <a:xfrm>
            <a:off x="4703763" y="3608388"/>
            <a:ext cx="312738" cy="404813"/>
          </a:xfrm>
          <a:custGeom>
            <a:avLst/>
            <a:gdLst>
              <a:gd name="T0" fmla="*/ 40 w 197"/>
              <a:gd name="T1" fmla="*/ 255 h 255"/>
              <a:gd name="T2" fmla="*/ 0 w 197"/>
              <a:gd name="T3" fmla="*/ 228 h 255"/>
              <a:gd name="T4" fmla="*/ 159 w 197"/>
              <a:gd name="T5" fmla="*/ 0 h 255"/>
              <a:gd name="T6" fmla="*/ 197 w 197"/>
              <a:gd name="T7" fmla="*/ 25 h 255"/>
              <a:gd name="T8" fmla="*/ 40 w 197"/>
              <a:gd name="T9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" h="255">
                <a:moveTo>
                  <a:pt x="40" y="255"/>
                </a:moveTo>
                <a:cubicBezTo>
                  <a:pt x="28" y="245"/>
                  <a:pt x="15" y="236"/>
                  <a:pt x="0" y="228"/>
                </a:cubicBezTo>
                <a:cubicBezTo>
                  <a:pt x="31" y="185"/>
                  <a:pt x="129" y="44"/>
                  <a:pt x="159" y="0"/>
                </a:cubicBezTo>
                <a:cubicBezTo>
                  <a:pt x="172" y="8"/>
                  <a:pt x="184" y="16"/>
                  <a:pt x="197" y="25"/>
                </a:cubicBezTo>
                <a:cubicBezTo>
                  <a:pt x="165" y="67"/>
                  <a:pt x="70" y="211"/>
                  <a:pt x="40" y="255"/>
                </a:cubicBezTo>
                <a:close/>
              </a:path>
            </a:pathLst>
          </a:custGeom>
          <a:solidFill>
            <a:srgbClr val="57C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56"/>
          <p:cNvSpPr>
            <a:spLocks/>
          </p:cNvSpPr>
          <p:nvPr userDrawn="1"/>
        </p:nvSpPr>
        <p:spPr bwMode="auto">
          <a:xfrm>
            <a:off x="4621213" y="4081463"/>
            <a:ext cx="77788" cy="65088"/>
          </a:xfrm>
          <a:custGeom>
            <a:avLst/>
            <a:gdLst>
              <a:gd name="T0" fmla="*/ 49 w 49"/>
              <a:gd name="T1" fmla="*/ 31 h 41"/>
              <a:gd name="T2" fmla="*/ 9 w 49"/>
              <a:gd name="T3" fmla="*/ 37 h 41"/>
              <a:gd name="T4" fmla="*/ 0 w 49"/>
              <a:gd name="T5" fmla="*/ 0 h 41"/>
              <a:gd name="T6" fmla="*/ 49 w 49"/>
              <a:gd name="T7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41">
                <a:moveTo>
                  <a:pt x="49" y="31"/>
                </a:moveTo>
                <a:cubicBezTo>
                  <a:pt x="31" y="37"/>
                  <a:pt x="14" y="41"/>
                  <a:pt x="9" y="37"/>
                </a:cubicBezTo>
                <a:cubicBezTo>
                  <a:pt x="3" y="33"/>
                  <a:pt x="0" y="18"/>
                  <a:pt x="0" y="0"/>
                </a:cubicBezTo>
                <a:cubicBezTo>
                  <a:pt x="19" y="5"/>
                  <a:pt x="37" y="15"/>
                  <a:pt x="49" y="31"/>
                </a:cubicBezTo>
                <a:close/>
              </a:path>
            </a:pathLst>
          </a:custGeom>
          <a:solidFill>
            <a:srgbClr val="1C31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57"/>
          <p:cNvSpPr>
            <a:spLocks/>
          </p:cNvSpPr>
          <p:nvPr userDrawn="1"/>
        </p:nvSpPr>
        <p:spPr bwMode="auto">
          <a:xfrm>
            <a:off x="4618038" y="3941763"/>
            <a:ext cx="196850" cy="188913"/>
          </a:xfrm>
          <a:custGeom>
            <a:avLst/>
            <a:gdLst>
              <a:gd name="T0" fmla="*/ 51 w 124"/>
              <a:gd name="T1" fmla="*/ 119 h 119"/>
              <a:gd name="T2" fmla="*/ 2 w 124"/>
              <a:gd name="T3" fmla="*/ 88 h 119"/>
              <a:gd name="T4" fmla="*/ 17 w 124"/>
              <a:gd name="T5" fmla="*/ 1 h 119"/>
              <a:gd name="T6" fmla="*/ 17 w 124"/>
              <a:gd name="T7" fmla="*/ 0 h 119"/>
              <a:gd name="T8" fmla="*/ 124 w 124"/>
              <a:gd name="T9" fmla="*/ 74 h 119"/>
              <a:gd name="T10" fmla="*/ 123 w 124"/>
              <a:gd name="T11" fmla="*/ 75 h 119"/>
              <a:gd name="T12" fmla="*/ 51 w 124"/>
              <a:gd name="T1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" h="119">
                <a:moveTo>
                  <a:pt x="51" y="119"/>
                </a:moveTo>
                <a:cubicBezTo>
                  <a:pt x="39" y="103"/>
                  <a:pt x="21" y="93"/>
                  <a:pt x="2" y="88"/>
                </a:cubicBezTo>
                <a:cubicBezTo>
                  <a:pt x="0" y="57"/>
                  <a:pt x="6" y="17"/>
                  <a:pt x="17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58" y="17"/>
                  <a:pt x="95" y="41"/>
                  <a:pt x="124" y="74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13" y="90"/>
                  <a:pt x="79" y="109"/>
                  <a:pt x="51" y="1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58"/>
          <p:cNvSpPr>
            <a:spLocks/>
          </p:cNvSpPr>
          <p:nvPr userDrawn="1"/>
        </p:nvSpPr>
        <p:spPr bwMode="auto">
          <a:xfrm>
            <a:off x="4916488" y="3486150"/>
            <a:ext cx="207963" cy="163513"/>
          </a:xfrm>
          <a:custGeom>
            <a:avLst/>
            <a:gdLst>
              <a:gd name="T0" fmla="*/ 115 w 131"/>
              <a:gd name="T1" fmla="*/ 103 h 103"/>
              <a:gd name="T2" fmla="*/ 0 w 131"/>
              <a:gd name="T3" fmla="*/ 28 h 103"/>
              <a:gd name="T4" fmla="*/ 0 w 131"/>
              <a:gd name="T5" fmla="*/ 28 h 103"/>
              <a:gd name="T6" fmla="*/ 21 w 131"/>
              <a:gd name="T7" fmla="*/ 0 h 103"/>
              <a:gd name="T8" fmla="*/ 131 w 131"/>
              <a:gd name="T9" fmla="*/ 79 h 103"/>
              <a:gd name="T10" fmla="*/ 115 w 131"/>
              <a:gd name="T11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03">
                <a:moveTo>
                  <a:pt x="115" y="103"/>
                </a:moveTo>
                <a:cubicBezTo>
                  <a:pt x="77" y="78"/>
                  <a:pt x="38" y="54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7" y="16"/>
                  <a:pt x="14" y="7"/>
                  <a:pt x="21" y="0"/>
                </a:cubicBezTo>
                <a:cubicBezTo>
                  <a:pt x="57" y="26"/>
                  <a:pt x="95" y="52"/>
                  <a:pt x="131" y="79"/>
                </a:cubicBezTo>
                <a:cubicBezTo>
                  <a:pt x="127" y="87"/>
                  <a:pt x="122" y="95"/>
                  <a:pt x="115" y="103"/>
                </a:cubicBezTo>
                <a:close/>
              </a:path>
            </a:pathLst>
          </a:custGeom>
          <a:solidFill>
            <a:srgbClr val="3C52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59"/>
          <p:cNvSpPr>
            <a:spLocks/>
          </p:cNvSpPr>
          <p:nvPr userDrawn="1"/>
        </p:nvSpPr>
        <p:spPr bwMode="auto">
          <a:xfrm>
            <a:off x="4949826" y="3416300"/>
            <a:ext cx="219075" cy="195263"/>
          </a:xfrm>
          <a:custGeom>
            <a:avLst/>
            <a:gdLst>
              <a:gd name="T0" fmla="*/ 0 w 138"/>
              <a:gd name="T1" fmla="*/ 44 h 123"/>
              <a:gd name="T2" fmla="*/ 92 w 138"/>
              <a:gd name="T3" fmla="*/ 28 h 123"/>
              <a:gd name="T4" fmla="*/ 110 w 138"/>
              <a:gd name="T5" fmla="*/ 123 h 123"/>
              <a:gd name="T6" fmla="*/ 0 w 138"/>
              <a:gd name="T7" fmla="*/ 4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" h="123">
                <a:moveTo>
                  <a:pt x="0" y="44"/>
                </a:moveTo>
                <a:cubicBezTo>
                  <a:pt x="39" y="0"/>
                  <a:pt x="74" y="16"/>
                  <a:pt x="92" y="28"/>
                </a:cubicBezTo>
                <a:cubicBezTo>
                  <a:pt x="111" y="41"/>
                  <a:pt x="138" y="69"/>
                  <a:pt x="110" y="123"/>
                </a:cubicBezTo>
                <a:cubicBezTo>
                  <a:pt x="74" y="96"/>
                  <a:pt x="36" y="70"/>
                  <a:pt x="0" y="44"/>
                </a:cubicBezTo>
                <a:close/>
              </a:path>
            </a:pathLst>
          </a:custGeom>
          <a:solidFill>
            <a:srgbClr val="FED5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156" name="Picture 6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76" y="4376738"/>
            <a:ext cx="200025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7" name="Picture 6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3" y="4340225"/>
            <a:ext cx="223838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8" name="Picture 6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738" y="4340225"/>
            <a:ext cx="119063" cy="4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9" name="Picture 63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76" y="4376738"/>
            <a:ext cx="200025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" name="Rectangle 64"/>
          <p:cNvSpPr>
            <a:spLocks noChangeArrowheads="1"/>
          </p:cNvSpPr>
          <p:nvPr userDrawn="1"/>
        </p:nvSpPr>
        <p:spPr bwMode="auto">
          <a:xfrm>
            <a:off x="3111501" y="4019550"/>
            <a:ext cx="4763" cy="327025"/>
          </a:xfrm>
          <a:prstGeom prst="rect">
            <a:avLst/>
          </a:pr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65"/>
          <p:cNvSpPr>
            <a:spLocks noChangeArrowheads="1"/>
          </p:cNvSpPr>
          <p:nvPr userDrawn="1"/>
        </p:nvSpPr>
        <p:spPr bwMode="auto">
          <a:xfrm>
            <a:off x="3111501" y="4019550"/>
            <a:ext cx="4763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66"/>
          <p:cNvSpPr>
            <a:spLocks/>
          </p:cNvSpPr>
          <p:nvPr userDrawn="1"/>
        </p:nvSpPr>
        <p:spPr bwMode="auto">
          <a:xfrm>
            <a:off x="2992438" y="4165600"/>
            <a:ext cx="122238" cy="77788"/>
          </a:xfrm>
          <a:custGeom>
            <a:avLst/>
            <a:gdLst>
              <a:gd name="T0" fmla="*/ 42 w 77"/>
              <a:gd name="T1" fmla="*/ 0 h 49"/>
              <a:gd name="T2" fmla="*/ 77 w 77"/>
              <a:gd name="T3" fmla="*/ 25 h 49"/>
              <a:gd name="T4" fmla="*/ 42 w 77"/>
              <a:gd name="T5" fmla="*/ 49 h 49"/>
              <a:gd name="T6" fmla="*/ 0 w 77"/>
              <a:gd name="T7" fmla="*/ 25 h 49"/>
              <a:gd name="T8" fmla="*/ 42 w 77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49">
                <a:moveTo>
                  <a:pt x="42" y="0"/>
                </a:moveTo>
                <a:cubicBezTo>
                  <a:pt x="71" y="0"/>
                  <a:pt x="77" y="25"/>
                  <a:pt x="77" y="25"/>
                </a:cubicBezTo>
                <a:cubicBezTo>
                  <a:pt x="77" y="25"/>
                  <a:pt x="71" y="49"/>
                  <a:pt x="42" y="49"/>
                </a:cubicBezTo>
                <a:cubicBezTo>
                  <a:pt x="21" y="49"/>
                  <a:pt x="0" y="25"/>
                  <a:pt x="0" y="25"/>
                </a:cubicBezTo>
                <a:cubicBezTo>
                  <a:pt x="0" y="25"/>
                  <a:pt x="21" y="0"/>
                  <a:pt x="42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67"/>
          <p:cNvSpPr>
            <a:spLocks/>
          </p:cNvSpPr>
          <p:nvPr userDrawn="1"/>
        </p:nvSpPr>
        <p:spPr bwMode="auto">
          <a:xfrm>
            <a:off x="2992438" y="4187825"/>
            <a:ext cx="122238" cy="55563"/>
          </a:xfrm>
          <a:custGeom>
            <a:avLst/>
            <a:gdLst>
              <a:gd name="T0" fmla="*/ 42 w 77"/>
              <a:gd name="T1" fmla="*/ 35 h 35"/>
              <a:gd name="T2" fmla="*/ 77 w 77"/>
              <a:gd name="T3" fmla="*/ 11 h 35"/>
              <a:gd name="T4" fmla="*/ 0 w 77"/>
              <a:gd name="T5" fmla="*/ 11 h 35"/>
              <a:gd name="T6" fmla="*/ 42 w 77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35">
                <a:moveTo>
                  <a:pt x="42" y="35"/>
                </a:moveTo>
                <a:cubicBezTo>
                  <a:pt x="71" y="35"/>
                  <a:pt x="77" y="11"/>
                  <a:pt x="77" y="11"/>
                </a:cubicBezTo>
                <a:cubicBezTo>
                  <a:pt x="46" y="0"/>
                  <a:pt x="31" y="22"/>
                  <a:pt x="0" y="11"/>
                </a:cubicBezTo>
                <a:cubicBezTo>
                  <a:pt x="0" y="11"/>
                  <a:pt x="21" y="35"/>
                  <a:pt x="42" y="35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68"/>
          <p:cNvSpPr>
            <a:spLocks/>
          </p:cNvSpPr>
          <p:nvPr userDrawn="1"/>
        </p:nvSpPr>
        <p:spPr bwMode="auto">
          <a:xfrm>
            <a:off x="3013076" y="4086225"/>
            <a:ext cx="101600" cy="65088"/>
          </a:xfrm>
          <a:custGeom>
            <a:avLst/>
            <a:gdLst>
              <a:gd name="T0" fmla="*/ 34 w 64"/>
              <a:gd name="T1" fmla="*/ 0 h 41"/>
              <a:gd name="T2" fmla="*/ 64 w 64"/>
              <a:gd name="T3" fmla="*/ 21 h 41"/>
              <a:gd name="T4" fmla="*/ 34 w 64"/>
              <a:gd name="T5" fmla="*/ 41 h 41"/>
              <a:gd name="T6" fmla="*/ 0 w 64"/>
              <a:gd name="T7" fmla="*/ 21 h 41"/>
              <a:gd name="T8" fmla="*/ 34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34" y="0"/>
                </a:moveTo>
                <a:cubicBezTo>
                  <a:pt x="59" y="0"/>
                  <a:pt x="64" y="21"/>
                  <a:pt x="64" y="21"/>
                </a:cubicBezTo>
                <a:cubicBezTo>
                  <a:pt x="64" y="21"/>
                  <a:pt x="59" y="41"/>
                  <a:pt x="34" y="41"/>
                </a:cubicBezTo>
                <a:cubicBezTo>
                  <a:pt x="17" y="41"/>
                  <a:pt x="0" y="21"/>
                  <a:pt x="0" y="21"/>
                </a:cubicBezTo>
                <a:cubicBezTo>
                  <a:pt x="0" y="21"/>
                  <a:pt x="17" y="0"/>
                  <a:pt x="34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69"/>
          <p:cNvSpPr>
            <a:spLocks/>
          </p:cNvSpPr>
          <p:nvPr userDrawn="1"/>
        </p:nvSpPr>
        <p:spPr bwMode="auto">
          <a:xfrm>
            <a:off x="3013076" y="4105275"/>
            <a:ext cx="101600" cy="46038"/>
          </a:xfrm>
          <a:custGeom>
            <a:avLst/>
            <a:gdLst>
              <a:gd name="T0" fmla="*/ 34 w 64"/>
              <a:gd name="T1" fmla="*/ 29 h 29"/>
              <a:gd name="T2" fmla="*/ 64 w 64"/>
              <a:gd name="T3" fmla="*/ 9 h 29"/>
              <a:gd name="T4" fmla="*/ 0 w 64"/>
              <a:gd name="T5" fmla="*/ 9 h 29"/>
              <a:gd name="T6" fmla="*/ 34 w 64"/>
              <a:gd name="T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29">
                <a:moveTo>
                  <a:pt x="34" y="29"/>
                </a:moveTo>
                <a:cubicBezTo>
                  <a:pt x="59" y="29"/>
                  <a:pt x="64" y="9"/>
                  <a:pt x="64" y="9"/>
                </a:cubicBezTo>
                <a:cubicBezTo>
                  <a:pt x="38" y="0"/>
                  <a:pt x="25" y="18"/>
                  <a:pt x="0" y="9"/>
                </a:cubicBezTo>
                <a:cubicBezTo>
                  <a:pt x="0" y="9"/>
                  <a:pt x="17" y="29"/>
                  <a:pt x="34" y="29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70"/>
          <p:cNvSpPr>
            <a:spLocks/>
          </p:cNvSpPr>
          <p:nvPr userDrawn="1"/>
        </p:nvSpPr>
        <p:spPr bwMode="auto">
          <a:xfrm>
            <a:off x="3114676" y="4165600"/>
            <a:ext cx="120650" cy="77788"/>
          </a:xfrm>
          <a:custGeom>
            <a:avLst/>
            <a:gdLst>
              <a:gd name="T0" fmla="*/ 35 w 76"/>
              <a:gd name="T1" fmla="*/ 0 h 49"/>
              <a:gd name="T2" fmla="*/ 0 w 76"/>
              <a:gd name="T3" fmla="*/ 25 h 49"/>
              <a:gd name="T4" fmla="*/ 35 w 76"/>
              <a:gd name="T5" fmla="*/ 49 h 49"/>
              <a:gd name="T6" fmla="*/ 76 w 76"/>
              <a:gd name="T7" fmla="*/ 25 h 49"/>
              <a:gd name="T8" fmla="*/ 35 w 76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49">
                <a:moveTo>
                  <a:pt x="35" y="0"/>
                </a:moveTo>
                <a:cubicBezTo>
                  <a:pt x="5" y="0"/>
                  <a:pt x="0" y="25"/>
                  <a:pt x="0" y="25"/>
                </a:cubicBezTo>
                <a:cubicBezTo>
                  <a:pt x="0" y="25"/>
                  <a:pt x="5" y="49"/>
                  <a:pt x="35" y="49"/>
                </a:cubicBezTo>
                <a:cubicBezTo>
                  <a:pt x="56" y="49"/>
                  <a:pt x="76" y="25"/>
                  <a:pt x="76" y="25"/>
                </a:cubicBezTo>
                <a:cubicBezTo>
                  <a:pt x="76" y="25"/>
                  <a:pt x="56" y="0"/>
                  <a:pt x="35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71"/>
          <p:cNvSpPr>
            <a:spLocks/>
          </p:cNvSpPr>
          <p:nvPr userDrawn="1"/>
        </p:nvSpPr>
        <p:spPr bwMode="auto">
          <a:xfrm>
            <a:off x="3114676" y="4187825"/>
            <a:ext cx="120650" cy="55563"/>
          </a:xfrm>
          <a:custGeom>
            <a:avLst/>
            <a:gdLst>
              <a:gd name="T0" fmla="*/ 35 w 76"/>
              <a:gd name="T1" fmla="*/ 35 h 35"/>
              <a:gd name="T2" fmla="*/ 0 w 76"/>
              <a:gd name="T3" fmla="*/ 11 h 35"/>
              <a:gd name="T4" fmla="*/ 76 w 76"/>
              <a:gd name="T5" fmla="*/ 11 h 35"/>
              <a:gd name="T6" fmla="*/ 35 w 76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35">
                <a:moveTo>
                  <a:pt x="35" y="35"/>
                </a:moveTo>
                <a:cubicBezTo>
                  <a:pt x="5" y="35"/>
                  <a:pt x="0" y="11"/>
                  <a:pt x="0" y="11"/>
                </a:cubicBezTo>
                <a:cubicBezTo>
                  <a:pt x="30" y="0"/>
                  <a:pt x="45" y="22"/>
                  <a:pt x="76" y="11"/>
                </a:cubicBezTo>
                <a:cubicBezTo>
                  <a:pt x="76" y="11"/>
                  <a:pt x="56" y="35"/>
                  <a:pt x="35" y="35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72"/>
          <p:cNvSpPr>
            <a:spLocks/>
          </p:cNvSpPr>
          <p:nvPr userDrawn="1"/>
        </p:nvSpPr>
        <p:spPr bwMode="auto">
          <a:xfrm>
            <a:off x="3114676" y="4086225"/>
            <a:ext cx="101600" cy="65088"/>
          </a:xfrm>
          <a:custGeom>
            <a:avLst/>
            <a:gdLst>
              <a:gd name="T0" fmla="*/ 29 w 64"/>
              <a:gd name="T1" fmla="*/ 0 h 41"/>
              <a:gd name="T2" fmla="*/ 0 w 64"/>
              <a:gd name="T3" fmla="*/ 21 h 41"/>
              <a:gd name="T4" fmla="*/ 29 w 64"/>
              <a:gd name="T5" fmla="*/ 41 h 41"/>
              <a:gd name="T6" fmla="*/ 64 w 64"/>
              <a:gd name="T7" fmla="*/ 21 h 41"/>
              <a:gd name="T8" fmla="*/ 29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29" y="0"/>
                </a:moveTo>
                <a:cubicBezTo>
                  <a:pt x="4" y="0"/>
                  <a:pt x="0" y="21"/>
                  <a:pt x="0" y="21"/>
                </a:cubicBezTo>
                <a:cubicBezTo>
                  <a:pt x="0" y="21"/>
                  <a:pt x="4" y="41"/>
                  <a:pt x="29" y="41"/>
                </a:cubicBezTo>
                <a:cubicBezTo>
                  <a:pt x="47" y="41"/>
                  <a:pt x="64" y="21"/>
                  <a:pt x="64" y="21"/>
                </a:cubicBezTo>
                <a:cubicBezTo>
                  <a:pt x="64" y="21"/>
                  <a:pt x="47" y="0"/>
                  <a:pt x="29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73"/>
          <p:cNvSpPr>
            <a:spLocks/>
          </p:cNvSpPr>
          <p:nvPr userDrawn="1"/>
        </p:nvSpPr>
        <p:spPr bwMode="auto">
          <a:xfrm>
            <a:off x="3114676" y="4105275"/>
            <a:ext cx="101600" cy="46038"/>
          </a:xfrm>
          <a:custGeom>
            <a:avLst/>
            <a:gdLst>
              <a:gd name="T0" fmla="*/ 29 w 64"/>
              <a:gd name="T1" fmla="*/ 29 h 29"/>
              <a:gd name="T2" fmla="*/ 0 w 64"/>
              <a:gd name="T3" fmla="*/ 9 h 29"/>
              <a:gd name="T4" fmla="*/ 64 w 64"/>
              <a:gd name="T5" fmla="*/ 9 h 29"/>
              <a:gd name="T6" fmla="*/ 29 w 64"/>
              <a:gd name="T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29">
                <a:moveTo>
                  <a:pt x="29" y="29"/>
                </a:moveTo>
                <a:cubicBezTo>
                  <a:pt x="4" y="29"/>
                  <a:pt x="0" y="9"/>
                  <a:pt x="0" y="9"/>
                </a:cubicBezTo>
                <a:cubicBezTo>
                  <a:pt x="25" y="0"/>
                  <a:pt x="38" y="18"/>
                  <a:pt x="64" y="9"/>
                </a:cubicBezTo>
                <a:cubicBezTo>
                  <a:pt x="64" y="9"/>
                  <a:pt x="47" y="29"/>
                  <a:pt x="29" y="29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74"/>
          <p:cNvSpPr>
            <a:spLocks/>
          </p:cNvSpPr>
          <p:nvPr userDrawn="1"/>
        </p:nvSpPr>
        <p:spPr bwMode="auto">
          <a:xfrm>
            <a:off x="3013076" y="4260850"/>
            <a:ext cx="101600" cy="65088"/>
          </a:xfrm>
          <a:custGeom>
            <a:avLst/>
            <a:gdLst>
              <a:gd name="T0" fmla="*/ 34 w 64"/>
              <a:gd name="T1" fmla="*/ 0 h 41"/>
              <a:gd name="T2" fmla="*/ 64 w 64"/>
              <a:gd name="T3" fmla="*/ 20 h 41"/>
              <a:gd name="T4" fmla="*/ 34 w 64"/>
              <a:gd name="T5" fmla="*/ 41 h 41"/>
              <a:gd name="T6" fmla="*/ 0 w 64"/>
              <a:gd name="T7" fmla="*/ 20 h 41"/>
              <a:gd name="T8" fmla="*/ 34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34" y="0"/>
                </a:moveTo>
                <a:cubicBezTo>
                  <a:pt x="59" y="0"/>
                  <a:pt x="64" y="20"/>
                  <a:pt x="64" y="20"/>
                </a:cubicBezTo>
                <a:cubicBezTo>
                  <a:pt x="64" y="20"/>
                  <a:pt x="59" y="41"/>
                  <a:pt x="34" y="41"/>
                </a:cubicBezTo>
                <a:cubicBezTo>
                  <a:pt x="17" y="41"/>
                  <a:pt x="0" y="20"/>
                  <a:pt x="0" y="20"/>
                </a:cubicBezTo>
                <a:cubicBezTo>
                  <a:pt x="0" y="20"/>
                  <a:pt x="17" y="0"/>
                  <a:pt x="34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75"/>
          <p:cNvSpPr>
            <a:spLocks/>
          </p:cNvSpPr>
          <p:nvPr userDrawn="1"/>
        </p:nvSpPr>
        <p:spPr bwMode="auto">
          <a:xfrm>
            <a:off x="3013076" y="4278313"/>
            <a:ext cx="101600" cy="47625"/>
          </a:xfrm>
          <a:custGeom>
            <a:avLst/>
            <a:gdLst>
              <a:gd name="T0" fmla="*/ 34 w 64"/>
              <a:gd name="T1" fmla="*/ 30 h 30"/>
              <a:gd name="T2" fmla="*/ 64 w 64"/>
              <a:gd name="T3" fmla="*/ 9 h 30"/>
              <a:gd name="T4" fmla="*/ 0 w 64"/>
              <a:gd name="T5" fmla="*/ 9 h 30"/>
              <a:gd name="T6" fmla="*/ 34 w 64"/>
              <a:gd name="T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30">
                <a:moveTo>
                  <a:pt x="34" y="30"/>
                </a:moveTo>
                <a:cubicBezTo>
                  <a:pt x="59" y="30"/>
                  <a:pt x="64" y="9"/>
                  <a:pt x="64" y="9"/>
                </a:cubicBezTo>
                <a:cubicBezTo>
                  <a:pt x="38" y="0"/>
                  <a:pt x="25" y="18"/>
                  <a:pt x="0" y="9"/>
                </a:cubicBezTo>
                <a:cubicBezTo>
                  <a:pt x="0" y="9"/>
                  <a:pt x="17" y="30"/>
                  <a:pt x="34" y="30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76"/>
          <p:cNvSpPr>
            <a:spLocks/>
          </p:cNvSpPr>
          <p:nvPr userDrawn="1"/>
        </p:nvSpPr>
        <p:spPr bwMode="auto">
          <a:xfrm>
            <a:off x="3114676" y="4260850"/>
            <a:ext cx="101600" cy="65088"/>
          </a:xfrm>
          <a:custGeom>
            <a:avLst/>
            <a:gdLst>
              <a:gd name="T0" fmla="*/ 29 w 64"/>
              <a:gd name="T1" fmla="*/ 0 h 41"/>
              <a:gd name="T2" fmla="*/ 0 w 64"/>
              <a:gd name="T3" fmla="*/ 20 h 41"/>
              <a:gd name="T4" fmla="*/ 29 w 64"/>
              <a:gd name="T5" fmla="*/ 41 h 41"/>
              <a:gd name="T6" fmla="*/ 64 w 64"/>
              <a:gd name="T7" fmla="*/ 20 h 41"/>
              <a:gd name="T8" fmla="*/ 29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29" y="0"/>
                </a:moveTo>
                <a:cubicBezTo>
                  <a:pt x="4" y="0"/>
                  <a:pt x="0" y="20"/>
                  <a:pt x="0" y="20"/>
                </a:cubicBezTo>
                <a:cubicBezTo>
                  <a:pt x="0" y="20"/>
                  <a:pt x="4" y="41"/>
                  <a:pt x="29" y="41"/>
                </a:cubicBezTo>
                <a:cubicBezTo>
                  <a:pt x="47" y="41"/>
                  <a:pt x="64" y="20"/>
                  <a:pt x="64" y="20"/>
                </a:cubicBezTo>
                <a:cubicBezTo>
                  <a:pt x="64" y="20"/>
                  <a:pt x="47" y="0"/>
                  <a:pt x="29" y="0"/>
                </a:cubicBezTo>
                <a:close/>
              </a:path>
            </a:pathLst>
          </a:custGeom>
          <a:solidFill>
            <a:srgbClr val="93C2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77"/>
          <p:cNvSpPr>
            <a:spLocks/>
          </p:cNvSpPr>
          <p:nvPr userDrawn="1"/>
        </p:nvSpPr>
        <p:spPr bwMode="auto">
          <a:xfrm>
            <a:off x="3114676" y="4278313"/>
            <a:ext cx="101600" cy="47625"/>
          </a:xfrm>
          <a:custGeom>
            <a:avLst/>
            <a:gdLst>
              <a:gd name="T0" fmla="*/ 29 w 64"/>
              <a:gd name="T1" fmla="*/ 30 h 30"/>
              <a:gd name="T2" fmla="*/ 0 w 64"/>
              <a:gd name="T3" fmla="*/ 9 h 30"/>
              <a:gd name="T4" fmla="*/ 64 w 64"/>
              <a:gd name="T5" fmla="*/ 9 h 30"/>
              <a:gd name="T6" fmla="*/ 29 w 64"/>
              <a:gd name="T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30">
                <a:moveTo>
                  <a:pt x="29" y="30"/>
                </a:moveTo>
                <a:cubicBezTo>
                  <a:pt x="4" y="30"/>
                  <a:pt x="0" y="9"/>
                  <a:pt x="0" y="9"/>
                </a:cubicBezTo>
                <a:cubicBezTo>
                  <a:pt x="25" y="0"/>
                  <a:pt x="38" y="18"/>
                  <a:pt x="64" y="9"/>
                </a:cubicBezTo>
                <a:cubicBezTo>
                  <a:pt x="64" y="9"/>
                  <a:pt x="47" y="30"/>
                  <a:pt x="29" y="30"/>
                </a:cubicBezTo>
                <a:close/>
              </a:path>
            </a:pathLst>
          </a:custGeom>
          <a:solidFill>
            <a:srgbClr val="78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78"/>
          <p:cNvSpPr>
            <a:spLocks noEditPoints="1"/>
          </p:cNvSpPr>
          <p:nvPr userDrawn="1"/>
        </p:nvSpPr>
        <p:spPr bwMode="auto">
          <a:xfrm>
            <a:off x="3048001" y="3951288"/>
            <a:ext cx="131763" cy="133350"/>
          </a:xfrm>
          <a:custGeom>
            <a:avLst/>
            <a:gdLst>
              <a:gd name="T0" fmla="*/ 75 w 83"/>
              <a:gd name="T1" fmla="*/ 43 h 84"/>
              <a:gd name="T2" fmla="*/ 52 w 83"/>
              <a:gd name="T3" fmla="*/ 42 h 84"/>
              <a:gd name="T4" fmla="*/ 75 w 83"/>
              <a:gd name="T5" fmla="*/ 42 h 84"/>
              <a:gd name="T6" fmla="*/ 82 w 83"/>
              <a:gd name="T7" fmla="*/ 29 h 84"/>
              <a:gd name="T8" fmla="*/ 69 w 83"/>
              <a:gd name="T9" fmla="*/ 23 h 84"/>
              <a:gd name="T10" fmla="*/ 50 w 83"/>
              <a:gd name="T11" fmla="*/ 36 h 84"/>
              <a:gd name="T12" fmla="*/ 69 w 83"/>
              <a:gd name="T13" fmla="*/ 22 h 84"/>
              <a:gd name="T14" fmla="*/ 66 w 83"/>
              <a:gd name="T15" fmla="*/ 8 h 84"/>
              <a:gd name="T16" fmla="*/ 53 w 83"/>
              <a:gd name="T17" fmla="*/ 10 h 84"/>
              <a:gd name="T18" fmla="*/ 45 w 83"/>
              <a:gd name="T19" fmla="*/ 32 h 84"/>
              <a:gd name="T20" fmla="*/ 52 w 83"/>
              <a:gd name="T21" fmla="*/ 10 h 84"/>
              <a:gd name="T22" fmla="*/ 42 w 83"/>
              <a:gd name="T23" fmla="*/ 0 h 84"/>
              <a:gd name="T24" fmla="*/ 32 w 83"/>
              <a:gd name="T25" fmla="*/ 10 h 84"/>
              <a:gd name="T26" fmla="*/ 38 w 83"/>
              <a:gd name="T27" fmla="*/ 32 h 84"/>
              <a:gd name="T28" fmla="*/ 31 w 83"/>
              <a:gd name="T29" fmla="*/ 10 h 84"/>
              <a:gd name="T30" fmla="*/ 17 w 83"/>
              <a:gd name="T31" fmla="*/ 8 h 84"/>
              <a:gd name="T32" fmla="*/ 15 w 83"/>
              <a:gd name="T33" fmla="*/ 22 h 84"/>
              <a:gd name="T34" fmla="*/ 33 w 83"/>
              <a:gd name="T35" fmla="*/ 36 h 84"/>
              <a:gd name="T36" fmla="*/ 14 w 83"/>
              <a:gd name="T37" fmla="*/ 23 h 84"/>
              <a:gd name="T38" fmla="*/ 2 w 83"/>
              <a:gd name="T39" fmla="*/ 29 h 84"/>
              <a:gd name="T40" fmla="*/ 8 w 83"/>
              <a:gd name="T41" fmla="*/ 42 h 84"/>
              <a:gd name="T42" fmla="*/ 31 w 83"/>
              <a:gd name="T43" fmla="*/ 42 h 84"/>
              <a:gd name="T44" fmla="*/ 8 w 83"/>
              <a:gd name="T45" fmla="*/ 43 h 84"/>
              <a:gd name="T46" fmla="*/ 2 w 83"/>
              <a:gd name="T47" fmla="*/ 55 h 84"/>
              <a:gd name="T48" fmla="*/ 14 w 83"/>
              <a:gd name="T49" fmla="*/ 61 h 84"/>
              <a:gd name="T50" fmla="*/ 33 w 83"/>
              <a:gd name="T51" fmla="*/ 48 h 84"/>
              <a:gd name="T52" fmla="*/ 15 w 83"/>
              <a:gd name="T53" fmla="*/ 62 h 84"/>
              <a:gd name="T54" fmla="*/ 17 w 83"/>
              <a:gd name="T55" fmla="*/ 76 h 84"/>
              <a:gd name="T56" fmla="*/ 31 w 83"/>
              <a:gd name="T57" fmla="*/ 74 h 84"/>
              <a:gd name="T58" fmla="*/ 38 w 83"/>
              <a:gd name="T59" fmla="*/ 52 h 84"/>
              <a:gd name="T60" fmla="*/ 32 w 83"/>
              <a:gd name="T61" fmla="*/ 74 h 84"/>
              <a:gd name="T62" fmla="*/ 42 w 83"/>
              <a:gd name="T63" fmla="*/ 84 h 84"/>
              <a:gd name="T64" fmla="*/ 52 w 83"/>
              <a:gd name="T65" fmla="*/ 74 h 84"/>
              <a:gd name="T66" fmla="*/ 45 w 83"/>
              <a:gd name="T67" fmla="*/ 52 h 84"/>
              <a:gd name="T68" fmla="*/ 53 w 83"/>
              <a:gd name="T69" fmla="*/ 74 h 84"/>
              <a:gd name="T70" fmla="*/ 66 w 83"/>
              <a:gd name="T71" fmla="*/ 76 h 84"/>
              <a:gd name="T72" fmla="*/ 69 w 83"/>
              <a:gd name="T73" fmla="*/ 62 h 84"/>
              <a:gd name="T74" fmla="*/ 50 w 83"/>
              <a:gd name="T75" fmla="*/ 48 h 84"/>
              <a:gd name="T76" fmla="*/ 69 w 83"/>
              <a:gd name="T77" fmla="*/ 61 h 84"/>
              <a:gd name="T78" fmla="*/ 82 w 83"/>
              <a:gd name="T79" fmla="*/ 55 h 84"/>
              <a:gd name="T80" fmla="*/ 75 w 83"/>
              <a:gd name="T81" fmla="*/ 43 h 84"/>
              <a:gd name="T82" fmla="*/ 43 w 83"/>
              <a:gd name="T83" fmla="*/ 45 h 84"/>
              <a:gd name="T84" fmla="*/ 42 w 83"/>
              <a:gd name="T85" fmla="*/ 43 h 84"/>
              <a:gd name="T86" fmla="*/ 41 w 83"/>
              <a:gd name="T87" fmla="*/ 45 h 84"/>
              <a:gd name="T88" fmla="*/ 41 w 83"/>
              <a:gd name="T89" fmla="*/ 42 h 84"/>
              <a:gd name="T90" fmla="*/ 39 w 83"/>
              <a:gd name="T91" fmla="*/ 44 h 84"/>
              <a:gd name="T92" fmla="*/ 41 w 83"/>
              <a:gd name="T93" fmla="*/ 42 h 84"/>
              <a:gd name="T94" fmla="*/ 38 w 83"/>
              <a:gd name="T95" fmla="*/ 42 h 84"/>
              <a:gd name="T96" fmla="*/ 41 w 83"/>
              <a:gd name="T97" fmla="*/ 42 h 84"/>
              <a:gd name="T98" fmla="*/ 39 w 83"/>
              <a:gd name="T99" fmla="*/ 40 h 84"/>
              <a:gd name="T100" fmla="*/ 41 w 83"/>
              <a:gd name="T101" fmla="*/ 42 h 84"/>
              <a:gd name="T102" fmla="*/ 41 w 83"/>
              <a:gd name="T103" fmla="*/ 39 h 84"/>
              <a:gd name="T104" fmla="*/ 42 w 83"/>
              <a:gd name="T105" fmla="*/ 42 h 84"/>
              <a:gd name="T106" fmla="*/ 43 w 83"/>
              <a:gd name="T107" fmla="*/ 39 h 84"/>
              <a:gd name="T108" fmla="*/ 42 w 83"/>
              <a:gd name="T109" fmla="*/ 42 h 84"/>
              <a:gd name="T110" fmla="*/ 44 w 83"/>
              <a:gd name="T111" fmla="*/ 40 h 84"/>
              <a:gd name="T112" fmla="*/ 42 w 83"/>
              <a:gd name="T113" fmla="*/ 42 h 84"/>
              <a:gd name="T114" fmla="*/ 45 w 83"/>
              <a:gd name="T115" fmla="*/ 42 h 84"/>
              <a:gd name="T116" fmla="*/ 42 w 83"/>
              <a:gd name="T117" fmla="*/ 42 h 84"/>
              <a:gd name="T118" fmla="*/ 44 w 83"/>
              <a:gd name="T119" fmla="*/ 44 h 84"/>
              <a:gd name="T120" fmla="*/ 42 w 83"/>
              <a:gd name="T121" fmla="*/ 42 h 84"/>
              <a:gd name="T122" fmla="*/ 43 w 83"/>
              <a:gd name="T123" fmla="*/ 4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" h="84">
                <a:moveTo>
                  <a:pt x="75" y="43"/>
                </a:moveTo>
                <a:cubicBezTo>
                  <a:pt x="75" y="42"/>
                  <a:pt x="53" y="42"/>
                  <a:pt x="52" y="42"/>
                </a:cubicBezTo>
                <a:cubicBezTo>
                  <a:pt x="53" y="42"/>
                  <a:pt x="75" y="42"/>
                  <a:pt x="75" y="42"/>
                </a:cubicBezTo>
                <a:cubicBezTo>
                  <a:pt x="80" y="40"/>
                  <a:pt x="83" y="34"/>
                  <a:pt x="82" y="29"/>
                </a:cubicBezTo>
                <a:cubicBezTo>
                  <a:pt x="80" y="24"/>
                  <a:pt x="74" y="21"/>
                  <a:pt x="69" y="23"/>
                </a:cubicBezTo>
                <a:cubicBezTo>
                  <a:pt x="68" y="23"/>
                  <a:pt x="51" y="36"/>
                  <a:pt x="50" y="36"/>
                </a:cubicBezTo>
                <a:cubicBezTo>
                  <a:pt x="51" y="36"/>
                  <a:pt x="68" y="23"/>
                  <a:pt x="69" y="22"/>
                </a:cubicBezTo>
                <a:cubicBezTo>
                  <a:pt x="72" y="18"/>
                  <a:pt x="71" y="11"/>
                  <a:pt x="66" y="8"/>
                </a:cubicBezTo>
                <a:cubicBezTo>
                  <a:pt x="62" y="5"/>
                  <a:pt x="56" y="6"/>
                  <a:pt x="53" y="10"/>
                </a:cubicBezTo>
                <a:cubicBezTo>
                  <a:pt x="52" y="11"/>
                  <a:pt x="45" y="32"/>
                  <a:pt x="45" y="32"/>
                </a:cubicBezTo>
                <a:cubicBezTo>
                  <a:pt x="45" y="31"/>
                  <a:pt x="52" y="11"/>
                  <a:pt x="52" y="10"/>
                </a:cubicBezTo>
                <a:cubicBezTo>
                  <a:pt x="52" y="5"/>
                  <a:pt x="47" y="0"/>
                  <a:pt x="42" y="0"/>
                </a:cubicBezTo>
                <a:cubicBezTo>
                  <a:pt x="36" y="0"/>
                  <a:pt x="32" y="5"/>
                  <a:pt x="32" y="10"/>
                </a:cubicBezTo>
                <a:cubicBezTo>
                  <a:pt x="32" y="11"/>
                  <a:pt x="38" y="31"/>
                  <a:pt x="38" y="32"/>
                </a:cubicBezTo>
                <a:cubicBezTo>
                  <a:pt x="38" y="32"/>
                  <a:pt x="31" y="11"/>
                  <a:pt x="31" y="10"/>
                </a:cubicBezTo>
                <a:cubicBezTo>
                  <a:pt x="28" y="6"/>
                  <a:pt x="21" y="5"/>
                  <a:pt x="17" y="8"/>
                </a:cubicBezTo>
                <a:cubicBezTo>
                  <a:pt x="13" y="11"/>
                  <a:pt x="12" y="18"/>
                  <a:pt x="15" y="22"/>
                </a:cubicBezTo>
                <a:cubicBezTo>
                  <a:pt x="15" y="23"/>
                  <a:pt x="33" y="36"/>
                  <a:pt x="33" y="36"/>
                </a:cubicBezTo>
                <a:cubicBezTo>
                  <a:pt x="33" y="36"/>
                  <a:pt x="15" y="23"/>
                  <a:pt x="14" y="23"/>
                </a:cubicBezTo>
                <a:cubicBezTo>
                  <a:pt x="9" y="21"/>
                  <a:pt x="3" y="24"/>
                  <a:pt x="2" y="29"/>
                </a:cubicBezTo>
                <a:cubicBezTo>
                  <a:pt x="0" y="34"/>
                  <a:pt x="3" y="40"/>
                  <a:pt x="8" y="42"/>
                </a:cubicBezTo>
                <a:cubicBezTo>
                  <a:pt x="9" y="42"/>
                  <a:pt x="31" y="42"/>
                  <a:pt x="31" y="42"/>
                </a:cubicBezTo>
                <a:cubicBezTo>
                  <a:pt x="31" y="42"/>
                  <a:pt x="9" y="42"/>
                  <a:pt x="8" y="43"/>
                </a:cubicBezTo>
                <a:cubicBezTo>
                  <a:pt x="3" y="44"/>
                  <a:pt x="0" y="50"/>
                  <a:pt x="2" y="55"/>
                </a:cubicBezTo>
                <a:cubicBezTo>
                  <a:pt x="3" y="60"/>
                  <a:pt x="9" y="63"/>
                  <a:pt x="14" y="61"/>
                </a:cubicBezTo>
                <a:cubicBezTo>
                  <a:pt x="15" y="61"/>
                  <a:pt x="33" y="49"/>
                  <a:pt x="33" y="48"/>
                </a:cubicBezTo>
                <a:cubicBezTo>
                  <a:pt x="33" y="49"/>
                  <a:pt x="15" y="62"/>
                  <a:pt x="15" y="62"/>
                </a:cubicBezTo>
                <a:cubicBezTo>
                  <a:pt x="12" y="67"/>
                  <a:pt x="13" y="73"/>
                  <a:pt x="17" y="76"/>
                </a:cubicBezTo>
                <a:cubicBezTo>
                  <a:pt x="21" y="79"/>
                  <a:pt x="28" y="78"/>
                  <a:pt x="31" y="74"/>
                </a:cubicBezTo>
                <a:cubicBezTo>
                  <a:pt x="31" y="73"/>
                  <a:pt x="38" y="53"/>
                  <a:pt x="38" y="52"/>
                </a:cubicBezTo>
                <a:cubicBezTo>
                  <a:pt x="38" y="53"/>
                  <a:pt x="32" y="73"/>
                  <a:pt x="32" y="74"/>
                </a:cubicBezTo>
                <a:cubicBezTo>
                  <a:pt x="32" y="80"/>
                  <a:pt x="36" y="84"/>
                  <a:pt x="42" y="84"/>
                </a:cubicBezTo>
                <a:cubicBezTo>
                  <a:pt x="47" y="84"/>
                  <a:pt x="52" y="80"/>
                  <a:pt x="52" y="74"/>
                </a:cubicBezTo>
                <a:cubicBezTo>
                  <a:pt x="52" y="73"/>
                  <a:pt x="45" y="53"/>
                  <a:pt x="45" y="52"/>
                </a:cubicBezTo>
                <a:cubicBezTo>
                  <a:pt x="45" y="53"/>
                  <a:pt x="52" y="73"/>
                  <a:pt x="53" y="74"/>
                </a:cubicBezTo>
                <a:cubicBezTo>
                  <a:pt x="56" y="78"/>
                  <a:pt x="62" y="79"/>
                  <a:pt x="66" y="76"/>
                </a:cubicBezTo>
                <a:cubicBezTo>
                  <a:pt x="71" y="73"/>
                  <a:pt x="72" y="67"/>
                  <a:pt x="69" y="62"/>
                </a:cubicBezTo>
                <a:cubicBezTo>
                  <a:pt x="68" y="62"/>
                  <a:pt x="51" y="49"/>
                  <a:pt x="50" y="48"/>
                </a:cubicBezTo>
                <a:cubicBezTo>
                  <a:pt x="51" y="49"/>
                  <a:pt x="68" y="61"/>
                  <a:pt x="69" y="61"/>
                </a:cubicBezTo>
                <a:cubicBezTo>
                  <a:pt x="74" y="63"/>
                  <a:pt x="80" y="60"/>
                  <a:pt x="82" y="55"/>
                </a:cubicBezTo>
                <a:cubicBezTo>
                  <a:pt x="83" y="50"/>
                  <a:pt x="80" y="44"/>
                  <a:pt x="75" y="43"/>
                </a:cubicBezTo>
                <a:moveTo>
                  <a:pt x="43" y="45"/>
                </a:moveTo>
                <a:cubicBezTo>
                  <a:pt x="42" y="44"/>
                  <a:pt x="42" y="43"/>
                  <a:pt x="42" y="43"/>
                </a:cubicBezTo>
                <a:cubicBezTo>
                  <a:pt x="42" y="43"/>
                  <a:pt x="41" y="44"/>
                  <a:pt x="41" y="45"/>
                </a:cubicBezTo>
                <a:cubicBezTo>
                  <a:pt x="41" y="44"/>
                  <a:pt x="41" y="42"/>
                  <a:pt x="41" y="42"/>
                </a:cubicBezTo>
                <a:cubicBezTo>
                  <a:pt x="41" y="42"/>
                  <a:pt x="40" y="43"/>
                  <a:pt x="39" y="44"/>
                </a:cubicBezTo>
                <a:cubicBezTo>
                  <a:pt x="40" y="43"/>
                  <a:pt x="41" y="42"/>
                  <a:pt x="41" y="42"/>
                </a:cubicBezTo>
                <a:cubicBezTo>
                  <a:pt x="41" y="42"/>
                  <a:pt x="40" y="42"/>
                  <a:pt x="38" y="42"/>
                </a:cubicBezTo>
                <a:cubicBezTo>
                  <a:pt x="40" y="42"/>
                  <a:pt x="41" y="42"/>
                  <a:pt x="41" y="42"/>
                </a:cubicBezTo>
                <a:cubicBezTo>
                  <a:pt x="41" y="42"/>
                  <a:pt x="40" y="41"/>
                  <a:pt x="39" y="40"/>
                </a:cubicBezTo>
                <a:cubicBezTo>
                  <a:pt x="40" y="41"/>
                  <a:pt x="41" y="42"/>
                  <a:pt x="41" y="42"/>
                </a:cubicBezTo>
                <a:cubicBezTo>
                  <a:pt x="41" y="42"/>
                  <a:pt x="41" y="41"/>
                  <a:pt x="41" y="39"/>
                </a:cubicBezTo>
                <a:cubicBezTo>
                  <a:pt x="41" y="41"/>
                  <a:pt x="42" y="42"/>
                  <a:pt x="42" y="42"/>
                </a:cubicBezTo>
                <a:cubicBezTo>
                  <a:pt x="42" y="42"/>
                  <a:pt x="42" y="41"/>
                  <a:pt x="43" y="39"/>
                </a:cubicBezTo>
                <a:cubicBezTo>
                  <a:pt x="42" y="41"/>
                  <a:pt x="42" y="42"/>
                  <a:pt x="42" y="42"/>
                </a:cubicBezTo>
                <a:cubicBezTo>
                  <a:pt x="42" y="42"/>
                  <a:pt x="43" y="41"/>
                  <a:pt x="44" y="40"/>
                </a:cubicBezTo>
                <a:cubicBezTo>
                  <a:pt x="43" y="41"/>
                  <a:pt x="42" y="42"/>
                  <a:pt x="42" y="42"/>
                </a:cubicBezTo>
                <a:cubicBezTo>
                  <a:pt x="42" y="42"/>
                  <a:pt x="43" y="42"/>
                  <a:pt x="45" y="42"/>
                </a:cubicBezTo>
                <a:cubicBezTo>
                  <a:pt x="43" y="42"/>
                  <a:pt x="42" y="42"/>
                  <a:pt x="42" y="42"/>
                </a:cubicBezTo>
                <a:cubicBezTo>
                  <a:pt x="42" y="42"/>
                  <a:pt x="43" y="43"/>
                  <a:pt x="44" y="44"/>
                </a:cubicBezTo>
                <a:cubicBezTo>
                  <a:pt x="43" y="43"/>
                  <a:pt x="42" y="42"/>
                  <a:pt x="42" y="42"/>
                </a:cubicBezTo>
                <a:cubicBezTo>
                  <a:pt x="42" y="42"/>
                  <a:pt x="42" y="44"/>
                  <a:pt x="43" y="45"/>
                </a:cubicBezTo>
              </a:path>
            </a:pathLst>
          </a:custGeom>
          <a:solidFill>
            <a:srgbClr val="FCE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79"/>
          <p:cNvSpPr>
            <a:spLocks/>
          </p:cNvSpPr>
          <p:nvPr userDrawn="1"/>
        </p:nvSpPr>
        <p:spPr bwMode="auto">
          <a:xfrm>
            <a:off x="3108326" y="4013200"/>
            <a:ext cx="11113" cy="7938"/>
          </a:xfrm>
          <a:custGeom>
            <a:avLst/>
            <a:gdLst>
              <a:gd name="T0" fmla="*/ 3 w 7"/>
              <a:gd name="T1" fmla="*/ 0 h 5"/>
              <a:gd name="T2" fmla="*/ 3 w 7"/>
              <a:gd name="T3" fmla="*/ 3 h 5"/>
              <a:gd name="T4" fmla="*/ 1 w 7"/>
              <a:gd name="T5" fmla="*/ 1 h 5"/>
              <a:gd name="T6" fmla="*/ 3 w 7"/>
              <a:gd name="T7" fmla="*/ 3 h 5"/>
              <a:gd name="T8" fmla="*/ 0 w 7"/>
              <a:gd name="T9" fmla="*/ 3 h 5"/>
              <a:gd name="T10" fmla="*/ 3 w 7"/>
              <a:gd name="T11" fmla="*/ 3 h 5"/>
              <a:gd name="T12" fmla="*/ 1 w 7"/>
              <a:gd name="T13" fmla="*/ 5 h 5"/>
              <a:gd name="T14" fmla="*/ 3 w 7"/>
              <a:gd name="T15" fmla="*/ 3 h 5"/>
              <a:gd name="T16" fmla="*/ 3 w 7"/>
              <a:gd name="T17" fmla="*/ 4 h 5"/>
              <a:gd name="T18" fmla="*/ 3 w 7"/>
              <a:gd name="T19" fmla="*/ 4 h 5"/>
              <a:gd name="T20" fmla="*/ 4 w 7"/>
              <a:gd name="T21" fmla="*/ 4 h 5"/>
              <a:gd name="T22" fmla="*/ 4 w 7"/>
              <a:gd name="T23" fmla="*/ 4 h 5"/>
              <a:gd name="T24" fmla="*/ 4 w 7"/>
              <a:gd name="T25" fmla="*/ 4 h 5"/>
              <a:gd name="T26" fmla="*/ 4 w 7"/>
              <a:gd name="T27" fmla="*/ 3 h 5"/>
              <a:gd name="T28" fmla="*/ 6 w 7"/>
              <a:gd name="T29" fmla="*/ 5 h 5"/>
              <a:gd name="T30" fmla="*/ 4 w 7"/>
              <a:gd name="T31" fmla="*/ 3 h 5"/>
              <a:gd name="T32" fmla="*/ 7 w 7"/>
              <a:gd name="T33" fmla="*/ 3 h 5"/>
              <a:gd name="T34" fmla="*/ 4 w 7"/>
              <a:gd name="T35" fmla="*/ 3 h 5"/>
              <a:gd name="T36" fmla="*/ 6 w 7"/>
              <a:gd name="T37" fmla="*/ 1 h 5"/>
              <a:gd name="T38" fmla="*/ 4 w 7"/>
              <a:gd name="T39" fmla="*/ 3 h 5"/>
              <a:gd name="T40" fmla="*/ 5 w 7"/>
              <a:gd name="T41" fmla="*/ 0 h 5"/>
              <a:gd name="T42" fmla="*/ 4 w 7"/>
              <a:gd name="T43" fmla="*/ 3 h 5"/>
              <a:gd name="T44" fmla="*/ 3 w 7"/>
              <a:gd name="T4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5">
                <a:moveTo>
                  <a:pt x="3" y="0"/>
                </a:moveTo>
                <a:cubicBezTo>
                  <a:pt x="3" y="2"/>
                  <a:pt x="3" y="3"/>
                  <a:pt x="3" y="3"/>
                </a:cubicBezTo>
                <a:cubicBezTo>
                  <a:pt x="3" y="3"/>
                  <a:pt x="2" y="2"/>
                  <a:pt x="1" y="1"/>
                </a:cubicBezTo>
                <a:cubicBezTo>
                  <a:pt x="2" y="2"/>
                  <a:pt x="3" y="3"/>
                  <a:pt x="3" y="3"/>
                </a:cubicBezTo>
                <a:cubicBezTo>
                  <a:pt x="3" y="3"/>
                  <a:pt x="2" y="3"/>
                  <a:pt x="0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2" y="4"/>
                  <a:pt x="1" y="5"/>
                </a:cubicBezTo>
                <a:cubicBezTo>
                  <a:pt x="2" y="4"/>
                  <a:pt x="3" y="3"/>
                  <a:pt x="3" y="3"/>
                </a:cubicBezTo>
                <a:cubicBezTo>
                  <a:pt x="3" y="3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3"/>
                  <a:pt x="4" y="3"/>
                </a:cubicBezTo>
                <a:cubicBezTo>
                  <a:pt x="4" y="3"/>
                  <a:pt x="5" y="4"/>
                  <a:pt x="6" y="5"/>
                </a:cubicBezTo>
                <a:cubicBezTo>
                  <a:pt x="5" y="4"/>
                  <a:pt x="4" y="3"/>
                  <a:pt x="4" y="3"/>
                </a:cubicBezTo>
                <a:cubicBezTo>
                  <a:pt x="4" y="3"/>
                  <a:pt x="5" y="3"/>
                  <a:pt x="7" y="3"/>
                </a:cubicBezTo>
                <a:cubicBezTo>
                  <a:pt x="5" y="3"/>
                  <a:pt x="4" y="3"/>
                  <a:pt x="4" y="3"/>
                </a:cubicBezTo>
                <a:cubicBezTo>
                  <a:pt x="4" y="3"/>
                  <a:pt x="5" y="2"/>
                  <a:pt x="6" y="1"/>
                </a:cubicBezTo>
                <a:cubicBezTo>
                  <a:pt x="5" y="2"/>
                  <a:pt x="4" y="3"/>
                  <a:pt x="4" y="3"/>
                </a:cubicBezTo>
                <a:cubicBezTo>
                  <a:pt x="4" y="3"/>
                  <a:pt x="4" y="2"/>
                  <a:pt x="5" y="0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3" y="2"/>
                  <a:pt x="3" y="0"/>
                </a:cubicBezTo>
              </a:path>
            </a:pathLst>
          </a:custGeom>
          <a:solidFill>
            <a:srgbClr val="F796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80"/>
          <p:cNvSpPr>
            <a:spLocks noEditPoints="1"/>
          </p:cNvSpPr>
          <p:nvPr userDrawn="1"/>
        </p:nvSpPr>
        <p:spPr bwMode="auto">
          <a:xfrm>
            <a:off x="3113088" y="4019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0 w 2"/>
              <a:gd name="T7" fmla="*/ 0 h 2"/>
              <a:gd name="T8" fmla="*/ 1 w 2"/>
              <a:gd name="T9" fmla="*/ 0 h 2"/>
              <a:gd name="T10" fmla="*/ 1 w 2"/>
              <a:gd name="T11" fmla="*/ 0 h 2"/>
              <a:gd name="T12" fmla="*/ 2 w 2"/>
              <a:gd name="T13" fmla="*/ 2 h 2"/>
              <a:gd name="T14" fmla="*/ 1 w 2"/>
              <a:gd name="T1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0" y="1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2" y="2"/>
                </a:cubicBezTo>
                <a:cubicBezTo>
                  <a:pt x="2" y="2"/>
                  <a:pt x="1" y="1"/>
                  <a:pt x="1" y="0"/>
                </a:cubicBezTo>
              </a:path>
            </a:pathLst>
          </a:custGeom>
          <a:solidFill>
            <a:srgbClr val="C57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81"/>
          <p:cNvSpPr>
            <a:spLocks noEditPoints="1"/>
          </p:cNvSpPr>
          <p:nvPr userDrawn="1"/>
        </p:nvSpPr>
        <p:spPr bwMode="auto">
          <a:xfrm>
            <a:off x="3103563" y="4006850"/>
            <a:ext cx="22225" cy="22225"/>
          </a:xfrm>
          <a:custGeom>
            <a:avLst/>
            <a:gdLst>
              <a:gd name="T0" fmla="*/ 6 w 14"/>
              <a:gd name="T1" fmla="*/ 7 h 14"/>
              <a:gd name="T2" fmla="*/ 6 w 14"/>
              <a:gd name="T3" fmla="*/ 4 h 14"/>
              <a:gd name="T4" fmla="*/ 7 w 14"/>
              <a:gd name="T5" fmla="*/ 7 h 14"/>
              <a:gd name="T6" fmla="*/ 8 w 14"/>
              <a:gd name="T7" fmla="*/ 4 h 14"/>
              <a:gd name="T8" fmla="*/ 7 w 14"/>
              <a:gd name="T9" fmla="*/ 7 h 14"/>
              <a:gd name="T10" fmla="*/ 9 w 14"/>
              <a:gd name="T11" fmla="*/ 5 h 14"/>
              <a:gd name="T12" fmla="*/ 7 w 14"/>
              <a:gd name="T13" fmla="*/ 7 h 14"/>
              <a:gd name="T14" fmla="*/ 10 w 14"/>
              <a:gd name="T15" fmla="*/ 7 h 14"/>
              <a:gd name="T16" fmla="*/ 7 w 14"/>
              <a:gd name="T17" fmla="*/ 7 h 14"/>
              <a:gd name="T18" fmla="*/ 9 w 14"/>
              <a:gd name="T19" fmla="*/ 9 h 14"/>
              <a:gd name="T20" fmla="*/ 7 w 14"/>
              <a:gd name="T21" fmla="*/ 7 h 14"/>
              <a:gd name="T22" fmla="*/ 7 w 14"/>
              <a:gd name="T23" fmla="*/ 8 h 14"/>
              <a:gd name="T24" fmla="*/ 8 w 14"/>
              <a:gd name="T25" fmla="*/ 10 h 14"/>
              <a:gd name="T26" fmla="*/ 7 w 14"/>
              <a:gd name="T27" fmla="*/ 8 h 14"/>
              <a:gd name="T28" fmla="*/ 7 w 14"/>
              <a:gd name="T29" fmla="*/ 8 h 14"/>
              <a:gd name="T30" fmla="*/ 6 w 14"/>
              <a:gd name="T31" fmla="*/ 8 h 14"/>
              <a:gd name="T32" fmla="*/ 6 w 14"/>
              <a:gd name="T33" fmla="*/ 10 h 14"/>
              <a:gd name="T34" fmla="*/ 6 w 14"/>
              <a:gd name="T35" fmla="*/ 8 h 14"/>
              <a:gd name="T36" fmla="*/ 6 w 14"/>
              <a:gd name="T37" fmla="*/ 7 h 14"/>
              <a:gd name="T38" fmla="*/ 4 w 14"/>
              <a:gd name="T39" fmla="*/ 9 h 14"/>
              <a:gd name="T40" fmla="*/ 6 w 14"/>
              <a:gd name="T41" fmla="*/ 7 h 14"/>
              <a:gd name="T42" fmla="*/ 3 w 14"/>
              <a:gd name="T43" fmla="*/ 7 h 14"/>
              <a:gd name="T44" fmla="*/ 6 w 14"/>
              <a:gd name="T45" fmla="*/ 7 h 14"/>
              <a:gd name="T46" fmla="*/ 4 w 14"/>
              <a:gd name="T47" fmla="*/ 5 h 14"/>
              <a:gd name="T48" fmla="*/ 6 w 14"/>
              <a:gd name="T49" fmla="*/ 7 h 14"/>
              <a:gd name="T50" fmla="*/ 7 w 14"/>
              <a:gd name="T51" fmla="*/ 0 h 14"/>
              <a:gd name="T52" fmla="*/ 0 w 14"/>
              <a:gd name="T53" fmla="*/ 7 h 14"/>
              <a:gd name="T54" fmla="*/ 7 w 14"/>
              <a:gd name="T55" fmla="*/ 14 h 14"/>
              <a:gd name="T56" fmla="*/ 14 w 14"/>
              <a:gd name="T57" fmla="*/ 7 h 14"/>
              <a:gd name="T58" fmla="*/ 7 w 14"/>
              <a:gd name="T5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" h="14">
                <a:moveTo>
                  <a:pt x="6" y="7"/>
                </a:moveTo>
                <a:cubicBezTo>
                  <a:pt x="6" y="7"/>
                  <a:pt x="6" y="6"/>
                  <a:pt x="6" y="4"/>
                </a:cubicBezTo>
                <a:cubicBezTo>
                  <a:pt x="6" y="6"/>
                  <a:pt x="7" y="7"/>
                  <a:pt x="7" y="7"/>
                </a:cubicBezTo>
                <a:cubicBezTo>
                  <a:pt x="7" y="7"/>
                  <a:pt x="7" y="6"/>
                  <a:pt x="8" y="4"/>
                </a:cubicBezTo>
                <a:cubicBezTo>
                  <a:pt x="7" y="6"/>
                  <a:pt x="7" y="7"/>
                  <a:pt x="7" y="7"/>
                </a:cubicBezTo>
                <a:cubicBezTo>
                  <a:pt x="7" y="7"/>
                  <a:pt x="8" y="6"/>
                  <a:pt x="9" y="5"/>
                </a:cubicBezTo>
                <a:cubicBezTo>
                  <a:pt x="8" y="6"/>
                  <a:pt x="7" y="7"/>
                  <a:pt x="7" y="7"/>
                </a:cubicBezTo>
                <a:cubicBezTo>
                  <a:pt x="7" y="7"/>
                  <a:pt x="8" y="7"/>
                  <a:pt x="10" y="7"/>
                </a:cubicBezTo>
                <a:cubicBezTo>
                  <a:pt x="8" y="7"/>
                  <a:pt x="7" y="7"/>
                  <a:pt x="7" y="7"/>
                </a:cubicBezTo>
                <a:cubicBezTo>
                  <a:pt x="7" y="7"/>
                  <a:pt x="8" y="8"/>
                  <a:pt x="9" y="9"/>
                </a:cubicBezTo>
                <a:cubicBezTo>
                  <a:pt x="8" y="8"/>
                  <a:pt x="7" y="7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7" y="9"/>
                  <a:pt x="8" y="10"/>
                  <a:pt x="8" y="10"/>
                </a:cubicBezTo>
                <a:cubicBezTo>
                  <a:pt x="7" y="10"/>
                  <a:pt x="7" y="9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6" y="8"/>
                </a:cubicBezTo>
                <a:cubicBezTo>
                  <a:pt x="6" y="9"/>
                  <a:pt x="6" y="10"/>
                  <a:pt x="6" y="10"/>
                </a:cubicBezTo>
                <a:cubicBezTo>
                  <a:pt x="6" y="10"/>
                  <a:pt x="6" y="9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5" y="8"/>
                  <a:pt x="4" y="9"/>
                </a:cubicBezTo>
                <a:cubicBezTo>
                  <a:pt x="5" y="8"/>
                  <a:pt x="6" y="7"/>
                  <a:pt x="6" y="7"/>
                </a:cubicBezTo>
                <a:cubicBezTo>
                  <a:pt x="6" y="7"/>
                  <a:pt x="5" y="7"/>
                  <a:pt x="3" y="7"/>
                </a:cubicBezTo>
                <a:cubicBezTo>
                  <a:pt x="5" y="7"/>
                  <a:pt x="6" y="7"/>
                  <a:pt x="6" y="7"/>
                </a:cubicBezTo>
                <a:cubicBezTo>
                  <a:pt x="6" y="7"/>
                  <a:pt x="5" y="6"/>
                  <a:pt x="4" y="5"/>
                </a:cubicBezTo>
                <a:cubicBezTo>
                  <a:pt x="5" y="6"/>
                  <a:pt x="6" y="7"/>
                  <a:pt x="6" y="7"/>
                </a:cubicBezTo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1" y="14"/>
                  <a:pt x="14" y="11"/>
                  <a:pt x="14" y="7"/>
                </a:cubicBezTo>
                <a:cubicBezTo>
                  <a:pt x="14" y="3"/>
                  <a:pt x="11" y="0"/>
                  <a:pt x="7" y="0"/>
                </a:cubicBezTo>
              </a:path>
            </a:pathLst>
          </a:custGeom>
          <a:solidFill>
            <a:srgbClr val="F98F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82"/>
          <p:cNvSpPr>
            <a:spLocks noEditPoints="1"/>
          </p:cNvSpPr>
          <p:nvPr userDrawn="1"/>
        </p:nvSpPr>
        <p:spPr bwMode="auto">
          <a:xfrm>
            <a:off x="4102101" y="2138363"/>
            <a:ext cx="407988" cy="407988"/>
          </a:xfrm>
          <a:custGeom>
            <a:avLst/>
            <a:gdLst>
              <a:gd name="T0" fmla="*/ 127 w 257"/>
              <a:gd name="T1" fmla="*/ 0 h 257"/>
              <a:gd name="T2" fmla="*/ 177 w 257"/>
              <a:gd name="T3" fmla="*/ 9 h 257"/>
              <a:gd name="T4" fmla="*/ 218 w 257"/>
              <a:gd name="T5" fmla="*/ 36 h 257"/>
              <a:gd name="T6" fmla="*/ 246 w 257"/>
              <a:gd name="T7" fmla="*/ 77 h 257"/>
              <a:gd name="T8" fmla="*/ 256 w 257"/>
              <a:gd name="T9" fmla="*/ 126 h 257"/>
              <a:gd name="T10" fmla="*/ 248 w 257"/>
              <a:gd name="T11" fmla="*/ 174 h 257"/>
              <a:gd name="T12" fmla="*/ 223 w 257"/>
              <a:gd name="T13" fmla="*/ 213 h 257"/>
              <a:gd name="T14" fmla="*/ 186 w 257"/>
              <a:gd name="T15" fmla="*/ 241 h 257"/>
              <a:gd name="T16" fmla="*/ 139 w 257"/>
              <a:gd name="T17" fmla="*/ 255 h 257"/>
              <a:gd name="T18" fmla="*/ 126 w 257"/>
              <a:gd name="T19" fmla="*/ 256 h 257"/>
              <a:gd name="T20" fmla="*/ 109 w 257"/>
              <a:gd name="T21" fmla="*/ 257 h 257"/>
              <a:gd name="T22" fmla="*/ 89 w 257"/>
              <a:gd name="T23" fmla="*/ 257 h 257"/>
              <a:gd name="T24" fmla="*/ 65 w 257"/>
              <a:gd name="T25" fmla="*/ 256 h 257"/>
              <a:gd name="T26" fmla="*/ 20 w 257"/>
              <a:gd name="T27" fmla="*/ 248 h 257"/>
              <a:gd name="T28" fmla="*/ 8 w 257"/>
              <a:gd name="T29" fmla="*/ 243 h 257"/>
              <a:gd name="T30" fmla="*/ 34 w 257"/>
              <a:gd name="T31" fmla="*/ 234 h 257"/>
              <a:gd name="T32" fmla="*/ 39 w 257"/>
              <a:gd name="T33" fmla="*/ 225 h 257"/>
              <a:gd name="T34" fmla="*/ 34 w 257"/>
              <a:gd name="T35" fmla="*/ 214 h 257"/>
              <a:gd name="T36" fmla="*/ 9 w 257"/>
              <a:gd name="T37" fmla="*/ 176 h 257"/>
              <a:gd name="T38" fmla="*/ 0 w 257"/>
              <a:gd name="T39" fmla="*/ 129 h 257"/>
              <a:gd name="T40" fmla="*/ 9 w 257"/>
              <a:gd name="T41" fmla="*/ 79 h 257"/>
              <a:gd name="T42" fmla="*/ 36 w 257"/>
              <a:gd name="T43" fmla="*/ 38 h 257"/>
              <a:gd name="T44" fmla="*/ 77 w 257"/>
              <a:gd name="T45" fmla="*/ 10 h 257"/>
              <a:gd name="T46" fmla="*/ 127 w 257"/>
              <a:gd name="T47" fmla="*/ 0 h 257"/>
              <a:gd name="T48" fmla="*/ 184 w 257"/>
              <a:gd name="T49" fmla="*/ 128 h 257"/>
              <a:gd name="T50" fmla="*/ 189 w 257"/>
              <a:gd name="T51" fmla="*/ 141 h 257"/>
              <a:gd name="T52" fmla="*/ 202 w 257"/>
              <a:gd name="T53" fmla="*/ 147 h 257"/>
              <a:gd name="T54" fmla="*/ 215 w 257"/>
              <a:gd name="T55" fmla="*/ 141 h 257"/>
              <a:gd name="T56" fmla="*/ 220 w 257"/>
              <a:gd name="T57" fmla="*/ 128 h 257"/>
              <a:gd name="T58" fmla="*/ 215 w 257"/>
              <a:gd name="T59" fmla="*/ 115 h 257"/>
              <a:gd name="T60" fmla="*/ 202 w 257"/>
              <a:gd name="T61" fmla="*/ 110 h 257"/>
              <a:gd name="T62" fmla="*/ 189 w 257"/>
              <a:gd name="T63" fmla="*/ 115 h 257"/>
              <a:gd name="T64" fmla="*/ 184 w 257"/>
              <a:gd name="T65" fmla="*/ 128 h 257"/>
              <a:gd name="T66" fmla="*/ 111 w 257"/>
              <a:gd name="T67" fmla="*/ 128 h 257"/>
              <a:gd name="T68" fmla="*/ 116 w 257"/>
              <a:gd name="T69" fmla="*/ 141 h 257"/>
              <a:gd name="T70" fmla="*/ 129 w 257"/>
              <a:gd name="T71" fmla="*/ 147 h 257"/>
              <a:gd name="T72" fmla="*/ 143 w 257"/>
              <a:gd name="T73" fmla="*/ 141 h 257"/>
              <a:gd name="T74" fmla="*/ 148 w 257"/>
              <a:gd name="T75" fmla="*/ 128 h 257"/>
              <a:gd name="T76" fmla="*/ 143 w 257"/>
              <a:gd name="T77" fmla="*/ 115 h 257"/>
              <a:gd name="T78" fmla="*/ 129 w 257"/>
              <a:gd name="T79" fmla="*/ 110 h 257"/>
              <a:gd name="T80" fmla="*/ 116 w 257"/>
              <a:gd name="T81" fmla="*/ 115 h 257"/>
              <a:gd name="T82" fmla="*/ 111 w 257"/>
              <a:gd name="T83" fmla="*/ 128 h 257"/>
              <a:gd name="T84" fmla="*/ 38 w 257"/>
              <a:gd name="T85" fmla="*/ 128 h 257"/>
              <a:gd name="T86" fmla="*/ 44 w 257"/>
              <a:gd name="T87" fmla="*/ 141 h 257"/>
              <a:gd name="T88" fmla="*/ 57 w 257"/>
              <a:gd name="T89" fmla="*/ 147 h 257"/>
              <a:gd name="T90" fmla="*/ 70 w 257"/>
              <a:gd name="T91" fmla="*/ 141 h 257"/>
              <a:gd name="T92" fmla="*/ 75 w 257"/>
              <a:gd name="T93" fmla="*/ 128 h 257"/>
              <a:gd name="T94" fmla="*/ 70 w 257"/>
              <a:gd name="T95" fmla="*/ 115 h 257"/>
              <a:gd name="T96" fmla="*/ 57 w 257"/>
              <a:gd name="T97" fmla="*/ 110 h 257"/>
              <a:gd name="T98" fmla="*/ 44 w 257"/>
              <a:gd name="T99" fmla="*/ 115 h 257"/>
              <a:gd name="T100" fmla="*/ 38 w 257"/>
              <a:gd name="T101" fmla="*/ 1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257">
                <a:moveTo>
                  <a:pt x="127" y="0"/>
                </a:moveTo>
                <a:cubicBezTo>
                  <a:pt x="145" y="0"/>
                  <a:pt x="161" y="3"/>
                  <a:pt x="177" y="9"/>
                </a:cubicBezTo>
                <a:cubicBezTo>
                  <a:pt x="193" y="16"/>
                  <a:pt x="206" y="25"/>
                  <a:pt x="218" y="36"/>
                </a:cubicBezTo>
                <a:cubicBezTo>
                  <a:pt x="230" y="48"/>
                  <a:pt x="239" y="61"/>
                  <a:pt x="246" y="77"/>
                </a:cubicBezTo>
                <a:cubicBezTo>
                  <a:pt x="253" y="92"/>
                  <a:pt x="256" y="109"/>
                  <a:pt x="256" y="126"/>
                </a:cubicBezTo>
                <a:cubicBezTo>
                  <a:pt x="257" y="143"/>
                  <a:pt x="254" y="159"/>
                  <a:pt x="248" y="174"/>
                </a:cubicBezTo>
                <a:cubicBezTo>
                  <a:pt x="242" y="189"/>
                  <a:pt x="234" y="202"/>
                  <a:pt x="223" y="213"/>
                </a:cubicBezTo>
                <a:cubicBezTo>
                  <a:pt x="212" y="224"/>
                  <a:pt x="200" y="234"/>
                  <a:pt x="186" y="241"/>
                </a:cubicBezTo>
                <a:cubicBezTo>
                  <a:pt x="171" y="249"/>
                  <a:pt x="156" y="253"/>
                  <a:pt x="139" y="255"/>
                </a:cubicBezTo>
                <a:cubicBezTo>
                  <a:pt x="135" y="256"/>
                  <a:pt x="130" y="256"/>
                  <a:pt x="126" y="256"/>
                </a:cubicBezTo>
                <a:cubicBezTo>
                  <a:pt x="121" y="257"/>
                  <a:pt x="115" y="257"/>
                  <a:pt x="109" y="257"/>
                </a:cubicBezTo>
                <a:cubicBezTo>
                  <a:pt x="103" y="257"/>
                  <a:pt x="97" y="257"/>
                  <a:pt x="89" y="257"/>
                </a:cubicBezTo>
                <a:cubicBezTo>
                  <a:pt x="82" y="257"/>
                  <a:pt x="74" y="256"/>
                  <a:pt x="65" y="256"/>
                </a:cubicBezTo>
                <a:cubicBezTo>
                  <a:pt x="45" y="254"/>
                  <a:pt x="30" y="251"/>
                  <a:pt x="20" y="248"/>
                </a:cubicBezTo>
                <a:cubicBezTo>
                  <a:pt x="10" y="245"/>
                  <a:pt x="6" y="243"/>
                  <a:pt x="8" y="243"/>
                </a:cubicBezTo>
                <a:cubicBezTo>
                  <a:pt x="18" y="241"/>
                  <a:pt x="27" y="238"/>
                  <a:pt x="34" y="234"/>
                </a:cubicBezTo>
                <a:cubicBezTo>
                  <a:pt x="38" y="232"/>
                  <a:pt x="40" y="229"/>
                  <a:pt x="39" y="225"/>
                </a:cubicBezTo>
                <a:cubicBezTo>
                  <a:pt x="39" y="221"/>
                  <a:pt x="37" y="217"/>
                  <a:pt x="34" y="214"/>
                </a:cubicBezTo>
                <a:cubicBezTo>
                  <a:pt x="24" y="203"/>
                  <a:pt x="16" y="190"/>
                  <a:pt x="9" y="176"/>
                </a:cubicBezTo>
                <a:cubicBezTo>
                  <a:pt x="3" y="161"/>
                  <a:pt x="0" y="146"/>
                  <a:pt x="0" y="129"/>
                </a:cubicBezTo>
                <a:cubicBezTo>
                  <a:pt x="0" y="111"/>
                  <a:pt x="3" y="94"/>
                  <a:pt x="9" y="79"/>
                </a:cubicBezTo>
                <a:cubicBezTo>
                  <a:pt x="16" y="63"/>
                  <a:pt x="25" y="50"/>
                  <a:pt x="36" y="38"/>
                </a:cubicBezTo>
                <a:cubicBezTo>
                  <a:pt x="48" y="26"/>
                  <a:pt x="62" y="17"/>
                  <a:pt x="77" y="10"/>
                </a:cubicBezTo>
                <a:cubicBezTo>
                  <a:pt x="93" y="3"/>
                  <a:pt x="109" y="0"/>
                  <a:pt x="127" y="0"/>
                </a:cubicBezTo>
                <a:close/>
                <a:moveTo>
                  <a:pt x="184" y="128"/>
                </a:moveTo>
                <a:cubicBezTo>
                  <a:pt x="184" y="133"/>
                  <a:pt x="186" y="138"/>
                  <a:pt x="189" y="141"/>
                </a:cubicBezTo>
                <a:cubicBezTo>
                  <a:pt x="193" y="145"/>
                  <a:pt x="197" y="147"/>
                  <a:pt x="202" y="147"/>
                </a:cubicBezTo>
                <a:cubicBezTo>
                  <a:pt x="207" y="147"/>
                  <a:pt x="211" y="145"/>
                  <a:pt x="215" y="141"/>
                </a:cubicBezTo>
                <a:cubicBezTo>
                  <a:pt x="219" y="138"/>
                  <a:pt x="220" y="133"/>
                  <a:pt x="220" y="128"/>
                </a:cubicBezTo>
                <a:cubicBezTo>
                  <a:pt x="220" y="123"/>
                  <a:pt x="219" y="119"/>
                  <a:pt x="215" y="115"/>
                </a:cubicBezTo>
                <a:cubicBezTo>
                  <a:pt x="211" y="112"/>
                  <a:pt x="207" y="110"/>
                  <a:pt x="202" y="110"/>
                </a:cubicBezTo>
                <a:cubicBezTo>
                  <a:pt x="197" y="110"/>
                  <a:pt x="193" y="112"/>
                  <a:pt x="189" y="115"/>
                </a:cubicBezTo>
                <a:cubicBezTo>
                  <a:pt x="186" y="119"/>
                  <a:pt x="184" y="123"/>
                  <a:pt x="184" y="128"/>
                </a:cubicBezTo>
                <a:close/>
                <a:moveTo>
                  <a:pt x="111" y="128"/>
                </a:moveTo>
                <a:cubicBezTo>
                  <a:pt x="111" y="133"/>
                  <a:pt x="113" y="138"/>
                  <a:pt x="116" y="141"/>
                </a:cubicBezTo>
                <a:cubicBezTo>
                  <a:pt x="120" y="145"/>
                  <a:pt x="124" y="147"/>
                  <a:pt x="129" y="147"/>
                </a:cubicBezTo>
                <a:cubicBezTo>
                  <a:pt x="135" y="147"/>
                  <a:pt x="139" y="145"/>
                  <a:pt x="143" y="141"/>
                </a:cubicBezTo>
                <a:cubicBezTo>
                  <a:pt x="146" y="138"/>
                  <a:pt x="148" y="133"/>
                  <a:pt x="148" y="128"/>
                </a:cubicBezTo>
                <a:cubicBezTo>
                  <a:pt x="148" y="123"/>
                  <a:pt x="146" y="119"/>
                  <a:pt x="143" y="115"/>
                </a:cubicBezTo>
                <a:cubicBezTo>
                  <a:pt x="139" y="111"/>
                  <a:pt x="135" y="110"/>
                  <a:pt x="129" y="110"/>
                </a:cubicBezTo>
                <a:cubicBezTo>
                  <a:pt x="124" y="110"/>
                  <a:pt x="120" y="111"/>
                  <a:pt x="116" y="115"/>
                </a:cubicBezTo>
                <a:cubicBezTo>
                  <a:pt x="113" y="119"/>
                  <a:pt x="111" y="123"/>
                  <a:pt x="111" y="128"/>
                </a:cubicBezTo>
                <a:close/>
                <a:moveTo>
                  <a:pt x="38" y="128"/>
                </a:moveTo>
                <a:cubicBezTo>
                  <a:pt x="38" y="133"/>
                  <a:pt x="40" y="137"/>
                  <a:pt x="44" y="141"/>
                </a:cubicBezTo>
                <a:cubicBezTo>
                  <a:pt x="47" y="145"/>
                  <a:pt x="52" y="147"/>
                  <a:pt x="57" y="147"/>
                </a:cubicBezTo>
                <a:cubicBezTo>
                  <a:pt x="62" y="147"/>
                  <a:pt x="66" y="145"/>
                  <a:pt x="70" y="141"/>
                </a:cubicBezTo>
                <a:cubicBezTo>
                  <a:pt x="74" y="137"/>
                  <a:pt x="75" y="133"/>
                  <a:pt x="75" y="128"/>
                </a:cubicBezTo>
                <a:cubicBezTo>
                  <a:pt x="75" y="123"/>
                  <a:pt x="74" y="119"/>
                  <a:pt x="70" y="115"/>
                </a:cubicBezTo>
                <a:cubicBezTo>
                  <a:pt x="66" y="111"/>
                  <a:pt x="62" y="110"/>
                  <a:pt x="57" y="110"/>
                </a:cubicBezTo>
                <a:cubicBezTo>
                  <a:pt x="52" y="110"/>
                  <a:pt x="47" y="111"/>
                  <a:pt x="44" y="115"/>
                </a:cubicBezTo>
                <a:cubicBezTo>
                  <a:pt x="40" y="119"/>
                  <a:pt x="38" y="123"/>
                  <a:pt x="38" y="128"/>
                </a:cubicBezTo>
                <a:close/>
              </a:path>
            </a:pathLst>
          </a:custGeom>
          <a:solidFill>
            <a:srgbClr val="F5D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83"/>
          <p:cNvSpPr>
            <a:spLocks noEditPoints="1"/>
          </p:cNvSpPr>
          <p:nvPr userDrawn="1"/>
        </p:nvSpPr>
        <p:spPr bwMode="auto">
          <a:xfrm>
            <a:off x="3984626" y="2138363"/>
            <a:ext cx="409575" cy="407988"/>
          </a:xfrm>
          <a:custGeom>
            <a:avLst/>
            <a:gdLst>
              <a:gd name="T0" fmla="*/ 128 w 258"/>
              <a:gd name="T1" fmla="*/ 0 h 257"/>
              <a:gd name="T2" fmla="*/ 178 w 258"/>
              <a:gd name="T3" fmla="*/ 9 h 257"/>
              <a:gd name="T4" fmla="*/ 219 w 258"/>
              <a:gd name="T5" fmla="*/ 36 h 257"/>
              <a:gd name="T6" fmla="*/ 247 w 258"/>
              <a:gd name="T7" fmla="*/ 77 h 257"/>
              <a:gd name="T8" fmla="*/ 257 w 258"/>
              <a:gd name="T9" fmla="*/ 126 h 257"/>
              <a:gd name="T10" fmla="*/ 249 w 258"/>
              <a:gd name="T11" fmla="*/ 174 h 257"/>
              <a:gd name="T12" fmla="*/ 224 w 258"/>
              <a:gd name="T13" fmla="*/ 213 h 257"/>
              <a:gd name="T14" fmla="*/ 186 w 258"/>
              <a:gd name="T15" fmla="*/ 241 h 257"/>
              <a:gd name="T16" fmla="*/ 140 w 258"/>
              <a:gd name="T17" fmla="*/ 255 h 257"/>
              <a:gd name="T18" fmla="*/ 126 w 258"/>
              <a:gd name="T19" fmla="*/ 256 h 257"/>
              <a:gd name="T20" fmla="*/ 110 w 258"/>
              <a:gd name="T21" fmla="*/ 257 h 257"/>
              <a:gd name="T22" fmla="*/ 90 w 258"/>
              <a:gd name="T23" fmla="*/ 257 h 257"/>
              <a:gd name="T24" fmla="*/ 66 w 258"/>
              <a:gd name="T25" fmla="*/ 256 h 257"/>
              <a:gd name="T26" fmla="*/ 21 w 258"/>
              <a:gd name="T27" fmla="*/ 248 h 257"/>
              <a:gd name="T28" fmla="*/ 9 w 258"/>
              <a:gd name="T29" fmla="*/ 243 h 257"/>
              <a:gd name="T30" fmla="*/ 35 w 258"/>
              <a:gd name="T31" fmla="*/ 234 h 257"/>
              <a:gd name="T32" fmla="*/ 40 w 258"/>
              <a:gd name="T33" fmla="*/ 225 h 257"/>
              <a:gd name="T34" fmla="*/ 35 w 258"/>
              <a:gd name="T35" fmla="*/ 214 h 257"/>
              <a:gd name="T36" fmla="*/ 10 w 258"/>
              <a:gd name="T37" fmla="*/ 176 h 257"/>
              <a:gd name="T38" fmla="*/ 1 w 258"/>
              <a:gd name="T39" fmla="*/ 129 h 257"/>
              <a:gd name="T40" fmla="*/ 10 w 258"/>
              <a:gd name="T41" fmla="*/ 79 h 257"/>
              <a:gd name="T42" fmla="*/ 37 w 258"/>
              <a:gd name="T43" fmla="*/ 38 h 257"/>
              <a:gd name="T44" fmla="*/ 78 w 258"/>
              <a:gd name="T45" fmla="*/ 10 h 257"/>
              <a:gd name="T46" fmla="*/ 128 w 258"/>
              <a:gd name="T47" fmla="*/ 0 h 257"/>
              <a:gd name="T48" fmla="*/ 185 w 258"/>
              <a:gd name="T49" fmla="*/ 128 h 257"/>
              <a:gd name="T50" fmla="*/ 190 w 258"/>
              <a:gd name="T51" fmla="*/ 141 h 257"/>
              <a:gd name="T52" fmla="*/ 203 w 258"/>
              <a:gd name="T53" fmla="*/ 147 h 257"/>
              <a:gd name="T54" fmla="*/ 216 w 258"/>
              <a:gd name="T55" fmla="*/ 141 h 257"/>
              <a:gd name="T56" fmla="*/ 221 w 258"/>
              <a:gd name="T57" fmla="*/ 128 h 257"/>
              <a:gd name="T58" fmla="*/ 216 w 258"/>
              <a:gd name="T59" fmla="*/ 115 h 257"/>
              <a:gd name="T60" fmla="*/ 203 w 258"/>
              <a:gd name="T61" fmla="*/ 110 h 257"/>
              <a:gd name="T62" fmla="*/ 190 w 258"/>
              <a:gd name="T63" fmla="*/ 115 h 257"/>
              <a:gd name="T64" fmla="*/ 185 w 258"/>
              <a:gd name="T65" fmla="*/ 128 h 257"/>
              <a:gd name="T66" fmla="*/ 112 w 258"/>
              <a:gd name="T67" fmla="*/ 128 h 257"/>
              <a:gd name="T68" fmla="*/ 117 w 258"/>
              <a:gd name="T69" fmla="*/ 141 h 257"/>
              <a:gd name="T70" fmla="*/ 130 w 258"/>
              <a:gd name="T71" fmla="*/ 147 h 257"/>
              <a:gd name="T72" fmla="*/ 144 w 258"/>
              <a:gd name="T73" fmla="*/ 141 h 257"/>
              <a:gd name="T74" fmla="*/ 149 w 258"/>
              <a:gd name="T75" fmla="*/ 128 h 257"/>
              <a:gd name="T76" fmla="*/ 144 w 258"/>
              <a:gd name="T77" fmla="*/ 115 h 257"/>
              <a:gd name="T78" fmla="*/ 130 w 258"/>
              <a:gd name="T79" fmla="*/ 110 h 257"/>
              <a:gd name="T80" fmla="*/ 117 w 258"/>
              <a:gd name="T81" fmla="*/ 115 h 257"/>
              <a:gd name="T82" fmla="*/ 112 w 258"/>
              <a:gd name="T83" fmla="*/ 128 h 257"/>
              <a:gd name="T84" fmla="*/ 39 w 258"/>
              <a:gd name="T85" fmla="*/ 128 h 257"/>
              <a:gd name="T86" fmla="*/ 45 w 258"/>
              <a:gd name="T87" fmla="*/ 141 h 257"/>
              <a:gd name="T88" fmla="*/ 58 w 258"/>
              <a:gd name="T89" fmla="*/ 147 h 257"/>
              <a:gd name="T90" fmla="*/ 71 w 258"/>
              <a:gd name="T91" fmla="*/ 141 h 257"/>
              <a:gd name="T92" fmla="*/ 76 w 258"/>
              <a:gd name="T93" fmla="*/ 128 h 257"/>
              <a:gd name="T94" fmla="*/ 71 w 258"/>
              <a:gd name="T95" fmla="*/ 115 h 257"/>
              <a:gd name="T96" fmla="*/ 58 w 258"/>
              <a:gd name="T97" fmla="*/ 110 h 257"/>
              <a:gd name="T98" fmla="*/ 45 w 258"/>
              <a:gd name="T99" fmla="*/ 115 h 257"/>
              <a:gd name="T100" fmla="*/ 39 w 258"/>
              <a:gd name="T101" fmla="*/ 1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" h="257">
                <a:moveTo>
                  <a:pt x="128" y="0"/>
                </a:moveTo>
                <a:cubicBezTo>
                  <a:pt x="146" y="0"/>
                  <a:pt x="162" y="3"/>
                  <a:pt x="178" y="9"/>
                </a:cubicBezTo>
                <a:cubicBezTo>
                  <a:pt x="193" y="16"/>
                  <a:pt x="207" y="25"/>
                  <a:pt x="219" y="36"/>
                </a:cubicBezTo>
                <a:cubicBezTo>
                  <a:pt x="231" y="48"/>
                  <a:pt x="240" y="61"/>
                  <a:pt x="247" y="77"/>
                </a:cubicBezTo>
                <a:cubicBezTo>
                  <a:pt x="254" y="92"/>
                  <a:pt x="257" y="109"/>
                  <a:pt x="257" y="126"/>
                </a:cubicBezTo>
                <a:cubicBezTo>
                  <a:pt x="258" y="143"/>
                  <a:pt x="255" y="159"/>
                  <a:pt x="249" y="174"/>
                </a:cubicBezTo>
                <a:cubicBezTo>
                  <a:pt x="243" y="189"/>
                  <a:pt x="234" y="202"/>
                  <a:pt x="224" y="213"/>
                </a:cubicBezTo>
                <a:cubicBezTo>
                  <a:pt x="213" y="224"/>
                  <a:pt x="201" y="234"/>
                  <a:pt x="186" y="241"/>
                </a:cubicBezTo>
                <a:cubicBezTo>
                  <a:pt x="172" y="249"/>
                  <a:pt x="157" y="253"/>
                  <a:pt x="140" y="255"/>
                </a:cubicBezTo>
                <a:cubicBezTo>
                  <a:pt x="136" y="256"/>
                  <a:pt x="131" y="256"/>
                  <a:pt x="126" y="256"/>
                </a:cubicBezTo>
                <a:cubicBezTo>
                  <a:pt x="122" y="257"/>
                  <a:pt x="116" y="257"/>
                  <a:pt x="110" y="257"/>
                </a:cubicBezTo>
                <a:cubicBezTo>
                  <a:pt x="104" y="257"/>
                  <a:pt x="98" y="257"/>
                  <a:pt x="90" y="257"/>
                </a:cubicBezTo>
                <a:cubicBezTo>
                  <a:pt x="83" y="257"/>
                  <a:pt x="75" y="256"/>
                  <a:pt x="66" y="256"/>
                </a:cubicBezTo>
                <a:cubicBezTo>
                  <a:pt x="46" y="254"/>
                  <a:pt x="30" y="251"/>
                  <a:pt x="21" y="248"/>
                </a:cubicBezTo>
                <a:cubicBezTo>
                  <a:pt x="11" y="245"/>
                  <a:pt x="7" y="243"/>
                  <a:pt x="9" y="243"/>
                </a:cubicBezTo>
                <a:cubicBezTo>
                  <a:pt x="19" y="241"/>
                  <a:pt x="28" y="238"/>
                  <a:pt x="35" y="234"/>
                </a:cubicBezTo>
                <a:cubicBezTo>
                  <a:pt x="39" y="232"/>
                  <a:pt x="41" y="229"/>
                  <a:pt x="40" y="225"/>
                </a:cubicBezTo>
                <a:cubicBezTo>
                  <a:pt x="40" y="221"/>
                  <a:pt x="38" y="217"/>
                  <a:pt x="35" y="214"/>
                </a:cubicBezTo>
                <a:cubicBezTo>
                  <a:pt x="25" y="203"/>
                  <a:pt x="17" y="190"/>
                  <a:pt x="10" y="176"/>
                </a:cubicBezTo>
                <a:cubicBezTo>
                  <a:pt x="4" y="161"/>
                  <a:pt x="1" y="146"/>
                  <a:pt x="1" y="129"/>
                </a:cubicBezTo>
                <a:cubicBezTo>
                  <a:pt x="0" y="111"/>
                  <a:pt x="4" y="94"/>
                  <a:pt x="10" y="79"/>
                </a:cubicBezTo>
                <a:cubicBezTo>
                  <a:pt x="17" y="63"/>
                  <a:pt x="26" y="50"/>
                  <a:pt x="37" y="38"/>
                </a:cubicBezTo>
                <a:cubicBezTo>
                  <a:pt x="49" y="26"/>
                  <a:pt x="62" y="17"/>
                  <a:pt x="78" y="10"/>
                </a:cubicBezTo>
                <a:cubicBezTo>
                  <a:pt x="94" y="3"/>
                  <a:pt x="110" y="0"/>
                  <a:pt x="128" y="0"/>
                </a:cubicBezTo>
                <a:close/>
                <a:moveTo>
                  <a:pt x="185" y="128"/>
                </a:moveTo>
                <a:cubicBezTo>
                  <a:pt x="185" y="133"/>
                  <a:pt x="187" y="138"/>
                  <a:pt x="190" y="141"/>
                </a:cubicBezTo>
                <a:cubicBezTo>
                  <a:pt x="194" y="145"/>
                  <a:pt x="198" y="147"/>
                  <a:pt x="203" y="147"/>
                </a:cubicBezTo>
                <a:cubicBezTo>
                  <a:pt x="208" y="147"/>
                  <a:pt x="212" y="145"/>
                  <a:pt x="216" y="141"/>
                </a:cubicBezTo>
                <a:cubicBezTo>
                  <a:pt x="220" y="138"/>
                  <a:pt x="221" y="133"/>
                  <a:pt x="221" y="128"/>
                </a:cubicBezTo>
                <a:cubicBezTo>
                  <a:pt x="221" y="123"/>
                  <a:pt x="220" y="119"/>
                  <a:pt x="216" y="115"/>
                </a:cubicBezTo>
                <a:cubicBezTo>
                  <a:pt x="212" y="112"/>
                  <a:pt x="208" y="110"/>
                  <a:pt x="203" y="110"/>
                </a:cubicBezTo>
                <a:cubicBezTo>
                  <a:pt x="198" y="110"/>
                  <a:pt x="194" y="112"/>
                  <a:pt x="190" y="115"/>
                </a:cubicBezTo>
                <a:cubicBezTo>
                  <a:pt x="187" y="119"/>
                  <a:pt x="185" y="123"/>
                  <a:pt x="185" y="128"/>
                </a:cubicBezTo>
                <a:close/>
                <a:moveTo>
                  <a:pt x="112" y="128"/>
                </a:moveTo>
                <a:cubicBezTo>
                  <a:pt x="112" y="133"/>
                  <a:pt x="113" y="138"/>
                  <a:pt x="117" y="141"/>
                </a:cubicBezTo>
                <a:cubicBezTo>
                  <a:pt x="121" y="145"/>
                  <a:pt x="125" y="147"/>
                  <a:pt x="130" y="147"/>
                </a:cubicBezTo>
                <a:cubicBezTo>
                  <a:pt x="136" y="147"/>
                  <a:pt x="140" y="145"/>
                  <a:pt x="144" y="141"/>
                </a:cubicBezTo>
                <a:cubicBezTo>
                  <a:pt x="147" y="138"/>
                  <a:pt x="149" y="133"/>
                  <a:pt x="149" y="128"/>
                </a:cubicBezTo>
                <a:cubicBezTo>
                  <a:pt x="149" y="123"/>
                  <a:pt x="147" y="119"/>
                  <a:pt x="144" y="115"/>
                </a:cubicBezTo>
                <a:cubicBezTo>
                  <a:pt x="140" y="111"/>
                  <a:pt x="136" y="110"/>
                  <a:pt x="130" y="110"/>
                </a:cubicBezTo>
                <a:cubicBezTo>
                  <a:pt x="125" y="110"/>
                  <a:pt x="121" y="111"/>
                  <a:pt x="117" y="115"/>
                </a:cubicBezTo>
                <a:cubicBezTo>
                  <a:pt x="113" y="119"/>
                  <a:pt x="112" y="123"/>
                  <a:pt x="112" y="128"/>
                </a:cubicBezTo>
                <a:close/>
                <a:moveTo>
                  <a:pt x="39" y="128"/>
                </a:moveTo>
                <a:cubicBezTo>
                  <a:pt x="39" y="133"/>
                  <a:pt x="41" y="137"/>
                  <a:pt x="45" y="141"/>
                </a:cubicBezTo>
                <a:cubicBezTo>
                  <a:pt x="48" y="145"/>
                  <a:pt x="53" y="147"/>
                  <a:pt x="58" y="147"/>
                </a:cubicBezTo>
                <a:cubicBezTo>
                  <a:pt x="63" y="147"/>
                  <a:pt x="67" y="145"/>
                  <a:pt x="71" y="141"/>
                </a:cubicBezTo>
                <a:cubicBezTo>
                  <a:pt x="74" y="137"/>
                  <a:pt x="76" y="133"/>
                  <a:pt x="76" y="128"/>
                </a:cubicBezTo>
                <a:cubicBezTo>
                  <a:pt x="76" y="123"/>
                  <a:pt x="74" y="119"/>
                  <a:pt x="71" y="115"/>
                </a:cubicBezTo>
                <a:cubicBezTo>
                  <a:pt x="67" y="111"/>
                  <a:pt x="63" y="110"/>
                  <a:pt x="58" y="110"/>
                </a:cubicBezTo>
                <a:cubicBezTo>
                  <a:pt x="53" y="110"/>
                  <a:pt x="48" y="111"/>
                  <a:pt x="45" y="115"/>
                </a:cubicBezTo>
                <a:cubicBezTo>
                  <a:pt x="41" y="119"/>
                  <a:pt x="39" y="123"/>
                  <a:pt x="39" y="128"/>
                </a:cubicBezTo>
                <a:close/>
              </a:path>
            </a:pathLst>
          </a:custGeom>
          <a:solidFill>
            <a:srgbClr val="57C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Oval 84"/>
          <p:cNvSpPr>
            <a:spLocks noChangeArrowheads="1"/>
          </p:cNvSpPr>
          <p:nvPr userDrawn="1"/>
        </p:nvSpPr>
        <p:spPr bwMode="auto">
          <a:xfrm>
            <a:off x="4037013" y="2308225"/>
            <a:ext cx="71438" cy="714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Oval 85"/>
          <p:cNvSpPr>
            <a:spLocks noChangeArrowheads="1"/>
          </p:cNvSpPr>
          <p:nvPr userDrawn="1"/>
        </p:nvSpPr>
        <p:spPr bwMode="auto">
          <a:xfrm>
            <a:off x="4154488" y="2308225"/>
            <a:ext cx="71438" cy="714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Oval 86"/>
          <p:cNvSpPr>
            <a:spLocks noChangeArrowheads="1"/>
          </p:cNvSpPr>
          <p:nvPr userDrawn="1"/>
        </p:nvSpPr>
        <p:spPr bwMode="auto">
          <a:xfrm>
            <a:off x="4271963" y="2308225"/>
            <a:ext cx="71438" cy="714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87"/>
          <p:cNvSpPr>
            <a:spLocks/>
          </p:cNvSpPr>
          <p:nvPr userDrawn="1"/>
        </p:nvSpPr>
        <p:spPr bwMode="auto">
          <a:xfrm>
            <a:off x="5078413" y="2790825"/>
            <a:ext cx="514350" cy="409575"/>
          </a:xfrm>
          <a:custGeom>
            <a:avLst/>
            <a:gdLst>
              <a:gd name="T0" fmla="*/ 302 w 324"/>
              <a:gd name="T1" fmla="*/ 0 h 258"/>
              <a:gd name="T2" fmla="*/ 176 w 324"/>
              <a:gd name="T3" fmla="*/ 0 h 258"/>
              <a:gd name="T4" fmla="*/ 157 w 324"/>
              <a:gd name="T5" fmla="*/ 0 h 258"/>
              <a:gd name="T6" fmla="*/ 22 w 324"/>
              <a:gd name="T7" fmla="*/ 0 h 258"/>
              <a:gd name="T8" fmla="*/ 0 w 324"/>
              <a:gd name="T9" fmla="*/ 37 h 258"/>
              <a:gd name="T10" fmla="*/ 0 w 324"/>
              <a:gd name="T11" fmla="*/ 114 h 258"/>
              <a:gd name="T12" fmla="*/ 0 w 324"/>
              <a:gd name="T13" fmla="*/ 144 h 258"/>
              <a:gd name="T14" fmla="*/ 0 w 324"/>
              <a:gd name="T15" fmla="*/ 221 h 258"/>
              <a:gd name="T16" fmla="*/ 22 w 324"/>
              <a:gd name="T17" fmla="*/ 258 h 258"/>
              <a:gd name="T18" fmla="*/ 177 w 324"/>
              <a:gd name="T19" fmla="*/ 258 h 258"/>
              <a:gd name="T20" fmla="*/ 195 w 324"/>
              <a:gd name="T21" fmla="*/ 258 h 258"/>
              <a:gd name="T22" fmla="*/ 302 w 324"/>
              <a:gd name="T23" fmla="*/ 258 h 258"/>
              <a:gd name="T24" fmla="*/ 324 w 324"/>
              <a:gd name="T25" fmla="*/ 221 h 258"/>
              <a:gd name="T26" fmla="*/ 324 w 324"/>
              <a:gd name="T27" fmla="*/ 144 h 258"/>
              <a:gd name="T28" fmla="*/ 324 w 324"/>
              <a:gd name="T29" fmla="*/ 114 h 258"/>
              <a:gd name="T30" fmla="*/ 324 w 324"/>
              <a:gd name="T31" fmla="*/ 37 h 258"/>
              <a:gd name="T32" fmla="*/ 302 w 324"/>
              <a:gd name="T33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" h="258">
                <a:moveTo>
                  <a:pt x="302" y="0"/>
                </a:moveTo>
                <a:cubicBezTo>
                  <a:pt x="284" y="0"/>
                  <a:pt x="211" y="0"/>
                  <a:pt x="176" y="0"/>
                </a:cubicBezTo>
                <a:cubicBezTo>
                  <a:pt x="167" y="0"/>
                  <a:pt x="160" y="0"/>
                  <a:pt x="157" y="0"/>
                </a:cubicBezTo>
                <a:cubicBezTo>
                  <a:pt x="122" y="0"/>
                  <a:pt x="40" y="0"/>
                  <a:pt x="22" y="0"/>
                </a:cubicBezTo>
                <a:cubicBezTo>
                  <a:pt x="0" y="0"/>
                  <a:pt x="0" y="14"/>
                  <a:pt x="0" y="37"/>
                </a:cubicBezTo>
                <a:cubicBezTo>
                  <a:pt x="0" y="52"/>
                  <a:pt x="0" y="87"/>
                  <a:pt x="0" y="114"/>
                </a:cubicBezTo>
                <a:cubicBezTo>
                  <a:pt x="0" y="128"/>
                  <a:pt x="0" y="139"/>
                  <a:pt x="0" y="144"/>
                </a:cubicBezTo>
                <a:cubicBezTo>
                  <a:pt x="0" y="171"/>
                  <a:pt x="0" y="206"/>
                  <a:pt x="0" y="221"/>
                </a:cubicBezTo>
                <a:cubicBezTo>
                  <a:pt x="0" y="244"/>
                  <a:pt x="0" y="258"/>
                  <a:pt x="22" y="258"/>
                </a:cubicBezTo>
                <a:cubicBezTo>
                  <a:pt x="40" y="258"/>
                  <a:pt x="141" y="258"/>
                  <a:pt x="177" y="258"/>
                </a:cubicBezTo>
                <a:cubicBezTo>
                  <a:pt x="186" y="258"/>
                  <a:pt x="193" y="258"/>
                  <a:pt x="195" y="258"/>
                </a:cubicBezTo>
                <a:cubicBezTo>
                  <a:pt x="231" y="258"/>
                  <a:pt x="284" y="258"/>
                  <a:pt x="302" y="258"/>
                </a:cubicBezTo>
                <a:cubicBezTo>
                  <a:pt x="324" y="258"/>
                  <a:pt x="324" y="244"/>
                  <a:pt x="324" y="221"/>
                </a:cubicBezTo>
                <a:cubicBezTo>
                  <a:pt x="324" y="206"/>
                  <a:pt x="324" y="171"/>
                  <a:pt x="324" y="144"/>
                </a:cubicBezTo>
                <a:cubicBezTo>
                  <a:pt x="324" y="139"/>
                  <a:pt x="324" y="128"/>
                  <a:pt x="324" y="114"/>
                </a:cubicBezTo>
                <a:cubicBezTo>
                  <a:pt x="324" y="87"/>
                  <a:pt x="324" y="52"/>
                  <a:pt x="324" y="37"/>
                </a:cubicBezTo>
                <a:cubicBezTo>
                  <a:pt x="324" y="14"/>
                  <a:pt x="324" y="0"/>
                  <a:pt x="302" y="0"/>
                </a:cubicBezTo>
                <a:close/>
              </a:path>
            </a:pathLst>
          </a:custGeom>
          <a:solidFill>
            <a:srgbClr val="F0BC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88"/>
          <p:cNvSpPr>
            <a:spLocks/>
          </p:cNvSpPr>
          <p:nvPr userDrawn="1"/>
        </p:nvSpPr>
        <p:spPr bwMode="auto">
          <a:xfrm>
            <a:off x="5094288" y="2886075"/>
            <a:ext cx="482600" cy="298450"/>
          </a:xfrm>
          <a:custGeom>
            <a:avLst/>
            <a:gdLst>
              <a:gd name="T0" fmla="*/ 289 w 304"/>
              <a:gd name="T1" fmla="*/ 0 h 188"/>
              <a:gd name="T2" fmla="*/ 137 w 304"/>
              <a:gd name="T3" fmla="*/ 0 h 188"/>
              <a:gd name="T4" fmla="*/ 125 w 304"/>
              <a:gd name="T5" fmla="*/ 0 h 188"/>
              <a:gd name="T6" fmla="*/ 15 w 304"/>
              <a:gd name="T7" fmla="*/ 0 h 188"/>
              <a:gd name="T8" fmla="*/ 0 w 304"/>
              <a:gd name="T9" fmla="*/ 24 h 188"/>
              <a:gd name="T10" fmla="*/ 0 w 304"/>
              <a:gd name="T11" fmla="*/ 36 h 188"/>
              <a:gd name="T12" fmla="*/ 0 w 304"/>
              <a:gd name="T13" fmla="*/ 56 h 188"/>
              <a:gd name="T14" fmla="*/ 0 w 304"/>
              <a:gd name="T15" fmla="*/ 164 h 188"/>
              <a:gd name="T16" fmla="*/ 15 w 304"/>
              <a:gd name="T17" fmla="*/ 188 h 188"/>
              <a:gd name="T18" fmla="*/ 125 w 304"/>
              <a:gd name="T19" fmla="*/ 188 h 188"/>
              <a:gd name="T20" fmla="*/ 137 w 304"/>
              <a:gd name="T21" fmla="*/ 188 h 188"/>
              <a:gd name="T22" fmla="*/ 289 w 304"/>
              <a:gd name="T23" fmla="*/ 188 h 188"/>
              <a:gd name="T24" fmla="*/ 304 w 304"/>
              <a:gd name="T25" fmla="*/ 164 h 188"/>
              <a:gd name="T26" fmla="*/ 304 w 304"/>
              <a:gd name="T27" fmla="*/ 56 h 188"/>
              <a:gd name="T28" fmla="*/ 304 w 304"/>
              <a:gd name="T29" fmla="*/ 36 h 188"/>
              <a:gd name="T30" fmla="*/ 304 w 304"/>
              <a:gd name="T31" fmla="*/ 24 h 188"/>
              <a:gd name="T32" fmla="*/ 289 w 304"/>
              <a:gd name="T3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4" h="188">
                <a:moveTo>
                  <a:pt x="289" y="0"/>
                </a:moveTo>
                <a:cubicBezTo>
                  <a:pt x="278" y="0"/>
                  <a:pt x="160" y="0"/>
                  <a:pt x="137" y="0"/>
                </a:cubicBezTo>
                <a:cubicBezTo>
                  <a:pt x="131" y="0"/>
                  <a:pt x="127" y="0"/>
                  <a:pt x="125" y="0"/>
                </a:cubicBezTo>
                <a:cubicBezTo>
                  <a:pt x="102" y="0"/>
                  <a:pt x="26" y="0"/>
                  <a:pt x="15" y="0"/>
                </a:cubicBezTo>
                <a:cubicBezTo>
                  <a:pt x="0" y="0"/>
                  <a:pt x="0" y="9"/>
                  <a:pt x="0" y="24"/>
                </a:cubicBezTo>
                <a:cubicBezTo>
                  <a:pt x="0" y="34"/>
                  <a:pt x="0" y="19"/>
                  <a:pt x="0" y="36"/>
                </a:cubicBezTo>
                <a:cubicBezTo>
                  <a:pt x="0" y="45"/>
                  <a:pt x="0" y="53"/>
                  <a:pt x="0" y="56"/>
                </a:cubicBezTo>
                <a:cubicBezTo>
                  <a:pt x="0" y="73"/>
                  <a:pt x="0" y="154"/>
                  <a:pt x="0" y="164"/>
                </a:cubicBezTo>
                <a:cubicBezTo>
                  <a:pt x="0" y="178"/>
                  <a:pt x="0" y="188"/>
                  <a:pt x="15" y="188"/>
                </a:cubicBezTo>
                <a:cubicBezTo>
                  <a:pt x="26" y="188"/>
                  <a:pt x="102" y="188"/>
                  <a:pt x="125" y="188"/>
                </a:cubicBezTo>
                <a:cubicBezTo>
                  <a:pt x="131" y="188"/>
                  <a:pt x="135" y="188"/>
                  <a:pt x="137" y="188"/>
                </a:cubicBezTo>
                <a:cubicBezTo>
                  <a:pt x="160" y="188"/>
                  <a:pt x="278" y="188"/>
                  <a:pt x="289" y="188"/>
                </a:cubicBezTo>
                <a:cubicBezTo>
                  <a:pt x="304" y="188"/>
                  <a:pt x="304" y="178"/>
                  <a:pt x="304" y="164"/>
                </a:cubicBezTo>
                <a:cubicBezTo>
                  <a:pt x="304" y="154"/>
                  <a:pt x="304" y="73"/>
                  <a:pt x="304" y="56"/>
                </a:cubicBezTo>
                <a:cubicBezTo>
                  <a:pt x="304" y="53"/>
                  <a:pt x="304" y="45"/>
                  <a:pt x="304" y="36"/>
                </a:cubicBezTo>
                <a:cubicBezTo>
                  <a:pt x="304" y="19"/>
                  <a:pt x="304" y="34"/>
                  <a:pt x="304" y="24"/>
                </a:cubicBezTo>
                <a:cubicBezTo>
                  <a:pt x="304" y="9"/>
                  <a:pt x="304" y="0"/>
                  <a:pt x="28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89"/>
          <p:cNvSpPr>
            <a:spLocks noEditPoints="1"/>
          </p:cNvSpPr>
          <p:nvPr userDrawn="1"/>
        </p:nvSpPr>
        <p:spPr bwMode="auto">
          <a:xfrm>
            <a:off x="5457826" y="2819400"/>
            <a:ext cx="46038" cy="44450"/>
          </a:xfrm>
          <a:custGeom>
            <a:avLst/>
            <a:gdLst>
              <a:gd name="T0" fmla="*/ 26 w 29"/>
              <a:gd name="T1" fmla="*/ 28 h 28"/>
              <a:gd name="T2" fmla="*/ 3 w 29"/>
              <a:gd name="T3" fmla="*/ 28 h 28"/>
              <a:gd name="T4" fmla="*/ 0 w 29"/>
              <a:gd name="T5" fmla="*/ 25 h 28"/>
              <a:gd name="T6" fmla="*/ 0 w 29"/>
              <a:gd name="T7" fmla="*/ 3 h 28"/>
              <a:gd name="T8" fmla="*/ 3 w 29"/>
              <a:gd name="T9" fmla="*/ 0 h 28"/>
              <a:gd name="T10" fmla="*/ 26 w 29"/>
              <a:gd name="T11" fmla="*/ 0 h 28"/>
              <a:gd name="T12" fmla="*/ 29 w 29"/>
              <a:gd name="T13" fmla="*/ 3 h 28"/>
              <a:gd name="T14" fmla="*/ 29 w 29"/>
              <a:gd name="T15" fmla="*/ 25 h 28"/>
              <a:gd name="T16" fmla="*/ 26 w 29"/>
              <a:gd name="T17" fmla="*/ 28 h 28"/>
              <a:gd name="T18" fmla="*/ 6 w 29"/>
              <a:gd name="T19" fmla="*/ 22 h 28"/>
              <a:gd name="T20" fmla="*/ 23 w 29"/>
              <a:gd name="T21" fmla="*/ 22 h 28"/>
              <a:gd name="T22" fmla="*/ 23 w 29"/>
              <a:gd name="T23" fmla="*/ 6 h 28"/>
              <a:gd name="T24" fmla="*/ 6 w 29"/>
              <a:gd name="T25" fmla="*/ 6 h 28"/>
              <a:gd name="T26" fmla="*/ 6 w 29"/>
              <a:gd name="T27" fmla="*/ 2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" h="28">
                <a:moveTo>
                  <a:pt x="26" y="28"/>
                </a:move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0" y="26"/>
                  <a:pt x="0" y="2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9" y="1"/>
                  <a:pt x="29" y="3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6"/>
                  <a:pt x="27" y="28"/>
                  <a:pt x="26" y="28"/>
                </a:cubicBezTo>
                <a:close/>
                <a:moveTo>
                  <a:pt x="6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3" y="6"/>
                  <a:pt x="23" y="6"/>
                  <a:pt x="23" y="6"/>
                </a:cubicBezTo>
                <a:cubicBezTo>
                  <a:pt x="6" y="6"/>
                  <a:pt x="6" y="6"/>
                  <a:pt x="6" y="6"/>
                </a:cubicBezTo>
                <a:lnTo>
                  <a:pt x="6" y="22"/>
                </a:lnTo>
                <a:close/>
              </a:path>
            </a:pathLst>
          </a:custGeom>
          <a:solidFill>
            <a:srgbClr val="CC92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90"/>
          <p:cNvSpPr>
            <a:spLocks/>
          </p:cNvSpPr>
          <p:nvPr userDrawn="1"/>
        </p:nvSpPr>
        <p:spPr bwMode="auto">
          <a:xfrm>
            <a:off x="5526088" y="2817813"/>
            <a:ext cx="46038" cy="46038"/>
          </a:xfrm>
          <a:custGeom>
            <a:avLst/>
            <a:gdLst>
              <a:gd name="T0" fmla="*/ 25 w 29"/>
              <a:gd name="T1" fmla="*/ 29 h 29"/>
              <a:gd name="T2" fmla="*/ 23 w 29"/>
              <a:gd name="T3" fmla="*/ 28 h 29"/>
              <a:gd name="T4" fmla="*/ 1 w 29"/>
              <a:gd name="T5" fmla="*/ 6 h 29"/>
              <a:gd name="T6" fmla="*/ 1 w 29"/>
              <a:gd name="T7" fmla="*/ 1 h 29"/>
              <a:gd name="T8" fmla="*/ 5 w 29"/>
              <a:gd name="T9" fmla="*/ 1 h 29"/>
              <a:gd name="T10" fmla="*/ 28 w 29"/>
              <a:gd name="T11" fmla="*/ 24 h 29"/>
              <a:gd name="T12" fmla="*/ 28 w 29"/>
              <a:gd name="T13" fmla="*/ 28 h 29"/>
              <a:gd name="T14" fmla="*/ 25 w 29"/>
              <a:gd name="T15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29">
                <a:moveTo>
                  <a:pt x="25" y="29"/>
                </a:moveTo>
                <a:cubicBezTo>
                  <a:pt x="25" y="29"/>
                  <a:pt x="24" y="28"/>
                  <a:pt x="23" y="28"/>
                </a:cubicBezTo>
                <a:cubicBezTo>
                  <a:pt x="1" y="6"/>
                  <a:pt x="1" y="6"/>
                  <a:pt x="1" y="6"/>
                </a:cubicBezTo>
                <a:cubicBezTo>
                  <a:pt x="0" y="4"/>
                  <a:pt x="0" y="3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5"/>
                  <a:pt x="29" y="27"/>
                  <a:pt x="28" y="28"/>
                </a:cubicBezTo>
                <a:cubicBezTo>
                  <a:pt x="27" y="28"/>
                  <a:pt x="26" y="29"/>
                  <a:pt x="25" y="29"/>
                </a:cubicBezTo>
                <a:close/>
              </a:path>
            </a:pathLst>
          </a:custGeom>
          <a:solidFill>
            <a:srgbClr val="CC92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8" name="Freeform 91"/>
          <p:cNvSpPr>
            <a:spLocks/>
          </p:cNvSpPr>
          <p:nvPr userDrawn="1"/>
        </p:nvSpPr>
        <p:spPr bwMode="auto">
          <a:xfrm>
            <a:off x="5526088" y="2817813"/>
            <a:ext cx="46038" cy="46038"/>
          </a:xfrm>
          <a:custGeom>
            <a:avLst/>
            <a:gdLst>
              <a:gd name="T0" fmla="*/ 3 w 29"/>
              <a:gd name="T1" fmla="*/ 29 h 29"/>
              <a:gd name="T2" fmla="*/ 1 w 29"/>
              <a:gd name="T3" fmla="*/ 28 h 29"/>
              <a:gd name="T4" fmla="*/ 1 w 29"/>
              <a:gd name="T5" fmla="*/ 24 h 29"/>
              <a:gd name="T6" fmla="*/ 23 w 29"/>
              <a:gd name="T7" fmla="*/ 1 h 29"/>
              <a:gd name="T8" fmla="*/ 28 w 29"/>
              <a:gd name="T9" fmla="*/ 1 h 29"/>
              <a:gd name="T10" fmla="*/ 28 w 29"/>
              <a:gd name="T11" fmla="*/ 6 h 29"/>
              <a:gd name="T12" fmla="*/ 5 w 29"/>
              <a:gd name="T13" fmla="*/ 28 h 29"/>
              <a:gd name="T14" fmla="*/ 3 w 29"/>
              <a:gd name="T15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29">
                <a:moveTo>
                  <a:pt x="3" y="29"/>
                </a:moveTo>
                <a:cubicBezTo>
                  <a:pt x="2" y="29"/>
                  <a:pt x="2" y="28"/>
                  <a:pt x="1" y="28"/>
                </a:cubicBezTo>
                <a:cubicBezTo>
                  <a:pt x="0" y="27"/>
                  <a:pt x="0" y="25"/>
                  <a:pt x="1" y="24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0"/>
                  <a:pt x="26" y="0"/>
                  <a:pt x="28" y="1"/>
                </a:cubicBezTo>
                <a:cubicBezTo>
                  <a:pt x="29" y="3"/>
                  <a:pt x="29" y="4"/>
                  <a:pt x="28" y="6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4" y="29"/>
                  <a:pt x="3" y="29"/>
                </a:cubicBezTo>
                <a:close/>
              </a:path>
            </a:pathLst>
          </a:custGeom>
          <a:solidFill>
            <a:srgbClr val="CC92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9" name="Freeform 92"/>
          <p:cNvSpPr>
            <a:spLocks/>
          </p:cNvSpPr>
          <p:nvPr userDrawn="1"/>
        </p:nvSpPr>
        <p:spPr bwMode="auto">
          <a:xfrm>
            <a:off x="5389563" y="2854325"/>
            <a:ext cx="42863" cy="9525"/>
          </a:xfrm>
          <a:custGeom>
            <a:avLst/>
            <a:gdLst>
              <a:gd name="T0" fmla="*/ 24 w 27"/>
              <a:gd name="T1" fmla="*/ 6 h 6"/>
              <a:gd name="T2" fmla="*/ 3 w 27"/>
              <a:gd name="T3" fmla="*/ 6 h 6"/>
              <a:gd name="T4" fmla="*/ 0 w 27"/>
              <a:gd name="T5" fmla="*/ 3 h 6"/>
              <a:gd name="T6" fmla="*/ 3 w 27"/>
              <a:gd name="T7" fmla="*/ 0 h 6"/>
              <a:gd name="T8" fmla="*/ 24 w 27"/>
              <a:gd name="T9" fmla="*/ 0 h 6"/>
              <a:gd name="T10" fmla="*/ 27 w 27"/>
              <a:gd name="T11" fmla="*/ 3 h 6"/>
              <a:gd name="T12" fmla="*/ 24 w 2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6">
                <a:moveTo>
                  <a:pt x="24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0"/>
                  <a:pt x="27" y="1"/>
                  <a:pt x="27" y="3"/>
                </a:cubicBezTo>
                <a:cubicBezTo>
                  <a:pt x="27" y="4"/>
                  <a:pt x="26" y="6"/>
                  <a:pt x="24" y="6"/>
                </a:cubicBezTo>
                <a:close/>
              </a:path>
            </a:pathLst>
          </a:custGeom>
          <a:solidFill>
            <a:srgbClr val="CC92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0" name="Freeform 93"/>
          <p:cNvSpPr>
            <a:spLocks/>
          </p:cNvSpPr>
          <p:nvPr userDrawn="1"/>
        </p:nvSpPr>
        <p:spPr bwMode="auto">
          <a:xfrm>
            <a:off x="5173663" y="2955925"/>
            <a:ext cx="131763" cy="228600"/>
          </a:xfrm>
          <a:custGeom>
            <a:avLst/>
            <a:gdLst>
              <a:gd name="T0" fmla="*/ 82 w 83"/>
              <a:gd name="T1" fmla="*/ 106 h 144"/>
              <a:gd name="T2" fmla="*/ 54 w 83"/>
              <a:gd name="T3" fmla="*/ 69 h 144"/>
              <a:gd name="T4" fmla="*/ 79 w 83"/>
              <a:gd name="T5" fmla="*/ 35 h 144"/>
              <a:gd name="T6" fmla="*/ 44 w 83"/>
              <a:gd name="T7" fmla="*/ 0 h 144"/>
              <a:gd name="T8" fmla="*/ 9 w 83"/>
              <a:gd name="T9" fmla="*/ 35 h 144"/>
              <a:gd name="T10" fmla="*/ 33 w 83"/>
              <a:gd name="T11" fmla="*/ 68 h 144"/>
              <a:gd name="T12" fmla="*/ 1 w 83"/>
              <a:gd name="T13" fmla="*/ 108 h 144"/>
              <a:gd name="T14" fmla="*/ 0 w 83"/>
              <a:gd name="T15" fmla="*/ 125 h 144"/>
              <a:gd name="T16" fmla="*/ 0 w 83"/>
              <a:gd name="T17" fmla="*/ 127 h 144"/>
              <a:gd name="T18" fmla="*/ 1 w 83"/>
              <a:gd name="T19" fmla="*/ 144 h 144"/>
              <a:gd name="T20" fmla="*/ 82 w 83"/>
              <a:gd name="T21" fmla="*/ 144 h 144"/>
              <a:gd name="T22" fmla="*/ 83 w 83"/>
              <a:gd name="T23" fmla="*/ 127 h 144"/>
              <a:gd name="T24" fmla="*/ 83 w 83"/>
              <a:gd name="T25" fmla="*/ 127 h 144"/>
              <a:gd name="T26" fmla="*/ 82 w 83"/>
              <a:gd name="T27" fmla="*/ 10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44">
                <a:moveTo>
                  <a:pt x="82" y="106"/>
                </a:moveTo>
                <a:cubicBezTo>
                  <a:pt x="79" y="81"/>
                  <a:pt x="65" y="72"/>
                  <a:pt x="54" y="69"/>
                </a:cubicBezTo>
                <a:cubicBezTo>
                  <a:pt x="68" y="64"/>
                  <a:pt x="79" y="51"/>
                  <a:pt x="79" y="35"/>
                </a:cubicBezTo>
                <a:cubicBezTo>
                  <a:pt x="79" y="16"/>
                  <a:pt x="64" y="0"/>
                  <a:pt x="44" y="0"/>
                </a:cubicBezTo>
                <a:cubicBezTo>
                  <a:pt x="25" y="0"/>
                  <a:pt x="9" y="16"/>
                  <a:pt x="9" y="35"/>
                </a:cubicBezTo>
                <a:cubicBezTo>
                  <a:pt x="9" y="50"/>
                  <a:pt x="19" y="63"/>
                  <a:pt x="33" y="68"/>
                </a:cubicBezTo>
                <a:cubicBezTo>
                  <a:pt x="20" y="70"/>
                  <a:pt x="4" y="79"/>
                  <a:pt x="1" y="108"/>
                </a:cubicBezTo>
                <a:cubicBezTo>
                  <a:pt x="0" y="113"/>
                  <a:pt x="0" y="119"/>
                  <a:pt x="0" y="125"/>
                </a:cubicBezTo>
                <a:cubicBezTo>
                  <a:pt x="0" y="126"/>
                  <a:pt x="0" y="127"/>
                  <a:pt x="0" y="127"/>
                </a:cubicBezTo>
                <a:cubicBezTo>
                  <a:pt x="0" y="132"/>
                  <a:pt x="1" y="139"/>
                  <a:pt x="1" y="144"/>
                </a:cubicBezTo>
                <a:cubicBezTo>
                  <a:pt x="28" y="144"/>
                  <a:pt x="55" y="143"/>
                  <a:pt x="82" y="144"/>
                </a:cubicBezTo>
                <a:cubicBezTo>
                  <a:pt x="82" y="138"/>
                  <a:pt x="83" y="133"/>
                  <a:pt x="83" y="127"/>
                </a:cubicBezTo>
                <a:cubicBezTo>
                  <a:pt x="83" y="127"/>
                  <a:pt x="83" y="127"/>
                  <a:pt x="83" y="127"/>
                </a:cubicBezTo>
                <a:cubicBezTo>
                  <a:pt x="83" y="119"/>
                  <a:pt x="83" y="112"/>
                  <a:pt x="82" y="106"/>
                </a:cubicBezTo>
                <a:close/>
              </a:path>
            </a:pathLst>
          </a:custGeom>
          <a:solidFill>
            <a:srgbClr val="00C5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1" name="Freeform 94"/>
          <p:cNvSpPr>
            <a:spLocks/>
          </p:cNvSpPr>
          <p:nvPr userDrawn="1"/>
        </p:nvSpPr>
        <p:spPr bwMode="auto">
          <a:xfrm>
            <a:off x="5313363" y="2924175"/>
            <a:ext cx="185738" cy="163513"/>
          </a:xfrm>
          <a:custGeom>
            <a:avLst/>
            <a:gdLst>
              <a:gd name="T0" fmla="*/ 102 w 117"/>
              <a:gd name="T1" fmla="*/ 0 h 103"/>
              <a:gd name="T2" fmla="*/ 14 w 117"/>
              <a:gd name="T3" fmla="*/ 0 h 103"/>
              <a:gd name="T4" fmla="*/ 0 w 117"/>
              <a:gd name="T5" fmla="*/ 18 h 103"/>
              <a:gd name="T6" fmla="*/ 0 w 117"/>
              <a:gd name="T7" fmla="*/ 68 h 103"/>
              <a:gd name="T8" fmla="*/ 0 w 117"/>
              <a:gd name="T9" fmla="*/ 103 h 103"/>
              <a:gd name="T10" fmla="*/ 18 w 117"/>
              <a:gd name="T11" fmla="*/ 86 h 103"/>
              <a:gd name="T12" fmla="*/ 102 w 117"/>
              <a:gd name="T13" fmla="*/ 86 h 103"/>
              <a:gd name="T14" fmla="*/ 117 w 117"/>
              <a:gd name="T15" fmla="*/ 68 h 103"/>
              <a:gd name="T16" fmla="*/ 117 w 117"/>
              <a:gd name="T17" fmla="*/ 18 h 103"/>
              <a:gd name="T18" fmla="*/ 102 w 117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" h="103">
                <a:moveTo>
                  <a:pt x="102" y="0"/>
                </a:move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13"/>
                  <a:pt x="0" y="1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3"/>
                  <a:pt x="15" y="100"/>
                  <a:pt x="18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17" y="86"/>
                  <a:pt x="117" y="74"/>
                  <a:pt x="117" y="68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3"/>
                  <a:pt x="117" y="0"/>
                  <a:pt x="102" y="0"/>
                </a:cubicBezTo>
                <a:close/>
              </a:path>
            </a:pathLst>
          </a:custGeom>
          <a:solidFill>
            <a:srgbClr val="95D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2" name="Freeform 95"/>
          <p:cNvSpPr>
            <a:spLocks/>
          </p:cNvSpPr>
          <p:nvPr userDrawn="1"/>
        </p:nvSpPr>
        <p:spPr bwMode="auto">
          <a:xfrm>
            <a:off x="5340351" y="2981325"/>
            <a:ext cx="28575" cy="22225"/>
          </a:xfrm>
          <a:custGeom>
            <a:avLst/>
            <a:gdLst>
              <a:gd name="T0" fmla="*/ 9 w 18"/>
              <a:gd name="T1" fmla="*/ 0 h 14"/>
              <a:gd name="T2" fmla="*/ 9 w 18"/>
              <a:gd name="T3" fmla="*/ 14 h 14"/>
              <a:gd name="T4" fmla="*/ 9 w 18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4">
                <a:moveTo>
                  <a:pt x="9" y="0"/>
                </a:moveTo>
                <a:cubicBezTo>
                  <a:pt x="0" y="0"/>
                  <a:pt x="0" y="14"/>
                  <a:pt x="9" y="14"/>
                </a:cubicBezTo>
                <a:cubicBezTo>
                  <a:pt x="18" y="14"/>
                  <a:pt x="18" y="0"/>
                  <a:pt x="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3" name="Freeform 96"/>
          <p:cNvSpPr>
            <a:spLocks/>
          </p:cNvSpPr>
          <p:nvPr userDrawn="1"/>
        </p:nvSpPr>
        <p:spPr bwMode="auto">
          <a:xfrm>
            <a:off x="5392738" y="2981325"/>
            <a:ext cx="26988" cy="22225"/>
          </a:xfrm>
          <a:custGeom>
            <a:avLst/>
            <a:gdLst>
              <a:gd name="T0" fmla="*/ 8 w 17"/>
              <a:gd name="T1" fmla="*/ 0 h 14"/>
              <a:gd name="T2" fmla="*/ 8 w 17"/>
              <a:gd name="T3" fmla="*/ 14 h 14"/>
              <a:gd name="T4" fmla="*/ 8 w 17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" h="14">
                <a:moveTo>
                  <a:pt x="8" y="0"/>
                </a:moveTo>
                <a:cubicBezTo>
                  <a:pt x="0" y="0"/>
                  <a:pt x="0" y="14"/>
                  <a:pt x="8" y="14"/>
                </a:cubicBezTo>
                <a:cubicBezTo>
                  <a:pt x="17" y="14"/>
                  <a:pt x="17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4" name="Freeform 97"/>
          <p:cNvSpPr>
            <a:spLocks/>
          </p:cNvSpPr>
          <p:nvPr userDrawn="1"/>
        </p:nvSpPr>
        <p:spPr bwMode="auto">
          <a:xfrm>
            <a:off x="5443538" y="2981325"/>
            <a:ext cx="28575" cy="22225"/>
          </a:xfrm>
          <a:custGeom>
            <a:avLst/>
            <a:gdLst>
              <a:gd name="T0" fmla="*/ 9 w 18"/>
              <a:gd name="T1" fmla="*/ 0 h 14"/>
              <a:gd name="T2" fmla="*/ 9 w 18"/>
              <a:gd name="T3" fmla="*/ 14 h 14"/>
              <a:gd name="T4" fmla="*/ 9 w 18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4">
                <a:moveTo>
                  <a:pt x="9" y="0"/>
                </a:moveTo>
                <a:cubicBezTo>
                  <a:pt x="0" y="0"/>
                  <a:pt x="0" y="14"/>
                  <a:pt x="9" y="14"/>
                </a:cubicBezTo>
                <a:cubicBezTo>
                  <a:pt x="18" y="14"/>
                  <a:pt x="18" y="0"/>
                  <a:pt x="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5" name="Freeform 98"/>
          <p:cNvSpPr>
            <a:spLocks noEditPoints="1"/>
          </p:cNvSpPr>
          <p:nvPr userDrawn="1"/>
        </p:nvSpPr>
        <p:spPr bwMode="auto">
          <a:xfrm>
            <a:off x="2147888" y="5407025"/>
            <a:ext cx="100013" cy="100013"/>
          </a:xfrm>
          <a:custGeom>
            <a:avLst/>
            <a:gdLst>
              <a:gd name="T0" fmla="*/ 31 w 63"/>
              <a:gd name="T1" fmla="*/ 0 h 63"/>
              <a:gd name="T2" fmla="*/ 0 w 63"/>
              <a:gd name="T3" fmla="*/ 31 h 63"/>
              <a:gd name="T4" fmla="*/ 31 w 63"/>
              <a:gd name="T5" fmla="*/ 63 h 63"/>
              <a:gd name="T6" fmla="*/ 63 w 63"/>
              <a:gd name="T7" fmla="*/ 31 h 63"/>
              <a:gd name="T8" fmla="*/ 31 w 63"/>
              <a:gd name="T9" fmla="*/ 0 h 63"/>
              <a:gd name="T10" fmla="*/ 31 w 63"/>
              <a:gd name="T11" fmla="*/ 49 h 63"/>
              <a:gd name="T12" fmla="*/ 14 w 63"/>
              <a:gd name="T13" fmla="*/ 31 h 63"/>
              <a:gd name="T14" fmla="*/ 31 w 63"/>
              <a:gd name="T15" fmla="*/ 14 h 63"/>
              <a:gd name="T16" fmla="*/ 49 w 63"/>
              <a:gd name="T17" fmla="*/ 31 h 63"/>
              <a:gd name="T18" fmla="*/ 31 w 63"/>
              <a:gd name="T19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9"/>
                  <a:pt x="14" y="63"/>
                  <a:pt x="31" y="63"/>
                </a:cubicBezTo>
                <a:cubicBezTo>
                  <a:pt x="49" y="63"/>
                  <a:pt x="63" y="49"/>
                  <a:pt x="63" y="31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49"/>
                </a:moveTo>
                <a:cubicBezTo>
                  <a:pt x="22" y="49"/>
                  <a:pt x="14" y="41"/>
                  <a:pt x="14" y="31"/>
                </a:cubicBezTo>
                <a:cubicBezTo>
                  <a:pt x="14" y="22"/>
                  <a:pt x="22" y="14"/>
                  <a:pt x="31" y="14"/>
                </a:cubicBezTo>
                <a:cubicBezTo>
                  <a:pt x="41" y="14"/>
                  <a:pt x="49" y="22"/>
                  <a:pt x="49" y="31"/>
                </a:cubicBezTo>
                <a:cubicBezTo>
                  <a:pt x="49" y="41"/>
                  <a:pt x="41" y="49"/>
                  <a:pt x="31" y="49"/>
                </a:cubicBezTo>
                <a:close/>
              </a:path>
            </a:pathLst>
          </a:custGeom>
          <a:solidFill>
            <a:srgbClr val="58C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6" name="Freeform 99"/>
          <p:cNvSpPr>
            <a:spLocks noEditPoints="1"/>
          </p:cNvSpPr>
          <p:nvPr userDrawn="1"/>
        </p:nvSpPr>
        <p:spPr bwMode="auto">
          <a:xfrm>
            <a:off x="4668838" y="4419600"/>
            <a:ext cx="101600" cy="101600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32 w 64"/>
              <a:gd name="T11" fmla="*/ 50 h 64"/>
              <a:gd name="T12" fmla="*/ 14 w 64"/>
              <a:gd name="T13" fmla="*/ 32 h 64"/>
              <a:gd name="T14" fmla="*/ 32 w 64"/>
              <a:gd name="T15" fmla="*/ 14 h 64"/>
              <a:gd name="T16" fmla="*/ 50 w 64"/>
              <a:gd name="T17" fmla="*/ 32 h 64"/>
              <a:gd name="T18" fmla="*/ 32 w 64"/>
              <a:gd name="T19" fmla="*/ 5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49"/>
                  <a:pt x="15" y="64"/>
                  <a:pt x="32" y="64"/>
                </a:cubicBezTo>
                <a:cubicBezTo>
                  <a:pt x="49" y="64"/>
                  <a:pt x="64" y="49"/>
                  <a:pt x="64" y="32"/>
                </a:cubicBezTo>
                <a:cubicBezTo>
                  <a:pt x="64" y="14"/>
                  <a:pt x="49" y="0"/>
                  <a:pt x="32" y="0"/>
                </a:cubicBezTo>
                <a:close/>
                <a:moveTo>
                  <a:pt x="32" y="50"/>
                </a:moveTo>
                <a:cubicBezTo>
                  <a:pt x="22" y="50"/>
                  <a:pt x="14" y="42"/>
                  <a:pt x="14" y="32"/>
                </a:cubicBezTo>
                <a:cubicBezTo>
                  <a:pt x="14" y="22"/>
                  <a:pt x="22" y="14"/>
                  <a:pt x="32" y="14"/>
                </a:cubicBezTo>
                <a:cubicBezTo>
                  <a:pt x="42" y="14"/>
                  <a:pt x="50" y="22"/>
                  <a:pt x="50" y="32"/>
                </a:cubicBezTo>
                <a:cubicBezTo>
                  <a:pt x="50" y="42"/>
                  <a:pt x="42" y="50"/>
                  <a:pt x="32" y="50"/>
                </a:cubicBezTo>
                <a:close/>
              </a:path>
            </a:pathLst>
          </a:custGeom>
          <a:solidFill>
            <a:srgbClr val="FD57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7" name="Freeform 100"/>
          <p:cNvSpPr>
            <a:spLocks noEditPoints="1"/>
          </p:cNvSpPr>
          <p:nvPr userDrawn="1"/>
        </p:nvSpPr>
        <p:spPr bwMode="auto">
          <a:xfrm>
            <a:off x="5638801" y="4879975"/>
            <a:ext cx="100013" cy="100013"/>
          </a:xfrm>
          <a:custGeom>
            <a:avLst/>
            <a:gdLst>
              <a:gd name="T0" fmla="*/ 31 w 63"/>
              <a:gd name="T1" fmla="*/ 0 h 63"/>
              <a:gd name="T2" fmla="*/ 0 w 63"/>
              <a:gd name="T3" fmla="*/ 32 h 63"/>
              <a:gd name="T4" fmla="*/ 31 w 63"/>
              <a:gd name="T5" fmla="*/ 63 h 63"/>
              <a:gd name="T6" fmla="*/ 63 w 63"/>
              <a:gd name="T7" fmla="*/ 32 h 63"/>
              <a:gd name="T8" fmla="*/ 31 w 63"/>
              <a:gd name="T9" fmla="*/ 0 h 63"/>
              <a:gd name="T10" fmla="*/ 31 w 63"/>
              <a:gd name="T11" fmla="*/ 49 h 63"/>
              <a:gd name="T12" fmla="*/ 14 w 63"/>
              <a:gd name="T13" fmla="*/ 32 h 63"/>
              <a:gd name="T14" fmla="*/ 31 w 63"/>
              <a:gd name="T15" fmla="*/ 14 h 63"/>
              <a:gd name="T16" fmla="*/ 49 w 63"/>
              <a:gd name="T17" fmla="*/ 32 h 63"/>
              <a:gd name="T18" fmla="*/ 31 w 63"/>
              <a:gd name="T19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9" y="63"/>
                  <a:pt x="63" y="49"/>
                  <a:pt x="63" y="32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49"/>
                </a:moveTo>
                <a:cubicBezTo>
                  <a:pt x="21" y="49"/>
                  <a:pt x="14" y="41"/>
                  <a:pt x="14" y="32"/>
                </a:cubicBezTo>
                <a:cubicBezTo>
                  <a:pt x="14" y="22"/>
                  <a:pt x="21" y="14"/>
                  <a:pt x="31" y="14"/>
                </a:cubicBezTo>
                <a:cubicBezTo>
                  <a:pt x="41" y="14"/>
                  <a:pt x="49" y="22"/>
                  <a:pt x="49" y="32"/>
                </a:cubicBezTo>
                <a:cubicBezTo>
                  <a:pt x="49" y="41"/>
                  <a:pt x="41" y="49"/>
                  <a:pt x="31" y="49"/>
                </a:cubicBezTo>
                <a:close/>
              </a:path>
            </a:pathLst>
          </a:custGeom>
          <a:solidFill>
            <a:srgbClr val="FFDC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8" name="Freeform 101"/>
          <p:cNvSpPr>
            <a:spLocks noEditPoints="1"/>
          </p:cNvSpPr>
          <p:nvPr userDrawn="1"/>
        </p:nvSpPr>
        <p:spPr bwMode="auto">
          <a:xfrm>
            <a:off x="4595813" y="2649538"/>
            <a:ext cx="100013" cy="101600"/>
          </a:xfrm>
          <a:custGeom>
            <a:avLst/>
            <a:gdLst>
              <a:gd name="T0" fmla="*/ 31 w 63"/>
              <a:gd name="T1" fmla="*/ 0 h 64"/>
              <a:gd name="T2" fmla="*/ 0 w 63"/>
              <a:gd name="T3" fmla="*/ 32 h 64"/>
              <a:gd name="T4" fmla="*/ 31 w 63"/>
              <a:gd name="T5" fmla="*/ 64 h 64"/>
              <a:gd name="T6" fmla="*/ 63 w 63"/>
              <a:gd name="T7" fmla="*/ 32 h 64"/>
              <a:gd name="T8" fmla="*/ 31 w 63"/>
              <a:gd name="T9" fmla="*/ 0 h 64"/>
              <a:gd name="T10" fmla="*/ 31 w 63"/>
              <a:gd name="T11" fmla="*/ 50 h 64"/>
              <a:gd name="T12" fmla="*/ 14 w 63"/>
              <a:gd name="T13" fmla="*/ 32 h 64"/>
              <a:gd name="T14" fmla="*/ 31 w 63"/>
              <a:gd name="T15" fmla="*/ 14 h 64"/>
              <a:gd name="T16" fmla="*/ 49 w 63"/>
              <a:gd name="T17" fmla="*/ 32 h 64"/>
              <a:gd name="T18" fmla="*/ 31 w 63"/>
              <a:gd name="T19" fmla="*/ 5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4">
                <a:moveTo>
                  <a:pt x="31" y="0"/>
                </a:moveTo>
                <a:cubicBezTo>
                  <a:pt x="14" y="0"/>
                  <a:pt x="0" y="15"/>
                  <a:pt x="0" y="32"/>
                </a:cubicBezTo>
                <a:cubicBezTo>
                  <a:pt x="0" y="50"/>
                  <a:pt x="14" y="64"/>
                  <a:pt x="31" y="64"/>
                </a:cubicBezTo>
                <a:cubicBezTo>
                  <a:pt x="49" y="64"/>
                  <a:pt x="63" y="50"/>
                  <a:pt x="63" y="32"/>
                </a:cubicBezTo>
                <a:cubicBezTo>
                  <a:pt x="63" y="15"/>
                  <a:pt x="49" y="0"/>
                  <a:pt x="31" y="0"/>
                </a:cubicBezTo>
                <a:close/>
                <a:moveTo>
                  <a:pt x="31" y="50"/>
                </a:moveTo>
                <a:cubicBezTo>
                  <a:pt x="22" y="50"/>
                  <a:pt x="14" y="42"/>
                  <a:pt x="14" y="32"/>
                </a:cubicBezTo>
                <a:cubicBezTo>
                  <a:pt x="14" y="22"/>
                  <a:pt x="22" y="14"/>
                  <a:pt x="31" y="14"/>
                </a:cubicBezTo>
                <a:cubicBezTo>
                  <a:pt x="41" y="14"/>
                  <a:pt x="49" y="22"/>
                  <a:pt x="49" y="32"/>
                </a:cubicBezTo>
                <a:cubicBezTo>
                  <a:pt x="49" y="42"/>
                  <a:pt x="41" y="50"/>
                  <a:pt x="31" y="50"/>
                </a:cubicBezTo>
                <a:close/>
              </a:path>
            </a:pathLst>
          </a:custGeom>
          <a:solidFill>
            <a:srgbClr val="FFDC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9" name="Freeform 102"/>
          <p:cNvSpPr>
            <a:spLocks noEditPoints="1"/>
          </p:cNvSpPr>
          <p:nvPr userDrawn="1"/>
        </p:nvSpPr>
        <p:spPr bwMode="auto">
          <a:xfrm>
            <a:off x="2708276" y="4979988"/>
            <a:ext cx="100013" cy="101600"/>
          </a:xfrm>
          <a:custGeom>
            <a:avLst/>
            <a:gdLst>
              <a:gd name="T0" fmla="*/ 31 w 63"/>
              <a:gd name="T1" fmla="*/ 0 h 64"/>
              <a:gd name="T2" fmla="*/ 0 w 63"/>
              <a:gd name="T3" fmla="*/ 32 h 64"/>
              <a:gd name="T4" fmla="*/ 31 w 63"/>
              <a:gd name="T5" fmla="*/ 64 h 64"/>
              <a:gd name="T6" fmla="*/ 63 w 63"/>
              <a:gd name="T7" fmla="*/ 32 h 64"/>
              <a:gd name="T8" fmla="*/ 31 w 63"/>
              <a:gd name="T9" fmla="*/ 0 h 64"/>
              <a:gd name="T10" fmla="*/ 31 w 63"/>
              <a:gd name="T11" fmla="*/ 49 h 64"/>
              <a:gd name="T12" fmla="*/ 14 w 63"/>
              <a:gd name="T13" fmla="*/ 32 h 64"/>
              <a:gd name="T14" fmla="*/ 31 w 63"/>
              <a:gd name="T15" fmla="*/ 14 h 64"/>
              <a:gd name="T16" fmla="*/ 49 w 63"/>
              <a:gd name="T17" fmla="*/ 32 h 64"/>
              <a:gd name="T18" fmla="*/ 31 w 63"/>
              <a:gd name="T19" fmla="*/ 4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4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4"/>
                  <a:pt x="31" y="64"/>
                </a:cubicBezTo>
                <a:cubicBezTo>
                  <a:pt x="49" y="64"/>
                  <a:pt x="63" y="49"/>
                  <a:pt x="63" y="32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49"/>
                </a:moveTo>
                <a:cubicBezTo>
                  <a:pt x="22" y="49"/>
                  <a:pt x="14" y="42"/>
                  <a:pt x="14" y="32"/>
                </a:cubicBezTo>
                <a:cubicBezTo>
                  <a:pt x="14" y="22"/>
                  <a:pt x="22" y="14"/>
                  <a:pt x="31" y="14"/>
                </a:cubicBezTo>
                <a:cubicBezTo>
                  <a:pt x="41" y="14"/>
                  <a:pt x="49" y="22"/>
                  <a:pt x="49" y="32"/>
                </a:cubicBezTo>
                <a:cubicBezTo>
                  <a:pt x="49" y="42"/>
                  <a:pt x="41" y="49"/>
                  <a:pt x="31" y="49"/>
                </a:cubicBezTo>
                <a:close/>
              </a:path>
            </a:pathLst>
          </a:custGeom>
          <a:solidFill>
            <a:srgbClr val="8EDA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0" name="Freeform 103"/>
          <p:cNvSpPr>
            <a:spLocks/>
          </p:cNvSpPr>
          <p:nvPr userDrawn="1"/>
        </p:nvSpPr>
        <p:spPr bwMode="auto">
          <a:xfrm>
            <a:off x="1714501" y="3860800"/>
            <a:ext cx="93663" cy="92075"/>
          </a:xfrm>
          <a:custGeom>
            <a:avLst/>
            <a:gdLst>
              <a:gd name="T0" fmla="*/ 52 w 59"/>
              <a:gd name="T1" fmla="*/ 23 h 58"/>
              <a:gd name="T2" fmla="*/ 36 w 59"/>
              <a:gd name="T3" fmla="*/ 23 h 58"/>
              <a:gd name="T4" fmla="*/ 36 w 59"/>
              <a:gd name="T5" fmla="*/ 6 h 58"/>
              <a:gd name="T6" fmla="*/ 30 w 59"/>
              <a:gd name="T7" fmla="*/ 0 h 58"/>
              <a:gd name="T8" fmla="*/ 23 w 59"/>
              <a:gd name="T9" fmla="*/ 6 h 58"/>
              <a:gd name="T10" fmla="*/ 23 w 59"/>
              <a:gd name="T11" fmla="*/ 23 h 58"/>
              <a:gd name="T12" fmla="*/ 7 w 59"/>
              <a:gd name="T13" fmla="*/ 23 h 58"/>
              <a:gd name="T14" fmla="*/ 0 w 59"/>
              <a:gd name="T15" fmla="*/ 29 h 58"/>
              <a:gd name="T16" fmla="*/ 7 w 59"/>
              <a:gd name="T17" fmla="*/ 36 h 58"/>
              <a:gd name="T18" fmla="*/ 23 w 59"/>
              <a:gd name="T19" fmla="*/ 36 h 58"/>
              <a:gd name="T20" fmla="*/ 23 w 59"/>
              <a:gd name="T21" fmla="*/ 52 h 58"/>
              <a:gd name="T22" fmla="*/ 30 w 59"/>
              <a:gd name="T23" fmla="*/ 58 h 58"/>
              <a:gd name="T24" fmla="*/ 36 w 59"/>
              <a:gd name="T25" fmla="*/ 52 h 58"/>
              <a:gd name="T26" fmla="*/ 36 w 59"/>
              <a:gd name="T27" fmla="*/ 36 h 58"/>
              <a:gd name="T28" fmla="*/ 52 w 59"/>
              <a:gd name="T29" fmla="*/ 36 h 58"/>
              <a:gd name="T30" fmla="*/ 59 w 59"/>
              <a:gd name="T31" fmla="*/ 29 h 58"/>
              <a:gd name="T32" fmla="*/ 52 w 59"/>
              <a:gd name="T33" fmla="*/ 2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58">
                <a:moveTo>
                  <a:pt x="52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3"/>
                  <a:pt x="33" y="0"/>
                  <a:pt x="30" y="0"/>
                </a:cubicBezTo>
                <a:cubicBezTo>
                  <a:pt x="26" y="0"/>
                  <a:pt x="23" y="3"/>
                  <a:pt x="23" y="6"/>
                </a:cubicBezTo>
                <a:cubicBezTo>
                  <a:pt x="23" y="23"/>
                  <a:pt x="23" y="23"/>
                  <a:pt x="23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6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6"/>
                  <a:pt x="26" y="58"/>
                  <a:pt x="30" y="58"/>
                </a:cubicBezTo>
                <a:cubicBezTo>
                  <a:pt x="33" y="58"/>
                  <a:pt x="36" y="56"/>
                  <a:pt x="36" y="52"/>
                </a:cubicBezTo>
                <a:cubicBezTo>
                  <a:pt x="36" y="36"/>
                  <a:pt x="36" y="36"/>
                  <a:pt x="36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6" y="36"/>
                  <a:pt x="59" y="33"/>
                  <a:pt x="59" y="29"/>
                </a:cubicBezTo>
                <a:cubicBezTo>
                  <a:pt x="59" y="26"/>
                  <a:pt x="56" y="23"/>
                  <a:pt x="52" y="23"/>
                </a:cubicBezTo>
                <a:close/>
              </a:path>
            </a:pathLst>
          </a:custGeom>
          <a:solidFill>
            <a:srgbClr val="86C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1" name="Freeform 104"/>
          <p:cNvSpPr>
            <a:spLocks/>
          </p:cNvSpPr>
          <p:nvPr userDrawn="1"/>
        </p:nvSpPr>
        <p:spPr bwMode="auto">
          <a:xfrm>
            <a:off x="5954713" y="3159125"/>
            <a:ext cx="93663" cy="93663"/>
          </a:xfrm>
          <a:custGeom>
            <a:avLst/>
            <a:gdLst>
              <a:gd name="T0" fmla="*/ 52 w 59"/>
              <a:gd name="T1" fmla="*/ 23 h 59"/>
              <a:gd name="T2" fmla="*/ 36 w 59"/>
              <a:gd name="T3" fmla="*/ 23 h 59"/>
              <a:gd name="T4" fmla="*/ 36 w 59"/>
              <a:gd name="T5" fmla="*/ 7 h 59"/>
              <a:gd name="T6" fmla="*/ 29 w 59"/>
              <a:gd name="T7" fmla="*/ 0 h 59"/>
              <a:gd name="T8" fmla="*/ 23 w 59"/>
              <a:gd name="T9" fmla="*/ 7 h 59"/>
              <a:gd name="T10" fmla="*/ 23 w 59"/>
              <a:gd name="T11" fmla="*/ 23 h 59"/>
              <a:gd name="T12" fmla="*/ 7 w 59"/>
              <a:gd name="T13" fmla="*/ 23 h 59"/>
              <a:gd name="T14" fmla="*/ 0 w 59"/>
              <a:gd name="T15" fmla="*/ 29 h 59"/>
              <a:gd name="T16" fmla="*/ 7 w 59"/>
              <a:gd name="T17" fmla="*/ 36 h 59"/>
              <a:gd name="T18" fmla="*/ 23 w 59"/>
              <a:gd name="T19" fmla="*/ 36 h 59"/>
              <a:gd name="T20" fmla="*/ 23 w 59"/>
              <a:gd name="T21" fmla="*/ 52 h 59"/>
              <a:gd name="T22" fmla="*/ 29 w 59"/>
              <a:gd name="T23" fmla="*/ 59 h 59"/>
              <a:gd name="T24" fmla="*/ 36 w 59"/>
              <a:gd name="T25" fmla="*/ 52 h 59"/>
              <a:gd name="T26" fmla="*/ 36 w 59"/>
              <a:gd name="T27" fmla="*/ 36 h 59"/>
              <a:gd name="T28" fmla="*/ 52 w 59"/>
              <a:gd name="T29" fmla="*/ 36 h 59"/>
              <a:gd name="T30" fmla="*/ 59 w 59"/>
              <a:gd name="T31" fmla="*/ 29 h 59"/>
              <a:gd name="T32" fmla="*/ 52 w 59"/>
              <a:gd name="T33" fmla="*/ 2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59">
                <a:moveTo>
                  <a:pt x="52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3"/>
                  <a:pt x="33" y="0"/>
                  <a:pt x="29" y="0"/>
                </a:cubicBezTo>
                <a:cubicBezTo>
                  <a:pt x="26" y="0"/>
                  <a:pt x="23" y="3"/>
                  <a:pt x="23" y="7"/>
                </a:cubicBezTo>
                <a:cubicBezTo>
                  <a:pt x="23" y="23"/>
                  <a:pt x="23" y="23"/>
                  <a:pt x="23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6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6"/>
                  <a:pt x="26" y="59"/>
                  <a:pt x="29" y="59"/>
                </a:cubicBezTo>
                <a:cubicBezTo>
                  <a:pt x="33" y="59"/>
                  <a:pt x="36" y="56"/>
                  <a:pt x="36" y="52"/>
                </a:cubicBezTo>
                <a:cubicBezTo>
                  <a:pt x="36" y="36"/>
                  <a:pt x="36" y="36"/>
                  <a:pt x="36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6" y="36"/>
                  <a:pt x="59" y="33"/>
                  <a:pt x="59" y="29"/>
                </a:cubicBezTo>
                <a:cubicBezTo>
                  <a:pt x="59" y="26"/>
                  <a:pt x="56" y="23"/>
                  <a:pt x="52" y="23"/>
                </a:cubicBezTo>
                <a:close/>
              </a:path>
            </a:pathLst>
          </a:custGeom>
          <a:solidFill>
            <a:srgbClr val="FA55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2" name="Freeform 105"/>
          <p:cNvSpPr>
            <a:spLocks/>
          </p:cNvSpPr>
          <p:nvPr userDrawn="1"/>
        </p:nvSpPr>
        <p:spPr bwMode="auto">
          <a:xfrm>
            <a:off x="5172076" y="4027488"/>
            <a:ext cx="92075" cy="92075"/>
          </a:xfrm>
          <a:custGeom>
            <a:avLst/>
            <a:gdLst>
              <a:gd name="T0" fmla="*/ 52 w 58"/>
              <a:gd name="T1" fmla="*/ 23 h 58"/>
              <a:gd name="T2" fmla="*/ 35 w 58"/>
              <a:gd name="T3" fmla="*/ 23 h 58"/>
              <a:gd name="T4" fmla="*/ 35 w 58"/>
              <a:gd name="T5" fmla="*/ 6 h 58"/>
              <a:gd name="T6" fmla="*/ 29 w 58"/>
              <a:gd name="T7" fmla="*/ 0 h 58"/>
              <a:gd name="T8" fmla="*/ 23 w 58"/>
              <a:gd name="T9" fmla="*/ 6 h 58"/>
              <a:gd name="T10" fmla="*/ 23 w 58"/>
              <a:gd name="T11" fmla="*/ 23 h 58"/>
              <a:gd name="T12" fmla="*/ 6 w 58"/>
              <a:gd name="T13" fmla="*/ 23 h 58"/>
              <a:gd name="T14" fmla="*/ 0 w 58"/>
              <a:gd name="T15" fmla="*/ 29 h 58"/>
              <a:gd name="T16" fmla="*/ 6 w 58"/>
              <a:gd name="T17" fmla="*/ 35 h 58"/>
              <a:gd name="T18" fmla="*/ 23 w 58"/>
              <a:gd name="T19" fmla="*/ 35 h 58"/>
              <a:gd name="T20" fmla="*/ 23 w 58"/>
              <a:gd name="T21" fmla="*/ 52 h 58"/>
              <a:gd name="T22" fmla="*/ 29 w 58"/>
              <a:gd name="T23" fmla="*/ 58 h 58"/>
              <a:gd name="T24" fmla="*/ 35 w 58"/>
              <a:gd name="T25" fmla="*/ 52 h 58"/>
              <a:gd name="T26" fmla="*/ 35 w 58"/>
              <a:gd name="T27" fmla="*/ 35 h 58"/>
              <a:gd name="T28" fmla="*/ 52 w 58"/>
              <a:gd name="T29" fmla="*/ 35 h 58"/>
              <a:gd name="T30" fmla="*/ 58 w 58"/>
              <a:gd name="T31" fmla="*/ 29 h 58"/>
              <a:gd name="T32" fmla="*/ 52 w 58"/>
              <a:gd name="T33" fmla="*/ 2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8">
                <a:moveTo>
                  <a:pt x="52" y="23"/>
                </a:moveTo>
                <a:cubicBezTo>
                  <a:pt x="35" y="23"/>
                  <a:pt x="35" y="23"/>
                  <a:pt x="35" y="23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2"/>
                  <a:pt x="33" y="0"/>
                  <a:pt x="29" y="0"/>
                </a:cubicBezTo>
                <a:cubicBezTo>
                  <a:pt x="26" y="0"/>
                  <a:pt x="23" y="2"/>
                  <a:pt x="23" y="6"/>
                </a:cubicBezTo>
                <a:cubicBezTo>
                  <a:pt x="23" y="23"/>
                  <a:pt x="23" y="23"/>
                  <a:pt x="23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3" y="23"/>
                  <a:pt x="0" y="25"/>
                  <a:pt x="0" y="29"/>
                </a:cubicBezTo>
                <a:cubicBezTo>
                  <a:pt x="0" y="32"/>
                  <a:pt x="3" y="35"/>
                  <a:pt x="6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5"/>
                  <a:pt x="26" y="58"/>
                  <a:pt x="29" y="58"/>
                </a:cubicBezTo>
                <a:cubicBezTo>
                  <a:pt x="33" y="58"/>
                  <a:pt x="35" y="55"/>
                  <a:pt x="35" y="52"/>
                </a:cubicBezTo>
                <a:cubicBezTo>
                  <a:pt x="35" y="35"/>
                  <a:pt x="35" y="35"/>
                  <a:pt x="35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6" y="35"/>
                  <a:pt x="58" y="32"/>
                  <a:pt x="58" y="29"/>
                </a:cubicBezTo>
                <a:cubicBezTo>
                  <a:pt x="58" y="25"/>
                  <a:pt x="56" y="23"/>
                  <a:pt x="52" y="23"/>
                </a:cubicBezTo>
                <a:close/>
              </a:path>
            </a:pathLst>
          </a:custGeom>
          <a:solidFill>
            <a:srgbClr val="7FE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3" name="Freeform 106"/>
          <p:cNvSpPr>
            <a:spLocks/>
          </p:cNvSpPr>
          <p:nvPr userDrawn="1"/>
        </p:nvSpPr>
        <p:spPr bwMode="auto">
          <a:xfrm>
            <a:off x="3595688" y="2522538"/>
            <a:ext cx="92075" cy="92075"/>
          </a:xfrm>
          <a:custGeom>
            <a:avLst/>
            <a:gdLst>
              <a:gd name="T0" fmla="*/ 52 w 58"/>
              <a:gd name="T1" fmla="*/ 23 h 58"/>
              <a:gd name="T2" fmla="*/ 35 w 58"/>
              <a:gd name="T3" fmla="*/ 23 h 58"/>
              <a:gd name="T4" fmla="*/ 35 w 58"/>
              <a:gd name="T5" fmla="*/ 6 h 58"/>
              <a:gd name="T6" fmla="*/ 29 w 58"/>
              <a:gd name="T7" fmla="*/ 0 h 58"/>
              <a:gd name="T8" fmla="*/ 23 w 58"/>
              <a:gd name="T9" fmla="*/ 6 h 58"/>
              <a:gd name="T10" fmla="*/ 23 w 58"/>
              <a:gd name="T11" fmla="*/ 23 h 58"/>
              <a:gd name="T12" fmla="*/ 6 w 58"/>
              <a:gd name="T13" fmla="*/ 23 h 58"/>
              <a:gd name="T14" fmla="*/ 0 w 58"/>
              <a:gd name="T15" fmla="*/ 29 h 58"/>
              <a:gd name="T16" fmla="*/ 6 w 58"/>
              <a:gd name="T17" fmla="*/ 35 h 58"/>
              <a:gd name="T18" fmla="*/ 23 w 58"/>
              <a:gd name="T19" fmla="*/ 35 h 58"/>
              <a:gd name="T20" fmla="*/ 23 w 58"/>
              <a:gd name="T21" fmla="*/ 52 h 58"/>
              <a:gd name="T22" fmla="*/ 29 w 58"/>
              <a:gd name="T23" fmla="*/ 58 h 58"/>
              <a:gd name="T24" fmla="*/ 35 w 58"/>
              <a:gd name="T25" fmla="*/ 52 h 58"/>
              <a:gd name="T26" fmla="*/ 35 w 58"/>
              <a:gd name="T27" fmla="*/ 35 h 58"/>
              <a:gd name="T28" fmla="*/ 52 w 58"/>
              <a:gd name="T29" fmla="*/ 35 h 58"/>
              <a:gd name="T30" fmla="*/ 58 w 58"/>
              <a:gd name="T31" fmla="*/ 29 h 58"/>
              <a:gd name="T32" fmla="*/ 52 w 58"/>
              <a:gd name="T33" fmla="*/ 2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8">
                <a:moveTo>
                  <a:pt x="52" y="23"/>
                </a:moveTo>
                <a:cubicBezTo>
                  <a:pt x="35" y="23"/>
                  <a:pt x="35" y="23"/>
                  <a:pt x="35" y="23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3"/>
                  <a:pt x="33" y="0"/>
                  <a:pt x="29" y="0"/>
                </a:cubicBezTo>
                <a:cubicBezTo>
                  <a:pt x="26" y="0"/>
                  <a:pt x="23" y="3"/>
                  <a:pt x="23" y="6"/>
                </a:cubicBezTo>
                <a:cubicBezTo>
                  <a:pt x="23" y="23"/>
                  <a:pt x="23" y="23"/>
                  <a:pt x="23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3" y="23"/>
                  <a:pt x="0" y="25"/>
                  <a:pt x="0" y="29"/>
                </a:cubicBezTo>
                <a:cubicBezTo>
                  <a:pt x="0" y="32"/>
                  <a:pt x="3" y="35"/>
                  <a:pt x="6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5"/>
                  <a:pt x="26" y="58"/>
                  <a:pt x="29" y="58"/>
                </a:cubicBezTo>
                <a:cubicBezTo>
                  <a:pt x="33" y="58"/>
                  <a:pt x="35" y="55"/>
                  <a:pt x="35" y="52"/>
                </a:cubicBezTo>
                <a:cubicBezTo>
                  <a:pt x="35" y="35"/>
                  <a:pt x="35" y="35"/>
                  <a:pt x="35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5" y="35"/>
                  <a:pt x="58" y="32"/>
                  <a:pt x="58" y="29"/>
                </a:cubicBezTo>
                <a:cubicBezTo>
                  <a:pt x="58" y="25"/>
                  <a:pt x="55" y="23"/>
                  <a:pt x="52" y="23"/>
                </a:cubicBezTo>
                <a:close/>
              </a:path>
            </a:pathLst>
          </a:custGeom>
          <a:solidFill>
            <a:srgbClr val="7FE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4" name="Freeform 107"/>
          <p:cNvSpPr>
            <a:spLocks/>
          </p:cNvSpPr>
          <p:nvPr userDrawn="1"/>
        </p:nvSpPr>
        <p:spPr bwMode="auto">
          <a:xfrm>
            <a:off x="4673601" y="5410200"/>
            <a:ext cx="92075" cy="93663"/>
          </a:xfrm>
          <a:custGeom>
            <a:avLst/>
            <a:gdLst>
              <a:gd name="T0" fmla="*/ 52 w 58"/>
              <a:gd name="T1" fmla="*/ 23 h 59"/>
              <a:gd name="T2" fmla="*/ 35 w 58"/>
              <a:gd name="T3" fmla="*/ 23 h 59"/>
              <a:gd name="T4" fmla="*/ 35 w 58"/>
              <a:gd name="T5" fmla="*/ 7 h 59"/>
              <a:gd name="T6" fmla="*/ 29 w 58"/>
              <a:gd name="T7" fmla="*/ 0 h 59"/>
              <a:gd name="T8" fmla="*/ 23 w 58"/>
              <a:gd name="T9" fmla="*/ 7 h 59"/>
              <a:gd name="T10" fmla="*/ 23 w 58"/>
              <a:gd name="T11" fmla="*/ 23 h 59"/>
              <a:gd name="T12" fmla="*/ 6 w 58"/>
              <a:gd name="T13" fmla="*/ 23 h 59"/>
              <a:gd name="T14" fmla="*/ 0 w 58"/>
              <a:gd name="T15" fmla="*/ 29 h 59"/>
              <a:gd name="T16" fmla="*/ 6 w 58"/>
              <a:gd name="T17" fmla="*/ 36 h 59"/>
              <a:gd name="T18" fmla="*/ 23 w 58"/>
              <a:gd name="T19" fmla="*/ 36 h 59"/>
              <a:gd name="T20" fmla="*/ 23 w 58"/>
              <a:gd name="T21" fmla="*/ 52 h 59"/>
              <a:gd name="T22" fmla="*/ 29 w 58"/>
              <a:gd name="T23" fmla="*/ 59 h 59"/>
              <a:gd name="T24" fmla="*/ 35 w 58"/>
              <a:gd name="T25" fmla="*/ 52 h 59"/>
              <a:gd name="T26" fmla="*/ 35 w 58"/>
              <a:gd name="T27" fmla="*/ 36 h 59"/>
              <a:gd name="T28" fmla="*/ 52 w 58"/>
              <a:gd name="T29" fmla="*/ 36 h 59"/>
              <a:gd name="T30" fmla="*/ 58 w 58"/>
              <a:gd name="T31" fmla="*/ 29 h 59"/>
              <a:gd name="T32" fmla="*/ 52 w 58"/>
              <a:gd name="T33" fmla="*/ 2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9">
                <a:moveTo>
                  <a:pt x="52" y="23"/>
                </a:moveTo>
                <a:cubicBezTo>
                  <a:pt x="35" y="23"/>
                  <a:pt x="35" y="23"/>
                  <a:pt x="35" y="23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3"/>
                  <a:pt x="32" y="0"/>
                  <a:pt x="29" y="0"/>
                </a:cubicBezTo>
                <a:cubicBezTo>
                  <a:pt x="26" y="0"/>
                  <a:pt x="23" y="3"/>
                  <a:pt x="23" y="7"/>
                </a:cubicBezTo>
                <a:cubicBezTo>
                  <a:pt x="23" y="23"/>
                  <a:pt x="23" y="23"/>
                  <a:pt x="23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3" y="23"/>
                  <a:pt x="0" y="26"/>
                  <a:pt x="0" y="29"/>
                </a:cubicBezTo>
                <a:cubicBezTo>
                  <a:pt x="0" y="33"/>
                  <a:pt x="3" y="36"/>
                  <a:pt x="6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6"/>
                  <a:pt x="26" y="59"/>
                  <a:pt x="29" y="59"/>
                </a:cubicBezTo>
                <a:cubicBezTo>
                  <a:pt x="32" y="59"/>
                  <a:pt x="35" y="56"/>
                  <a:pt x="35" y="52"/>
                </a:cubicBezTo>
                <a:cubicBezTo>
                  <a:pt x="35" y="36"/>
                  <a:pt x="35" y="36"/>
                  <a:pt x="35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5" y="36"/>
                  <a:pt x="58" y="33"/>
                  <a:pt x="58" y="29"/>
                </a:cubicBezTo>
                <a:cubicBezTo>
                  <a:pt x="58" y="26"/>
                  <a:pt x="55" y="23"/>
                  <a:pt x="52" y="23"/>
                </a:cubicBezTo>
                <a:close/>
              </a:path>
            </a:pathLst>
          </a:custGeom>
          <a:solidFill>
            <a:srgbClr val="7FE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31304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3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g"/><Relationship Id="rId5" Type="http://schemas.openxmlformats.org/officeDocument/2006/relationships/image" Target="../media/image10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5883609" y="3460392"/>
            <a:ext cx="5154826" cy="558799"/>
          </a:xfrm>
        </p:spPr>
        <p:txBody>
          <a:bodyPr/>
          <a:lstStyle/>
          <a:p>
            <a:r>
              <a:rPr lang="en-US" altLang="zh-CN" dirty="0">
                <a:solidFill>
                  <a:schemeClr val="accent6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883609" y="2213362"/>
            <a:ext cx="5636880" cy="11946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200" dirty="0">
                <a:solidFill>
                  <a:schemeClr val="accent6"/>
                </a:solidFill>
              </a:rPr>
              <a:t>iSlide</a:t>
            </a:r>
            <a:r>
              <a:rPr lang="en-US" altLang="zh-CN" sz="2200" baseline="30000" dirty="0">
                <a:solidFill>
                  <a:schemeClr val="accent6"/>
                </a:solidFill>
              </a:rPr>
              <a:t>®</a:t>
            </a:r>
            <a:r>
              <a:rPr lang="en-US" altLang="zh-CN" sz="2200" dirty="0">
                <a:solidFill>
                  <a:schemeClr val="accent6"/>
                </a:solidFill>
              </a:rPr>
              <a:t> PowerPoint standard template.</a:t>
            </a:r>
            <a:r>
              <a:rPr lang="en-US" altLang="zh-CN" dirty="0">
                <a:solidFill>
                  <a:schemeClr val="accent6"/>
                </a:solidFill>
              </a:rPr>
              <a:t/>
            </a:r>
            <a:br>
              <a:rPr lang="en-US" altLang="zh-CN" dirty="0">
                <a:solidFill>
                  <a:schemeClr val="accent6"/>
                </a:solidFill>
              </a:rPr>
            </a:br>
            <a:r>
              <a:rPr lang="zh-CN" altLang="en-US" dirty="0">
                <a:solidFill>
                  <a:schemeClr val="accent6"/>
                </a:solidFill>
              </a:rPr>
              <a:t>毕业论文答辩</a:t>
            </a:r>
            <a:r>
              <a:rPr lang="en-US" altLang="zh-CN" dirty="0">
                <a:solidFill>
                  <a:schemeClr val="accent6"/>
                </a:solidFill>
              </a:rPr>
              <a:t>PPT</a:t>
            </a:r>
            <a:r>
              <a:rPr lang="zh-CN" altLang="en-US" dirty="0">
                <a:solidFill>
                  <a:schemeClr val="accent6"/>
                </a:solidFill>
              </a:rPr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5883609" y="4465989"/>
            <a:ext cx="5154826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5883609" y="4762260"/>
            <a:ext cx="5154826" cy="296271"/>
          </a:xfrm>
        </p:spPr>
        <p:txBody>
          <a:bodyPr/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46509" y="1657922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6"/>
                </a:solidFill>
              </a:rPr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747625" y="263120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651991" y="1072182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180" y="1367603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9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ACE45CF-F662-46C4-8AAB-7D8863AA3460}"/>
              </a:ext>
            </a:extLst>
          </p:cNvPr>
          <p:cNvCxnSpPr>
            <a:cxnSpLocks/>
          </p:cNvCxnSpPr>
          <p:nvPr/>
        </p:nvCxnSpPr>
        <p:spPr>
          <a:xfrm flipH="1">
            <a:off x="4673788" y="2103120"/>
            <a:ext cx="2859880" cy="2852928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592E703-6EF8-4C2F-8A7C-876757466C87}"/>
              </a:ext>
            </a:extLst>
          </p:cNvPr>
          <p:cNvCxnSpPr>
            <a:cxnSpLocks/>
          </p:cNvCxnSpPr>
          <p:nvPr/>
        </p:nvCxnSpPr>
        <p:spPr>
          <a:xfrm>
            <a:off x="4672584" y="2113249"/>
            <a:ext cx="2871216" cy="2878332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A71689B-7201-4AD3-9208-8847F5C2CC16}"/>
              </a:ext>
            </a:extLst>
          </p:cNvPr>
          <p:cNvCxnSpPr>
            <a:cxnSpLocks/>
          </p:cNvCxnSpPr>
          <p:nvPr/>
        </p:nvCxnSpPr>
        <p:spPr>
          <a:xfrm>
            <a:off x="4302493" y="3538729"/>
            <a:ext cx="3609473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šḻíḓê">
            <a:extLst>
              <a:ext uri="{FF2B5EF4-FFF2-40B4-BE49-F238E27FC236}">
                <a16:creationId xmlns:a16="http://schemas.microsoft.com/office/drawing/2014/main" xmlns="" id="{D08B3976-4294-44BF-843A-FB6BA2C58D57}"/>
              </a:ext>
            </a:extLst>
          </p:cNvPr>
          <p:cNvSpPr/>
          <p:nvPr/>
        </p:nvSpPr>
        <p:spPr bwMode="auto">
          <a:xfrm>
            <a:off x="7543799" y="1637189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0" name="îṣľiḑê">
            <a:extLst>
              <a:ext uri="{FF2B5EF4-FFF2-40B4-BE49-F238E27FC236}">
                <a16:creationId xmlns:a16="http://schemas.microsoft.com/office/drawing/2014/main" xmlns="" id="{10ED54F7-9DA8-416D-AFDF-70E24FD7D00C}"/>
              </a:ext>
            </a:extLst>
          </p:cNvPr>
          <p:cNvSpPr txBox="1"/>
          <p:nvPr/>
        </p:nvSpPr>
        <p:spPr bwMode="auto">
          <a:xfrm>
            <a:off x="7543799" y="1224309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3"/>
                </a:solidFill>
              </a:rPr>
              <a:t>Text here</a:t>
            </a:r>
            <a:endParaRPr lang="en-US" altLang="zh-CN" sz="1800" b="1" dirty="0">
              <a:solidFill>
                <a:schemeClr val="accent3"/>
              </a:solidFill>
            </a:endParaRPr>
          </a:p>
        </p:txBody>
      </p:sp>
      <p:sp>
        <p:nvSpPr>
          <p:cNvPr id="11" name="iṩḻíḋé">
            <a:extLst>
              <a:ext uri="{FF2B5EF4-FFF2-40B4-BE49-F238E27FC236}">
                <a16:creationId xmlns:a16="http://schemas.microsoft.com/office/drawing/2014/main" xmlns="" id="{A0B07A87-7A28-4A80-A0C5-A3C75DD47687}"/>
              </a:ext>
            </a:extLst>
          </p:cNvPr>
          <p:cNvSpPr/>
          <p:nvPr/>
        </p:nvSpPr>
        <p:spPr bwMode="auto">
          <a:xfrm>
            <a:off x="7997152" y="3402535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2" name="išḻîḋe">
            <a:extLst>
              <a:ext uri="{FF2B5EF4-FFF2-40B4-BE49-F238E27FC236}">
                <a16:creationId xmlns:a16="http://schemas.microsoft.com/office/drawing/2014/main" xmlns="" id="{93AAB243-9978-457D-9C0F-682A81717305}"/>
              </a:ext>
            </a:extLst>
          </p:cNvPr>
          <p:cNvSpPr txBox="1"/>
          <p:nvPr/>
        </p:nvSpPr>
        <p:spPr bwMode="auto">
          <a:xfrm>
            <a:off x="7997152" y="2989655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2"/>
                </a:solidFill>
              </a:rPr>
              <a:t>Text here</a:t>
            </a:r>
            <a:endParaRPr lang="en-US" altLang="zh-CN" sz="1800" b="1" dirty="0">
              <a:solidFill>
                <a:schemeClr val="accent2"/>
              </a:solidFill>
            </a:endParaRPr>
          </a:p>
        </p:txBody>
      </p:sp>
      <p:sp>
        <p:nvSpPr>
          <p:cNvPr id="13" name="íṩ1iḑe">
            <a:extLst>
              <a:ext uri="{FF2B5EF4-FFF2-40B4-BE49-F238E27FC236}">
                <a16:creationId xmlns:a16="http://schemas.microsoft.com/office/drawing/2014/main" xmlns="" id="{8B44A53D-43EC-4E56-A3FF-6F5814FA0909}"/>
              </a:ext>
            </a:extLst>
          </p:cNvPr>
          <p:cNvSpPr/>
          <p:nvPr/>
        </p:nvSpPr>
        <p:spPr bwMode="auto">
          <a:xfrm>
            <a:off x="7543799" y="5167882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4" name="íSḻíde">
            <a:extLst>
              <a:ext uri="{FF2B5EF4-FFF2-40B4-BE49-F238E27FC236}">
                <a16:creationId xmlns:a16="http://schemas.microsoft.com/office/drawing/2014/main" xmlns="" id="{5F134BE6-57C0-418A-81E3-B35FA5A8D96B}"/>
              </a:ext>
            </a:extLst>
          </p:cNvPr>
          <p:cNvSpPr txBox="1"/>
          <p:nvPr/>
        </p:nvSpPr>
        <p:spPr bwMode="auto">
          <a:xfrm>
            <a:off x="7543799" y="4755002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1"/>
                </a:solidFill>
              </a:rPr>
              <a:t>Text here</a:t>
            </a:r>
            <a:endParaRPr lang="en-US" altLang="zh-CN" sz="1800" b="1" dirty="0">
              <a:solidFill>
                <a:schemeClr val="accent1"/>
              </a:solidFill>
            </a:endParaRPr>
          </a:p>
        </p:txBody>
      </p:sp>
      <p:sp>
        <p:nvSpPr>
          <p:cNvPr id="15" name="iSḷíďe">
            <a:extLst>
              <a:ext uri="{FF2B5EF4-FFF2-40B4-BE49-F238E27FC236}">
                <a16:creationId xmlns:a16="http://schemas.microsoft.com/office/drawing/2014/main" xmlns="" id="{1E394F02-3316-49C6-9D53-68831F2D30B6}"/>
              </a:ext>
            </a:extLst>
          </p:cNvPr>
          <p:cNvSpPr/>
          <p:nvPr/>
        </p:nvSpPr>
        <p:spPr bwMode="auto">
          <a:xfrm>
            <a:off x="1124864" y="1637189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6" name="îṩḷîḋé">
            <a:extLst>
              <a:ext uri="{FF2B5EF4-FFF2-40B4-BE49-F238E27FC236}">
                <a16:creationId xmlns:a16="http://schemas.microsoft.com/office/drawing/2014/main" xmlns="" id="{7ED7BD78-CED0-4A27-AF34-3B6A1735CACB}"/>
              </a:ext>
            </a:extLst>
          </p:cNvPr>
          <p:cNvSpPr txBox="1"/>
          <p:nvPr/>
        </p:nvSpPr>
        <p:spPr bwMode="auto">
          <a:xfrm>
            <a:off x="1124864" y="1224309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7" name="íṧ1íďè">
            <a:extLst>
              <a:ext uri="{FF2B5EF4-FFF2-40B4-BE49-F238E27FC236}">
                <a16:creationId xmlns:a16="http://schemas.microsoft.com/office/drawing/2014/main" xmlns="" id="{74B80D35-A996-4837-B58E-E809634E960C}"/>
              </a:ext>
            </a:extLst>
          </p:cNvPr>
          <p:cNvSpPr/>
          <p:nvPr/>
        </p:nvSpPr>
        <p:spPr bwMode="auto">
          <a:xfrm>
            <a:off x="667887" y="3402535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8" name="ïšḷïde">
            <a:extLst>
              <a:ext uri="{FF2B5EF4-FFF2-40B4-BE49-F238E27FC236}">
                <a16:creationId xmlns:a16="http://schemas.microsoft.com/office/drawing/2014/main" xmlns="" id="{88A338BB-0276-4D39-8F76-E99B75807AB2}"/>
              </a:ext>
            </a:extLst>
          </p:cNvPr>
          <p:cNvSpPr txBox="1"/>
          <p:nvPr/>
        </p:nvSpPr>
        <p:spPr bwMode="auto">
          <a:xfrm>
            <a:off x="667887" y="2989655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19" name="îṥ1íḑé">
            <a:extLst>
              <a:ext uri="{FF2B5EF4-FFF2-40B4-BE49-F238E27FC236}">
                <a16:creationId xmlns:a16="http://schemas.microsoft.com/office/drawing/2014/main" xmlns="" id="{16681852-7DF3-4140-8A34-CFC756208B80}"/>
              </a:ext>
            </a:extLst>
          </p:cNvPr>
          <p:cNvSpPr/>
          <p:nvPr/>
        </p:nvSpPr>
        <p:spPr bwMode="auto">
          <a:xfrm>
            <a:off x="1124864" y="5167882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20" name="ïŝľïdè">
            <a:extLst>
              <a:ext uri="{FF2B5EF4-FFF2-40B4-BE49-F238E27FC236}">
                <a16:creationId xmlns:a16="http://schemas.microsoft.com/office/drawing/2014/main" xmlns="" id="{3AFDF5D0-2737-4B41-B27B-A3B1902F1A04}"/>
              </a:ext>
            </a:extLst>
          </p:cNvPr>
          <p:cNvSpPr txBox="1"/>
          <p:nvPr/>
        </p:nvSpPr>
        <p:spPr bwMode="auto">
          <a:xfrm>
            <a:off x="1124864" y="4755002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2" name="ïṧḻîďê">
            <a:extLst>
              <a:ext uri="{FF2B5EF4-FFF2-40B4-BE49-F238E27FC236}">
                <a16:creationId xmlns:a16="http://schemas.microsoft.com/office/drawing/2014/main" xmlns="" id="{33591C8C-A646-4918-B0EA-071B7A172C90}"/>
              </a:ext>
            </a:extLst>
          </p:cNvPr>
          <p:cNvSpPr/>
          <p:nvPr/>
        </p:nvSpPr>
        <p:spPr>
          <a:xfrm>
            <a:off x="5063669" y="2520084"/>
            <a:ext cx="2064662" cy="2064662"/>
          </a:xfrm>
          <a:prstGeom prst="ellipse">
            <a:avLst/>
          </a:prstGeom>
          <a:blipFill>
            <a:blip r:embed="rId3"/>
            <a:srcRect/>
            <a:stretch>
              <a:fillRect l="-25949" t="751" r="-28630" b="-751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dirty="0"/>
          </a:p>
        </p:txBody>
      </p:sp>
      <p:sp>
        <p:nvSpPr>
          <p:cNvPr id="23" name="íṥlîḑê">
            <a:extLst>
              <a:ext uri="{FF2B5EF4-FFF2-40B4-BE49-F238E27FC236}">
                <a16:creationId xmlns:a16="http://schemas.microsoft.com/office/drawing/2014/main" xmlns="" id="{5C2B24C8-619A-4DC2-9D93-D00750D15430}"/>
              </a:ext>
            </a:extLst>
          </p:cNvPr>
          <p:cNvSpPr/>
          <p:nvPr/>
        </p:nvSpPr>
        <p:spPr>
          <a:xfrm>
            <a:off x="5367054" y="2823469"/>
            <a:ext cx="1457892" cy="1457892"/>
          </a:xfrm>
          <a:prstGeom prst="ellipse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/>
              <a:t>keywords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7501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268" name="îşliḑé"/>
          <p:cNvSpPr>
            <a:spLocks/>
          </p:cNvSpPr>
          <p:nvPr/>
        </p:nvSpPr>
        <p:spPr bwMode="auto">
          <a:xfrm>
            <a:off x="5502903" y="2078738"/>
            <a:ext cx="65884" cy="6232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íṧḷïḑe"/>
          <p:cNvSpPr>
            <a:spLocks/>
          </p:cNvSpPr>
          <p:nvPr/>
        </p:nvSpPr>
        <p:spPr bwMode="auto">
          <a:xfrm>
            <a:off x="5456606" y="1900676"/>
            <a:ext cx="73897" cy="168270"/>
          </a:xfrm>
          <a:custGeom>
            <a:avLst/>
            <a:gdLst/>
            <a:ahLst/>
            <a:cxnLst>
              <a:cxn ang="0">
                <a:pos x="23" y="36"/>
              </a:cxn>
              <a:cxn ang="0">
                <a:pos x="22" y="8"/>
              </a:cxn>
              <a:cxn ang="0">
                <a:pos x="18" y="4"/>
              </a:cxn>
              <a:cxn ang="0">
                <a:pos x="14" y="0"/>
              </a:cxn>
              <a:cxn ang="0">
                <a:pos x="13" y="43"/>
              </a:cxn>
              <a:cxn ang="0">
                <a:pos x="14" y="71"/>
              </a:cxn>
              <a:cxn ang="0">
                <a:pos x="22" y="79"/>
              </a:cxn>
              <a:cxn ang="0">
                <a:pos x="23" y="36"/>
              </a:cxn>
              <a:cxn ang="0">
                <a:pos x="23" y="36"/>
              </a:cxn>
              <a:cxn ang="0">
                <a:pos x="23" y="36"/>
              </a:cxn>
            </a:cxnLst>
            <a:rect l="0" t="0" r="r" b="b"/>
            <a:pathLst>
              <a:path w="35" h="79">
                <a:moveTo>
                  <a:pt x="23" y="36"/>
                </a:moveTo>
                <a:cubicBezTo>
                  <a:pt x="12" y="19"/>
                  <a:pt x="21" y="9"/>
                  <a:pt x="22" y="8"/>
                </a:cubicBezTo>
                <a:cubicBezTo>
                  <a:pt x="18" y="4"/>
                  <a:pt x="18" y="4"/>
                  <a:pt x="18" y="4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6"/>
                  <a:pt x="0" y="22"/>
                  <a:pt x="13" y="43"/>
                </a:cubicBezTo>
                <a:cubicBezTo>
                  <a:pt x="24" y="60"/>
                  <a:pt x="15" y="70"/>
                  <a:pt x="14" y="71"/>
                </a:cubicBezTo>
                <a:cubicBezTo>
                  <a:pt x="22" y="79"/>
                  <a:pt x="22" y="79"/>
                  <a:pt x="22" y="79"/>
                </a:cubicBezTo>
                <a:cubicBezTo>
                  <a:pt x="28" y="73"/>
                  <a:pt x="35" y="57"/>
                  <a:pt x="23" y="36"/>
                </a:cubicBezTo>
                <a:close/>
                <a:moveTo>
                  <a:pt x="23" y="36"/>
                </a:moveTo>
                <a:cubicBezTo>
                  <a:pt x="23" y="36"/>
                  <a:pt x="23" y="36"/>
                  <a:pt x="23" y="36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ïṣḷiḑe"/>
          <p:cNvSpPr>
            <a:spLocks/>
          </p:cNvSpPr>
          <p:nvPr/>
        </p:nvSpPr>
        <p:spPr bwMode="auto">
          <a:xfrm>
            <a:off x="5519819" y="1914030"/>
            <a:ext cx="67665" cy="141560"/>
          </a:xfrm>
          <a:custGeom>
            <a:avLst/>
            <a:gdLst/>
            <a:ahLst/>
            <a:cxnLst>
              <a:cxn ang="0">
                <a:pos x="12" y="59"/>
              </a:cxn>
              <a:cxn ang="0">
                <a:pos x="20" y="67"/>
              </a:cxn>
              <a:cxn ang="0">
                <a:pos x="21" y="30"/>
              </a:cxn>
              <a:cxn ang="0">
                <a:pos x="20" y="8"/>
              </a:cxn>
              <a:cxn ang="0">
                <a:pos x="16" y="4"/>
              </a:cxn>
              <a:cxn ang="0">
                <a:pos x="12" y="0"/>
              </a:cxn>
              <a:cxn ang="0">
                <a:pos x="11" y="37"/>
              </a:cxn>
              <a:cxn ang="0">
                <a:pos x="12" y="59"/>
              </a:cxn>
              <a:cxn ang="0">
                <a:pos x="12" y="59"/>
              </a:cxn>
              <a:cxn ang="0">
                <a:pos x="12" y="59"/>
              </a:cxn>
            </a:cxnLst>
            <a:rect l="0" t="0" r="r" b="b"/>
            <a:pathLst>
              <a:path w="32" h="67">
                <a:moveTo>
                  <a:pt x="12" y="59"/>
                </a:moveTo>
                <a:cubicBezTo>
                  <a:pt x="20" y="67"/>
                  <a:pt x="20" y="67"/>
                  <a:pt x="20" y="67"/>
                </a:cubicBezTo>
                <a:cubicBezTo>
                  <a:pt x="25" y="62"/>
                  <a:pt x="32" y="48"/>
                  <a:pt x="21" y="30"/>
                </a:cubicBezTo>
                <a:cubicBezTo>
                  <a:pt x="12" y="17"/>
                  <a:pt x="19" y="9"/>
                  <a:pt x="20" y="8"/>
                </a:cubicBezTo>
                <a:cubicBezTo>
                  <a:pt x="16" y="4"/>
                  <a:pt x="16" y="4"/>
                  <a:pt x="16" y="4"/>
                </a:cubicBezTo>
                <a:cubicBezTo>
                  <a:pt x="12" y="0"/>
                  <a:pt x="12" y="0"/>
                  <a:pt x="12" y="0"/>
                </a:cubicBezTo>
                <a:cubicBezTo>
                  <a:pt x="7" y="5"/>
                  <a:pt x="0" y="19"/>
                  <a:pt x="11" y="37"/>
                </a:cubicBezTo>
                <a:cubicBezTo>
                  <a:pt x="20" y="50"/>
                  <a:pt x="13" y="58"/>
                  <a:pt x="12" y="59"/>
                </a:cubicBezTo>
                <a:close/>
                <a:moveTo>
                  <a:pt x="12" y="59"/>
                </a:moveTo>
                <a:cubicBezTo>
                  <a:pt x="12" y="59"/>
                  <a:pt x="12" y="59"/>
                  <a:pt x="12" y="59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ṧľiḍê"/>
          <p:cNvSpPr>
            <a:spLocks/>
          </p:cNvSpPr>
          <p:nvPr/>
        </p:nvSpPr>
        <p:spPr bwMode="auto">
          <a:xfrm>
            <a:off x="5048837" y="1750212"/>
            <a:ext cx="644595" cy="644588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0" y="152"/>
              </a:cxn>
              <a:cxn ang="0">
                <a:pos x="152" y="304"/>
              </a:cxn>
              <a:cxn ang="0">
                <a:pos x="304" y="152"/>
              </a:cxn>
              <a:cxn ang="0">
                <a:pos x="152" y="0"/>
              </a:cxn>
              <a:cxn ang="0">
                <a:pos x="152" y="266"/>
              </a:cxn>
              <a:cxn ang="0">
                <a:pos x="38" y="152"/>
              </a:cxn>
              <a:cxn ang="0">
                <a:pos x="59" y="86"/>
              </a:cxn>
              <a:cxn ang="0">
                <a:pos x="128" y="155"/>
              </a:cxn>
              <a:cxn ang="0">
                <a:pos x="55" y="155"/>
              </a:cxn>
              <a:cxn ang="0">
                <a:pos x="55" y="184"/>
              </a:cxn>
              <a:cxn ang="0">
                <a:pos x="157" y="184"/>
              </a:cxn>
              <a:cxn ang="0">
                <a:pos x="218" y="245"/>
              </a:cxn>
              <a:cxn ang="0">
                <a:pos x="152" y="266"/>
              </a:cxn>
              <a:cxn ang="0">
                <a:pos x="245" y="218"/>
              </a:cxn>
              <a:cxn ang="0">
                <a:pos x="204" y="177"/>
              </a:cxn>
              <a:cxn ang="0">
                <a:pos x="204" y="155"/>
              </a:cxn>
              <a:cxn ang="0">
                <a:pos x="182" y="155"/>
              </a:cxn>
              <a:cxn ang="0">
                <a:pos x="86" y="59"/>
              </a:cxn>
              <a:cxn ang="0">
                <a:pos x="152" y="38"/>
              </a:cxn>
              <a:cxn ang="0">
                <a:pos x="266" y="152"/>
              </a:cxn>
              <a:cxn ang="0">
                <a:pos x="245" y="218"/>
              </a:cxn>
              <a:cxn ang="0">
                <a:pos x="245" y="218"/>
              </a:cxn>
              <a:cxn ang="0">
                <a:pos x="245" y="218"/>
              </a:cxn>
            </a:cxnLst>
            <a:rect l="0" t="0" r="r" b="b"/>
            <a:pathLst>
              <a:path w="304" h="304">
                <a:moveTo>
                  <a:pt x="152" y="0"/>
                </a:moveTo>
                <a:cubicBezTo>
                  <a:pt x="68" y="0"/>
                  <a:pt x="0" y="68"/>
                  <a:pt x="0" y="152"/>
                </a:cubicBezTo>
                <a:cubicBezTo>
                  <a:pt x="0" y="236"/>
                  <a:pt x="68" y="304"/>
                  <a:pt x="152" y="304"/>
                </a:cubicBezTo>
                <a:cubicBezTo>
                  <a:pt x="236" y="304"/>
                  <a:pt x="304" y="236"/>
                  <a:pt x="304" y="152"/>
                </a:cubicBezTo>
                <a:cubicBezTo>
                  <a:pt x="304" y="68"/>
                  <a:pt x="236" y="0"/>
                  <a:pt x="152" y="0"/>
                </a:cubicBezTo>
                <a:close/>
                <a:moveTo>
                  <a:pt x="152" y="266"/>
                </a:moveTo>
                <a:cubicBezTo>
                  <a:pt x="89" y="266"/>
                  <a:pt x="38" y="215"/>
                  <a:pt x="38" y="152"/>
                </a:cubicBezTo>
                <a:cubicBezTo>
                  <a:pt x="38" y="128"/>
                  <a:pt x="46" y="105"/>
                  <a:pt x="59" y="86"/>
                </a:cubicBezTo>
                <a:cubicBezTo>
                  <a:pt x="128" y="155"/>
                  <a:pt x="128" y="155"/>
                  <a:pt x="128" y="155"/>
                </a:cubicBezTo>
                <a:cubicBezTo>
                  <a:pt x="55" y="155"/>
                  <a:pt x="55" y="155"/>
                  <a:pt x="55" y="155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218" y="245"/>
                  <a:pt x="218" y="245"/>
                  <a:pt x="218" y="245"/>
                </a:cubicBezTo>
                <a:cubicBezTo>
                  <a:pt x="199" y="258"/>
                  <a:pt x="176" y="266"/>
                  <a:pt x="152" y="266"/>
                </a:cubicBezTo>
                <a:close/>
                <a:moveTo>
                  <a:pt x="245" y="218"/>
                </a:moveTo>
                <a:cubicBezTo>
                  <a:pt x="204" y="177"/>
                  <a:pt x="204" y="177"/>
                  <a:pt x="204" y="177"/>
                </a:cubicBezTo>
                <a:cubicBezTo>
                  <a:pt x="204" y="155"/>
                  <a:pt x="204" y="155"/>
                  <a:pt x="204" y="155"/>
                </a:cubicBezTo>
                <a:cubicBezTo>
                  <a:pt x="182" y="155"/>
                  <a:pt x="182" y="155"/>
                  <a:pt x="182" y="155"/>
                </a:cubicBezTo>
                <a:cubicBezTo>
                  <a:pt x="86" y="59"/>
                  <a:pt x="86" y="59"/>
                  <a:pt x="86" y="59"/>
                </a:cubicBezTo>
                <a:cubicBezTo>
                  <a:pt x="105" y="46"/>
                  <a:pt x="128" y="38"/>
                  <a:pt x="152" y="38"/>
                </a:cubicBezTo>
                <a:cubicBezTo>
                  <a:pt x="215" y="38"/>
                  <a:pt x="266" y="89"/>
                  <a:pt x="266" y="152"/>
                </a:cubicBezTo>
                <a:cubicBezTo>
                  <a:pt x="266" y="176"/>
                  <a:pt x="258" y="199"/>
                  <a:pt x="245" y="218"/>
                </a:cubicBezTo>
                <a:close/>
                <a:moveTo>
                  <a:pt x="245" y="218"/>
                </a:moveTo>
                <a:cubicBezTo>
                  <a:pt x="245" y="218"/>
                  <a:pt x="245" y="218"/>
                  <a:pt x="245" y="218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îSḷîḋé"/>
          <p:cNvSpPr>
            <a:spLocks/>
          </p:cNvSpPr>
          <p:nvPr/>
        </p:nvSpPr>
        <p:spPr bwMode="auto">
          <a:xfrm>
            <a:off x="4997222" y="4199800"/>
            <a:ext cx="747816" cy="420646"/>
          </a:xfrm>
          <a:custGeom>
            <a:avLst/>
            <a:gdLst/>
            <a:ahLst/>
            <a:cxnLst>
              <a:cxn ang="0">
                <a:pos x="771" y="377"/>
              </a:cxn>
              <a:cxn ang="0">
                <a:pos x="771" y="472"/>
              </a:cxn>
              <a:cxn ang="0">
                <a:pos x="838" y="472"/>
              </a:cxn>
              <a:cxn ang="0">
                <a:pos x="838" y="310"/>
              </a:cxn>
              <a:cxn ang="0">
                <a:pos x="67" y="310"/>
              </a:cxn>
              <a:cxn ang="0">
                <a:pos x="67" y="35"/>
              </a:cxn>
              <a:cxn ang="0">
                <a:pos x="57" y="11"/>
              </a:cxn>
              <a:cxn ang="0">
                <a:pos x="33" y="0"/>
              </a:cxn>
              <a:cxn ang="0">
                <a:pos x="10" y="11"/>
              </a:cxn>
              <a:cxn ang="0">
                <a:pos x="0" y="35"/>
              </a:cxn>
              <a:cxn ang="0">
                <a:pos x="0" y="472"/>
              </a:cxn>
              <a:cxn ang="0">
                <a:pos x="67" y="472"/>
              </a:cxn>
              <a:cxn ang="0">
                <a:pos x="67" y="377"/>
              </a:cxn>
              <a:cxn ang="0">
                <a:pos x="771" y="377"/>
              </a:cxn>
              <a:cxn ang="0">
                <a:pos x="771" y="377"/>
              </a:cxn>
              <a:cxn ang="0">
                <a:pos x="771" y="377"/>
              </a:cxn>
            </a:cxnLst>
            <a:rect l="0" t="0" r="r" b="b"/>
            <a:pathLst>
              <a:path w="838" h="472">
                <a:moveTo>
                  <a:pt x="771" y="377"/>
                </a:moveTo>
                <a:cubicBezTo>
                  <a:pt x="771" y="472"/>
                  <a:pt x="771" y="472"/>
                  <a:pt x="771" y="472"/>
                </a:cubicBezTo>
                <a:cubicBezTo>
                  <a:pt x="838" y="472"/>
                  <a:pt x="838" y="472"/>
                  <a:pt x="838" y="472"/>
                </a:cubicBezTo>
                <a:cubicBezTo>
                  <a:pt x="838" y="310"/>
                  <a:pt x="838" y="310"/>
                  <a:pt x="838" y="310"/>
                </a:cubicBezTo>
                <a:cubicBezTo>
                  <a:pt x="67" y="310"/>
                  <a:pt x="67" y="310"/>
                  <a:pt x="67" y="310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26"/>
                  <a:pt x="64" y="18"/>
                  <a:pt x="57" y="11"/>
                </a:cubicBezTo>
                <a:cubicBezTo>
                  <a:pt x="50" y="4"/>
                  <a:pt x="43" y="0"/>
                  <a:pt x="33" y="0"/>
                </a:cubicBezTo>
                <a:cubicBezTo>
                  <a:pt x="24" y="0"/>
                  <a:pt x="16" y="4"/>
                  <a:pt x="10" y="11"/>
                </a:cubicBezTo>
                <a:cubicBezTo>
                  <a:pt x="3" y="18"/>
                  <a:pt x="0" y="26"/>
                  <a:pt x="0" y="35"/>
                </a:cubicBezTo>
                <a:cubicBezTo>
                  <a:pt x="0" y="472"/>
                  <a:pt x="0" y="472"/>
                  <a:pt x="0" y="472"/>
                </a:cubicBezTo>
                <a:cubicBezTo>
                  <a:pt x="67" y="472"/>
                  <a:pt x="67" y="472"/>
                  <a:pt x="67" y="472"/>
                </a:cubicBezTo>
                <a:cubicBezTo>
                  <a:pt x="67" y="377"/>
                  <a:pt x="67" y="377"/>
                  <a:pt x="67" y="377"/>
                </a:cubicBezTo>
                <a:lnTo>
                  <a:pt x="771" y="377"/>
                </a:lnTo>
                <a:close/>
                <a:moveTo>
                  <a:pt x="771" y="377"/>
                </a:moveTo>
                <a:cubicBezTo>
                  <a:pt x="771" y="377"/>
                  <a:pt x="771" y="377"/>
                  <a:pt x="771" y="37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íṡļîḓe"/>
          <p:cNvSpPr>
            <a:spLocks/>
          </p:cNvSpPr>
          <p:nvPr/>
        </p:nvSpPr>
        <p:spPr bwMode="auto">
          <a:xfrm>
            <a:off x="5110882" y="4278406"/>
            <a:ext cx="110473" cy="109410"/>
          </a:xfrm>
          <a:custGeom>
            <a:avLst/>
            <a:gdLst/>
            <a:ahLst/>
            <a:cxnLst>
              <a:cxn ang="0">
                <a:pos x="61" y="123"/>
              </a:cxn>
              <a:cxn ang="0">
                <a:pos x="105" y="105"/>
              </a:cxn>
              <a:cxn ang="0">
                <a:pos x="124" y="61"/>
              </a:cxn>
              <a:cxn ang="0">
                <a:pos x="105" y="18"/>
              </a:cxn>
              <a:cxn ang="0">
                <a:pos x="61" y="0"/>
              </a:cxn>
              <a:cxn ang="0">
                <a:pos x="18" y="18"/>
              </a:cxn>
              <a:cxn ang="0">
                <a:pos x="0" y="61"/>
              </a:cxn>
              <a:cxn ang="0">
                <a:pos x="18" y="105"/>
              </a:cxn>
              <a:cxn ang="0">
                <a:pos x="61" y="123"/>
              </a:cxn>
              <a:cxn ang="0">
                <a:pos x="61" y="123"/>
              </a:cxn>
              <a:cxn ang="0">
                <a:pos x="61" y="123"/>
              </a:cxn>
            </a:cxnLst>
            <a:rect l="0" t="0" r="r" b="b"/>
            <a:pathLst>
              <a:path w="124" h="123">
                <a:moveTo>
                  <a:pt x="61" y="123"/>
                </a:moveTo>
                <a:cubicBezTo>
                  <a:pt x="78" y="123"/>
                  <a:pt x="93" y="117"/>
                  <a:pt x="105" y="105"/>
                </a:cubicBezTo>
                <a:cubicBezTo>
                  <a:pt x="118" y="93"/>
                  <a:pt x="124" y="78"/>
                  <a:pt x="124" y="61"/>
                </a:cubicBezTo>
                <a:cubicBezTo>
                  <a:pt x="124" y="44"/>
                  <a:pt x="118" y="30"/>
                  <a:pt x="105" y="18"/>
                </a:cubicBezTo>
                <a:cubicBezTo>
                  <a:pt x="93" y="6"/>
                  <a:pt x="78" y="0"/>
                  <a:pt x="61" y="0"/>
                </a:cubicBezTo>
                <a:cubicBezTo>
                  <a:pt x="44" y="0"/>
                  <a:pt x="30" y="6"/>
                  <a:pt x="18" y="18"/>
                </a:cubicBezTo>
                <a:cubicBezTo>
                  <a:pt x="6" y="30"/>
                  <a:pt x="0" y="44"/>
                  <a:pt x="0" y="61"/>
                </a:cubicBezTo>
                <a:cubicBezTo>
                  <a:pt x="0" y="78"/>
                  <a:pt x="6" y="93"/>
                  <a:pt x="18" y="105"/>
                </a:cubicBezTo>
                <a:cubicBezTo>
                  <a:pt x="30" y="117"/>
                  <a:pt x="44" y="123"/>
                  <a:pt x="61" y="123"/>
                </a:cubicBezTo>
                <a:close/>
                <a:moveTo>
                  <a:pt x="61" y="123"/>
                </a:moveTo>
                <a:cubicBezTo>
                  <a:pt x="61" y="123"/>
                  <a:pt x="61" y="123"/>
                  <a:pt x="61" y="12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îşļïḋè"/>
          <p:cNvSpPr>
            <a:spLocks/>
          </p:cNvSpPr>
          <p:nvPr/>
        </p:nvSpPr>
        <p:spPr bwMode="auto">
          <a:xfrm>
            <a:off x="5126815" y="4372945"/>
            <a:ext cx="76481" cy="14871"/>
          </a:xfrm>
          <a:custGeom>
            <a:avLst/>
            <a:gdLst/>
            <a:ahLst/>
            <a:cxnLst>
              <a:cxn ang="0">
                <a:pos x="86" y="0"/>
              </a:cxn>
              <a:cxn ang="0">
                <a:pos x="0" y="0"/>
              </a:cxn>
              <a:cxn ang="0">
                <a:pos x="43" y="17"/>
              </a:cxn>
              <a:cxn ang="0">
                <a:pos x="86" y="0"/>
              </a:cxn>
              <a:cxn ang="0">
                <a:pos x="86" y="0"/>
              </a:cxn>
              <a:cxn ang="0">
                <a:pos x="86" y="0"/>
              </a:cxn>
            </a:cxnLst>
            <a:rect l="0" t="0" r="r" b="b"/>
            <a:pathLst>
              <a:path w="86" h="17">
                <a:moveTo>
                  <a:pt x="86" y="0"/>
                </a:moveTo>
                <a:cubicBezTo>
                  <a:pt x="0" y="0"/>
                  <a:pt x="0" y="0"/>
                  <a:pt x="0" y="0"/>
                </a:cubicBezTo>
                <a:cubicBezTo>
                  <a:pt x="12" y="11"/>
                  <a:pt x="26" y="17"/>
                  <a:pt x="43" y="17"/>
                </a:cubicBezTo>
                <a:cubicBezTo>
                  <a:pt x="60" y="17"/>
                  <a:pt x="74" y="11"/>
                  <a:pt x="86" y="0"/>
                </a:cubicBezTo>
                <a:close/>
                <a:moveTo>
                  <a:pt x="86" y="0"/>
                </a:moveTo>
                <a:cubicBezTo>
                  <a:pt x="86" y="0"/>
                  <a:pt x="86" y="0"/>
                  <a:pt x="86" y="0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íşľîde"/>
          <p:cNvSpPr>
            <a:spLocks/>
          </p:cNvSpPr>
          <p:nvPr/>
        </p:nvSpPr>
        <p:spPr bwMode="auto">
          <a:xfrm>
            <a:off x="5089637" y="4285841"/>
            <a:ext cx="653277" cy="158273"/>
          </a:xfrm>
          <a:custGeom>
            <a:avLst/>
            <a:gdLst/>
            <a:ahLst/>
            <a:cxnLst>
              <a:cxn ang="0">
                <a:pos x="718" y="63"/>
              </a:cxn>
              <a:cxn ang="0">
                <a:pos x="683" y="47"/>
              </a:cxn>
              <a:cxn ang="0">
                <a:pos x="197" y="0"/>
              </a:cxn>
              <a:cxn ang="0">
                <a:pos x="194" y="0"/>
              </a:cxn>
              <a:cxn ang="0">
                <a:pos x="172" y="9"/>
              </a:cxn>
              <a:cxn ang="0">
                <a:pos x="163" y="31"/>
              </a:cxn>
              <a:cxn ang="0">
                <a:pos x="163" y="115"/>
              </a:cxn>
              <a:cxn ang="0">
                <a:pos x="84" y="129"/>
              </a:cxn>
              <a:cxn ang="0">
                <a:pos x="30" y="106"/>
              </a:cxn>
              <a:cxn ang="0">
                <a:pos x="23" y="98"/>
              </a:cxn>
              <a:cxn ang="0">
                <a:pos x="0" y="129"/>
              </a:cxn>
              <a:cxn ang="0">
                <a:pos x="0" y="144"/>
              </a:cxn>
              <a:cxn ang="0">
                <a:pos x="33" y="177"/>
              </a:cxn>
              <a:cxn ang="0">
                <a:pos x="732" y="177"/>
              </a:cxn>
              <a:cxn ang="0">
                <a:pos x="732" y="95"/>
              </a:cxn>
              <a:cxn ang="0">
                <a:pos x="718" y="63"/>
              </a:cxn>
              <a:cxn ang="0">
                <a:pos x="718" y="63"/>
              </a:cxn>
              <a:cxn ang="0">
                <a:pos x="718" y="63"/>
              </a:cxn>
            </a:cxnLst>
            <a:rect l="0" t="0" r="r" b="b"/>
            <a:pathLst>
              <a:path w="732" h="177">
                <a:moveTo>
                  <a:pt x="718" y="63"/>
                </a:moveTo>
                <a:cubicBezTo>
                  <a:pt x="709" y="55"/>
                  <a:pt x="697" y="50"/>
                  <a:pt x="683" y="47"/>
                </a:cubicBezTo>
                <a:cubicBezTo>
                  <a:pt x="197" y="0"/>
                  <a:pt x="197" y="0"/>
                  <a:pt x="197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85" y="0"/>
                  <a:pt x="178" y="3"/>
                  <a:pt x="172" y="9"/>
                </a:cubicBezTo>
                <a:cubicBezTo>
                  <a:pt x="166" y="15"/>
                  <a:pt x="163" y="22"/>
                  <a:pt x="163" y="31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59" y="108"/>
                  <a:pt x="105" y="129"/>
                  <a:pt x="84" y="129"/>
                </a:cubicBezTo>
                <a:cubicBezTo>
                  <a:pt x="63" y="129"/>
                  <a:pt x="45" y="121"/>
                  <a:pt x="30" y="106"/>
                </a:cubicBezTo>
                <a:cubicBezTo>
                  <a:pt x="28" y="104"/>
                  <a:pt x="25" y="101"/>
                  <a:pt x="23" y="98"/>
                </a:cubicBezTo>
                <a:cubicBezTo>
                  <a:pt x="10" y="102"/>
                  <a:pt x="0" y="115"/>
                  <a:pt x="0" y="129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62"/>
                  <a:pt x="15" y="177"/>
                  <a:pt x="33" y="177"/>
                </a:cubicBezTo>
                <a:cubicBezTo>
                  <a:pt x="732" y="177"/>
                  <a:pt x="732" y="177"/>
                  <a:pt x="732" y="177"/>
                </a:cubicBezTo>
                <a:cubicBezTo>
                  <a:pt x="732" y="95"/>
                  <a:pt x="732" y="95"/>
                  <a:pt x="732" y="95"/>
                </a:cubicBezTo>
                <a:cubicBezTo>
                  <a:pt x="732" y="82"/>
                  <a:pt x="728" y="71"/>
                  <a:pt x="718" y="63"/>
                </a:cubicBezTo>
                <a:close/>
                <a:moveTo>
                  <a:pt x="718" y="63"/>
                </a:moveTo>
                <a:cubicBezTo>
                  <a:pt x="718" y="63"/>
                  <a:pt x="718" y="63"/>
                  <a:pt x="718" y="6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isḷíḋê"/>
          <p:cNvSpPr>
            <a:spLocks/>
          </p:cNvSpPr>
          <p:nvPr/>
        </p:nvSpPr>
        <p:spPr bwMode="auto">
          <a:xfrm>
            <a:off x="5286151" y="3968683"/>
            <a:ext cx="214572" cy="214572"/>
          </a:xfrm>
          <a:custGeom>
            <a:avLst/>
            <a:gdLst/>
            <a:ahLst/>
            <a:cxnLst>
              <a:cxn ang="0">
                <a:pos x="120" y="0"/>
              </a:cxn>
              <a:cxn ang="0">
                <a:pos x="0" y="120"/>
              </a:cxn>
              <a:cxn ang="0">
                <a:pos x="120" y="241"/>
              </a:cxn>
              <a:cxn ang="0">
                <a:pos x="240" y="120"/>
              </a:cxn>
              <a:cxn ang="0">
                <a:pos x="120" y="0"/>
              </a:cxn>
              <a:cxn ang="0">
                <a:pos x="120" y="204"/>
              </a:cxn>
              <a:cxn ang="0">
                <a:pos x="36" y="120"/>
              </a:cxn>
              <a:cxn ang="0">
                <a:pos x="120" y="37"/>
              </a:cxn>
              <a:cxn ang="0">
                <a:pos x="204" y="120"/>
              </a:cxn>
              <a:cxn ang="0">
                <a:pos x="120" y="204"/>
              </a:cxn>
              <a:cxn ang="0">
                <a:pos x="120" y="204"/>
              </a:cxn>
              <a:cxn ang="0">
                <a:pos x="120" y="204"/>
              </a:cxn>
            </a:cxnLst>
            <a:rect l="0" t="0" r="r" b="b"/>
            <a:pathLst>
              <a:path w="240" h="241">
                <a:moveTo>
                  <a:pt x="120" y="0"/>
                </a:moveTo>
                <a:cubicBezTo>
                  <a:pt x="54" y="0"/>
                  <a:pt x="0" y="54"/>
                  <a:pt x="0" y="120"/>
                </a:cubicBezTo>
                <a:cubicBezTo>
                  <a:pt x="0" y="187"/>
                  <a:pt x="54" y="241"/>
                  <a:pt x="120" y="241"/>
                </a:cubicBezTo>
                <a:cubicBezTo>
                  <a:pt x="186" y="241"/>
                  <a:pt x="240" y="187"/>
                  <a:pt x="240" y="120"/>
                </a:cubicBezTo>
                <a:cubicBezTo>
                  <a:pt x="240" y="54"/>
                  <a:pt x="186" y="0"/>
                  <a:pt x="120" y="0"/>
                </a:cubicBezTo>
                <a:close/>
                <a:moveTo>
                  <a:pt x="120" y="204"/>
                </a:moveTo>
                <a:cubicBezTo>
                  <a:pt x="74" y="204"/>
                  <a:pt x="36" y="166"/>
                  <a:pt x="36" y="120"/>
                </a:cubicBezTo>
                <a:cubicBezTo>
                  <a:pt x="36" y="74"/>
                  <a:pt x="74" y="37"/>
                  <a:pt x="120" y="37"/>
                </a:cubicBezTo>
                <a:cubicBezTo>
                  <a:pt x="166" y="37"/>
                  <a:pt x="204" y="74"/>
                  <a:pt x="204" y="120"/>
                </a:cubicBezTo>
                <a:cubicBezTo>
                  <a:pt x="204" y="166"/>
                  <a:pt x="166" y="204"/>
                  <a:pt x="120" y="204"/>
                </a:cubicBezTo>
                <a:close/>
                <a:moveTo>
                  <a:pt x="120" y="204"/>
                </a:moveTo>
                <a:cubicBezTo>
                  <a:pt x="120" y="204"/>
                  <a:pt x="120" y="204"/>
                  <a:pt x="120" y="204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ïṡļíḑé"/>
          <p:cNvSpPr>
            <a:spLocks/>
          </p:cNvSpPr>
          <p:nvPr/>
        </p:nvSpPr>
        <p:spPr bwMode="auto">
          <a:xfrm>
            <a:off x="5383877" y="4019670"/>
            <a:ext cx="69046" cy="67983"/>
          </a:xfrm>
          <a:custGeom>
            <a:avLst/>
            <a:gdLst/>
            <a:ahLst/>
            <a:cxnLst>
              <a:cxn ang="0">
                <a:pos x="20" y="57"/>
              </a:cxn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77"/>
              </a:cxn>
              <a:cxn ang="0">
                <a:pos x="20" y="77"/>
              </a:cxn>
              <a:cxn ang="0">
                <a:pos x="20" y="77"/>
              </a:cxn>
              <a:cxn ang="0">
                <a:pos x="67" y="77"/>
              </a:cxn>
              <a:cxn ang="0">
                <a:pos x="77" y="67"/>
              </a:cxn>
              <a:cxn ang="0">
                <a:pos x="67" y="57"/>
              </a:cxn>
              <a:cxn ang="0">
                <a:pos x="20" y="57"/>
              </a:cxn>
              <a:cxn ang="0">
                <a:pos x="20" y="57"/>
              </a:cxn>
              <a:cxn ang="0">
                <a:pos x="20" y="57"/>
              </a:cxn>
            </a:cxnLst>
            <a:rect l="0" t="0" r="r" b="b"/>
            <a:pathLst>
              <a:path w="77" h="77">
                <a:moveTo>
                  <a:pt x="20" y="57"/>
                </a:moveTo>
                <a:cubicBezTo>
                  <a:pt x="20" y="10"/>
                  <a:pt x="20" y="10"/>
                  <a:pt x="20" y="10"/>
                </a:cubicBezTo>
                <a:cubicBezTo>
                  <a:pt x="20" y="5"/>
                  <a:pt x="16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77"/>
                  <a:pt x="0" y="77"/>
                  <a:pt x="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67" y="77"/>
                  <a:pt x="67" y="77"/>
                  <a:pt x="67" y="77"/>
                </a:cubicBezTo>
                <a:cubicBezTo>
                  <a:pt x="72" y="77"/>
                  <a:pt x="77" y="73"/>
                  <a:pt x="77" y="67"/>
                </a:cubicBezTo>
                <a:cubicBezTo>
                  <a:pt x="77" y="61"/>
                  <a:pt x="72" y="57"/>
                  <a:pt x="67" y="57"/>
                </a:cubicBezTo>
                <a:lnTo>
                  <a:pt x="20" y="57"/>
                </a:lnTo>
                <a:close/>
                <a:moveTo>
                  <a:pt x="20" y="57"/>
                </a:moveTo>
                <a:cubicBezTo>
                  <a:pt x="20" y="57"/>
                  <a:pt x="20" y="57"/>
                  <a:pt x="20" y="5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ṣľiḍè"/>
          <p:cNvSpPr>
            <a:spLocks/>
          </p:cNvSpPr>
          <p:nvPr/>
        </p:nvSpPr>
        <p:spPr bwMode="auto">
          <a:xfrm>
            <a:off x="7472850" y="1791030"/>
            <a:ext cx="660412" cy="687722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î$ḷîḋé"/>
          <p:cNvSpPr>
            <a:spLocks/>
          </p:cNvSpPr>
          <p:nvPr/>
        </p:nvSpPr>
        <p:spPr bwMode="auto">
          <a:xfrm>
            <a:off x="7522277" y="4109478"/>
            <a:ext cx="561556" cy="555923"/>
          </a:xfrm>
          <a:custGeom>
            <a:avLst/>
            <a:gdLst/>
            <a:ahLst/>
            <a:cxnLst>
              <a:cxn ang="0">
                <a:pos x="125" y="27"/>
              </a:cxn>
              <a:cxn ang="0">
                <a:pos x="0" y="104"/>
              </a:cxn>
              <a:cxn ang="0">
                <a:pos x="83" y="248"/>
              </a:cxn>
              <a:cxn ang="0">
                <a:pos x="125" y="235"/>
              </a:cxn>
              <a:cxn ang="0">
                <a:pos x="167" y="248"/>
              </a:cxn>
              <a:cxn ang="0">
                <a:pos x="250" y="104"/>
              </a:cxn>
              <a:cxn ang="0">
                <a:pos x="125" y="27"/>
              </a:cxn>
              <a:cxn ang="0">
                <a:pos x="125" y="27"/>
              </a:cxn>
              <a:cxn ang="0">
                <a:pos x="125" y="27"/>
              </a:cxn>
            </a:cxnLst>
            <a:rect l="0" t="0" r="r" b="b"/>
            <a:pathLst>
              <a:path w="250" h="248">
                <a:moveTo>
                  <a:pt x="125" y="27"/>
                </a:moveTo>
                <a:cubicBezTo>
                  <a:pt x="76" y="0"/>
                  <a:pt x="0" y="26"/>
                  <a:pt x="0" y="104"/>
                </a:cubicBezTo>
                <a:cubicBezTo>
                  <a:pt x="0" y="165"/>
                  <a:pt x="37" y="248"/>
                  <a:pt x="83" y="248"/>
                </a:cubicBezTo>
                <a:cubicBezTo>
                  <a:pt x="101" y="248"/>
                  <a:pt x="114" y="243"/>
                  <a:pt x="125" y="235"/>
                </a:cubicBezTo>
                <a:cubicBezTo>
                  <a:pt x="136" y="243"/>
                  <a:pt x="150" y="248"/>
                  <a:pt x="167" y="248"/>
                </a:cubicBezTo>
                <a:cubicBezTo>
                  <a:pt x="213" y="248"/>
                  <a:pt x="250" y="165"/>
                  <a:pt x="250" y="104"/>
                </a:cubicBezTo>
                <a:cubicBezTo>
                  <a:pt x="250" y="26"/>
                  <a:pt x="175" y="0"/>
                  <a:pt x="125" y="27"/>
                </a:cubicBezTo>
                <a:close/>
                <a:moveTo>
                  <a:pt x="125" y="27"/>
                </a:moveTo>
                <a:cubicBezTo>
                  <a:pt x="125" y="27"/>
                  <a:pt x="125" y="27"/>
                  <a:pt x="125" y="27"/>
                </a:cubicBezTo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îŝļïḓè"/>
          <p:cNvSpPr>
            <a:spLocks/>
          </p:cNvSpPr>
          <p:nvPr/>
        </p:nvSpPr>
        <p:spPr bwMode="auto">
          <a:xfrm>
            <a:off x="7789908" y="4049378"/>
            <a:ext cx="82637" cy="109870"/>
          </a:xfrm>
          <a:custGeom>
            <a:avLst/>
            <a:gdLst/>
            <a:ahLst/>
            <a:cxnLst>
              <a:cxn ang="0">
                <a:pos x="6" y="49"/>
              </a:cxn>
              <a:cxn ang="0">
                <a:pos x="21" y="42"/>
              </a:cxn>
              <a:cxn ang="0">
                <a:pos x="37" y="14"/>
              </a:cxn>
              <a:cxn ang="0">
                <a:pos x="34" y="0"/>
              </a:cxn>
              <a:cxn ang="0">
                <a:pos x="6" y="49"/>
              </a:cxn>
              <a:cxn ang="0">
                <a:pos x="6" y="49"/>
              </a:cxn>
              <a:cxn ang="0">
                <a:pos x="6" y="49"/>
              </a:cxn>
            </a:cxnLst>
            <a:rect l="0" t="0" r="r" b="b"/>
            <a:pathLst>
              <a:path w="37" h="49">
                <a:moveTo>
                  <a:pt x="6" y="49"/>
                </a:move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18"/>
                  <a:pt x="37" y="14"/>
                </a:cubicBezTo>
                <a:cubicBezTo>
                  <a:pt x="34" y="0"/>
                  <a:pt x="34" y="0"/>
                  <a:pt x="34" y="0"/>
                </a:cubicBezTo>
                <a:cubicBezTo>
                  <a:pt x="0" y="11"/>
                  <a:pt x="6" y="47"/>
                  <a:pt x="6" y="49"/>
                </a:cubicBezTo>
                <a:close/>
                <a:moveTo>
                  <a:pt x="6" y="49"/>
                </a:moveTo>
                <a:cubicBezTo>
                  <a:pt x="6" y="49"/>
                  <a:pt x="6" y="49"/>
                  <a:pt x="6" y="49"/>
                </a:cubicBezTo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îšḻïḑe"/>
          <p:cNvSpPr>
            <a:spLocks/>
          </p:cNvSpPr>
          <p:nvPr/>
        </p:nvSpPr>
        <p:spPr bwMode="auto">
          <a:xfrm>
            <a:off x="7603036" y="3986461"/>
            <a:ext cx="229130" cy="179361"/>
          </a:xfrm>
          <a:custGeom>
            <a:avLst/>
            <a:gdLst/>
            <a:ahLst/>
            <a:cxnLst>
              <a:cxn ang="0">
                <a:pos x="91" y="46"/>
              </a:cxn>
              <a:cxn ang="0">
                <a:pos x="30" y="0"/>
              </a:cxn>
              <a:cxn ang="0">
                <a:pos x="91" y="46"/>
              </a:cxn>
              <a:cxn ang="0">
                <a:pos x="91" y="46"/>
              </a:cxn>
              <a:cxn ang="0">
                <a:pos x="91" y="46"/>
              </a:cxn>
            </a:cxnLst>
            <a:rect l="0" t="0" r="r" b="b"/>
            <a:pathLst>
              <a:path w="102" h="80">
                <a:moveTo>
                  <a:pt x="91" y="46"/>
                </a:moveTo>
                <a:cubicBezTo>
                  <a:pt x="102" y="11"/>
                  <a:pt x="28" y="11"/>
                  <a:pt x="30" y="0"/>
                </a:cubicBezTo>
                <a:cubicBezTo>
                  <a:pt x="0" y="50"/>
                  <a:pt x="79" y="80"/>
                  <a:pt x="91" y="46"/>
                </a:cubicBezTo>
                <a:close/>
                <a:moveTo>
                  <a:pt x="91" y="46"/>
                </a:moveTo>
                <a:cubicBezTo>
                  <a:pt x="91" y="46"/>
                  <a:pt x="91" y="46"/>
                  <a:pt x="91" y="46"/>
                </a:cubicBezTo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ïSlïḓè"/>
          <p:cNvSpPr>
            <a:spLocks/>
          </p:cNvSpPr>
          <p:nvPr/>
        </p:nvSpPr>
        <p:spPr bwMode="auto">
          <a:xfrm>
            <a:off x="10231464" y="1921861"/>
            <a:ext cx="117695" cy="117695"/>
          </a:xfrm>
          <a:custGeom>
            <a:avLst/>
            <a:gdLst/>
            <a:ahLst/>
            <a:cxnLst>
              <a:cxn ang="0">
                <a:pos x="119" y="0"/>
              </a:cxn>
              <a:cxn ang="0">
                <a:pos x="238" y="120"/>
              </a:cxn>
              <a:cxn ang="0">
                <a:pos x="119" y="239"/>
              </a:cxn>
              <a:cxn ang="0">
                <a:pos x="0" y="120"/>
              </a:cxn>
              <a:cxn ang="0">
                <a:pos x="119" y="0"/>
              </a:cxn>
              <a:cxn ang="0">
                <a:pos x="119" y="0"/>
              </a:cxn>
              <a:cxn ang="0">
                <a:pos x="119" y="0"/>
              </a:cxn>
            </a:cxnLst>
            <a:rect l="0" t="0" r="r" b="b"/>
            <a:pathLst>
              <a:path w="238" h="239">
                <a:moveTo>
                  <a:pt x="119" y="0"/>
                </a:moveTo>
                <a:cubicBezTo>
                  <a:pt x="185" y="0"/>
                  <a:pt x="238" y="54"/>
                  <a:pt x="238" y="120"/>
                </a:cubicBezTo>
                <a:cubicBezTo>
                  <a:pt x="238" y="185"/>
                  <a:pt x="185" y="239"/>
                  <a:pt x="119" y="239"/>
                </a:cubicBezTo>
                <a:cubicBezTo>
                  <a:pt x="53" y="239"/>
                  <a:pt x="0" y="185"/>
                  <a:pt x="0" y="120"/>
                </a:cubicBezTo>
                <a:cubicBezTo>
                  <a:pt x="0" y="54"/>
                  <a:pt x="53" y="0"/>
                  <a:pt x="119" y="0"/>
                </a:cubicBezTo>
                <a:close/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îṡľïďé"/>
          <p:cNvSpPr>
            <a:spLocks/>
          </p:cNvSpPr>
          <p:nvPr/>
        </p:nvSpPr>
        <p:spPr bwMode="auto">
          <a:xfrm>
            <a:off x="10083535" y="1929419"/>
            <a:ext cx="405994" cy="583077"/>
          </a:xfrm>
          <a:custGeom>
            <a:avLst/>
            <a:gdLst/>
            <a:ahLst/>
            <a:cxnLst>
              <a:cxn ang="0">
                <a:pos x="803" y="20"/>
              </a:cxn>
              <a:cxn ang="0">
                <a:pos x="732" y="20"/>
              </a:cxn>
              <a:cxn ang="0">
                <a:pos x="489" y="262"/>
              </a:cxn>
              <a:cxn ang="0">
                <a:pos x="422" y="242"/>
              </a:cxn>
              <a:cxn ang="0">
                <a:pos x="343" y="272"/>
              </a:cxn>
              <a:cxn ang="0">
                <a:pos x="91" y="20"/>
              </a:cxn>
              <a:cxn ang="0">
                <a:pos x="19" y="20"/>
              </a:cxn>
              <a:cxn ang="0">
                <a:pos x="19" y="91"/>
              </a:cxn>
              <a:cxn ang="0">
                <a:pos x="300" y="374"/>
              </a:cxn>
              <a:cxn ang="0">
                <a:pos x="300" y="1131"/>
              </a:cxn>
              <a:cxn ang="0">
                <a:pos x="350" y="1182"/>
              </a:cxn>
              <a:cxn ang="0">
                <a:pos x="401" y="1131"/>
              </a:cxn>
              <a:cxn ang="0">
                <a:pos x="401" y="774"/>
              </a:cxn>
              <a:cxn ang="0">
                <a:pos x="422" y="776"/>
              </a:cxn>
              <a:cxn ang="0">
                <a:pos x="444" y="774"/>
              </a:cxn>
              <a:cxn ang="0">
                <a:pos x="444" y="1131"/>
              </a:cxn>
              <a:cxn ang="0">
                <a:pos x="495" y="1182"/>
              </a:cxn>
              <a:cxn ang="0">
                <a:pos x="545" y="1131"/>
              </a:cxn>
              <a:cxn ang="0">
                <a:pos x="545" y="353"/>
              </a:cxn>
              <a:cxn ang="0">
                <a:pos x="803" y="91"/>
              </a:cxn>
              <a:cxn ang="0">
                <a:pos x="803" y="20"/>
              </a:cxn>
              <a:cxn ang="0">
                <a:pos x="803" y="20"/>
              </a:cxn>
              <a:cxn ang="0">
                <a:pos x="803" y="20"/>
              </a:cxn>
            </a:cxnLst>
            <a:rect l="0" t="0" r="r" b="b"/>
            <a:pathLst>
              <a:path w="823" h="1182">
                <a:moveTo>
                  <a:pt x="803" y="20"/>
                </a:moveTo>
                <a:cubicBezTo>
                  <a:pt x="783" y="0"/>
                  <a:pt x="751" y="0"/>
                  <a:pt x="732" y="20"/>
                </a:cubicBezTo>
                <a:cubicBezTo>
                  <a:pt x="489" y="262"/>
                  <a:pt x="489" y="262"/>
                  <a:pt x="489" y="262"/>
                </a:cubicBezTo>
                <a:cubicBezTo>
                  <a:pt x="470" y="249"/>
                  <a:pt x="447" y="242"/>
                  <a:pt x="422" y="242"/>
                </a:cubicBezTo>
                <a:cubicBezTo>
                  <a:pt x="392" y="242"/>
                  <a:pt x="364" y="253"/>
                  <a:pt x="343" y="272"/>
                </a:cubicBezTo>
                <a:cubicBezTo>
                  <a:pt x="91" y="20"/>
                  <a:pt x="91" y="20"/>
                  <a:pt x="91" y="20"/>
                </a:cubicBezTo>
                <a:cubicBezTo>
                  <a:pt x="71" y="0"/>
                  <a:pt x="39" y="0"/>
                  <a:pt x="19" y="20"/>
                </a:cubicBezTo>
                <a:cubicBezTo>
                  <a:pt x="0" y="39"/>
                  <a:pt x="0" y="71"/>
                  <a:pt x="19" y="91"/>
                </a:cubicBezTo>
                <a:cubicBezTo>
                  <a:pt x="300" y="374"/>
                  <a:pt x="300" y="374"/>
                  <a:pt x="300" y="374"/>
                </a:cubicBezTo>
                <a:cubicBezTo>
                  <a:pt x="300" y="1131"/>
                  <a:pt x="300" y="1131"/>
                  <a:pt x="300" y="1131"/>
                </a:cubicBezTo>
                <a:cubicBezTo>
                  <a:pt x="300" y="1159"/>
                  <a:pt x="322" y="1182"/>
                  <a:pt x="350" y="1182"/>
                </a:cubicBezTo>
                <a:cubicBezTo>
                  <a:pt x="378" y="1182"/>
                  <a:pt x="401" y="1159"/>
                  <a:pt x="401" y="1131"/>
                </a:cubicBezTo>
                <a:cubicBezTo>
                  <a:pt x="401" y="774"/>
                  <a:pt x="401" y="774"/>
                  <a:pt x="401" y="774"/>
                </a:cubicBezTo>
                <a:cubicBezTo>
                  <a:pt x="408" y="775"/>
                  <a:pt x="415" y="776"/>
                  <a:pt x="422" y="776"/>
                </a:cubicBezTo>
                <a:cubicBezTo>
                  <a:pt x="430" y="776"/>
                  <a:pt x="437" y="775"/>
                  <a:pt x="444" y="774"/>
                </a:cubicBezTo>
                <a:cubicBezTo>
                  <a:pt x="444" y="1131"/>
                  <a:pt x="444" y="1131"/>
                  <a:pt x="444" y="1131"/>
                </a:cubicBezTo>
                <a:cubicBezTo>
                  <a:pt x="444" y="1159"/>
                  <a:pt x="467" y="1182"/>
                  <a:pt x="495" y="1182"/>
                </a:cubicBezTo>
                <a:cubicBezTo>
                  <a:pt x="523" y="1182"/>
                  <a:pt x="545" y="1159"/>
                  <a:pt x="545" y="1131"/>
                </a:cubicBezTo>
                <a:cubicBezTo>
                  <a:pt x="545" y="353"/>
                  <a:pt x="545" y="353"/>
                  <a:pt x="545" y="353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23" y="71"/>
                  <a:pt x="823" y="39"/>
                  <a:pt x="803" y="20"/>
                </a:cubicBezTo>
                <a:close/>
                <a:moveTo>
                  <a:pt x="803" y="20"/>
                </a:moveTo>
                <a:cubicBezTo>
                  <a:pt x="803" y="20"/>
                  <a:pt x="803" y="20"/>
                  <a:pt x="803" y="20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ïṡļidê"/>
          <p:cNvSpPr>
            <a:spLocks/>
          </p:cNvSpPr>
          <p:nvPr/>
        </p:nvSpPr>
        <p:spPr bwMode="auto">
          <a:xfrm>
            <a:off x="10005252" y="2156171"/>
            <a:ext cx="210015" cy="105818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321" y="0"/>
              </a:cxn>
              <a:cxn ang="0">
                <a:pos x="284" y="15"/>
              </a:cxn>
              <a:cxn ang="0">
                <a:pos x="269" y="57"/>
              </a:cxn>
              <a:cxn ang="0">
                <a:pos x="269" y="78"/>
              </a:cxn>
              <a:cxn ang="0">
                <a:pos x="55" y="78"/>
              </a:cxn>
              <a:cxn ang="0">
                <a:pos x="0" y="133"/>
              </a:cxn>
              <a:cxn ang="0">
                <a:pos x="0" y="160"/>
              </a:cxn>
              <a:cxn ang="0">
                <a:pos x="3" y="177"/>
              </a:cxn>
              <a:cxn ang="0">
                <a:pos x="55" y="215"/>
              </a:cxn>
              <a:cxn ang="0">
                <a:pos x="426" y="215"/>
              </a:cxn>
              <a:cxn ang="0">
                <a:pos x="426" y="0"/>
              </a:cxn>
              <a:cxn ang="0">
                <a:pos x="426" y="0"/>
              </a:cxn>
              <a:cxn ang="0">
                <a:pos x="426" y="0"/>
              </a:cxn>
            </a:cxnLst>
            <a:rect l="0" t="0" r="r" b="b"/>
            <a:pathLst>
              <a:path w="426" h="215">
                <a:moveTo>
                  <a:pt x="426" y="0"/>
                </a:moveTo>
                <a:cubicBezTo>
                  <a:pt x="321" y="0"/>
                  <a:pt x="321" y="0"/>
                  <a:pt x="321" y="0"/>
                </a:cubicBezTo>
                <a:cubicBezTo>
                  <a:pt x="307" y="0"/>
                  <a:pt x="294" y="5"/>
                  <a:pt x="284" y="15"/>
                </a:cubicBezTo>
                <a:cubicBezTo>
                  <a:pt x="274" y="25"/>
                  <a:pt x="269" y="43"/>
                  <a:pt x="269" y="57"/>
                </a:cubicBezTo>
                <a:cubicBezTo>
                  <a:pt x="269" y="78"/>
                  <a:pt x="269" y="78"/>
                  <a:pt x="269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25" y="78"/>
                  <a:pt x="0" y="103"/>
                  <a:pt x="0" y="133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6"/>
                  <a:pt x="1" y="171"/>
                  <a:pt x="3" y="177"/>
                </a:cubicBezTo>
                <a:cubicBezTo>
                  <a:pt x="10" y="199"/>
                  <a:pt x="30" y="215"/>
                  <a:pt x="55" y="215"/>
                </a:cubicBezTo>
                <a:cubicBezTo>
                  <a:pt x="426" y="215"/>
                  <a:pt x="426" y="215"/>
                  <a:pt x="426" y="215"/>
                </a:cubicBezTo>
                <a:lnTo>
                  <a:pt x="426" y="0"/>
                </a:lnTo>
                <a:close/>
                <a:moveTo>
                  <a:pt x="426" y="0"/>
                </a:moveTo>
                <a:cubicBezTo>
                  <a:pt x="426" y="0"/>
                  <a:pt x="426" y="0"/>
                  <a:pt x="426" y="0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iṩḻiďè"/>
          <p:cNvSpPr>
            <a:spLocks/>
          </p:cNvSpPr>
          <p:nvPr/>
        </p:nvSpPr>
        <p:spPr bwMode="auto">
          <a:xfrm>
            <a:off x="10368594" y="2156171"/>
            <a:ext cx="236470" cy="105818"/>
          </a:xfrm>
          <a:custGeom>
            <a:avLst/>
            <a:gdLst/>
            <a:ahLst/>
            <a:cxnLst>
              <a:cxn ang="0">
                <a:pos x="456" y="26"/>
              </a:cxn>
              <a:cxn ang="0">
                <a:pos x="397" y="0"/>
              </a:cxn>
              <a:cxn ang="0">
                <a:pos x="0" y="0"/>
              </a:cxn>
              <a:cxn ang="0">
                <a:pos x="0" y="215"/>
              </a:cxn>
              <a:cxn ang="0">
                <a:pos x="479" y="215"/>
              </a:cxn>
              <a:cxn ang="0">
                <a:pos x="479" y="79"/>
              </a:cxn>
              <a:cxn ang="0">
                <a:pos x="456" y="26"/>
              </a:cxn>
              <a:cxn ang="0">
                <a:pos x="456" y="26"/>
              </a:cxn>
              <a:cxn ang="0">
                <a:pos x="456" y="26"/>
              </a:cxn>
            </a:cxnLst>
            <a:rect l="0" t="0" r="r" b="b"/>
            <a:pathLst>
              <a:path w="479" h="215">
                <a:moveTo>
                  <a:pt x="456" y="26"/>
                </a:moveTo>
                <a:cubicBezTo>
                  <a:pt x="440" y="12"/>
                  <a:pt x="421" y="4"/>
                  <a:pt x="39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5"/>
                  <a:pt x="0" y="215"/>
                  <a:pt x="0" y="215"/>
                </a:cubicBezTo>
                <a:cubicBezTo>
                  <a:pt x="479" y="215"/>
                  <a:pt x="479" y="215"/>
                  <a:pt x="479" y="215"/>
                </a:cubicBezTo>
                <a:cubicBezTo>
                  <a:pt x="479" y="79"/>
                  <a:pt x="479" y="79"/>
                  <a:pt x="479" y="79"/>
                </a:cubicBezTo>
                <a:cubicBezTo>
                  <a:pt x="479" y="57"/>
                  <a:pt x="471" y="39"/>
                  <a:pt x="456" y="26"/>
                </a:cubicBezTo>
                <a:close/>
                <a:moveTo>
                  <a:pt x="456" y="26"/>
                </a:moveTo>
                <a:cubicBezTo>
                  <a:pt x="456" y="26"/>
                  <a:pt x="456" y="26"/>
                  <a:pt x="456" y="26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išļiďé"/>
          <p:cNvSpPr>
            <a:spLocks/>
          </p:cNvSpPr>
          <p:nvPr/>
        </p:nvSpPr>
        <p:spPr bwMode="auto">
          <a:xfrm>
            <a:off x="9919410" y="2037936"/>
            <a:ext cx="295857" cy="386558"/>
          </a:xfrm>
          <a:custGeom>
            <a:avLst/>
            <a:gdLst/>
            <a:ahLst/>
            <a:cxnLst>
              <a:cxn ang="0">
                <a:pos x="600" y="514"/>
              </a:cxn>
              <a:cxn ang="0">
                <a:pos x="112" y="514"/>
              </a:cxn>
              <a:cxn ang="0">
                <a:pos x="112" y="57"/>
              </a:cxn>
              <a:cxn ang="0">
                <a:pos x="95" y="17"/>
              </a:cxn>
              <a:cxn ang="0">
                <a:pos x="56" y="0"/>
              </a:cxn>
              <a:cxn ang="0">
                <a:pos x="16" y="17"/>
              </a:cxn>
              <a:cxn ang="0">
                <a:pos x="0" y="57"/>
              </a:cxn>
              <a:cxn ang="0">
                <a:pos x="0" y="783"/>
              </a:cxn>
              <a:cxn ang="0">
                <a:pos x="112" y="783"/>
              </a:cxn>
              <a:cxn ang="0">
                <a:pos x="112" y="625"/>
              </a:cxn>
              <a:cxn ang="0">
                <a:pos x="600" y="625"/>
              </a:cxn>
              <a:cxn ang="0">
                <a:pos x="600" y="514"/>
              </a:cxn>
              <a:cxn ang="0">
                <a:pos x="600" y="514"/>
              </a:cxn>
              <a:cxn ang="0">
                <a:pos x="600" y="514"/>
              </a:cxn>
            </a:cxnLst>
            <a:rect l="0" t="0" r="r" b="b"/>
            <a:pathLst>
              <a:path w="600" h="783">
                <a:moveTo>
                  <a:pt x="600" y="514"/>
                </a:moveTo>
                <a:cubicBezTo>
                  <a:pt x="112" y="514"/>
                  <a:pt x="112" y="514"/>
                  <a:pt x="112" y="514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12" y="42"/>
                  <a:pt x="106" y="29"/>
                  <a:pt x="95" y="17"/>
                </a:cubicBezTo>
                <a:cubicBezTo>
                  <a:pt x="84" y="5"/>
                  <a:pt x="71" y="0"/>
                  <a:pt x="56" y="0"/>
                </a:cubicBezTo>
                <a:cubicBezTo>
                  <a:pt x="40" y="0"/>
                  <a:pt x="27" y="5"/>
                  <a:pt x="16" y="17"/>
                </a:cubicBezTo>
                <a:cubicBezTo>
                  <a:pt x="6" y="29"/>
                  <a:pt x="0" y="42"/>
                  <a:pt x="0" y="57"/>
                </a:cubicBezTo>
                <a:cubicBezTo>
                  <a:pt x="0" y="783"/>
                  <a:pt x="0" y="783"/>
                  <a:pt x="0" y="783"/>
                </a:cubicBezTo>
                <a:cubicBezTo>
                  <a:pt x="112" y="783"/>
                  <a:pt x="112" y="783"/>
                  <a:pt x="112" y="783"/>
                </a:cubicBezTo>
                <a:cubicBezTo>
                  <a:pt x="112" y="625"/>
                  <a:pt x="112" y="625"/>
                  <a:pt x="112" y="625"/>
                </a:cubicBezTo>
                <a:cubicBezTo>
                  <a:pt x="600" y="625"/>
                  <a:pt x="600" y="625"/>
                  <a:pt x="600" y="625"/>
                </a:cubicBezTo>
                <a:lnTo>
                  <a:pt x="600" y="514"/>
                </a:lnTo>
                <a:close/>
                <a:moveTo>
                  <a:pt x="600" y="514"/>
                </a:moveTo>
                <a:cubicBezTo>
                  <a:pt x="600" y="514"/>
                  <a:pt x="600" y="514"/>
                  <a:pt x="600" y="514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îs1íḋè"/>
          <p:cNvSpPr>
            <a:spLocks/>
          </p:cNvSpPr>
          <p:nvPr/>
        </p:nvSpPr>
        <p:spPr bwMode="auto">
          <a:xfrm>
            <a:off x="10368594" y="2291683"/>
            <a:ext cx="238090" cy="1328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01"/>
              </a:cxn>
              <a:cxn ang="0">
                <a:pos x="339" y="101"/>
              </a:cxn>
              <a:cxn ang="0">
                <a:pos x="339" y="246"/>
              </a:cxn>
              <a:cxn ang="0">
                <a:pos x="441" y="246"/>
              </a:cxn>
              <a:cxn ang="0">
                <a:pos x="441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41" h="246">
                <a:moveTo>
                  <a:pt x="0" y="0"/>
                </a:moveTo>
                <a:lnTo>
                  <a:pt x="0" y="101"/>
                </a:lnTo>
                <a:lnTo>
                  <a:pt x="339" y="101"/>
                </a:lnTo>
                <a:lnTo>
                  <a:pt x="339" y="246"/>
                </a:lnTo>
                <a:lnTo>
                  <a:pt x="441" y="246"/>
                </a:lnTo>
                <a:lnTo>
                  <a:pt x="441" y="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iṧľídê"/>
          <p:cNvSpPr>
            <a:spLocks/>
          </p:cNvSpPr>
          <p:nvPr/>
        </p:nvSpPr>
        <p:spPr bwMode="auto">
          <a:xfrm>
            <a:off x="10368594" y="2291683"/>
            <a:ext cx="238090" cy="1328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01"/>
              </a:cxn>
              <a:cxn ang="0">
                <a:pos x="339" y="101"/>
              </a:cxn>
              <a:cxn ang="0">
                <a:pos x="339" y="246"/>
              </a:cxn>
              <a:cxn ang="0">
                <a:pos x="441" y="246"/>
              </a:cxn>
              <a:cxn ang="0">
                <a:pos x="441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41" h="246">
                <a:moveTo>
                  <a:pt x="0" y="0"/>
                </a:moveTo>
                <a:lnTo>
                  <a:pt x="0" y="101"/>
                </a:lnTo>
                <a:lnTo>
                  <a:pt x="339" y="101"/>
                </a:lnTo>
                <a:lnTo>
                  <a:pt x="339" y="246"/>
                </a:lnTo>
                <a:lnTo>
                  <a:pt x="441" y="246"/>
                </a:lnTo>
                <a:lnTo>
                  <a:pt x="441" y="0"/>
                </a:lnTo>
                <a:lnTo>
                  <a:pt x="0" y="0"/>
                </a:lnTo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iṣḷiďè"/>
          <p:cNvSpPr>
            <a:spLocks/>
          </p:cNvSpPr>
          <p:nvPr/>
        </p:nvSpPr>
        <p:spPr bwMode="auto">
          <a:xfrm>
            <a:off x="9863262" y="1798767"/>
            <a:ext cx="197058" cy="197598"/>
          </a:xfrm>
          <a:custGeom>
            <a:avLst/>
            <a:gdLst/>
            <a:ahLst/>
            <a:cxnLst>
              <a:cxn ang="0">
                <a:pos x="200" y="0"/>
              </a:cxn>
              <a:cxn ang="0">
                <a:pos x="0" y="200"/>
              </a:cxn>
              <a:cxn ang="0">
                <a:pos x="200" y="400"/>
              </a:cxn>
              <a:cxn ang="0">
                <a:pos x="400" y="200"/>
              </a:cxn>
              <a:cxn ang="0">
                <a:pos x="200" y="0"/>
              </a:cxn>
              <a:cxn ang="0">
                <a:pos x="200" y="339"/>
              </a:cxn>
              <a:cxn ang="0">
                <a:pos x="61" y="200"/>
              </a:cxn>
              <a:cxn ang="0">
                <a:pos x="200" y="61"/>
              </a:cxn>
              <a:cxn ang="0">
                <a:pos x="339" y="200"/>
              </a:cxn>
              <a:cxn ang="0">
                <a:pos x="200" y="339"/>
              </a:cxn>
              <a:cxn ang="0">
                <a:pos x="200" y="339"/>
              </a:cxn>
              <a:cxn ang="0">
                <a:pos x="200" y="339"/>
              </a:cxn>
            </a:cxnLst>
            <a:rect l="0" t="0" r="r" b="b"/>
            <a:pathLst>
              <a:path w="400" h="400">
                <a:moveTo>
                  <a:pt x="200" y="0"/>
                </a:moveTo>
                <a:cubicBezTo>
                  <a:pt x="89" y="0"/>
                  <a:pt x="0" y="89"/>
                  <a:pt x="0" y="200"/>
                </a:cubicBezTo>
                <a:cubicBezTo>
                  <a:pt x="0" y="310"/>
                  <a:pt x="89" y="400"/>
                  <a:pt x="200" y="400"/>
                </a:cubicBezTo>
                <a:cubicBezTo>
                  <a:pt x="310" y="400"/>
                  <a:pt x="400" y="310"/>
                  <a:pt x="400" y="200"/>
                </a:cubicBezTo>
                <a:cubicBezTo>
                  <a:pt x="400" y="89"/>
                  <a:pt x="310" y="0"/>
                  <a:pt x="200" y="0"/>
                </a:cubicBezTo>
                <a:close/>
                <a:moveTo>
                  <a:pt x="200" y="339"/>
                </a:moveTo>
                <a:cubicBezTo>
                  <a:pt x="123" y="339"/>
                  <a:pt x="61" y="277"/>
                  <a:pt x="61" y="200"/>
                </a:cubicBezTo>
                <a:cubicBezTo>
                  <a:pt x="61" y="123"/>
                  <a:pt x="123" y="61"/>
                  <a:pt x="200" y="61"/>
                </a:cubicBezTo>
                <a:cubicBezTo>
                  <a:pt x="277" y="61"/>
                  <a:pt x="339" y="123"/>
                  <a:pt x="339" y="200"/>
                </a:cubicBezTo>
                <a:cubicBezTo>
                  <a:pt x="339" y="277"/>
                  <a:pt x="277" y="339"/>
                  <a:pt x="200" y="339"/>
                </a:cubicBezTo>
                <a:close/>
                <a:moveTo>
                  <a:pt x="200" y="339"/>
                </a:moveTo>
                <a:cubicBezTo>
                  <a:pt x="200" y="339"/>
                  <a:pt x="200" y="339"/>
                  <a:pt x="200" y="339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ïṩḷiḑe"/>
          <p:cNvSpPr>
            <a:spLocks/>
          </p:cNvSpPr>
          <p:nvPr/>
        </p:nvSpPr>
        <p:spPr bwMode="auto">
          <a:xfrm>
            <a:off x="9953423" y="1845737"/>
            <a:ext cx="63167" cy="63167"/>
          </a:xfrm>
          <a:custGeom>
            <a:avLst/>
            <a:gdLst/>
            <a:ahLst/>
            <a:cxnLst>
              <a:cxn ang="0">
                <a:pos x="34" y="94"/>
              </a:cxn>
              <a:cxn ang="0">
                <a:pos x="34" y="17"/>
              </a:cxn>
              <a:cxn ang="0">
                <a:pos x="17" y="0"/>
              </a:cxn>
              <a:cxn ang="0">
                <a:pos x="0" y="17"/>
              </a:cxn>
              <a:cxn ang="0">
                <a:pos x="0" y="128"/>
              </a:cxn>
              <a:cxn ang="0">
                <a:pos x="34" y="128"/>
              </a:cxn>
              <a:cxn ang="0">
                <a:pos x="34" y="128"/>
              </a:cxn>
              <a:cxn ang="0">
                <a:pos x="111" y="128"/>
              </a:cxn>
              <a:cxn ang="0">
                <a:pos x="128" y="111"/>
              </a:cxn>
              <a:cxn ang="0">
                <a:pos x="111" y="94"/>
              </a:cxn>
              <a:cxn ang="0">
                <a:pos x="34" y="94"/>
              </a:cxn>
              <a:cxn ang="0">
                <a:pos x="34" y="94"/>
              </a:cxn>
              <a:cxn ang="0">
                <a:pos x="34" y="94"/>
              </a:cxn>
            </a:cxnLst>
            <a:rect l="0" t="0" r="r" b="b"/>
            <a:pathLst>
              <a:path w="128" h="128">
                <a:moveTo>
                  <a:pt x="34" y="94"/>
                </a:moveTo>
                <a:cubicBezTo>
                  <a:pt x="34" y="17"/>
                  <a:pt x="34" y="17"/>
                  <a:pt x="34" y="17"/>
                </a:cubicBezTo>
                <a:cubicBezTo>
                  <a:pt x="34" y="7"/>
                  <a:pt x="26" y="0"/>
                  <a:pt x="17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128"/>
                  <a:pt x="0" y="128"/>
                  <a:pt x="0" y="128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1" y="128"/>
                  <a:pt x="128" y="121"/>
                  <a:pt x="128" y="111"/>
                </a:cubicBezTo>
                <a:cubicBezTo>
                  <a:pt x="128" y="102"/>
                  <a:pt x="121" y="94"/>
                  <a:pt x="111" y="94"/>
                </a:cubicBezTo>
                <a:lnTo>
                  <a:pt x="34" y="94"/>
                </a:lnTo>
                <a:close/>
                <a:moveTo>
                  <a:pt x="34" y="94"/>
                </a:moveTo>
                <a:cubicBezTo>
                  <a:pt x="34" y="94"/>
                  <a:pt x="34" y="94"/>
                  <a:pt x="34" y="94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íṧlîḑê"/>
          <p:cNvSpPr>
            <a:spLocks/>
          </p:cNvSpPr>
          <p:nvPr/>
        </p:nvSpPr>
        <p:spPr bwMode="auto">
          <a:xfrm>
            <a:off x="9983698" y="4005424"/>
            <a:ext cx="502566" cy="642132"/>
          </a:xfrm>
          <a:custGeom>
            <a:avLst/>
            <a:gdLst/>
            <a:ahLst/>
            <a:cxnLst>
              <a:cxn ang="0">
                <a:pos x="425" y="197"/>
              </a:cxn>
              <a:cxn ang="0">
                <a:pos x="454" y="167"/>
              </a:cxn>
              <a:cxn ang="0">
                <a:pos x="453" y="141"/>
              </a:cxn>
              <a:cxn ang="0">
                <a:pos x="430" y="119"/>
              </a:cxn>
              <a:cxn ang="0">
                <a:pos x="404" y="120"/>
              </a:cxn>
              <a:cxn ang="0">
                <a:pos x="372" y="153"/>
              </a:cxn>
              <a:cxn ang="0">
                <a:pos x="294" y="123"/>
              </a:cxn>
              <a:cxn ang="0">
                <a:pos x="294" y="82"/>
              </a:cxn>
              <a:cxn ang="0">
                <a:pos x="330" y="82"/>
              </a:cxn>
              <a:cxn ang="0">
                <a:pos x="349" y="63"/>
              </a:cxn>
              <a:cxn ang="0">
                <a:pos x="349" y="19"/>
              </a:cxn>
              <a:cxn ang="0">
                <a:pos x="330" y="0"/>
              </a:cxn>
              <a:cxn ang="0">
                <a:pos x="168" y="0"/>
              </a:cxn>
              <a:cxn ang="0">
                <a:pos x="149" y="19"/>
              </a:cxn>
              <a:cxn ang="0">
                <a:pos x="149" y="63"/>
              </a:cxn>
              <a:cxn ang="0">
                <a:pos x="168" y="82"/>
              </a:cxn>
              <a:cxn ang="0">
                <a:pos x="197" y="82"/>
              </a:cxn>
              <a:cxn ang="0">
                <a:pos x="197" y="123"/>
              </a:cxn>
              <a:cxn ang="0">
                <a:pos x="198" y="123"/>
              </a:cxn>
              <a:cxn ang="0">
                <a:pos x="120" y="153"/>
              </a:cxn>
              <a:cxn ang="0">
                <a:pos x="85" y="119"/>
              </a:cxn>
              <a:cxn ang="0">
                <a:pos x="59" y="120"/>
              </a:cxn>
              <a:cxn ang="0">
                <a:pos x="37" y="143"/>
              </a:cxn>
              <a:cxn ang="0">
                <a:pos x="38" y="170"/>
              </a:cxn>
              <a:cxn ang="0">
                <a:pos x="66" y="196"/>
              </a:cxn>
              <a:cxn ang="0">
                <a:pos x="0" y="364"/>
              </a:cxn>
              <a:cxn ang="0">
                <a:pos x="178" y="600"/>
              </a:cxn>
              <a:cxn ang="0">
                <a:pos x="178" y="615"/>
              </a:cxn>
              <a:cxn ang="0">
                <a:pos x="192" y="628"/>
              </a:cxn>
              <a:cxn ang="0">
                <a:pos x="306" y="628"/>
              </a:cxn>
              <a:cxn ang="0">
                <a:pos x="320" y="615"/>
              </a:cxn>
              <a:cxn ang="0">
                <a:pos x="320" y="598"/>
              </a:cxn>
              <a:cxn ang="0">
                <a:pos x="491" y="364"/>
              </a:cxn>
              <a:cxn ang="0">
                <a:pos x="425" y="197"/>
              </a:cxn>
              <a:cxn ang="0">
                <a:pos x="245" y="565"/>
              </a:cxn>
              <a:cxn ang="0">
                <a:pos x="44" y="364"/>
              </a:cxn>
              <a:cxn ang="0">
                <a:pos x="245" y="162"/>
              </a:cxn>
              <a:cxn ang="0">
                <a:pos x="447" y="364"/>
              </a:cxn>
              <a:cxn ang="0">
                <a:pos x="245" y="565"/>
              </a:cxn>
              <a:cxn ang="0">
                <a:pos x="245" y="565"/>
              </a:cxn>
              <a:cxn ang="0">
                <a:pos x="245" y="565"/>
              </a:cxn>
            </a:cxnLst>
            <a:rect l="0" t="0" r="r" b="b"/>
            <a:pathLst>
              <a:path w="491" h="628">
                <a:moveTo>
                  <a:pt x="425" y="197"/>
                </a:moveTo>
                <a:cubicBezTo>
                  <a:pt x="454" y="167"/>
                  <a:pt x="454" y="167"/>
                  <a:pt x="454" y="167"/>
                </a:cubicBezTo>
                <a:cubicBezTo>
                  <a:pt x="461" y="160"/>
                  <a:pt x="461" y="148"/>
                  <a:pt x="453" y="141"/>
                </a:cubicBezTo>
                <a:cubicBezTo>
                  <a:pt x="430" y="119"/>
                  <a:pt x="430" y="119"/>
                  <a:pt x="430" y="119"/>
                </a:cubicBezTo>
                <a:cubicBezTo>
                  <a:pt x="423" y="112"/>
                  <a:pt x="411" y="112"/>
                  <a:pt x="404" y="120"/>
                </a:cubicBezTo>
                <a:cubicBezTo>
                  <a:pt x="372" y="153"/>
                  <a:pt x="372" y="153"/>
                  <a:pt x="372" y="153"/>
                </a:cubicBezTo>
                <a:cubicBezTo>
                  <a:pt x="348" y="139"/>
                  <a:pt x="322" y="129"/>
                  <a:pt x="294" y="123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330" y="82"/>
                  <a:pt x="330" y="82"/>
                  <a:pt x="330" y="82"/>
                </a:cubicBezTo>
                <a:cubicBezTo>
                  <a:pt x="341" y="82"/>
                  <a:pt x="349" y="74"/>
                  <a:pt x="349" y="63"/>
                </a:cubicBezTo>
                <a:cubicBezTo>
                  <a:pt x="349" y="19"/>
                  <a:pt x="349" y="19"/>
                  <a:pt x="349" y="19"/>
                </a:cubicBezTo>
                <a:cubicBezTo>
                  <a:pt x="349" y="9"/>
                  <a:pt x="341" y="0"/>
                  <a:pt x="330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58" y="0"/>
                  <a:pt x="149" y="9"/>
                  <a:pt x="149" y="19"/>
                </a:cubicBezTo>
                <a:cubicBezTo>
                  <a:pt x="149" y="63"/>
                  <a:pt x="149" y="63"/>
                  <a:pt x="149" y="63"/>
                </a:cubicBezTo>
                <a:cubicBezTo>
                  <a:pt x="149" y="74"/>
                  <a:pt x="158" y="82"/>
                  <a:pt x="168" y="82"/>
                </a:cubicBezTo>
                <a:cubicBezTo>
                  <a:pt x="197" y="82"/>
                  <a:pt x="197" y="82"/>
                  <a:pt x="197" y="82"/>
                </a:cubicBezTo>
                <a:cubicBezTo>
                  <a:pt x="197" y="123"/>
                  <a:pt x="197" y="123"/>
                  <a:pt x="197" y="123"/>
                </a:cubicBezTo>
                <a:cubicBezTo>
                  <a:pt x="198" y="123"/>
                  <a:pt x="198" y="123"/>
                  <a:pt x="198" y="123"/>
                </a:cubicBezTo>
                <a:cubicBezTo>
                  <a:pt x="170" y="129"/>
                  <a:pt x="144" y="139"/>
                  <a:pt x="120" y="153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78" y="112"/>
                  <a:pt x="66" y="112"/>
                  <a:pt x="59" y="120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0" y="150"/>
                  <a:pt x="30" y="162"/>
                  <a:pt x="38" y="170"/>
                </a:cubicBezTo>
                <a:cubicBezTo>
                  <a:pt x="66" y="196"/>
                  <a:pt x="66" y="196"/>
                  <a:pt x="66" y="196"/>
                </a:cubicBezTo>
                <a:cubicBezTo>
                  <a:pt x="25" y="240"/>
                  <a:pt x="0" y="299"/>
                  <a:pt x="0" y="364"/>
                </a:cubicBezTo>
                <a:cubicBezTo>
                  <a:pt x="0" y="476"/>
                  <a:pt x="75" y="571"/>
                  <a:pt x="178" y="600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8" y="622"/>
                  <a:pt x="184" y="628"/>
                  <a:pt x="192" y="628"/>
                </a:cubicBezTo>
                <a:cubicBezTo>
                  <a:pt x="306" y="628"/>
                  <a:pt x="306" y="628"/>
                  <a:pt x="306" y="628"/>
                </a:cubicBezTo>
                <a:cubicBezTo>
                  <a:pt x="314" y="628"/>
                  <a:pt x="320" y="622"/>
                  <a:pt x="320" y="615"/>
                </a:cubicBezTo>
                <a:cubicBezTo>
                  <a:pt x="320" y="598"/>
                  <a:pt x="320" y="598"/>
                  <a:pt x="320" y="598"/>
                </a:cubicBezTo>
                <a:cubicBezTo>
                  <a:pt x="419" y="566"/>
                  <a:pt x="491" y="473"/>
                  <a:pt x="491" y="364"/>
                </a:cubicBezTo>
                <a:cubicBezTo>
                  <a:pt x="491" y="300"/>
                  <a:pt x="466" y="241"/>
                  <a:pt x="425" y="197"/>
                </a:cubicBezTo>
                <a:close/>
                <a:moveTo>
                  <a:pt x="245" y="565"/>
                </a:moveTo>
                <a:cubicBezTo>
                  <a:pt x="134" y="565"/>
                  <a:pt x="44" y="475"/>
                  <a:pt x="44" y="364"/>
                </a:cubicBezTo>
                <a:cubicBezTo>
                  <a:pt x="44" y="253"/>
                  <a:pt x="134" y="162"/>
                  <a:pt x="245" y="162"/>
                </a:cubicBezTo>
                <a:cubicBezTo>
                  <a:pt x="356" y="162"/>
                  <a:pt x="447" y="253"/>
                  <a:pt x="447" y="364"/>
                </a:cubicBezTo>
                <a:cubicBezTo>
                  <a:pt x="447" y="475"/>
                  <a:pt x="356" y="565"/>
                  <a:pt x="245" y="565"/>
                </a:cubicBezTo>
                <a:close/>
                <a:moveTo>
                  <a:pt x="245" y="565"/>
                </a:moveTo>
                <a:cubicBezTo>
                  <a:pt x="245" y="565"/>
                  <a:pt x="245" y="565"/>
                  <a:pt x="245" y="565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ïṥľîḋê"/>
          <p:cNvSpPr>
            <a:spLocks/>
          </p:cNvSpPr>
          <p:nvPr/>
        </p:nvSpPr>
        <p:spPr bwMode="auto">
          <a:xfrm>
            <a:off x="10206528" y="4300134"/>
            <a:ext cx="137173" cy="112613"/>
          </a:xfrm>
          <a:custGeom>
            <a:avLst/>
            <a:gdLst/>
            <a:ahLst/>
            <a:cxnLst>
              <a:cxn ang="0">
                <a:pos x="128" y="8"/>
              </a:cxn>
              <a:cxn ang="0">
                <a:pos x="21" y="46"/>
              </a:cxn>
              <a:cxn ang="0">
                <a:pos x="17" y="48"/>
              </a:cxn>
              <a:cxn ang="0">
                <a:pos x="16" y="49"/>
              </a:cxn>
              <a:cxn ang="0">
                <a:pos x="16" y="49"/>
              </a:cxn>
              <a:cxn ang="0">
                <a:pos x="0" y="77"/>
              </a:cxn>
              <a:cxn ang="0">
                <a:pos x="33" y="110"/>
              </a:cxn>
              <a:cxn ang="0">
                <a:pos x="52" y="104"/>
              </a:cxn>
              <a:cxn ang="0">
                <a:pos x="52" y="104"/>
              </a:cxn>
              <a:cxn ang="0">
                <a:pos x="53" y="104"/>
              </a:cxn>
              <a:cxn ang="0">
                <a:pos x="61" y="95"/>
              </a:cxn>
              <a:cxn ang="0">
                <a:pos x="128" y="8"/>
              </a:cxn>
              <a:cxn ang="0">
                <a:pos x="128" y="8"/>
              </a:cxn>
              <a:cxn ang="0">
                <a:pos x="128" y="8"/>
              </a:cxn>
            </a:cxnLst>
            <a:rect l="0" t="0" r="r" b="b"/>
            <a:pathLst>
              <a:path w="134" h="110">
                <a:moveTo>
                  <a:pt x="128" y="8"/>
                </a:moveTo>
                <a:cubicBezTo>
                  <a:pt x="121" y="0"/>
                  <a:pt x="42" y="37"/>
                  <a:pt x="21" y="46"/>
                </a:cubicBezTo>
                <a:cubicBezTo>
                  <a:pt x="20" y="47"/>
                  <a:pt x="18" y="48"/>
                  <a:pt x="17" y="48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6" y="54"/>
                  <a:pt x="0" y="65"/>
                  <a:pt x="0" y="77"/>
                </a:cubicBezTo>
                <a:cubicBezTo>
                  <a:pt x="0" y="96"/>
                  <a:pt x="15" y="110"/>
                  <a:pt x="33" y="110"/>
                </a:cubicBezTo>
                <a:cubicBezTo>
                  <a:pt x="40" y="110"/>
                  <a:pt x="47" y="108"/>
                  <a:pt x="52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2" y="104"/>
                  <a:pt x="53" y="104"/>
                  <a:pt x="53" y="104"/>
                </a:cubicBezTo>
                <a:cubicBezTo>
                  <a:pt x="56" y="101"/>
                  <a:pt x="58" y="98"/>
                  <a:pt x="61" y="95"/>
                </a:cubicBezTo>
                <a:cubicBezTo>
                  <a:pt x="81" y="73"/>
                  <a:pt x="134" y="15"/>
                  <a:pt x="128" y="8"/>
                </a:cubicBezTo>
                <a:close/>
                <a:moveTo>
                  <a:pt x="128" y="8"/>
                </a:moveTo>
                <a:cubicBezTo>
                  <a:pt x="128" y="8"/>
                  <a:pt x="128" y="8"/>
                  <a:pt x="128" y="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îŝ1iďè"/>
          <p:cNvSpPr>
            <a:spLocks/>
          </p:cNvSpPr>
          <p:nvPr/>
        </p:nvSpPr>
        <p:spPr bwMode="auto">
          <a:xfrm>
            <a:off x="10222102" y="4512780"/>
            <a:ext cx="31747" cy="43727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1" y="0"/>
              </a:cxn>
              <a:cxn ang="0">
                <a:pos x="0" y="0"/>
              </a:cxn>
              <a:cxn ang="0">
                <a:pos x="0" y="43"/>
              </a:cxn>
              <a:cxn ang="0">
                <a:pos x="1" y="43"/>
              </a:cxn>
              <a:cxn ang="0">
                <a:pos x="30" y="43"/>
              </a:cxn>
              <a:cxn ang="0">
                <a:pos x="31" y="43"/>
              </a:cxn>
              <a:cxn ang="0">
                <a:pos x="31" y="0"/>
              </a:cxn>
              <a:cxn ang="0">
                <a:pos x="30" y="0"/>
              </a:cxn>
              <a:cxn ang="0">
                <a:pos x="30" y="0"/>
              </a:cxn>
              <a:cxn ang="0">
                <a:pos x="30" y="0"/>
              </a:cxn>
            </a:cxnLst>
            <a:rect l="0" t="0" r="r" b="b"/>
            <a:pathLst>
              <a:path w="31" h="43">
                <a:moveTo>
                  <a:pt x="3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1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1" y="43"/>
                  <a:pt x="31" y="43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0" y="0"/>
                  <a:pt x="30" y="0"/>
                </a:cubicBezTo>
                <a:close/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ṧľïďè"/>
          <p:cNvSpPr>
            <a:spLocks/>
          </p:cNvSpPr>
          <p:nvPr/>
        </p:nvSpPr>
        <p:spPr bwMode="auto">
          <a:xfrm>
            <a:off x="10069356" y="4358237"/>
            <a:ext cx="45524" cy="30549"/>
          </a:xfrm>
          <a:custGeom>
            <a:avLst/>
            <a:gdLst/>
            <a:ahLst/>
            <a:cxnLst>
              <a:cxn ang="0">
                <a:pos x="44" y="30"/>
              </a:cxn>
              <a:cxn ang="0">
                <a:pos x="44" y="1"/>
              </a:cxn>
              <a:cxn ang="0">
                <a:pos x="43" y="0"/>
              </a:cxn>
              <a:cxn ang="0">
                <a:pos x="1" y="0"/>
              </a:cxn>
              <a:cxn ang="0">
                <a:pos x="0" y="1"/>
              </a:cxn>
              <a:cxn ang="0">
                <a:pos x="0" y="30"/>
              </a:cxn>
              <a:cxn ang="0">
                <a:pos x="1" y="30"/>
              </a:cxn>
              <a:cxn ang="0">
                <a:pos x="43" y="30"/>
              </a:cxn>
              <a:cxn ang="0">
                <a:pos x="44" y="30"/>
              </a:cxn>
              <a:cxn ang="0">
                <a:pos x="44" y="30"/>
              </a:cxn>
              <a:cxn ang="0">
                <a:pos x="44" y="30"/>
              </a:cxn>
            </a:cxnLst>
            <a:rect l="0" t="0" r="r" b="b"/>
            <a:pathLst>
              <a:path w="44" h="30">
                <a:moveTo>
                  <a:pt x="44" y="30"/>
                </a:moveTo>
                <a:cubicBezTo>
                  <a:pt x="44" y="1"/>
                  <a:pt x="44" y="1"/>
                  <a:pt x="44" y="1"/>
                </a:cubicBezTo>
                <a:cubicBezTo>
                  <a:pt x="44" y="1"/>
                  <a:pt x="44" y="0"/>
                  <a:pt x="4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1" y="30"/>
                  <a:pt x="1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lose/>
                <a:moveTo>
                  <a:pt x="44" y="30"/>
                </a:moveTo>
                <a:cubicBezTo>
                  <a:pt x="44" y="30"/>
                  <a:pt x="44" y="30"/>
                  <a:pt x="44" y="3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îsḻídè"/>
          <p:cNvSpPr>
            <a:spLocks/>
          </p:cNvSpPr>
          <p:nvPr/>
        </p:nvSpPr>
        <p:spPr bwMode="auto">
          <a:xfrm>
            <a:off x="10222102" y="4190516"/>
            <a:ext cx="31747" cy="44925"/>
          </a:xfrm>
          <a:custGeom>
            <a:avLst/>
            <a:gdLst/>
            <a:ahLst/>
            <a:cxnLst>
              <a:cxn ang="0">
                <a:pos x="1" y="44"/>
              </a:cxn>
              <a:cxn ang="0">
                <a:pos x="30" y="44"/>
              </a:cxn>
              <a:cxn ang="0">
                <a:pos x="31" y="43"/>
              </a:cxn>
              <a:cxn ang="0">
                <a:pos x="31" y="1"/>
              </a:cxn>
              <a:cxn ang="0">
                <a:pos x="30" y="0"/>
              </a:cxn>
              <a:cxn ang="0">
                <a:pos x="1" y="0"/>
              </a:cxn>
              <a:cxn ang="0">
                <a:pos x="0" y="1"/>
              </a:cxn>
              <a:cxn ang="0">
                <a:pos x="0" y="43"/>
              </a:cxn>
              <a:cxn ang="0">
                <a:pos x="1" y="44"/>
              </a:cxn>
              <a:cxn ang="0">
                <a:pos x="1" y="44"/>
              </a:cxn>
              <a:cxn ang="0">
                <a:pos x="1" y="44"/>
              </a:cxn>
            </a:cxnLst>
            <a:rect l="0" t="0" r="r" b="b"/>
            <a:pathLst>
              <a:path w="31" h="44">
                <a:moveTo>
                  <a:pt x="1" y="44"/>
                </a:move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3"/>
                  <a:pt x="31" y="43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0"/>
                  <a:pt x="30" y="0"/>
                  <a:pt x="3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4"/>
                  <a:pt x="1" y="44"/>
                </a:cubicBezTo>
                <a:close/>
                <a:moveTo>
                  <a:pt x="1" y="44"/>
                </a:moveTo>
                <a:cubicBezTo>
                  <a:pt x="1" y="44"/>
                  <a:pt x="1" y="44"/>
                  <a:pt x="1" y="44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ṣļïďè"/>
          <p:cNvSpPr>
            <a:spLocks/>
          </p:cNvSpPr>
          <p:nvPr/>
        </p:nvSpPr>
        <p:spPr bwMode="auto">
          <a:xfrm>
            <a:off x="10361072" y="4358237"/>
            <a:ext cx="44326" cy="30549"/>
          </a:xfrm>
          <a:custGeom>
            <a:avLst/>
            <a:gdLst/>
            <a:ahLst/>
            <a:cxnLst>
              <a:cxn ang="0">
                <a:pos x="43" y="0"/>
              </a:cxn>
              <a:cxn ang="0">
                <a:pos x="0" y="0"/>
              </a:cxn>
              <a:cxn ang="0">
                <a:pos x="0" y="1"/>
              </a:cxn>
              <a:cxn ang="0">
                <a:pos x="0" y="29"/>
              </a:cxn>
              <a:cxn ang="0">
                <a:pos x="0" y="30"/>
              </a:cxn>
              <a:cxn ang="0">
                <a:pos x="43" y="30"/>
              </a:cxn>
              <a:cxn ang="0">
                <a:pos x="43" y="29"/>
              </a:cxn>
              <a:cxn ang="0">
                <a:pos x="43" y="1"/>
              </a:cxn>
              <a:cxn ang="0">
                <a:pos x="43" y="0"/>
              </a:cxn>
              <a:cxn ang="0">
                <a:pos x="43" y="0"/>
              </a:cxn>
              <a:cxn ang="0">
                <a:pos x="43" y="0"/>
              </a:cxn>
            </a:cxnLst>
            <a:rect l="0" t="0" r="r" b="b"/>
            <a:pathLst>
              <a:path w="43" h="30">
                <a:moveTo>
                  <a:pt x="4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0" y="30"/>
                  <a:pt x="0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29"/>
                </a:cubicBezTo>
                <a:cubicBezTo>
                  <a:pt x="43" y="1"/>
                  <a:pt x="43" y="1"/>
                  <a:pt x="43" y="1"/>
                </a:cubicBezTo>
                <a:cubicBezTo>
                  <a:pt x="43" y="0"/>
                  <a:pt x="43" y="0"/>
                  <a:pt x="43" y="0"/>
                </a:cubicBezTo>
                <a:close/>
                <a:moveTo>
                  <a:pt x="43" y="0"/>
                </a:moveTo>
                <a:cubicBezTo>
                  <a:pt x="43" y="0"/>
                  <a:pt x="43" y="0"/>
                  <a:pt x="43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iṡ1îḑé"/>
          <p:cNvSpPr>
            <a:spLocks/>
          </p:cNvSpPr>
          <p:nvPr/>
        </p:nvSpPr>
        <p:spPr bwMode="auto">
          <a:xfrm>
            <a:off x="10089123" y="4463662"/>
            <a:ext cx="53312" cy="53910"/>
          </a:xfrm>
          <a:custGeom>
            <a:avLst/>
            <a:gdLst/>
            <a:ahLst/>
            <a:cxnLst>
              <a:cxn ang="0">
                <a:pos x="31" y="0"/>
              </a:cxn>
              <a:cxn ang="0">
                <a:pos x="30" y="0"/>
              </a:cxn>
              <a:cxn ang="0">
                <a:pos x="0" y="31"/>
              </a:cxn>
              <a:cxn ang="0">
                <a:pos x="0" y="31"/>
              </a:cxn>
              <a:cxn ang="0">
                <a:pos x="0" y="31"/>
              </a:cxn>
              <a:cxn ang="0">
                <a:pos x="21" y="53"/>
              </a:cxn>
              <a:cxn ang="0">
                <a:pos x="21" y="53"/>
              </a:cxn>
              <a:cxn ang="0">
                <a:pos x="22" y="53"/>
              </a:cxn>
              <a:cxn ang="0">
                <a:pos x="52" y="22"/>
              </a:cxn>
              <a:cxn ang="0">
                <a:pos x="52" y="22"/>
              </a:cxn>
              <a:cxn ang="0">
                <a:pos x="52" y="21"/>
              </a:cxn>
              <a:cxn ang="0">
                <a:pos x="31" y="0"/>
              </a:cxn>
              <a:cxn ang="0">
                <a:pos x="31" y="0"/>
              </a:cxn>
              <a:cxn ang="0">
                <a:pos x="31" y="0"/>
              </a:cxn>
            </a:cxnLst>
            <a:rect l="0" t="0" r="r" b="b"/>
            <a:pathLst>
              <a:path w="52" h="53">
                <a:moveTo>
                  <a:pt x="31" y="0"/>
                </a:moveTo>
                <a:cubicBezTo>
                  <a:pt x="31" y="0"/>
                  <a:pt x="31" y="0"/>
                  <a:pt x="3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1"/>
                  <a:pt x="52" y="21"/>
                  <a:pt x="52" y="21"/>
                </a:cubicBezTo>
                <a:lnTo>
                  <a:pt x="31" y="0"/>
                </a:lnTo>
                <a:close/>
                <a:moveTo>
                  <a:pt x="31" y="0"/>
                </a:moveTo>
                <a:cubicBezTo>
                  <a:pt x="31" y="0"/>
                  <a:pt x="31" y="0"/>
                  <a:pt x="31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íṩlïḑè"/>
          <p:cNvSpPr>
            <a:spLocks/>
          </p:cNvSpPr>
          <p:nvPr/>
        </p:nvSpPr>
        <p:spPr bwMode="auto">
          <a:xfrm>
            <a:off x="10100504" y="4243827"/>
            <a:ext cx="52713" cy="53910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20" y="0"/>
              </a:cxn>
              <a:cxn ang="0">
                <a:pos x="0" y="21"/>
              </a:cxn>
              <a:cxn ang="0">
                <a:pos x="0" y="21"/>
              </a:cxn>
              <a:cxn ang="0">
                <a:pos x="0" y="22"/>
              </a:cxn>
              <a:cxn ang="0">
                <a:pos x="30" y="52"/>
              </a:cxn>
              <a:cxn ang="0">
                <a:pos x="31" y="53"/>
              </a:cxn>
              <a:cxn ang="0">
                <a:pos x="31" y="52"/>
              </a:cxn>
              <a:cxn ang="0">
                <a:pos x="52" y="32"/>
              </a:cxn>
              <a:cxn ang="0">
                <a:pos x="52" y="31"/>
              </a:cxn>
              <a:cxn ang="0">
                <a:pos x="52" y="31"/>
              </a:cxn>
              <a:cxn ang="0">
                <a:pos x="21" y="0"/>
              </a:cxn>
              <a:cxn ang="0">
                <a:pos x="21" y="0"/>
              </a:cxn>
              <a:cxn ang="0">
                <a:pos x="21" y="0"/>
              </a:cxn>
            </a:cxnLst>
            <a:rect l="0" t="0" r="r" b="b"/>
            <a:pathLst>
              <a:path w="52" h="53">
                <a:moveTo>
                  <a:pt x="21" y="0"/>
                </a:moveTo>
                <a:cubicBezTo>
                  <a:pt x="21" y="0"/>
                  <a:pt x="21" y="0"/>
                  <a:pt x="2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30" y="52"/>
                  <a:pt x="30" y="52"/>
                  <a:pt x="30" y="52"/>
                </a:cubicBezTo>
                <a:cubicBezTo>
                  <a:pt x="30" y="52"/>
                  <a:pt x="31" y="53"/>
                  <a:pt x="31" y="53"/>
                </a:cubicBezTo>
                <a:cubicBezTo>
                  <a:pt x="31" y="53"/>
                  <a:pt x="31" y="52"/>
                  <a:pt x="31" y="5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1"/>
                  <a:pt x="52" y="31"/>
                </a:cubicBezTo>
                <a:cubicBezTo>
                  <a:pt x="52" y="31"/>
                  <a:pt x="52" y="31"/>
                  <a:pt x="52" y="31"/>
                </a:cubicBezTo>
                <a:lnTo>
                  <a:pt x="21" y="0"/>
                </a:lnTo>
                <a:close/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iŝľíḑê"/>
          <p:cNvSpPr>
            <a:spLocks/>
          </p:cNvSpPr>
          <p:nvPr/>
        </p:nvSpPr>
        <p:spPr bwMode="auto">
          <a:xfrm>
            <a:off x="10320339" y="4232447"/>
            <a:ext cx="53312" cy="54510"/>
          </a:xfrm>
          <a:custGeom>
            <a:avLst/>
            <a:gdLst/>
            <a:ahLst/>
            <a:cxnLst>
              <a:cxn ang="0">
                <a:pos x="21" y="53"/>
              </a:cxn>
              <a:cxn ang="0">
                <a:pos x="21" y="53"/>
              </a:cxn>
              <a:cxn ang="0">
                <a:pos x="22" y="53"/>
              </a:cxn>
              <a:cxn ang="0">
                <a:pos x="52" y="22"/>
              </a:cxn>
              <a:cxn ang="0">
                <a:pos x="52" y="22"/>
              </a:cxn>
              <a:cxn ang="0">
                <a:pos x="52" y="21"/>
              </a:cxn>
              <a:cxn ang="0">
                <a:pos x="31" y="0"/>
              </a:cxn>
              <a:cxn ang="0">
                <a:pos x="30" y="0"/>
              </a:cxn>
              <a:cxn ang="0">
                <a:pos x="0" y="31"/>
              </a:cxn>
              <a:cxn ang="0">
                <a:pos x="0" y="31"/>
              </a:cxn>
              <a:cxn ang="0">
                <a:pos x="0" y="32"/>
              </a:cxn>
              <a:cxn ang="0">
                <a:pos x="21" y="53"/>
              </a:cxn>
              <a:cxn ang="0">
                <a:pos x="21" y="53"/>
              </a:cxn>
              <a:cxn ang="0">
                <a:pos x="21" y="53"/>
              </a:cxn>
            </a:cxnLst>
            <a:rect l="0" t="0" r="r" b="b"/>
            <a:pathLst>
              <a:path w="52" h="53">
                <a:moveTo>
                  <a:pt x="21" y="53"/>
                </a:move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2" y="53"/>
                  <a:pt x="22" y="5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1"/>
                  <a:pt x="52" y="21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0" y="0"/>
                  <a:pt x="3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2"/>
                </a:cubicBezTo>
                <a:lnTo>
                  <a:pt x="21" y="53"/>
                </a:lnTo>
                <a:close/>
                <a:moveTo>
                  <a:pt x="21" y="53"/>
                </a:moveTo>
                <a:cubicBezTo>
                  <a:pt x="21" y="53"/>
                  <a:pt x="21" y="53"/>
                  <a:pt x="21" y="5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ïṩḷïdé"/>
          <p:cNvSpPr>
            <a:spLocks/>
          </p:cNvSpPr>
          <p:nvPr/>
        </p:nvSpPr>
        <p:spPr bwMode="auto">
          <a:xfrm>
            <a:off x="10308958" y="4452281"/>
            <a:ext cx="53312" cy="5331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1" y="0"/>
              </a:cxn>
              <a:cxn ang="0">
                <a:pos x="0" y="21"/>
              </a:cxn>
              <a:cxn ang="0">
                <a:pos x="0" y="22"/>
              </a:cxn>
              <a:cxn ang="0">
                <a:pos x="31" y="52"/>
              </a:cxn>
              <a:cxn ang="0">
                <a:pos x="31" y="52"/>
              </a:cxn>
              <a:cxn ang="0">
                <a:pos x="31" y="52"/>
              </a:cxn>
              <a:cxn ang="0">
                <a:pos x="52" y="32"/>
              </a:cxn>
              <a:cxn ang="0">
                <a:pos x="52" y="31"/>
              </a:cxn>
              <a:cxn ang="0">
                <a:pos x="22" y="0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52" h="52">
                <a:moveTo>
                  <a:pt x="22" y="0"/>
                </a:moveTo>
                <a:cubicBezTo>
                  <a:pt x="21" y="0"/>
                  <a:pt x="21" y="0"/>
                  <a:pt x="21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1"/>
                  <a:pt x="52" y="31"/>
                  <a:pt x="52" y="31"/>
                </a:cubicBezTo>
                <a:lnTo>
                  <a:pt x="22" y="0"/>
                </a:lnTo>
                <a:close/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ïṥľiḓé"/>
          <p:cNvSpPr txBox="1"/>
          <p:nvPr/>
        </p:nvSpPr>
        <p:spPr>
          <a:xfrm>
            <a:off x="4154214" y="2623830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39" name="iṣḷîdé"/>
          <p:cNvSpPr txBox="1"/>
          <p:nvPr/>
        </p:nvSpPr>
        <p:spPr>
          <a:xfrm>
            <a:off x="4154214" y="2900829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6" name="išlïḍé"/>
          <p:cNvSpPr txBox="1"/>
          <p:nvPr/>
        </p:nvSpPr>
        <p:spPr>
          <a:xfrm>
            <a:off x="6586139" y="2623830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37" name="iṧļîdè"/>
          <p:cNvSpPr txBox="1"/>
          <p:nvPr/>
        </p:nvSpPr>
        <p:spPr>
          <a:xfrm>
            <a:off x="6586139" y="2900829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4" name="ïṥ1ïdé"/>
          <p:cNvSpPr txBox="1"/>
          <p:nvPr/>
        </p:nvSpPr>
        <p:spPr>
          <a:xfrm>
            <a:off x="9018064" y="2623830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235" name="îśľîḑe"/>
          <p:cNvSpPr txBox="1"/>
          <p:nvPr/>
        </p:nvSpPr>
        <p:spPr>
          <a:xfrm>
            <a:off x="9018064" y="2900829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2" name="iṡļîḓê"/>
          <p:cNvSpPr txBox="1"/>
          <p:nvPr/>
        </p:nvSpPr>
        <p:spPr>
          <a:xfrm>
            <a:off x="4154214" y="4851558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33" name="íṥḷïdé"/>
          <p:cNvSpPr txBox="1"/>
          <p:nvPr/>
        </p:nvSpPr>
        <p:spPr>
          <a:xfrm>
            <a:off x="4154214" y="5128557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30" name="îşḻíďe"/>
          <p:cNvSpPr txBox="1"/>
          <p:nvPr/>
        </p:nvSpPr>
        <p:spPr>
          <a:xfrm>
            <a:off x="6586139" y="4851558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231" name="i$ľïde"/>
          <p:cNvSpPr txBox="1"/>
          <p:nvPr/>
        </p:nvSpPr>
        <p:spPr>
          <a:xfrm>
            <a:off x="6586139" y="5128557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28" name="îṩļídê"/>
          <p:cNvSpPr txBox="1"/>
          <p:nvPr/>
        </p:nvSpPr>
        <p:spPr>
          <a:xfrm>
            <a:off x="9018064" y="4851558"/>
            <a:ext cx="2433832" cy="276999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12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29" name="íṣliḑe"/>
          <p:cNvSpPr txBox="1"/>
          <p:nvPr/>
        </p:nvSpPr>
        <p:spPr>
          <a:xfrm>
            <a:off x="9018064" y="5128557"/>
            <a:ext cx="2433832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lvl="0"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24" name="ïṩ1îḋè"/>
          <p:cNvSpPr>
            <a:spLocks/>
          </p:cNvSpPr>
          <p:nvPr/>
        </p:nvSpPr>
        <p:spPr bwMode="auto">
          <a:xfrm>
            <a:off x="2235817" y="4221614"/>
            <a:ext cx="157786" cy="469055"/>
          </a:xfrm>
          <a:custGeom>
            <a:avLst/>
            <a:gdLst>
              <a:gd name="T0" fmla="*/ 34 w 110"/>
              <a:gd name="T1" fmla="*/ 267 h 327"/>
              <a:gd name="T2" fmla="*/ 67 w 110"/>
              <a:gd name="T3" fmla="*/ 327 h 327"/>
              <a:gd name="T4" fmla="*/ 95 w 110"/>
              <a:gd name="T5" fmla="*/ 323 h 327"/>
              <a:gd name="T6" fmla="*/ 110 w 110"/>
              <a:gd name="T7" fmla="*/ 256 h 327"/>
              <a:gd name="T8" fmla="*/ 76 w 110"/>
              <a:gd name="T9" fmla="*/ 0 h 327"/>
              <a:gd name="T10" fmla="*/ 0 w 110"/>
              <a:gd name="T11" fmla="*/ 10 h 327"/>
              <a:gd name="T12" fmla="*/ 34 w 110"/>
              <a:gd name="T13" fmla="*/ 26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327">
                <a:moveTo>
                  <a:pt x="34" y="267"/>
                </a:moveTo>
                <a:lnTo>
                  <a:pt x="67" y="327"/>
                </a:lnTo>
                <a:lnTo>
                  <a:pt x="95" y="323"/>
                </a:lnTo>
                <a:lnTo>
                  <a:pt x="110" y="256"/>
                </a:lnTo>
                <a:lnTo>
                  <a:pt x="76" y="0"/>
                </a:lnTo>
                <a:lnTo>
                  <a:pt x="0" y="10"/>
                </a:lnTo>
                <a:lnTo>
                  <a:pt x="34" y="26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îSľíḋe"/>
          <p:cNvSpPr>
            <a:spLocks/>
          </p:cNvSpPr>
          <p:nvPr/>
        </p:nvSpPr>
        <p:spPr bwMode="auto">
          <a:xfrm>
            <a:off x="2228644" y="4147024"/>
            <a:ext cx="116189" cy="131967"/>
          </a:xfrm>
          <a:custGeom>
            <a:avLst/>
            <a:gdLst>
              <a:gd name="T0" fmla="*/ 5 w 81"/>
              <a:gd name="T1" fmla="*/ 58 h 92"/>
              <a:gd name="T2" fmla="*/ 5 w 81"/>
              <a:gd name="T3" fmla="*/ 58 h 92"/>
              <a:gd name="T4" fmla="*/ 7 w 81"/>
              <a:gd name="T5" fmla="*/ 66 h 92"/>
              <a:gd name="T6" fmla="*/ 10 w 81"/>
              <a:gd name="T7" fmla="*/ 73 h 92"/>
              <a:gd name="T8" fmla="*/ 15 w 81"/>
              <a:gd name="T9" fmla="*/ 78 h 92"/>
              <a:gd name="T10" fmla="*/ 20 w 81"/>
              <a:gd name="T11" fmla="*/ 84 h 92"/>
              <a:gd name="T12" fmla="*/ 26 w 81"/>
              <a:gd name="T13" fmla="*/ 88 h 92"/>
              <a:gd name="T14" fmla="*/ 33 w 81"/>
              <a:gd name="T15" fmla="*/ 90 h 92"/>
              <a:gd name="T16" fmla="*/ 39 w 81"/>
              <a:gd name="T17" fmla="*/ 92 h 92"/>
              <a:gd name="T18" fmla="*/ 47 w 81"/>
              <a:gd name="T19" fmla="*/ 90 h 92"/>
              <a:gd name="T20" fmla="*/ 49 w 81"/>
              <a:gd name="T21" fmla="*/ 90 h 92"/>
              <a:gd name="T22" fmla="*/ 49 w 81"/>
              <a:gd name="T23" fmla="*/ 90 h 92"/>
              <a:gd name="T24" fmla="*/ 56 w 81"/>
              <a:gd name="T25" fmla="*/ 89 h 92"/>
              <a:gd name="T26" fmla="*/ 62 w 81"/>
              <a:gd name="T27" fmla="*/ 86 h 92"/>
              <a:gd name="T28" fmla="*/ 69 w 81"/>
              <a:gd name="T29" fmla="*/ 81 h 92"/>
              <a:gd name="T30" fmla="*/ 73 w 81"/>
              <a:gd name="T31" fmla="*/ 77 h 92"/>
              <a:gd name="T32" fmla="*/ 77 w 81"/>
              <a:gd name="T33" fmla="*/ 70 h 92"/>
              <a:gd name="T34" fmla="*/ 80 w 81"/>
              <a:gd name="T35" fmla="*/ 63 h 92"/>
              <a:gd name="T36" fmla="*/ 81 w 81"/>
              <a:gd name="T37" fmla="*/ 56 h 92"/>
              <a:gd name="T38" fmla="*/ 81 w 81"/>
              <a:gd name="T39" fmla="*/ 48 h 92"/>
              <a:gd name="T40" fmla="*/ 76 w 81"/>
              <a:gd name="T41" fmla="*/ 13 h 92"/>
              <a:gd name="T42" fmla="*/ 76 w 81"/>
              <a:gd name="T43" fmla="*/ 13 h 92"/>
              <a:gd name="T44" fmla="*/ 75 w 81"/>
              <a:gd name="T45" fmla="*/ 8 h 92"/>
              <a:gd name="T46" fmla="*/ 72 w 81"/>
              <a:gd name="T47" fmla="*/ 2 h 92"/>
              <a:gd name="T48" fmla="*/ 68 w 81"/>
              <a:gd name="T49" fmla="*/ 1 h 92"/>
              <a:gd name="T50" fmla="*/ 64 w 81"/>
              <a:gd name="T51" fmla="*/ 0 h 92"/>
              <a:gd name="T52" fmla="*/ 51 w 81"/>
              <a:gd name="T53" fmla="*/ 0 h 92"/>
              <a:gd name="T54" fmla="*/ 37 w 81"/>
              <a:gd name="T55" fmla="*/ 2 h 92"/>
              <a:gd name="T56" fmla="*/ 35 w 81"/>
              <a:gd name="T57" fmla="*/ 2 h 92"/>
              <a:gd name="T58" fmla="*/ 35 w 81"/>
              <a:gd name="T59" fmla="*/ 2 h 92"/>
              <a:gd name="T60" fmla="*/ 22 w 81"/>
              <a:gd name="T61" fmla="*/ 4 h 92"/>
              <a:gd name="T62" fmla="*/ 10 w 81"/>
              <a:gd name="T63" fmla="*/ 6 h 92"/>
              <a:gd name="T64" fmla="*/ 5 w 81"/>
              <a:gd name="T65" fmla="*/ 9 h 92"/>
              <a:gd name="T66" fmla="*/ 3 w 81"/>
              <a:gd name="T67" fmla="*/ 12 h 92"/>
              <a:gd name="T68" fmla="*/ 0 w 81"/>
              <a:gd name="T69" fmla="*/ 17 h 92"/>
              <a:gd name="T70" fmla="*/ 0 w 81"/>
              <a:gd name="T71" fmla="*/ 24 h 92"/>
              <a:gd name="T72" fmla="*/ 5 w 81"/>
              <a:gd name="T73" fmla="*/ 5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2">
                <a:moveTo>
                  <a:pt x="5" y="58"/>
                </a:moveTo>
                <a:lnTo>
                  <a:pt x="5" y="58"/>
                </a:lnTo>
                <a:lnTo>
                  <a:pt x="7" y="66"/>
                </a:lnTo>
                <a:lnTo>
                  <a:pt x="10" y="73"/>
                </a:lnTo>
                <a:lnTo>
                  <a:pt x="15" y="78"/>
                </a:lnTo>
                <a:lnTo>
                  <a:pt x="20" y="84"/>
                </a:lnTo>
                <a:lnTo>
                  <a:pt x="26" y="88"/>
                </a:lnTo>
                <a:lnTo>
                  <a:pt x="33" y="90"/>
                </a:lnTo>
                <a:lnTo>
                  <a:pt x="39" y="92"/>
                </a:lnTo>
                <a:lnTo>
                  <a:pt x="47" y="90"/>
                </a:lnTo>
                <a:lnTo>
                  <a:pt x="49" y="90"/>
                </a:lnTo>
                <a:lnTo>
                  <a:pt x="49" y="90"/>
                </a:lnTo>
                <a:lnTo>
                  <a:pt x="56" y="89"/>
                </a:lnTo>
                <a:lnTo>
                  <a:pt x="62" y="86"/>
                </a:lnTo>
                <a:lnTo>
                  <a:pt x="69" y="81"/>
                </a:lnTo>
                <a:lnTo>
                  <a:pt x="73" y="77"/>
                </a:lnTo>
                <a:lnTo>
                  <a:pt x="77" y="70"/>
                </a:lnTo>
                <a:lnTo>
                  <a:pt x="80" y="63"/>
                </a:lnTo>
                <a:lnTo>
                  <a:pt x="81" y="56"/>
                </a:lnTo>
                <a:lnTo>
                  <a:pt x="81" y="48"/>
                </a:lnTo>
                <a:lnTo>
                  <a:pt x="76" y="13"/>
                </a:lnTo>
                <a:lnTo>
                  <a:pt x="76" y="13"/>
                </a:lnTo>
                <a:lnTo>
                  <a:pt x="75" y="8"/>
                </a:lnTo>
                <a:lnTo>
                  <a:pt x="72" y="2"/>
                </a:lnTo>
                <a:lnTo>
                  <a:pt x="68" y="1"/>
                </a:lnTo>
                <a:lnTo>
                  <a:pt x="64" y="0"/>
                </a:lnTo>
                <a:lnTo>
                  <a:pt x="51" y="0"/>
                </a:lnTo>
                <a:lnTo>
                  <a:pt x="37" y="2"/>
                </a:lnTo>
                <a:lnTo>
                  <a:pt x="35" y="2"/>
                </a:lnTo>
                <a:lnTo>
                  <a:pt x="35" y="2"/>
                </a:lnTo>
                <a:lnTo>
                  <a:pt x="22" y="4"/>
                </a:lnTo>
                <a:lnTo>
                  <a:pt x="10" y="6"/>
                </a:lnTo>
                <a:lnTo>
                  <a:pt x="5" y="9"/>
                </a:lnTo>
                <a:lnTo>
                  <a:pt x="3" y="12"/>
                </a:lnTo>
                <a:lnTo>
                  <a:pt x="0" y="17"/>
                </a:lnTo>
                <a:lnTo>
                  <a:pt x="0" y="24"/>
                </a:lnTo>
                <a:lnTo>
                  <a:pt x="5" y="5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îṡľiḑè"/>
          <p:cNvSpPr>
            <a:spLocks/>
          </p:cNvSpPr>
          <p:nvPr/>
        </p:nvSpPr>
        <p:spPr bwMode="auto">
          <a:xfrm>
            <a:off x="2227210" y="4191491"/>
            <a:ext cx="134836" cy="129098"/>
          </a:xfrm>
          <a:custGeom>
            <a:avLst/>
            <a:gdLst>
              <a:gd name="T0" fmla="*/ 11 w 94"/>
              <a:gd name="T1" fmla="*/ 90 h 90"/>
              <a:gd name="T2" fmla="*/ 94 w 94"/>
              <a:gd name="T3" fmla="*/ 80 h 90"/>
              <a:gd name="T4" fmla="*/ 84 w 94"/>
              <a:gd name="T5" fmla="*/ 0 h 90"/>
              <a:gd name="T6" fmla="*/ 0 w 94"/>
              <a:gd name="T7" fmla="*/ 11 h 90"/>
              <a:gd name="T8" fmla="*/ 11 w 94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0">
                <a:moveTo>
                  <a:pt x="11" y="90"/>
                </a:moveTo>
                <a:lnTo>
                  <a:pt x="94" y="80"/>
                </a:lnTo>
                <a:lnTo>
                  <a:pt x="84" y="0"/>
                </a:lnTo>
                <a:lnTo>
                  <a:pt x="0" y="11"/>
                </a:lnTo>
                <a:lnTo>
                  <a:pt x="11" y="9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$líďè"/>
          <p:cNvSpPr>
            <a:spLocks/>
          </p:cNvSpPr>
          <p:nvPr/>
        </p:nvSpPr>
        <p:spPr bwMode="auto">
          <a:xfrm>
            <a:off x="2331922" y="4679193"/>
            <a:ext cx="40164" cy="50205"/>
          </a:xfrm>
          <a:custGeom>
            <a:avLst/>
            <a:gdLst>
              <a:gd name="T0" fmla="*/ 28 w 28"/>
              <a:gd name="T1" fmla="*/ 2 h 35"/>
              <a:gd name="T2" fmla="*/ 28 w 28"/>
              <a:gd name="T3" fmla="*/ 2 h 35"/>
              <a:gd name="T4" fmla="*/ 27 w 28"/>
              <a:gd name="T5" fmla="*/ 14 h 35"/>
              <a:gd name="T6" fmla="*/ 21 w 28"/>
              <a:gd name="T7" fmla="*/ 31 h 35"/>
              <a:gd name="T8" fmla="*/ 21 w 28"/>
              <a:gd name="T9" fmla="*/ 31 h 35"/>
              <a:gd name="T10" fmla="*/ 20 w 28"/>
              <a:gd name="T11" fmla="*/ 35 h 35"/>
              <a:gd name="T12" fmla="*/ 19 w 28"/>
              <a:gd name="T13" fmla="*/ 35 h 35"/>
              <a:gd name="T14" fmla="*/ 16 w 28"/>
              <a:gd name="T15" fmla="*/ 35 h 35"/>
              <a:gd name="T16" fmla="*/ 13 w 28"/>
              <a:gd name="T17" fmla="*/ 32 h 35"/>
              <a:gd name="T18" fmla="*/ 11 w 28"/>
              <a:gd name="T19" fmla="*/ 27 h 35"/>
              <a:gd name="T20" fmla="*/ 0 w 28"/>
              <a:gd name="T21" fmla="*/ 8 h 35"/>
              <a:gd name="T22" fmla="*/ 0 w 28"/>
              <a:gd name="T23" fmla="*/ 8 h 35"/>
              <a:gd name="T24" fmla="*/ 3 w 28"/>
              <a:gd name="T25" fmla="*/ 5 h 35"/>
              <a:gd name="T26" fmla="*/ 8 w 28"/>
              <a:gd name="T27" fmla="*/ 2 h 35"/>
              <a:gd name="T28" fmla="*/ 12 w 28"/>
              <a:gd name="T29" fmla="*/ 1 h 35"/>
              <a:gd name="T30" fmla="*/ 16 w 28"/>
              <a:gd name="T31" fmla="*/ 0 h 35"/>
              <a:gd name="T32" fmla="*/ 23 w 28"/>
              <a:gd name="T33" fmla="*/ 0 h 35"/>
              <a:gd name="T34" fmla="*/ 28 w 28"/>
              <a:gd name="T35" fmla="*/ 2 h 35"/>
              <a:gd name="T36" fmla="*/ 28 w 28"/>
              <a:gd name="T37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" h="35">
                <a:moveTo>
                  <a:pt x="28" y="2"/>
                </a:moveTo>
                <a:lnTo>
                  <a:pt x="28" y="2"/>
                </a:lnTo>
                <a:lnTo>
                  <a:pt x="27" y="14"/>
                </a:lnTo>
                <a:lnTo>
                  <a:pt x="21" y="31"/>
                </a:lnTo>
                <a:lnTo>
                  <a:pt x="21" y="31"/>
                </a:lnTo>
                <a:lnTo>
                  <a:pt x="20" y="35"/>
                </a:lnTo>
                <a:lnTo>
                  <a:pt x="19" y="35"/>
                </a:lnTo>
                <a:lnTo>
                  <a:pt x="16" y="35"/>
                </a:lnTo>
                <a:lnTo>
                  <a:pt x="13" y="32"/>
                </a:lnTo>
                <a:lnTo>
                  <a:pt x="11" y="27"/>
                </a:lnTo>
                <a:lnTo>
                  <a:pt x="0" y="8"/>
                </a:lnTo>
                <a:lnTo>
                  <a:pt x="0" y="8"/>
                </a:lnTo>
                <a:lnTo>
                  <a:pt x="3" y="5"/>
                </a:lnTo>
                <a:lnTo>
                  <a:pt x="8" y="2"/>
                </a:lnTo>
                <a:lnTo>
                  <a:pt x="12" y="1"/>
                </a:lnTo>
                <a:lnTo>
                  <a:pt x="16" y="0"/>
                </a:lnTo>
                <a:lnTo>
                  <a:pt x="23" y="0"/>
                </a:lnTo>
                <a:lnTo>
                  <a:pt x="28" y="2"/>
                </a:lnTo>
                <a:lnTo>
                  <a:pt x="28" y="2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í$ľïḑè"/>
          <p:cNvSpPr>
            <a:spLocks/>
          </p:cNvSpPr>
          <p:nvPr/>
        </p:nvSpPr>
        <p:spPr bwMode="auto">
          <a:xfrm>
            <a:off x="1676381" y="4814638"/>
            <a:ext cx="1278065" cy="1136058"/>
          </a:xfrm>
          <a:custGeom>
            <a:avLst/>
            <a:gdLst>
              <a:gd name="T0" fmla="*/ 530225 w 891"/>
              <a:gd name="T1" fmla="*/ 1254125 h 792"/>
              <a:gd name="T2" fmla="*/ 361950 w 891"/>
              <a:gd name="T3" fmla="*/ 1230313 h 792"/>
              <a:gd name="T4" fmla="*/ 336550 w 891"/>
              <a:gd name="T5" fmla="*/ 1212850 h 792"/>
              <a:gd name="T6" fmla="*/ 301625 w 891"/>
              <a:gd name="T7" fmla="*/ 1165225 h 792"/>
              <a:gd name="T8" fmla="*/ 174625 w 891"/>
              <a:gd name="T9" fmla="*/ 1084263 h 792"/>
              <a:gd name="T10" fmla="*/ 103188 w 891"/>
              <a:gd name="T11" fmla="*/ 1001713 h 792"/>
              <a:gd name="T12" fmla="*/ 88900 w 891"/>
              <a:gd name="T13" fmla="*/ 947738 h 792"/>
              <a:gd name="T14" fmla="*/ 96838 w 891"/>
              <a:gd name="T15" fmla="*/ 889000 h 792"/>
              <a:gd name="T16" fmla="*/ 71438 w 891"/>
              <a:gd name="T17" fmla="*/ 865188 h 792"/>
              <a:gd name="T18" fmla="*/ 41275 w 891"/>
              <a:gd name="T19" fmla="*/ 838200 h 792"/>
              <a:gd name="T20" fmla="*/ 76200 w 891"/>
              <a:gd name="T21" fmla="*/ 814388 h 792"/>
              <a:gd name="T22" fmla="*/ 96838 w 891"/>
              <a:gd name="T23" fmla="*/ 795338 h 792"/>
              <a:gd name="T24" fmla="*/ 88900 w 891"/>
              <a:gd name="T25" fmla="*/ 738188 h 792"/>
              <a:gd name="T26" fmla="*/ 103188 w 891"/>
              <a:gd name="T27" fmla="*/ 701675 h 792"/>
              <a:gd name="T28" fmla="*/ 76200 w 891"/>
              <a:gd name="T29" fmla="*/ 690563 h 792"/>
              <a:gd name="T30" fmla="*/ 36513 w 891"/>
              <a:gd name="T31" fmla="*/ 674688 h 792"/>
              <a:gd name="T32" fmla="*/ 53975 w 891"/>
              <a:gd name="T33" fmla="*/ 642938 h 792"/>
              <a:gd name="T34" fmla="*/ 88900 w 891"/>
              <a:gd name="T35" fmla="*/ 623888 h 792"/>
              <a:gd name="T36" fmla="*/ 87313 w 891"/>
              <a:gd name="T37" fmla="*/ 579438 h 792"/>
              <a:gd name="T38" fmla="*/ 88900 w 891"/>
              <a:gd name="T39" fmla="*/ 544513 h 792"/>
              <a:gd name="T40" fmla="*/ 84138 w 891"/>
              <a:gd name="T41" fmla="*/ 508000 h 792"/>
              <a:gd name="T42" fmla="*/ 50800 w 891"/>
              <a:gd name="T43" fmla="*/ 492125 h 792"/>
              <a:gd name="T44" fmla="*/ 57150 w 891"/>
              <a:gd name="T45" fmla="*/ 461963 h 792"/>
              <a:gd name="T46" fmla="*/ 95250 w 891"/>
              <a:gd name="T47" fmla="*/ 446088 h 792"/>
              <a:gd name="T48" fmla="*/ 101600 w 891"/>
              <a:gd name="T49" fmla="*/ 415925 h 792"/>
              <a:gd name="T50" fmla="*/ 96838 w 891"/>
              <a:gd name="T51" fmla="*/ 388938 h 792"/>
              <a:gd name="T52" fmla="*/ 112713 w 891"/>
              <a:gd name="T53" fmla="*/ 346075 h 792"/>
              <a:gd name="T54" fmla="*/ 93663 w 891"/>
              <a:gd name="T55" fmla="*/ 339725 h 792"/>
              <a:gd name="T56" fmla="*/ 53975 w 891"/>
              <a:gd name="T57" fmla="*/ 322263 h 792"/>
              <a:gd name="T58" fmla="*/ 0 w 891"/>
              <a:gd name="T59" fmla="*/ 0 h 792"/>
              <a:gd name="T60" fmla="*/ 1385888 w 891"/>
              <a:gd name="T61" fmla="*/ 233363 h 792"/>
              <a:gd name="T62" fmla="*/ 1355725 w 891"/>
              <a:gd name="T63" fmla="*/ 260350 h 792"/>
              <a:gd name="T64" fmla="*/ 1325563 w 891"/>
              <a:gd name="T65" fmla="*/ 266700 h 792"/>
              <a:gd name="T66" fmla="*/ 1320800 w 891"/>
              <a:gd name="T67" fmla="*/ 285750 h 792"/>
              <a:gd name="T68" fmla="*/ 1331913 w 891"/>
              <a:gd name="T69" fmla="*/ 325438 h 792"/>
              <a:gd name="T70" fmla="*/ 1320800 w 891"/>
              <a:gd name="T71" fmla="*/ 361950 h 792"/>
              <a:gd name="T72" fmla="*/ 1346200 w 891"/>
              <a:gd name="T73" fmla="*/ 376238 h 792"/>
              <a:gd name="T74" fmla="*/ 1382713 w 891"/>
              <a:gd name="T75" fmla="*/ 403225 h 792"/>
              <a:gd name="T76" fmla="*/ 1355725 w 891"/>
              <a:gd name="T77" fmla="*/ 430213 h 792"/>
              <a:gd name="T78" fmla="*/ 1335088 w 891"/>
              <a:gd name="T79" fmla="*/ 446088 h 792"/>
              <a:gd name="T80" fmla="*/ 1341438 w 891"/>
              <a:gd name="T81" fmla="*/ 492125 h 792"/>
              <a:gd name="T82" fmla="*/ 1335088 w 891"/>
              <a:gd name="T83" fmla="*/ 533400 h 792"/>
              <a:gd name="T84" fmla="*/ 1358900 w 891"/>
              <a:gd name="T85" fmla="*/ 563563 h 792"/>
              <a:gd name="T86" fmla="*/ 1392238 w 891"/>
              <a:gd name="T87" fmla="*/ 585788 h 792"/>
              <a:gd name="T88" fmla="*/ 1370013 w 891"/>
              <a:gd name="T89" fmla="*/ 612775 h 792"/>
              <a:gd name="T90" fmla="*/ 1327150 w 891"/>
              <a:gd name="T91" fmla="*/ 619125 h 792"/>
              <a:gd name="T92" fmla="*/ 1338263 w 891"/>
              <a:gd name="T93" fmla="*/ 652463 h 792"/>
              <a:gd name="T94" fmla="*/ 1335088 w 891"/>
              <a:gd name="T95" fmla="*/ 690563 h 792"/>
              <a:gd name="T96" fmla="*/ 1339850 w 891"/>
              <a:gd name="T97" fmla="*/ 735013 h 792"/>
              <a:gd name="T98" fmla="*/ 1376363 w 891"/>
              <a:gd name="T99" fmla="*/ 752475 h 792"/>
              <a:gd name="T100" fmla="*/ 1381125 w 891"/>
              <a:gd name="T101" fmla="*/ 777875 h 792"/>
              <a:gd name="T102" fmla="*/ 1341438 w 891"/>
              <a:gd name="T103" fmla="*/ 798513 h 792"/>
              <a:gd name="T104" fmla="*/ 1335088 w 891"/>
              <a:gd name="T105" fmla="*/ 849313 h 792"/>
              <a:gd name="T106" fmla="*/ 1339850 w 891"/>
              <a:gd name="T107" fmla="*/ 879475 h 792"/>
              <a:gd name="T108" fmla="*/ 1362075 w 891"/>
              <a:gd name="T109" fmla="*/ 908050 h 792"/>
              <a:gd name="T110" fmla="*/ 1358900 w 891"/>
              <a:gd name="T111" fmla="*/ 944563 h 792"/>
              <a:gd name="T112" fmla="*/ 1301750 w 891"/>
              <a:gd name="T113" fmla="*/ 1036638 h 792"/>
              <a:gd name="T114" fmla="*/ 1231900 w 891"/>
              <a:gd name="T115" fmla="*/ 1103313 h 792"/>
              <a:gd name="T116" fmla="*/ 1128713 w 891"/>
              <a:gd name="T117" fmla="*/ 1177925 h 792"/>
              <a:gd name="T118" fmla="*/ 1103313 w 891"/>
              <a:gd name="T119" fmla="*/ 1212850 h 792"/>
              <a:gd name="T120" fmla="*/ 1071563 w 891"/>
              <a:gd name="T121" fmla="*/ 1230313 h 792"/>
              <a:gd name="T122" fmla="*/ 869950 w 891"/>
              <a:gd name="T123" fmla="*/ 1254125 h 7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891" h="792">
                <a:moveTo>
                  <a:pt x="435" y="792"/>
                </a:moveTo>
                <a:lnTo>
                  <a:pt x="435" y="792"/>
                </a:lnTo>
                <a:lnTo>
                  <a:pt x="370" y="791"/>
                </a:lnTo>
                <a:lnTo>
                  <a:pt x="334" y="790"/>
                </a:lnTo>
                <a:lnTo>
                  <a:pt x="298" y="787"/>
                </a:lnTo>
                <a:lnTo>
                  <a:pt x="266" y="783"/>
                </a:lnTo>
                <a:lnTo>
                  <a:pt x="237" y="778"/>
                </a:lnTo>
                <a:lnTo>
                  <a:pt x="228" y="775"/>
                </a:lnTo>
                <a:lnTo>
                  <a:pt x="220" y="772"/>
                </a:lnTo>
                <a:lnTo>
                  <a:pt x="213" y="768"/>
                </a:lnTo>
                <a:lnTo>
                  <a:pt x="212" y="764"/>
                </a:lnTo>
                <a:lnTo>
                  <a:pt x="209" y="756"/>
                </a:lnTo>
                <a:lnTo>
                  <a:pt x="205" y="749"/>
                </a:lnTo>
                <a:lnTo>
                  <a:pt x="198" y="741"/>
                </a:lnTo>
                <a:lnTo>
                  <a:pt x="190" y="734"/>
                </a:lnTo>
                <a:lnTo>
                  <a:pt x="164" y="717"/>
                </a:lnTo>
                <a:lnTo>
                  <a:pt x="129" y="695"/>
                </a:lnTo>
                <a:lnTo>
                  <a:pt x="110" y="683"/>
                </a:lnTo>
                <a:lnTo>
                  <a:pt x="95" y="669"/>
                </a:lnTo>
                <a:lnTo>
                  <a:pt x="82" y="657"/>
                </a:lnTo>
                <a:lnTo>
                  <a:pt x="72" y="643"/>
                </a:lnTo>
                <a:lnTo>
                  <a:pt x="65" y="631"/>
                </a:lnTo>
                <a:lnTo>
                  <a:pt x="60" y="619"/>
                </a:lnTo>
                <a:lnTo>
                  <a:pt x="57" y="608"/>
                </a:lnTo>
                <a:lnTo>
                  <a:pt x="56" y="597"/>
                </a:lnTo>
                <a:lnTo>
                  <a:pt x="57" y="589"/>
                </a:lnTo>
                <a:lnTo>
                  <a:pt x="59" y="581"/>
                </a:lnTo>
                <a:lnTo>
                  <a:pt x="61" y="566"/>
                </a:lnTo>
                <a:lnTo>
                  <a:pt x="61" y="560"/>
                </a:lnTo>
                <a:lnTo>
                  <a:pt x="59" y="554"/>
                </a:lnTo>
                <a:lnTo>
                  <a:pt x="55" y="549"/>
                </a:lnTo>
                <a:lnTo>
                  <a:pt x="45" y="545"/>
                </a:lnTo>
                <a:lnTo>
                  <a:pt x="36" y="541"/>
                </a:lnTo>
                <a:lnTo>
                  <a:pt x="30" y="537"/>
                </a:lnTo>
                <a:lnTo>
                  <a:pt x="28" y="532"/>
                </a:lnTo>
                <a:lnTo>
                  <a:pt x="26" y="528"/>
                </a:lnTo>
                <a:lnTo>
                  <a:pt x="29" y="524"/>
                </a:lnTo>
                <a:lnTo>
                  <a:pt x="33" y="522"/>
                </a:lnTo>
                <a:lnTo>
                  <a:pt x="40" y="518"/>
                </a:lnTo>
                <a:lnTo>
                  <a:pt x="48" y="513"/>
                </a:lnTo>
                <a:lnTo>
                  <a:pt x="55" y="511"/>
                </a:lnTo>
                <a:lnTo>
                  <a:pt x="59" y="505"/>
                </a:lnTo>
                <a:lnTo>
                  <a:pt x="61" y="501"/>
                </a:lnTo>
                <a:lnTo>
                  <a:pt x="61" y="496"/>
                </a:lnTo>
                <a:lnTo>
                  <a:pt x="59" y="482"/>
                </a:lnTo>
                <a:lnTo>
                  <a:pt x="57" y="474"/>
                </a:lnTo>
                <a:lnTo>
                  <a:pt x="56" y="465"/>
                </a:lnTo>
                <a:lnTo>
                  <a:pt x="57" y="457"/>
                </a:lnTo>
                <a:lnTo>
                  <a:pt x="60" y="450"/>
                </a:lnTo>
                <a:lnTo>
                  <a:pt x="65" y="442"/>
                </a:lnTo>
                <a:lnTo>
                  <a:pt x="65" y="439"/>
                </a:lnTo>
                <a:lnTo>
                  <a:pt x="64" y="436"/>
                </a:lnTo>
                <a:lnTo>
                  <a:pt x="59" y="435"/>
                </a:lnTo>
                <a:lnTo>
                  <a:pt x="48" y="435"/>
                </a:lnTo>
                <a:lnTo>
                  <a:pt x="36" y="432"/>
                </a:lnTo>
                <a:lnTo>
                  <a:pt x="28" y="430"/>
                </a:lnTo>
                <a:lnTo>
                  <a:pt x="23" y="425"/>
                </a:lnTo>
                <a:lnTo>
                  <a:pt x="22" y="420"/>
                </a:lnTo>
                <a:lnTo>
                  <a:pt x="23" y="415"/>
                </a:lnTo>
                <a:lnTo>
                  <a:pt x="28" y="409"/>
                </a:lnTo>
                <a:lnTo>
                  <a:pt x="34" y="405"/>
                </a:lnTo>
                <a:lnTo>
                  <a:pt x="42" y="401"/>
                </a:lnTo>
                <a:lnTo>
                  <a:pt x="51" y="397"/>
                </a:lnTo>
                <a:lnTo>
                  <a:pt x="56" y="393"/>
                </a:lnTo>
                <a:lnTo>
                  <a:pt x="59" y="389"/>
                </a:lnTo>
                <a:lnTo>
                  <a:pt x="59" y="384"/>
                </a:lnTo>
                <a:lnTo>
                  <a:pt x="56" y="371"/>
                </a:lnTo>
                <a:lnTo>
                  <a:pt x="55" y="365"/>
                </a:lnTo>
                <a:lnTo>
                  <a:pt x="55" y="356"/>
                </a:lnTo>
                <a:lnTo>
                  <a:pt x="55" y="350"/>
                </a:lnTo>
                <a:lnTo>
                  <a:pt x="56" y="343"/>
                </a:lnTo>
                <a:lnTo>
                  <a:pt x="59" y="332"/>
                </a:lnTo>
                <a:lnTo>
                  <a:pt x="59" y="328"/>
                </a:lnTo>
                <a:lnTo>
                  <a:pt x="57" y="324"/>
                </a:lnTo>
                <a:lnTo>
                  <a:pt x="53" y="320"/>
                </a:lnTo>
                <a:lnTo>
                  <a:pt x="45" y="317"/>
                </a:lnTo>
                <a:lnTo>
                  <a:pt x="37" y="314"/>
                </a:lnTo>
                <a:lnTo>
                  <a:pt x="32" y="310"/>
                </a:lnTo>
                <a:lnTo>
                  <a:pt x="29" y="305"/>
                </a:lnTo>
                <a:lnTo>
                  <a:pt x="29" y="301"/>
                </a:lnTo>
                <a:lnTo>
                  <a:pt x="30" y="296"/>
                </a:lnTo>
                <a:lnTo>
                  <a:pt x="36" y="291"/>
                </a:lnTo>
                <a:lnTo>
                  <a:pt x="42" y="287"/>
                </a:lnTo>
                <a:lnTo>
                  <a:pt x="52" y="283"/>
                </a:lnTo>
                <a:lnTo>
                  <a:pt x="60" y="281"/>
                </a:lnTo>
                <a:lnTo>
                  <a:pt x="65" y="278"/>
                </a:lnTo>
                <a:lnTo>
                  <a:pt x="68" y="275"/>
                </a:lnTo>
                <a:lnTo>
                  <a:pt x="68" y="271"/>
                </a:lnTo>
                <a:lnTo>
                  <a:pt x="64" y="262"/>
                </a:lnTo>
                <a:lnTo>
                  <a:pt x="63" y="256"/>
                </a:lnTo>
                <a:lnTo>
                  <a:pt x="61" y="251"/>
                </a:lnTo>
                <a:lnTo>
                  <a:pt x="61" y="245"/>
                </a:lnTo>
                <a:lnTo>
                  <a:pt x="63" y="239"/>
                </a:lnTo>
                <a:lnTo>
                  <a:pt x="68" y="228"/>
                </a:lnTo>
                <a:lnTo>
                  <a:pt x="70" y="222"/>
                </a:lnTo>
                <a:lnTo>
                  <a:pt x="71" y="218"/>
                </a:lnTo>
                <a:lnTo>
                  <a:pt x="70" y="216"/>
                </a:lnTo>
                <a:lnTo>
                  <a:pt x="65" y="216"/>
                </a:lnTo>
                <a:lnTo>
                  <a:pt x="59" y="214"/>
                </a:lnTo>
                <a:lnTo>
                  <a:pt x="53" y="213"/>
                </a:lnTo>
                <a:lnTo>
                  <a:pt x="46" y="210"/>
                </a:lnTo>
                <a:lnTo>
                  <a:pt x="40" y="207"/>
                </a:lnTo>
                <a:lnTo>
                  <a:pt x="34" y="203"/>
                </a:lnTo>
                <a:lnTo>
                  <a:pt x="30" y="198"/>
                </a:lnTo>
                <a:lnTo>
                  <a:pt x="28" y="193"/>
                </a:lnTo>
                <a:lnTo>
                  <a:pt x="25" y="187"/>
                </a:lnTo>
                <a:lnTo>
                  <a:pt x="0" y="0"/>
                </a:lnTo>
                <a:lnTo>
                  <a:pt x="891" y="0"/>
                </a:lnTo>
                <a:lnTo>
                  <a:pt x="874" y="140"/>
                </a:lnTo>
                <a:lnTo>
                  <a:pt x="873" y="147"/>
                </a:lnTo>
                <a:lnTo>
                  <a:pt x="870" y="152"/>
                </a:lnTo>
                <a:lnTo>
                  <a:pt x="864" y="157"/>
                </a:lnTo>
                <a:lnTo>
                  <a:pt x="859" y="161"/>
                </a:lnTo>
                <a:lnTo>
                  <a:pt x="854" y="164"/>
                </a:lnTo>
                <a:lnTo>
                  <a:pt x="847" y="167"/>
                </a:lnTo>
                <a:lnTo>
                  <a:pt x="840" y="168"/>
                </a:lnTo>
                <a:lnTo>
                  <a:pt x="835" y="168"/>
                </a:lnTo>
                <a:lnTo>
                  <a:pt x="831" y="170"/>
                </a:lnTo>
                <a:lnTo>
                  <a:pt x="829" y="172"/>
                </a:lnTo>
                <a:lnTo>
                  <a:pt x="829" y="176"/>
                </a:lnTo>
                <a:lnTo>
                  <a:pt x="832" y="180"/>
                </a:lnTo>
                <a:lnTo>
                  <a:pt x="837" y="193"/>
                </a:lnTo>
                <a:lnTo>
                  <a:pt x="839" y="198"/>
                </a:lnTo>
                <a:lnTo>
                  <a:pt x="839" y="205"/>
                </a:lnTo>
                <a:lnTo>
                  <a:pt x="837" y="210"/>
                </a:lnTo>
                <a:lnTo>
                  <a:pt x="835" y="216"/>
                </a:lnTo>
                <a:lnTo>
                  <a:pt x="832" y="224"/>
                </a:lnTo>
                <a:lnTo>
                  <a:pt x="832" y="228"/>
                </a:lnTo>
                <a:lnTo>
                  <a:pt x="833" y="232"/>
                </a:lnTo>
                <a:lnTo>
                  <a:pt x="839" y="235"/>
                </a:lnTo>
                <a:lnTo>
                  <a:pt x="848" y="237"/>
                </a:lnTo>
                <a:lnTo>
                  <a:pt x="858" y="240"/>
                </a:lnTo>
                <a:lnTo>
                  <a:pt x="864" y="244"/>
                </a:lnTo>
                <a:lnTo>
                  <a:pt x="868" y="249"/>
                </a:lnTo>
                <a:lnTo>
                  <a:pt x="871" y="254"/>
                </a:lnTo>
                <a:lnTo>
                  <a:pt x="870" y="259"/>
                </a:lnTo>
                <a:lnTo>
                  <a:pt x="867" y="263"/>
                </a:lnTo>
                <a:lnTo>
                  <a:pt x="862" y="267"/>
                </a:lnTo>
                <a:lnTo>
                  <a:pt x="854" y="271"/>
                </a:lnTo>
                <a:lnTo>
                  <a:pt x="847" y="274"/>
                </a:lnTo>
                <a:lnTo>
                  <a:pt x="843" y="277"/>
                </a:lnTo>
                <a:lnTo>
                  <a:pt x="841" y="281"/>
                </a:lnTo>
                <a:lnTo>
                  <a:pt x="840" y="286"/>
                </a:lnTo>
                <a:lnTo>
                  <a:pt x="843" y="297"/>
                </a:lnTo>
                <a:lnTo>
                  <a:pt x="844" y="304"/>
                </a:lnTo>
                <a:lnTo>
                  <a:pt x="845" y="310"/>
                </a:lnTo>
                <a:lnTo>
                  <a:pt x="844" y="317"/>
                </a:lnTo>
                <a:lnTo>
                  <a:pt x="843" y="324"/>
                </a:lnTo>
                <a:lnTo>
                  <a:pt x="841" y="336"/>
                </a:lnTo>
                <a:lnTo>
                  <a:pt x="841" y="342"/>
                </a:lnTo>
                <a:lnTo>
                  <a:pt x="844" y="347"/>
                </a:lnTo>
                <a:lnTo>
                  <a:pt x="848" y="351"/>
                </a:lnTo>
                <a:lnTo>
                  <a:pt x="856" y="355"/>
                </a:lnTo>
                <a:lnTo>
                  <a:pt x="866" y="359"/>
                </a:lnTo>
                <a:lnTo>
                  <a:pt x="873" y="363"/>
                </a:lnTo>
                <a:lnTo>
                  <a:pt x="877" y="369"/>
                </a:lnTo>
                <a:lnTo>
                  <a:pt x="878" y="374"/>
                </a:lnTo>
                <a:lnTo>
                  <a:pt x="877" y="378"/>
                </a:lnTo>
                <a:lnTo>
                  <a:pt x="871" y="384"/>
                </a:lnTo>
                <a:lnTo>
                  <a:pt x="863" y="386"/>
                </a:lnTo>
                <a:lnTo>
                  <a:pt x="852" y="388"/>
                </a:lnTo>
                <a:lnTo>
                  <a:pt x="841" y="389"/>
                </a:lnTo>
                <a:lnTo>
                  <a:pt x="836" y="390"/>
                </a:lnTo>
                <a:lnTo>
                  <a:pt x="833" y="392"/>
                </a:lnTo>
                <a:lnTo>
                  <a:pt x="835" y="396"/>
                </a:lnTo>
                <a:lnTo>
                  <a:pt x="840" y="404"/>
                </a:lnTo>
                <a:lnTo>
                  <a:pt x="843" y="411"/>
                </a:lnTo>
                <a:lnTo>
                  <a:pt x="843" y="419"/>
                </a:lnTo>
                <a:lnTo>
                  <a:pt x="843" y="428"/>
                </a:lnTo>
                <a:lnTo>
                  <a:pt x="841" y="435"/>
                </a:lnTo>
                <a:lnTo>
                  <a:pt x="839" y="449"/>
                </a:lnTo>
                <a:lnTo>
                  <a:pt x="839" y="455"/>
                </a:lnTo>
                <a:lnTo>
                  <a:pt x="840" y="459"/>
                </a:lnTo>
                <a:lnTo>
                  <a:pt x="844" y="463"/>
                </a:lnTo>
                <a:lnTo>
                  <a:pt x="852" y="467"/>
                </a:lnTo>
                <a:lnTo>
                  <a:pt x="860" y="472"/>
                </a:lnTo>
                <a:lnTo>
                  <a:pt x="867" y="474"/>
                </a:lnTo>
                <a:lnTo>
                  <a:pt x="871" y="478"/>
                </a:lnTo>
                <a:lnTo>
                  <a:pt x="873" y="482"/>
                </a:lnTo>
                <a:lnTo>
                  <a:pt x="873" y="486"/>
                </a:lnTo>
                <a:lnTo>
                  <a:pt x="870" y="490"/>
                </a:lnTo>
                <a:lnTo>
                  <a:pt x="863" y="495"/>
                </a:lnTo>
                <a:lnTo>
                  <a:pt x="854" y="499"/>
                </a:lnTo>
                <a:lnTo>
                  <a:pt x="845" y="503"/>
                </a:lnTo>
                <a:lnTo>
                  <a:pt x="840" y="508"/>
                </a:lnTo>
                <a:lnTo>
                  <a:pt x="839" y="513"/>
                </a:lnTo>
                <a:lnTo>
                  <a:pt x="837" y="520"/>
                </a:lnTo>
                <a:lnTo>
                  <a:pt x="841" y="535"/>
                </a:lnTo>
                <a:lnTo>
                  <a:pt x="843" y="543"/>
                </a:lnTo>
                <a:lnTo>
                  <a:pt x="843" y="551"/>
                </a:lnTo>
                <a:lnTo>
                  <a:pt x="844" y="554"/>
                </a:lnTo>
                <a:lnTo>
                  <a:pt x="845" y="557"/>
                </a:lnTo>
                <a:lnTo>
                  <a:pt x="852" y="564"/>
                </a:lnTo>
                <a:lnTo>
                  <a:pt x="855" y="568"/>
                </a:lnTo>
                <a:lnTo>
                  <a:pt x="858" y="572"/>
                </a:lnTo>
                <a:lnTo>
                  <a:pt x="859" y="576"/>
                </a:lnTo>
                <a:lnTo>
                  <a:pt x="859" y="581"/>
                </a:lnTo>
                <a:lnTo>
                  <a:pt x="856" y="595"/>
                </a:lnTo>
                <a:lnTo>
                  <a:pt x="850" y="610"/>
                </a:lnTo>
                <a:lnTo>
                  <a:pt x="841" y="625"/>
                </a:lnTo>
                <a:lnTo>
                  <a:pt x="832" y="638"/>
                </a:lnTo>
                <a:lnTo>
                  <a:pt x="820" y="653"/>
                </a:lnTo>
                <a:lnTo>
                  <a:pt x="806" y="668"/>
                </a:lnTo>
                <a:lnTo>
                  <a:pt x="793" y="681"/>
                </a:lnTo>
                <a:lnTo>
                  <a:pt x="776" y="695"/>
                </a:lnTo>
                <a:lnTo>
                  <a:pt x="761" y="707"/>
                </a:lnTo>
                <a:lnTo>
                  <a:pt x="747" y="718"/>
                </a:lnTo>
                <a:lnTo>
                  <a:pt x="722" y="734"/>
                </a:lnTo>
                <a:lnTo>
                  <a:pt x="711" y="742"/>
                </a:lnTo>
                <a:lnTo>
                  <a:pt x="703" y="749"/>
                </a:lnTo>
                <a:lnTo>
                  <a:pt x="698" y="756"/>
                </a:lnTo>
                <a:lnTo>
                  <a:pt x="695" y="764"/>
                </a:lnTo>
                <a:lnTo>
                  <a:pt x="694" y="765"/>
                </a:lnTo>
                <a:lnTo>
                  <a:pt x="692" y="768"/>
                </a:lnTo>
                <a:lnTo>
                  <a:pt x="686" y="772"/>
                </a:lnTo>
                <a:lnTo>
                  <a:pt x="675" y="775"/>
                </a:lnTo>
                <a:lnTo>
                  <a:pt x="663" y="778"/>
                </a:lnTo>
                <a:lnTo>
                  <a:pt x="629" y="783"/>
                </a:lnTo>
                <a:lnTo>
                  <a:pt x="590" y="787"/>
                </a:lnTo>
                <a:lnTo>
                  <a:pt x="548" y="790"/>
                </a:lnTo>
                <a:lnTo>
                  <a:pt x="504" y="791"/>
                </a:lnTo>
                <a:lnTo>
                  <a:pt x="435" y="792"/>
                </a:ln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ṥlïḍè"/>
          <p:cNvSpPr>
            <a:spLocks/>
          </p:cNvSpPr>
          <p:nvPr/>
        </p:nvSpPr>
        <p:spPr bwMode="auto">
          <a:xfrm>
            <a:off x="1950354" y="4814638"/>
            <a:ext cx="361473" cy="1136058"/>
          </a:xfrm>
          <a:custGeom>
            <a:avLst/>
            <a:gdLst>
              <a:gd name="T0" fmla="*/ 146050 w 252"/>
              <a:gd name="T1" fmla="*/ 1254125 h 792"/>
              <a:gd name="T2" fmla="*/ 93663 w 252"/>
              <a:gd name="T3" fmla="*/ 1225550 h 792"/>
              <a:gd name="T4" fmla="*/ 87313 w 252"/>
              <a:gd name="T5" fmla="*/ 1189038 h 792"/>
              <a:gd name="T6" fmla="*/ 52388 w 252"/>
              <a:gd name="T7" fmla="*/ 1103313 h 792"/>
              <a:gd name="T8" fmla="*/ 22225 w 252"/>
              <a:gd name="T9" fmla="*/ 982663 h 792"/>
              <a:gd name="T10" fmla="*/ 22225 w 252"/>
              <a:gd name="T11" fmla="*/ 898525 h 792"/>
              <a:gd name="T12" fmla="*/ 15875 w 252"/>
              <a:gd name="T13" fmla="*/ 865188 h 792"/>
              <a:gd name="T14" fmla="*/ 15875 w 252"/>
              <a:gd name="T15" fmla="*/ 814388 h 792"/>
              <a:gd name="T16" fmla="*/ 22225 w 252"/>
              <a:gd name="T17" fmla="*/ 787400 h 792"/>
              <a:gd name="T18" fmla="*/ 22225 w 252"/>
              <a:gd name="T19" fmla="*/ 714375 h 792"/>
              <a:gd name="T20" fmla="*/ 20638 w 252"/>
              <a:gd name="T21" fmla="*/ 690563 h 792"/>
              <a:gd name="T22" fmla="*/ 6350 w 252"/>
              <a:gd name="T23" fmla="*/ 682625 h 792"/>
              <a:gd name="T24" fmla="*/ 9525 w 252"/>
              <a:gd name="T25" fmla="*/ 642938 h 792"/>
              <a:gd name="T26" fmla="*/ 20638 w 252"/>
              <a:gd name="T27" fmla="*/ 623888 h 792"/>
              <a:gd name="T28" fmla="*/ 20638 w 252"/>
              <a:gd name="T29" fmla="*/ 527050 h 792"/>
              <a:gd name="T30" fmla="*/ 15875 w 252"/>
              <a:gd name="T31" fmla="*/ 503238 h 792"/>
              <a:gd name="T32" fmla="*/ 9525 w 252"/>
              <a:gd name="T33" fmla="*/ 461963 h 792"/>
              <a:gd name="T34" fmla="*/ 22225 w 252"/>
              <a:gd name="T35" fmla="*/ 446088 h 792"/>
              <a:gd name="T36" fmla="*/ 22225 w 252"/>
              <a:gd name="T37" fmla="*/ 398463 h 792"/>
              <a:gd name="T38" fmla="*/ 26988 w 252"/>
              <a:gd name="T39" fmla="*/ 342900 h 792"/>
              <a:gd name="T40" fmla="*/ 11113 w 252"/>
              <a:gd name="T41" fmla="*/ 328613 h 792"/>
              <a:gd name="T42" fmla="*/ 6350 w 252"/>
              <a:gd name="T43" fmla="*/ 276225 h 792"/>
              <a:gd name="T44" fmla="*/ 11113 w 252"/>
              <a:gd name="T45" fmla="*/ 211138 h 792"/>
              <a:gd name="T46" fmla="*/ 11113 w 252"/>
              <a:gd name="T47" fmla="*/ 103188 h 792"/>
              <a:gd name="T48" fmla="*/ 400050 w 252"/>
              <a:gd name="T49" fmla="*/ 0 h 792"/>
              <a:gd name="T50" fmla="*/ 396875 w 252"/>
              <a:gd name="T51" fmla="*/ 53975 h 792"/>
              <a:gd name="T52" fmla="*/ 387350 w 252"/>
              <a:gd name="T53" fmla="*/ 138113 h 792"/>
              <a:gd name="T54" fmla="*/ 392113 w 252"/>
              <a:gd name="T55" fmla="*/ 222250 h 792"/>
              <a:gd name="T56" fmla="*/ 381000 w 252"/>
              <a:gd name="T57" fmla="*/ 265113 h 792"/>
              <a:gd name="T58" fmla="*/ 373063 w 252"/>
              <a:gd name="T59" fmla="*/ 273050 h 792"/>
              <a:gd name="T60" fmla="*/ 376238 w 252"/>
              <a:gd name="T61" fmla="*/ 325438 h 792"/>
              <a:gd name="T62" fmla="*/ 381000 w 252"/>
              <a:gd name="T63" fmla="*/ 376238 h 792"/>
              <a:gd name="T64" fmla="*/ 392113 w 252"/>
              <a:gd name="T65" fmla="*/ 403225 h 792"/>
              <a:gd name="T66" fmla="*/ 382588 w 252"/>
              <a:gd name="T67" fmla="*/ 430213 h 792"/>
              <a:gd name="T68" fmla="*/ 379413 w 252"/>
              <a:gd name="T69" fmla="*/ 492125 h 792"/>
              <a:gd name="T70" fmla="*/ 381000 w 252"/>
              <a:gd name="T71" fmla="*/ 557213 h 792"/>
              <a:gd name="T72" fmla="*/ 392113 w 252"/>
              <a:gd name="T73" fmla="*/ 576263 h 792"/>
              <a:gd name="T74" fmla="*/ 387350 w 252"/>
              <a:gd name="T75" fmla="*/ 612775 h 792"/>
              <a:gd name="T76" fmla="*/ 374650 w 252"/>
              <a:gd name="T77" fmla="*/ 619125 h 792"/>
              <a:gd name="T78" fmla="*/ 379413 w 252"/>
              <a:gd name="T79" fmla="*/ 665163 h 792"/>
              <a:gd name="T80" fmla="*/ 376238 w 252"/>
              <a:gd name="T81" fmla="*/ 728663 h 792"/>
              <a:gd name="T82" fmla="*/ 388938 w 252"/>
              <a:gd name="T83" fmla="*/ 752475 h 792"/>
              <a:gd name="T84" fmla="*/ 382588 w 252"/>
              <a:gd name="T85" fmla="*/ 792163 h 792"/>
              <a:gd name="T86" fmla="*/ 376238 w 252"/>
              <a:gd name="T87" fmla="*/ 849313 h 792"/>
              <a:gd name="T88" fmla="*/ 382588 w 252"/>
              <a:gd name="T89" fmla="*/ 895350 h 792"/>
              <a:gd name="T90" fmla="*/ 381000 w 252"/>
              <a:gd name="T91" fmla="*/ 968375 h 792"/>
              <a:gd name="T92" fmla="*/ 349250 w 252"/>
              <a:gd name="T93" fmla="*/ 1103313 h 792"/>
              <a:gd name="T94" fmla="*/ 312738 w 252"/>
              <a:gd name="T95" fmla="*/ 1200150 h 792"/>
              <a:gd name="T96" fmla="*/ 306388 w 252"/>
              <a:gd name="T97" fmla="*/ 1225550 h 792"/>
              <a:gd name="T98" fmla="*/ 263525 w 252"/>
              <a:gd name="T99" fmla="*/ 1249363 h 792"/>
              <a:gd name="T100" fmla="*/ 192088 w 252"/>
              <a:gd name="T101" fmla="*/ 1257300 h 7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52" h="792">
                <a:moveTo>
                  <a:pt x="121" y="792"/>
                </a:moveTo>
                <a:lnTo>
                  <a:pt x="121" y="792"/>
                </a:lnTo>
                <a:lnTo>
                  <a:pt x="103" y="791"/>
                </a:lnTo>
                <a:lnTo>
                  <a:pt x="92" y="790"/>
                </a:lnTo>
                <a:lnTo>
                  <a:pt x="82" y="787"/>
                </a:lnTo>
                <a:lnTo>
                  <a:pt x="72" y="783"/>
                </a:lnTo>
                <a:lnTo>
                  <a:pt x="64" y="778"/>
                </a:lnTo>
                <a:lnTo>
                  <a:pt x="59" y="772"/>
                </a:lnTo>
                <a:lnTo>
                  <a:pt x="57" y="768"/>
                </a:lnTo>
                <a:lnTo>
                  <a:pt x="57" y="764"/>
                </a:lnTo>
                <a:lnTo>
                  <a:pt x="55" y="749"/>
                </a:lnTo>
                <a:lnTo>
                  <a:pt x="50" y="734"/>
                </a:lnTo>
                <a:lnTo>
                  <a:pt x="44" y="717"/>
                </a:lnTo>
                <a:lnTo>
                  <a:pt x="33" y="695"/>
                </a:lnTo>
                <a:lnTo>
                  <a:pt x="27" y="683"/>
                </a:lnTo>
                <a:lnTo>
                  <a:pt x="23" y="669"/>
                </a:lnTo>
                <a:lnTo>
                  <a:pt x="17" y="643"/>
                </a:lnTo>
                <a:lnTo>
                  <a:pt x="14" y="619"/>
                </a:lnTo>
                <a:lnTo>
                  <a:pt x="13" y="597"/>
                </a:lnTo>
                <a:lnTo>
                  <a:pt x="13" y="581"/>
                </a:lnTo>
                <a:lnTo>
                  <a:pt x="14" y="566"/>
                </a:lnTo>
                <a:lnTo>
                  <a:pt x="13" y="554"/>
                </a:lnTo>
                <a:lnTo>
                  <a:pt x="11" y="549"/>
                </a:lnTo>
                <a:lnTo>
                  <a:pt x="10" y="545"/>
                </a:lnTo>
                <a:lnTo>
                  <a:pt x="4" y="537"/>
                </a:lnTo>
                <a:lnTo>
                  <a:pt x="4" y="528"/>
                </a:lnTo>
                <a:lnTo>
                  <a:pt x="6" y="522"/>
                </a:lnTo>
                <a:lnTo>
                  <a:pt x="10" y="513"/>
                </a:lnTo>
                <a:lnTo>
                  <a:pt x="13" y="511"/>
                </a:lnTo>
                <a:lnTo>
                  <a:pt x="13" y="505"/>
                </a:lnTo>
                <a:lnTo>
                  <a:pt x="14" y="496"/>
                </a:lnTo>
                <a:lnTo>
                  <a:pt x="13" y="482"/>
                </a:lnTo>
                <a:lnTo>
                  <a:pt x="13" y="465"/>
                </a:lnTo>
                <a:lnTo>
                  <a:pt x="14" y="450"/>
                </a:lnTo>
                <a:lnTo>
                  <a:pt x="15" y="442"/>
                </a:lnTo>
                <a:lnTo>
                  <a:pt x="15" y="439"/>
                </a:lnTo>
                <a:lnTo>
                  <a:pt x="14" y="436"/>
                </a:lnTo>
                <a:lnTo>
                  <a:pt x="13" y="435"/>
                </a:lnTo>
                <a:lnTo>
                  <a:pt x="10" y="435"/>
                </a:lnTo>
                <a:lnTo>
                  <a:pt x="7" y="432"/>
                </a:lnTo>
                <a:lnTo>
                  <a:pt x="4" y="430"/>
                </a:lnTo>
                <a:lnTo>
                  <a:pt x="3" y="425"/>
                </a:lnTo>
                <a:lnTo>
                  <a:pt x="3" y="420"/>
                </a:lnTo>
                <a:lnTo>
                  <a:pt x="4" y="409"/>
                </a:lnTo>
                <a:lnTo>
                  <a:pt x="6" y="405"/>
                </a:lnTo>
                <a:lnTo>
                  <a:pt x="9" y="401"/>
                </a:lnTo>
                <a:lnTo>
                  <a:pt x="11" y="397"/>
                </a:lnTo>
                <a:lnTo>
                  <a:pt x="13" y="393"/>
                </a:lnTo>
                <a:lnTo>
                  <a:pt x="13" y="384"/>
                </a:lnTo>
                <a:lnTo>
                  <a:pt x="11" y="356"/>
                </a:lnTo>
                <a:lnTo>
                  <a:pt x="13" y="332"/>
                </a:lnTo>
                <a:lnTo>
                  <a:pt x="13" y="324"/>
                </a:lnTo>
                <a:lnTo>
                  <a:pt x="11" y="320"/>
                </a:lnTo>
                <a:lnTo>
                  <a:pt x="10" y="317"/>
                </a:lnTo>
                <a:lnTo>
                  <a:pt x="7" y="314"/>
                </a:lnTo>
                <a:lnTo>
                  <a:pt x="6" y="310"/>
                </a:lnTo>
                <a:lnTo>
                  <a:pt x="4" y="301"/>
                </a:lnTo>
                <a:lnTo>
                  <a:pt x="6" y="291"/>
                </a:lnTo>
                <a:lnTo>
                  <a:pt x="9" y="287"/>
                </a:lnTo>
                <a:lnTo>
                  <a:pt x="11" y="283"/>
                </a:lnTo>
                <a:lnTo>
                  <a:pt x="14" y="281"/>
                </a:lnTo>
                <a:lnTo>
                  <a:pt x="15" y="278"/>
                </a:lnTo>
                <a:lnTo>
                  <a:pt x="15" y="271"/>
                </a:lnTo>
                <a:lnTo>
                  <a:pt x="14" y="251"/>
                </a:lnTo>
                <a:lnTo>
                  <a:pt x="14" y="239"/>
                </a:lnTo>
                <a:lnTo>
                  <a:pt x="15" y="228"/>
                </a:lnTo>
                <a:lnTo>
                  <a:pt x="17" y="218"/>
                </a:lnTo>
                <a:lnTo>
                  <a:pt x="17" y="216"/>
                </a:lnTo>
                <a:lnTo>
                  <a:pt x="15" y="216"/>
                </a:lnTo>
                <a:lnTo>
                  <a:pt x="11" y="213"/>
                </a:lnTo>
                <a:lnTo>
                  <a:pt x="7" y="207"/>
                </a:lnTo>
                <a:lnTo>
                  <a:pt x="4" y="198"/>
                </a:lnTo>
                <a:lnTo>
                  <a:pt x="3" y="187"/>
                </a:lnTo>
                <a:lnTo>
                  <a:pt x="4" y="174"/>
                </a:lnTo>
                <a:lnTo>
                  <a:pt x="6" y="163"/>
                </a:lnTo>
                <a:lnTo>
                  <a:pt x="7" y="149"/>
                </a:lnTo>
                <a:lnTo>
                  <a:pt x="7" y="133"/>
                </a:lnTo>
                <a:lnTo>
                  <a:pt x="9" y="96"/>
                </a:lnTo>
                <a:lnTo>
                  <a:pt x="7" y="80"/>
                </a:lnTo>
                <a:lnTo>
                  <a:pt x="7" y="65"/>
                </a:lnTo>
                <a:lnTo>
                  <a:pt x="3" y="34"/>
                </a:lnTo>
                <a:lnTo>
                  <a:pt x="0" y="0"/>
                </a:lnTo>
                <a:lnTo>
                  <a:pt x="252" y="0"/>
                </a:lnTo>
                <a:lnTo>
                  <a:pt x="252" y="21"/>
                </a:lnTo>
                <a:lnTo>
                  <a:pt x="251" y="27"/>
                </a:lnTo>
                <a:lnTo>
                  <a:pt x="250" y="34"/>
                </a:lnTo>
                <a:lnTo>
                  <a:pt x="245" y="46"/>
                </a:lnTo>
                <a:lnTo>
                  <a:pt x="244" y="59"/>
                </a:lnTo>
                <a:lnTo>
                  <a:pt x="244" y="87"/>
                </a:lnTo>
                <a:lnTo>
                  <a:pt x="244" y="103"/>
                </a:lnTo>
                <a:lnTo>
                  <a:pt x="245" y="115"/>
                </a:lnTo>
                <a:lnTo>
                  <a:pt x="247" y="128"/>
                </a:lnTo>
                <a:lnTo>
                  <a:pt x="247" y="140"/>
                </a:lnTo>
                <a:lnTo>
                  <a:pt x="247" y="152"/>
                </a:lnTo>
                <a:lnTo>
                  <a:pt x="243" y="161"/>
                </a:lnTo>
                <a:lnTo>
                  <a:pt x="240" y="167"/>
                </a:lnTo>
                <a:lnTo>
                  <a:pt x="236" y="168"/>
                </a:lnTo>
                <a:lnTo>
                  <a:pt x="235" y="170"/>
                </a:lnTo>
                <a:lnTo>
                  <a:pt x="235" y="172"/>
                </a:lnTo>
                <a:lnTo>
                  <a:pt x="235" y="180"/>
                </a:lnTo>
                <a:lnTo>
                  <a:pt x="236" y="193"/>
                </a:lnTo>
                <a:lnTo>
                  <a:pt x="237" y="205"/>
                </a:lnTo>
                <a:lnTo>
                  <a:pt x="235" y="224"/>
                </a:lnTo>
                <a:lnTo>
                  <a:pt x="236" y="232"/>
                </a:lnTo>
                <a:lnTo>
                  <a:pt x="237" y="235"/>
                </a:lnTo>
                <a:lnTo>
                  <a:pt x="240" y="237"/>
                </a:lnTo>
                <a:lnTo>
                  <a:pt x="243" y="240"/>
                </a:lnTo>
                <a:lnTo>
                  <a:pt x="244" y="244"/>
                </a:lnTo>
                <a:lnTo>
                  <a:pt x="247" y="254"/>
                </a:lnTo>
                <a:lnTo>
                  <a:pt x="245" y="263"/>
                </a:lnTo>
                <a:lnTo>
                  <a:pt x="244" y="267"/>
                </a:lnTo>
                <a:lnTo>
                  <a:pt x="241" y="271"/>
                </a:lnTo>
                <a:lnTo>
                  <a:pt x="240" y="274"/>
                </a:lnTo>
                <a:lnTo>
                  <a:pt x="239" y="277"/>
                </a:lnTo>
                <a:lnTo>
                  <a:pt x="237" y="286"/>
                </a:lnTo>
                <a:lnTo>
                  <a:pt x="239" y="310"/>
                </a:lnTo>
                <a:lnTo>
                  <a:pt x="237" y="336"/>
                </a:lnTo>
                <a:lnTo>
                  <a:pt x="239" y="347"/>
                </a:lnTo>
                <a:lnTo>
                  <a:pt x="240" y="351"/>
                </a:lnTo>
                <a:lnTo>
                  <a:pt x="243" y="355"/>
                </a:lnTo>
                <a:lnTo>
                  <a:pt x="245" y="359"/>
                </a:lnTo>
                <a:lnTo>
                  <a:pt x="247" y="363"/>
                </a:lnTo>
                <a:lnTo>
                  <a:pt x="248" y="374"/>
                </a:lnTo>
                <a:lnTo>
                  <a:pt x="248" y="378"/>
                </a:lnTo>
                <a:lnTo>
                  <a:pt x="247" y="384"/>
                </a:lnTo>
                <a:lnTo>
                  <a:pt x="244" y="386"/>
                </a:lnTo>
                <a:lnTo>
                  <a:pt x="241" y="388"/>
                </a:lnTo>
                <a:lnTo>
                  <a:pt x="237" y="389"/>
                </a:lnTo>
                <a:lnTo>
                  <a:pt x="236" y="390"/>
                </a:lnTo>
                <a:lnTo>
                  <a:pt x="236" y="392"/>
                </a:lnTo>
                <a:lnTo>
                  <a:pt x="236" y="396"/>
                </a:lnTo>
                <a:lnTo>
                  <a:pt x="237" y="404"/>
                </a:lnTo>
                <a:lnTo>
                  <a:pt x="239" y="419"/>
                </a:lnTo>
                <a:lnTo>
                  <a:pt x="237" y="435"/>
                </a:lnTo>
                <a:lnTo>
                  <a:pt x="237" y="449"/>
                </a:lnTo>
                <a:lnTo>
                  <a:pt x="237" y="459"/>
                </a:lnTo>
                <a:lnTo>
                  <a:pt x="239" y="463"/>
                </a:lnTo>
                <a:lnTo>
                  <a:pt x="241" y="467"/>
                </a:lnTo>
                <a:lnTo>
                  <a:pt x="245" y="474"/>
                </a:lnTo>
                <a:lnTo>
                  <a:pt x="247" y="482"/>
                </a:lnTo>
                <a:lnTo>
                  <a:pt x="245" y="490"/>
                </a:lnTo>
                <a:lnTo>
                  <a:pt x="241" y="499"/>
                </a:lnTo>
                <a:lnTo>
                  <a:pt x="239" y="503"/>
                </a:lnTo>
                <a:lnTo>
                  <a:pt x="237" y="508"/>
                </a:lnTo>
                <a:lnTo>
                  <a:pt x="237" y="520"/>
                </a:lnTo>
                <a:lnTo>
                  <a:pt x="237" y="535"/>
                </a:lnTo>
                <a:lnTo>
                  <a:pt x="239" y="551"/>
                </a:lnTo>
                <a:lnTo>
                  <a:pt x="239" y="557"/>
                </a:lnTo>
                <a:lnTo>
                  <a:pt x="241" y="564"/>
                </a:lnTo>
                <a:lnTo>
                  <a:pt x="243" y="572"/>
                </a:lnTo>
                <a:lnTo>
                  <a:pt x="243" y="581"/>
                </a:lnTo>
                <a:lnTo>
                  <a:pt x="240" y="610"/>
                </a:lnTo>
                <a:lnTo>
                  <a:pt x="235" y="638"/>
                </a:lnTo>
                <a:lnTo>
                  <a:pt x="228" y="668"/>
                </a:lnTo>
                <a:lnTo>
                  <a:pt x="220" y="695"/>
                </a:lnTo>
                <a:lnTo>
                  <a:pt x="210" y="718"/>
                </a:lnTo>
                <a:lnTo>
                  <a:pt x="204" y="734"/>
                </a:lnTo>
                <a:lnTo>
                  <a:pt x="198" y="749"/>
                </a:lnTo>
                <a:lnTo>
                  <a:pt x="197" y="756"/>
                </a:lnTo>
                <a:lnTo>
                  <a:pt x="195" y="764"/>
                </a:lnTo>
                <a:lnTo>
                  <a:pt x="195" y="768"/>
                </a:lnTo>
                <a:lnTo>
                  <a:pt x="193" y="772"/>
                </a:lnTo>
                <a:lnTo>
                  <a:pt x="190" y="775"/>
                </a:lnTo>
                <a:lnTo>
                  <a:pt x="186" y="778"/>
                </a:lnTo>
                <a:lnTo>
                  <a:pt x="176" y="783"/>
                </a:lnTo>
                <a:lnTo>
                  <a:pt x="166" y="787"/>
                </a:lnTo>
                <a:lnTo>
                  <a:pt x="153" y="790"/>
                </a:lnTo>
                <a:lnTo>
                  <a:pt x="141" y="791"/>
                </a:lnTo>
                <a:lnTo>
                  <a:pt x="121" y="792"/>
                </a:lnTo>
                <a:close/>
              </a:path>
            </a:pathLst>
          </a:custGeom>
          <a:solidFill>
            <a:srgbClr val="B1B1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ṩ1ïḋe"/>
          <p:cNvSpPr>
            <a:spLocks/>
          </p:cNvSpPr>
          <p:nvPr/>
        </p:nvSpPr>
        <p:spPr bwMode="auto">
          <a:xfrm>
            <a:off x="2179861" y="5942089"/>
            <a:ext cx="291187" cy="127664"/>
          </a:xfrm>
          <a:custGeom>
            <a:avLst/>
            <a:gdLst>
              <a:gd name="T0" fmla="*/ 161925 w 203"/>
              <a:gd name="T1" fmla="*/ 0 h 89"/>
              <a:gd name="T2" fmla="*/ 161925 w 203"/>
              <a:gd name="T3" fmla="*/ 0 h 89"/>
              <a:gd name="T4" fmla="*/ 193675 w 203"/>
              <a:gd name="T5" fmla="*/ 1588 h 89"/>
              <a:gd name="T6" fmla="*/ 223838 w 203"/>
              <a:gd name="T7" fmla="*/ 6350 h 89"/>
              <a:gd name="T8" fmla="*/ 252413 w 203"/>
              <a:gd name="T9" fmla="*/ 12700 h 89"/>
              <a:gd name="T10" fmla="*/ 276225 w 203"/>
              <a:gd name="T11" fmla="*/ 20638 h 89"/>
              <a:gd name="T12" fmla="*/ 295275 w 203"/>
              <a:gd name="T13" fmla="*/ 31750 h 89"/>
              <a:gd name="T14" fmla="*/ 309563 w 203"/>
              <a:gd name="T15" fmla="*/ 42863 h 89"/>
              <a:gd name="T16" fmla="*/ 315913 w 203"/>
              <a:gd name="T17" fmla="*/ 49213 h 89"/>
              <a:gd name="T18" fmla="*/ 320675 w 203"/>
              <a:gd name="T19" fmla="*/ 57150 h 89"/>
              <a:gd name="T20" fmla="*/ 322263 w 203"/>
              <a:gd name="T21" fmla="*/ 63500 h 89"/>
              <a:gd name="T22" fmla="*/ 322263 w 203"/>
              <a:gd name="T23" fmla="*/ 69850 h 89"/>
              <a:gd name="T24" fmla="*/ 322263 w 203"/>
              <a:gd name="T25" fmla="*/ 69850 h 89"/>
              <a:gd name="T26" fmla="*/ 322263 w 203"/>
              <a:gd name="T27" fmla="*/ 79375 h 89"/>
              <a:gd name="T28" fmla="*/ 320675 w 203"/>
              <a:gd name="T29" fmla="*/ 85725 h 89"/>
              <a:gd name="T30" fmla="*/ 315913 w 203"/>
              <a:gd name="T31" fmla="*/ 92075 h 89"/>
              <a:gd name="T32" fmla="*/ 309563 w 203"/>
              <a:gd name="T33" fmla="*/ 98425 h 89"/>
              <a:gd name="T34" fmla="*/ 295275 w 203"/>
              <a:gd name="T35" fmla="*/ 111125 h 89"/>
              <a:gd name="T36" fmla="*/ 276225 w 203"/>
              <a:gd name="T37" fmla="*/ 122238 h 89"/>
              <a:gd name="T38" fmla="*/ 252413 w 203"/>
              <a:gd name="T39" fmla="*/ 130175 h 89"/>
              <a:gd name="T40" fmla="*/ 223838 w 203"/>
              <a:gd name="T41" fmla="*/ 136525 h 89"/>
              <a:gd name="T42" fmla="*/ 193675 w 203"/>
              <a:gd name="T43" fmla="*/ 141288 h 89"/>
              <a:gd name="T44" fmla="*/ 161925 w 203"/>
              <a:gd name="T45" fmla="*/ 141288 h 89"/>
              <a:gd name="T46" fmla="*/ 161925 w 203"/>
              <a:gd name="T47" fmla="*/ 141288 h 89"/>
              <a:gd name="T48" fmla="*/ 128588 w 203"/>
              <a:gd name="T49" fmla="*/ 141288 h 89"/>
              <a:gd name="T50" fmla="*/ 98425 w 203"/>
              <a:gd name="T51" fmla="*/ 136525 h 89"/>
              <a:gd name="T52" fmla="*/ 71438 w 203"/>
              <a:gd name="T53" fmla="*/ 130175 h 89"/>
              <a:gd name="T54" fmla="*/ 47625 w 203"/>
              <a:gd name="T55" fmla="*/ 122238 h 89"/>
              <a:gd name="T56" fmla="*/ 28575 w 203"/>
              <a:gd name="T57" fmla="*/ 111125 h 89"/>
              <a:gd name="T58" fmla="*/ 12700 w 203"/>
              <a:gd name="T59" fmla="*/ 98425 h 89"/>
              <a:gd name="T60" fmla="*/ 6350 w 203"/>
              <a:gd name="T61" fmla="*/ 92075 h 89"/>
              <a:gd name="T62" fmla="*/ 3175 w 203"/>
              <a:gd name="T63" fmla="*/ 85725 h 89"/>
              <a:gd name="T64" fmla="*/ 0 w 203"/>
              <a:gd name="T65" fmla="*/ 79375 h 89"/>
              <a:gd name="T66" fmla="*/ 0 w 203"/>
              <a:gd name="T67" fmla="*/ 69850 h 89"/>
              <a:gd name="T68" fmla="*/ 0 w 203"/>
              <a:gd name="T69" fmla="*/ 69850 h 89"/>
              <a:gd name="T70" fmla="*/ 0 w 203"/>
              <a:gd name="T71" fmla="*/ 63500 h 89"/>
              <a:gd name="T72" fmla="*/ 3175 w 203"/>
              <a:gd name="T73" fmla="*/ 57150 h 89"/>
              <a:gd name="T74" fmla="*/ 6350 w 203"/>
              <a:gd name="T75" fmla="*/ 49213 h 89"/>
              <a:gd name="T76" fmla="*/ 12700 w 203"/>
              <a:gd name="T77" fmla="*/ 42863 h 89"/>
              <a:gd name="T78" fmla="*/ 28575 w 203"/>
              <a:gd name="T79" fmla="*/ 31750 h 89"/>
              <a:gd name="T80" fmla="*/ 47625 w 203"/>
              <a:gd name="T81" fmla="*/ 20638 h 89"/>
              <a:gd name="T82" fmla="*/ 71438 w 203"/>
              <a:gd name="T83" fmla="*/ 12700 h 89"/>
              <a:gd name="T84" fmla="*/ 98425 w 203"/>
              <a:gd name="T85" fmla="*/ 6350 h 89"/>
              <a:gd name="T86" fmla="*/ 128588 w 203"/>
              <a:gd name="T87" fmla="*/ 1588 h 89"/>
              <a:gd name="T88" fmla="*/ 161925 w 203"/>
              <a:gd name="T89" fmla="*/ 0 h 89"/>
              <a:gd name="T90" fmla="*/ 161925 w 203"/>
              <a:gd name="T91" fmla="*/ 0 h 8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3" h="89">
                <a:moveTo>
                  <a:pt x="102" y="0"/>
                </a:moveTo>
                <a:lnTo>
                  <a:pt x="102" y="0"/>
                </a:lnTo>
                <a:lnTo>
                  <a:pt x="122" y="1"/>
                </a:lnTo>
                <a:lnTo>
                  <a:pt x="141" y="4"/>
                </a:lnTo>
                <a:lnTo>
                  <a:pt x="159" y="8"/>
                </a:lnTo>
                <a:lnTo>
                  <a:pt x="174" y="13"/>
                </a:lnTo>
                <a:lnTo>
                  <a:pt x="186" y="20"/>
                </a:lnTo>
                <a:lnTo>
                  <a:pt x="195" y="27"/>
                </a:lnTo>
                <a:lnTo>
                  <a:pt x="199" y="31"/>
                </a:lnTo>
                <a:lnTo>
                  <a:pt x="202" y="36"/>
                </a:lnTo>
                <a:lnTo>
                  <a:pt x="203" y="40"/>
                </a:lnTo>
                <a:lnTo>
                  <a:pt x="203" y="44"/>
                </a:lnTo>
                <a:lnTo>
                  <a:pt x="203" y="50"/>
                </a:lnTo>
                <a:lnTo>
                  <a:pt x="202" y="54"/>
                </a:lnTo>
                <a:lnTo>
                  <a:pt x="199" y="58"/>
                </a:lnTo>
                <a:lnTo>
                  <a:pt x="195" y="62"/>
                </a:lnTo>
                <a:lnTo>
                  <a:pt x="186" y="70"/>
                </a:lnTo>
                <a:lnTo>
                  <a:pt x="174" y="77"/>
                </a:lnTo>
                <a:lnTo>
                  <a:pt x="159" y="82"/>
                </a:lnTo>
                <a:lnTo>
                  <a:pt x="141" y="86"/>
                </a:lnTo>
                <a:lnTo>
                  <a:pt x="122" y="89"/>
                </a:lnTo>
                <a:lnTo>
                  <a:pt x="102" y="89"/>
                </a:lnTo>
                <a:lnTo>
                  <a:pt x="81" y="89"/>
                </a:lnTo>
                <a:lnTo>
                  <a:pt x="62" y="86"/>
                </a:lnTo>
                <a:lnTo>
                  <a:pt x="45" y="82"/>
                </a:lnTo>
                <a:lnTo>
                  <a:pt x="30" y="77"/>
                </a:lnTo>
                <a:lnTo>
                  <a:pt x="18" y="70"/>
                </a:lnTo>
                <a:lnTo>
                  <a:pt x="8" y="62"/>
                </a:lnTo>
                <a:lnTo>
                  <a:pt x="4" y="58"/>
                </a:lnTo>
                <a:lnTo>
                  <a:pt x="2" y="54"/>
                </a:lnTo>
                <a:lnTo>
                  <a:pt x="0" y="50"/>
                </a:lnTo>
                <a:lnTo>
                  <a:pt x="0" y="44"/>
                </a:lnTo>
                <a:lnTo>
                  <a:pt x="0" y="40"/>
                </a:lnTo>
                <a:lnTo>
                  <a:pt x="2" y="36"/>
                </a:lnTo>
                <a:lnTo>
                  <a:pt x="4" y="31"/>
                </a:lnTo>
                <a:lnTo>
                  <a:pt x="8" y="27"/>
                </a:lnTo>
                <a:lnTo>
                  <a:pt x="18" y="20"/>
                </a:lnTo>
                <a:lnTo>
                  <a:pt x="30" y="13"/>
                </a:lnTo>
                <a:lnTo>
                  <a:pt x="45" y="8"/>
                </a:lnTo>
                <a:lnTo>
                  <a:pt x="62" y="4"/>
                </a:lnTo>
                <a:lnTo>
                  <a:pt x="81" y="1"/>
                </a:lnTo>
                <a:lnTo>
                  <a:pt x="102" y="0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ïṡlíḓê"/>
          <p:cNvSpPr>
            <a:spLocks/>
          </p:cNvSpPr>
          <p:nvPr/>
        </p:nvSpPr>
        <p:spPr bwMode="auto">
          <a:xfrm>
            <a:off x="2070845" y="5883279"/>
            <a:ext cx="509218" cy="142008"/>
          </a:xfrm>
          <a:custGeom>
            <a:avLst/>
            <a:gdLst>
              <a:gd name="T0" fmla="*/ 282575 w 355"/>
              <a:gd name="T1" fmla="*/ 0 h 99"/>
              <a:gd name="T2" fmla="*/ 282575 w 355"/>
              <a:gd name="T3" fmla="*/ 0 h 99"/>
              <a:gd name="T4" fmla="*/ 338138 w 355"/>
              <a:gd name="T5" fmla="*/ 1588 h 99"/>
              <a:gd name="T6" fmla="*/ 392113 w 355"/>
              <a:gd name="T7" fmla="*/ 6350 h 99"/>
              <a:gd name="T8" fmla="*/ 439738 w 355"/>
              <a:gd name="T9" fmla="*/ 12700 h 99"/>
              <a:gd name="T10" fmla="*/ 479425 w 355"/>
              <a:gd name="T11" fmla="*/ 23813 h 99"/>
              <a:gd name="T12" fmla="*/ 514350 w 355"/>
              <a:gd name="T13" fmla="*/ 34925 h 99"/>
              <a:gd name="T14" fmla="*/ 528638 w 355"/>
              <a:gd name="T15" fmla="*/ 41275 h 99"/>
              <a:gd name="T16" fmla="*/ 539750 w 355"/>
              <a:gd name="T17" fmla="*/ 47625 h 99"/>
              <a:gd name="T18" fmla="*/ 550863 w 355"/>
              <a:gd name="T19" fmla="*/ 53975 h 99"/>
              <a:gd name="T20" fmla="*/ 557213 w 355"/>
              <a:gd name="T21" fmla="*/ 61913 h 99"/>
              <a:gd name="T22" fmla="*/ 561975 w 355"/>
              <a:gd name="T23" fmla="*/ 71438 h 99"/>
              <a:gd name="T24" fmla="*/ 563563 w 355"/>
              <a:gd name="T25" fmla="*/ 77788 h 99"/>
              <a:gd name="T26" fmla="*/ 563563 w 355"/>
              <a:gd name="T27" fmla="*/ 77788 h 99"/>
              <a:gd name="T28" fmla="*/ 561975 w 355"/>
              <a:gd name="T29" fmla="*/ 85725 h 99"/>
              <a:gd name="T30" fmla="*/ 557213 w 355"/>
              <a:gd name="T31" fmla="*/ 95250 h 99"/>
              <a:gd name="T32" fmla="*/ 550863 w 355"/>
              <a:gd name="T33" fmla="*/ 101600 h 99"/>
              <a:gd name="T34" fmla="*/ 539750 w 355"/>
              <a:gd name="T35" fmla="*/ 107950 h 99"/>
              <a:gd name="T36" fmla="*/ 528638 w 355"/>
              <a:gd name="T37" fmla="*/ 115888 h 99"/>
              <a:gd name="T38" fmla="*/ 514350 w 355"/>
              <a:gd name="T39" fmla="*/ 122238 h 99"/>
              <a:gd name="T40" fmla="*/ 479425 w 355"/>
              <a:gd name="T41" fmla="*/ 133350 h 99"/>
              <a:gd name="T42" fmla="*/ 439738 w 355"/>
              <a:gd name="T43" fmla="*/ 141288 h 99"/>
              <a:gd name="T44" fmla="*/ 392113 w 355"/>
              <a:gd name="T45" fmla="*/ 150813 h 99"/>
              <a:gd name="T46" fmla="*/ 338138 w 355"/>
              <a:gd name="T47" fmla="*/ 155575 h 99"/>
              <a:gd name="T48" fmla="*/ 282575 w 355"/>
              <a:gd name="T49" fmla="*/ 157163 h 99"/>
              <a:gd name="T50" fmla="*/ 282575 w 355"/>
              <a:gd name="T51" fmla="*/ 157163 h 99"/>
              <a:gd name="T52" fmla="*/ 227013 w 355"/>
              <a:gd name="T53" fmla="*/ 155575 h 99"/>
              <a:gd name="T54" fmla="*/ 173038 w 355"/>
              <a:gd name="T55" fmla="*/ 150813 h 99"/>
              <a:gd name="T56" fmla="*/ 125413 w 355"/>
              <a:gd name="T57" fmla="*/ 141288 h 99"/>
              <a:gd name="T58" fmla="*/ 84138 w 355"/>
              <a:gd name="T59" fmla="*/ 133350 h 99"/>
              <a:gd name="T60" fmla="*/ 49213 w 355"/>
              <a:gd name="T61" fmla="*/ 122238 h 99"/>
              <a:gd name="T62" fmla="*/ 34925 w 355"/>
              <a:gd name="T63" fmla="*/ 115888 h 99"/>
              <a:gd name="T64" fmla="*/ 23813 w 355"/>
              <a:gd name="T65" fmla="*/ 107950 h 99"/>
              <a:gd name="T66" fmla="*/ 12700 w 355"/>
              <a:gd name="T67" fmla="*/ 101600 h 99"/>
              <a:gd name="T68" fmla="*/ 6350 w 355"/>
              <a:gd name="T69" fmla="*/ 95250 h 99"/>
              <a:gd name="T70" fmla="*/ 3175 w 355"/>
              <a:gd name="T71" fmla="*/ 85725 h 99"/>
              <a:gd name="T72" fmla="*/ 0 w 355"/>
              <a:gd name="T73" fmla="*/ 77788 h 99"/>
              <a:gd name="T74" fmla="*/ 0 w 355"/>
              <a:gd name="T75" fmla="*/ 77788 h 99"/>
              <a:gd name="T76" fmla="*/ 3175 w 355"/>
              <a:gd name="T77" fmla="*/ 71438 h 99"/>
              <a:gd name="T78" fmla="*/ 6350 w 355"/>
              <a:gd name="T79" fmla="*/ 61913 h 99"/>
              <a:gd name="T80" fmla="*/ 12700 w 355"/>
              <a:gd name="T81" fmla="*/ 53975 h 99"/>
              <a:gd name="T82" fmla="*/ 23813 w 355"/>
              <a:gd name="T83" fmla="*/ 47625 h 99"/>
              <a:gd name="T84" fmla="*/ 34925 w 355"/>
              <a:gd name="T85" fmla="*/ 41275 h 99"/>
              <a:gd name="T86" fmla="*/ 49213 w 355"/>
              <a:gd name="T87" fmla="*/ 34925 h 99"/>
              <a:gd name="T88" fmla="*/ 84138 w 355"/>
              <a:gd name="T89" fmla="*/ 23813 h 99"/>
              <a:gd name="T90" fmla="*/ 125413 w 355"/>
              <a:gd name="T91" fmla="*/ 12700 h 99"/>
              <a:gd name="T92" fmla="*/ 173038 w 355"/>
              <a:gd name="T93" fmla="*/ 6350 h 99"/>
              <a:gd name="T94" fmla="*/ 227013 w 355"/>
              <a:gd name="T95" fmla="*/ 1588 h 99"/>
              <a:gd name="T96" fmla="*/ 282575 w 355"/>
              <a:gd name="T97" fmla="*/ 0 h 99"/>
              <a:gd name="T98" fmla="*/ 282575 w 355"/>
              <a:gd name="T99" fmla="*/ 0 h 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55" h="99">
                <a:moveTo>
                  <a:pt x="178" y="0"/>
                </a:moveTo>
                <a:lnTo>
                  <a:pt x="178" y="0"/>
                </a:lnTo>
                <a:lnTo>
                  <a:pt x="213" y="1"/>
                </a:lnTo>
                <a:lnTo>
                  <a:pt x="247" y="4"/>
                </a:lnTo>
                <a:lnTo>
                  <a:pt x="277" y="8"/>
                </a:lnTo>
                <a:lnTo>
                  <a:pt x="302" y="15"/>
                </a:lnTo>
                <a:lnTo>
                  <a:pt x="324" y="22"/>
                </a:lnTo>
                <a:lnTo>
                  <a:pt x="333" y="26"/>
                </a:lnTo>
                <a:lnTo>
                  <a:pt x="340" y="30"/>
                </a:lnTo>
                <a:lnTo>
                  <a:pt x="347" y="34"/>
                </a:lnTo>
                <a:lnTo>
                  <a:pt x="351" y="39"/>
                </a:lnTo>
                <a:lnTo>
                  <a:pt x="354" y="45"/>
                </a:lnTo>
                <a:lnTo>
                  <a:pt x="355" y="49"/>
                </a:lnTo>
                <a:lnTo>
                  <a:pt x="354" y="54"/>
                </a:lnTo>
                <a:lnTo>
                  <a:pt x="351" y="60"/>
                </a:lnTo>
                <a:lnTo>
                  <a:pt x="347" y="64"/>
                </a:lnTo>
                <a:lnTo>
                  <a:pt x="340" y="68"/>
                </a:lnTo>
                <a:lnTo>
                  <a:pt x="333" y="73"/>
                </a:lnTo>
                <a:lnTo>
                  <a:pt x="324" y="77"/>
                </a:lnTo>
                <a:lnTo>
                  <a:pt x="302" y="84"/>
                </a:lnTo>
                <a:lnTo>
                  <a:pt x="277" y="89"/>
                </a:lnTo>
                <a:lnTo>
                  <a:pt x="247" y="95"/>
                </a:lnTo>
                <a:lnTo>
                  <a:pt x="213" y="98"/>
                </a:lnTo>
                <a:lnTo>
                  <a:pt x="178" y="99"/>
                </a:lnTo>
                <a:lnTo>
                  <a:pt x="143" y="98"/>
                </a:lnTo>
                <a:lnTo>
                  <a:pt x="109" y="95"/>
                </a:lnTo>
                <a:lnTo>
                  <a:pt x="79" y="89"/>
                </a:lnTo>
                <a:lnTo>
                  <a:pt x="53" y="84"/>
                </a:lnTo>
                <a:lnTo>
                  <a:pt x="31" y="77"/>
                </a:lnTo>
                <a:lnTo>
                  <a:pt x="22" y="73"/>
                </a:lnTo>
                <a:lnTo>
                  <a:pt x="15" y="68"/>
                </a:lnTo>
                <a:lnTo>
                  <a:pt x="8" y="64"/>
                </a:lnTo>
                <a:lnTo>
                  <a:pt x="4" y="60"/>
                </a:lnTo>
                <a:lnTo>
                  <a:pt x="2" y="54"/>
                </a:lnTo>
                <a:lnTo>
                  <a:pt x="0" y="49"/>
                </a:lnTo>
                <a:lnTo>
                  <a:pt x="2" y="45"/>
                </a:lnTo>
                <a:lnTo>
                  <a:pt x="4" y="39"/>
                </a:lnTo>
                <a:lnTo>
                  <a:pt x="8" y="34"/>
                </a:lnTo>
                <a:lnTo>
                  <a:pt x="15" y="30"/>
                </a:lnTo>
                <a:lnTo>
                  <a:pt x="22" y="26"/>
                </a:lnTo>
                <a:lnTo>
                  <a:pt x="31" y="22"/>
                </a:lnTo>
                <a:lnTo>
                  <a:pt x="53" y="15"/>
                </a:lnTo>
                <a:lnTo>
                  <a:pt x="79" y="8"/>
                </a:lnTo>
                <a:lnTo>
                  <a:pt x="109" y="4"/>
                </a:lnTo>
                <a:lnTo>
                  <a:pt x="143" y="1"/>
                </a:lnTo>
                <a:lnTo>
                  <a:pt x="178" y="0"/>
                </a:lnTo>
                <a:close/>
              </a:path>
            </a:pathLst>
          </a:custGeom>
          <a:solidFill>
            <a:srgbClr val="5757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ís1ïḍè"/>
          <p:cNvSpPr>
            <a:spLocks/>
          </p:cNvSpPr>
          <p:nvPr/>
        </p:nvSpPr>
        <p:spPr bwMode="auto">
          <a:xfrm>
            <a:off x="2003428" y="5923443"/>
            <a:ext cx="645487" cy="53074"/>
          </a:xfrm>
          <a:custGeom>
            <a:avLst/>
            <a:gdLst>
              <a:gd name="T0" fmla="*/ 328613 w 450"/>
              <a:gd name="T1" fmla="*/ 58738 h 37"/>
              <a:gd name="T2" fmla="*/ 328613 w 450"/>
              <a:gd name="T3" fmla="*/ 58738 h 37"/>
              <a:gd name="T4" fmla="*/ 236538 w 450"/>
              <a:gd name="T5" fmla="*/ 58738 h 37"/>
              <a:gd name="T6" fmla="*/ 182563 w 450"/>
              <a:gd name="T7" fmla="*/ 53975 h 37"/>
              <a:gd name="T8" fmla="*/ 131763 w 450"/>
              <a:gd name="T9" fmla="*/ 50800 h 37"/>
              <a:gd name="T10" fmla="*/ 84138 w 450"/>
              <a:gd name="T11" fmla="*/ 46038 h 37"/>
              <a:gd name="T12" fmla="*/ 42863 w 450"/>
              <a:gd name="T13" fmla="*/ 36513 h 37"/>
              <a:gd name="T14" fmla="*/ 28575 w 450"/>
              <a:gd name="T15" fmla="*/ 33338 h 37"/>
              <a:gd name="T16" fmla="*/ 14288 w 450"/>
              <a:gd name="T17" fmla="*/ 28575 h 37"/>
              <a:gd name="T18" fmla="*/ 7938 w 450"/>
              <a:gd name="T19" fmla="*/ 23813 h 37"/>
              <a:gd name="T20" fmla="*/ 4763 w 450"/>
              <a:gd name="T21" fmla="*/ 17463 h 37"/>
              <a:gd name="T22" fmla="*/ 4763 w 450"/>
              <a:gd name="T23" fmla="*/ 17463 h 37"/>
              <a:gd name="T24" fmla="*/ 0 w 450"/>
              <a:gd name="T25" fmla="*/ 3175 h 37"/>
              <a:gd name="T26" fmla="*/ 0 w 450"/>
              <a:gd name="T27" fmla="*/ 3175 h 37"/>
              <a:gd name="T28" fmla="*/ 30163 w 450"/>
              <a:gd name="T29" fmla="*/ 11113 h 37"/>
              <a:gd name="T30" fmla="*/ 66675 w 450"/>
              <a:gd name="T31" fmla="*/ 15875 h 37"/>
              <a:gd name="T32" fmla="*/ 109538 w 450"/>
              <a:gd name="T33" fmla="*/ 22225 h 37"/>
              <a:gd name="T34" fmla="*/ 153988 w 450"/>
              <a:gd name="T35" fmla="*/ 23813 h 37"/>
              <a:gd name="T36" fmla="*/ 247650 w 450"/>
              <a:gd name="T37" fmla="*/ 30163 h 37"/>
              <a:gd name="T38" fmla="*/ 327025 w 450"/>
              <a:gd name="T39" fmla="*/ 30163 h 37"/>
              <a:gd name="T40" fmla="*/ 327025 w 450"/>
              <a:gd name="T41" fmla="*/ 30163 h 37"/>
              <a:gd name="T42" fmla="*/ 417513 w 450"/>
              <a:gd name="T43" fmla="*/ 28575 h 37"/>
              <a:gd name="T44" fmla="*/ 527050 w 450"/>
              <a:gd name="T45" fmla="*/ 23813 h 37"/>
              <a:gd name="T46" fmla="*/ 582613 w 450"/>
              <a:gd name="T47" fmla="*/ 20638 h 37"/>
              <a:gd name="T48" fmla="*/ 633413 w 450"/>
              <a:gd name="T49" fmla="*/ 15875 h 37"/>
              <a:gd name="T50" fmla="*/ 679450 w 450"/>
              <a:gd name="T51" fmla="*/ 9525 h 37"/>
              <a:gd name="T52" fmla="*/ 714375 w 450"/>
              <a:gd name="T53" fmla="*/ 0 h 37"/>
              <a:gd name="T54" fmla="*/ 714375 w 450"/>
              <a:gd name="T55" fmla="*/ 0 h 37"/>
              <a:gd name="T56" fmla="*/ 709613 w 450"/>
              <a:gd name="T57" fmla="*/ 17463 h 37"/>
              <a:gd name="T58" fmla="*/ 709613 w 450"/>
              <a:gd name="T59" fmla="*/ 17463 h 37"/>
              <a:gd name="T60" fmla="*/ 704850 w 450"/>
              <a:gd name="T61" fmla="*/ 23813 h 37"/>
              <a:gd name="T62" fmla="*/ 693738 w 450"/>
              <a:gd name="T63" fmla="*/ 28575 h 37"/>
              <a:gd name="T64" fmla="*/ 681038 w 450"/>
              <a:gd name="T65" fmla="*/ 33338 h 37"/>
              <a:gd name="T66" fmla="*/ 661988 w 450"/>
              <a:gd name="T67" fmla="*/ 36513 h 37"/>
              <a:gd name="T68" fmla="*/ 612775 w 450"/>
              <a:gd name="T69" fmla="*/ 46038 h 37"/>
              <a:gd name="T70" fmla="*/ 557213 w 450"/>
              <a:gd name="T71" fmla="*/ 50800 h 37"/>
              <a:gd name="T72" fmla="*/ 493713 w 450"/>
              <a:gd name="T73" fmla="*/ 53975 h 37"/>
              <a:gd name="T74" fmla="*/ 431800 w 450"/>
              <a:gd name="T75" fmla="*/ 58738 h 37"/>
              <a:gd name="T76" fmla="*/ 328613 w 450"/>
              <a:gd name="T77" fmla="*/ 58738 h 37"/>
              <a:gd name="T78" fmla="*/ 328613 w 450"/>
              <a:gd name="T79" fmla="*/ 58738 h 3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50" h="37">
                <a:moveTo>
                  <a:pt x="207" y="37"/>
                </a:moveTo>
                <a:lnTo>
                  <a:pt x="207" y="37"/>
                </a:lnTo>
                <a:lnTo>
                  <a:pt x="149" y="37"/>
                </a:lnTo>
                <a:lnTo>
                  <a:pt x="115" y="34"/>
                </a:lnTo>
                <a:lnTo>
                  <a:pt x="83" y="32"/>
                </a:lnTo>
                <a:lnTo>
                  <a:pt x="53" y="29"/>
                </a:lnTo>
                <a:lnTo>
                  <a:pt x="27" y="23"/>
                </a:lnTo>
                <a:lnTo>
                  <a:pt x="18" y="21"/>
                </a:lnTo>
                <a:lnTo>
                  <a:pt x="9" y="18"/>
                </a:lnTo>
                <a:lnTo>
                  <a:pt x="5" y="15"/>
                </a:lnTo>
                <a:lnTo>
                  <a:pt x="3" y="11"/>
                </a:lnTo>
                <a:lnTo>
                  <a:pt x="0" y="2"/>
                </a:lnTo>
                <a:lnTo>
                  <a:pt x="19" y="7"/>
                </a:lnTo>
                <a:lnTo>
                  <a:pt x="42" y="10"/>
                </a:lnTo>
                <a:lnTo>
                  <a:pt x="69" y="14"/>
                </a:lnTo>
                <a:lnTo>
                  <a:pt x="97" y="15"/>
                </a:lnTo>
                <a:lnTo>
                  <a:pt x="156" y="19"/>
                </a:lnTo>
                <a:lnTo>
                  <a:pt x="206" y="19"/>
                </a:lnTo>
                <a:lnTo>
                  <a:pt x="263" y="18"/>
                </a:lnTo>
                <a:lnTo>
                  <a:pt x="332" y="15"/>
                </a:lnTo>
                <a:lnTo>
                  <a:pt x="367" y="13"/>
                </a:lnTo>
                <a:lnTo>
                  <a:pt x="399" y="10"/>
                </a:lnTo>
                <a:lnTo>
                  <a:pt x="428" y="6"/>
                </a:lnTo>
                <a:lnTo>
                  <a:pt x="450" y="0"/>
                </a:lnTo>
                <a:lnTo>
                  <a:pt x="447" y="11"/>
                </a:lnTo>
                <a:lnTo>
                  <a:pt x="444" y="15"/>
                </a:lnTo>
                <a:lnTo>
                  <a:pt x="437" y="18"/>
                </a:lnTo>
                <a:lnTo>
                  <a:pt x="429" y="21"/>
                </a:lnTo>
                <a:lnTo>
                  <a:pt x="417" y="23"/>
                </a:lnTo>
                <a:lnTo>
                  <a:pt x="386" y="29"/>
                </a:lnTo>
                <a:lnTo>
                  <a:pt x="351" y="32"/>
                </a:lnTo>
                <a:lnTo>
                  <a:pt x="311" y="34"/>
                </a:lnTo>
                <a:lnTo>
                  <a:pt x="272" y="37"/>
                </a:lnTo>
                <a:lnTo>
                  <a:pt x="207" y="37"/>
                </a:lnTo>
                <a:close/>
              </a:path>
            </a:pathLst>
          </a:custGeom>
          <a:solidFill>
            <a:srgbClr val="4B4B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ïṡļïdê"/>
          <p:cNvSpPr>
            <a:spLocks/>
          </p:cNvSpPr>
          <p:nvPr/>
        </p:nvSpPr>
        <p:spPr bwMode="auto">
          <a:xfrm>
            <a:off x="1739495" y="5137382"/>
            <a:ext cx="1180525" cy="87500"/>
          </a:xfrm>
          <a:custGeom>
            <a:avLst/>
            <a:gdLst>
              <a:gd name="T0" fmla="*/ 31750 w 823"/>
              <a:gd name="T1" fmla="*/ 58738 h 61"/>
              <a:gd name="T2" fmla="*/ 1250950 w 823"/>
              <a:gd name="T3" fmla="*/ 0 h 61"/>
              <a:gd name="T4" fmla="*/ 1250950 w 823"/>
              <a:gd name="T5" fmla="*/ 0 h 61"/>
              <a:gd name="T6" fmla="*/ 1250950 w 823"/>
              <a:gd name="T7" fmla="*/ 6350 h 61"/>
              <a:gd name="T8" fmla="*/ 1255713 w 823"/>
              <a:gd name="T9" fmla="*/ 11113 h 61"/>
              <a:gd name="T10" fmla="*/ 1262063 w 823"/>
              <a:gd name="T11" fmla="*/ 15875 h 61"/>
              <a:gd name="T12" fmla="*/ 1276350 w 823"/>
              <a:gd name="T13" fmla="*/ 19050 h 61"/>
              <a:gd name="T14" fmla="*/ 1276350 w 823"/>
              <a:gd name="T15" fmla="*/ 19050 h 61"/>
              <a:gd name="T16" fmla="*/ 1285875 w 823"/>
              <a:gd name="T17" fmla="*/ 23813 h 61"/>
              <a:gd name="T18" fmla="*/ 1295400 w 823"/>
              <a:gd name="T19" fmla="*/ 25400 h 61"/>
              <a:gd name="T20" fmla="*/ 1301750 w 823"/>
              <a:gd name="T21" fmla="*/ 30163 h 61"/>
              <a:gd name="T22" fmla="*/ 1306513 w 823"/>
              <a:gd name="T23" fmla="*/ 36513 h 61"/>
              <a:gd name="T24" fmla="*/ 0 w 823"/>
              <a:gd name="T25" fmla="*/ 96838 h 61"/>
              <a:gd name="T26" fmla="*/ 0 w 823"/>
              <a:gd name="T27" fmla="*/ 96838 h 61"/>
              <a:gd name="T28" fmla="*/ 12700 w 823"/>
              <a:gd name="T29" fmla="*/ 92075 h 61"/>
              <a:gd name="T30" fmla="*/ 12700 w 823"/>
              <a:gd name="T31" fmla="*/ 92075 h 61"/>
              <a:gd name="T32" fmla="*/ 23813 w 823"/>
              <a:gd name="T33" fmla="*/ 90488 h 61"/>
              <a:gd name="T34" fmla="*/ 31750 w 823"/>
              <a:gd name="T35" fmla="*/ 85725 h 61"/>
              <a:gd name="T36" fmla="*/ 36513 w 823"/>
              <a:gd name="T37" fmla="*/ 82550 h 61"/>
              <a:gd name="T38" fmla="*/ 38100 w 823"/>
              <a:gd name="T39" fmla="*/ 77788 h 61"/>
              <a:gd name="T40" fmla="*/ 38100 w 823"/>
              <a:gd name="T41" fmla="*/ 73025 h 61"/>
              <a:gd name="T42" fmla="*/ 36513 w 823"/>
              <a:gd name="T43" fmla="*/ 68263 h 61"/>
              <a:gd name="T44" fmla="*/ 31750 w 823"/>
              <a:gd name="T45" fmla="*/ 58738 h 61"/>
              <a:gd name="T46" fmla="*/ 31750 w 823"/>
              <a:gd name="T47" fmla="*/ 58738 h 6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823" h="61">
                <a:moveTo>
                  <a:pt x="20" y="37"/>
                </a:moveTo>
                <a:lnTo>
                  <a:pt x="788" y="0"/>
                </a:lnTo>
                <a:lnTo>
                  <a:pt x="788" y="4"/>
                </a:lnTo>
                <a:lnTo>
                  <a:pt x="791" y="7"/>
                </a:lnTo>
                <a:lnTo>
                  <a:pt x="795" y="10"/>
                </a:lnTo>
                <a:lnTo>
                  <a:pt x="804" y="12"/>
                </a:lnTo>
                <a:lnTo>
                  <a:pt x="810" y="15"/>
                </a:lnTo>
                <a:lnTo>
                  <a:pt x="816" y="16"/>
                </a:lnTo>
                <a:lnTo>
                  <a:pt x="820" y="19"/>
                </a:lnTo>
                <a:lnTo>
                  <a:pt x="823" y="23"/>
                </a:lnTo>
                <a:lnTo>
                  <a:pt x="0" y="61"/>
                </a:lnTo>
                <a:lnTo>
                  <a:pt x="8" y="58"/>
                </a:lnTo>
                <a:lnTo>
                  <a:pt x="15" y="57"/>
                </a:lnTo>
                <a:lnTo>
                  <a:pt x="20" y="54"/>
                </a:lnTo>
                <a:lnTo>
                  <a:pt x="23" y="52"/>
                </a:lnTo>
                <a:lnTo>
                  <a:pt x="24" y="49"/>
                </a:lnTo>
                <a:lnTo>
                  <a:pt x="24" y="46"/>
                </a:lnTo>
                <a:lnTo>
                  <a:pt x="23" y="43"/>
                </a:lnTo>
                <a:lnTo>
                  <a:pt x="20" y="37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iṧľïḓé"/>
          <p:cNvSpPr>
            <a:spLocks/>
          </p:cNvSpPr>
          <p:nvPr/>
        </p:nvSpPr>
        <p:spPr bwMode="auto">
          <a:xfrm>
            <a:off x="1717979" y="5039842"/>
            <a:ext cx="1197738" cy="90369"/>
          </a:xfrm>
          <a:custGeom>
            <a:avLst/>
            <a:gdLst>
              <a:gd name="T0" fmla="*/ 0 w 835"/>
              <a:gd name="T1" fmla="*/ 63500 h 63"/>
              <a:gd name="T2" fmla="*/ 1325563 w 835"/>
              <a:gd name="T3" fmla="*/ 0 h 63"/>
              <a:gd name="T4" fmla="*/ 1325563 w 835"/>
              <a:gd name="T5" fmla="*/ 0 h 63"/>
              <a:gd name="T6" fmla="*/ 1316038 w 835"/>
              <a:gd name="T7" fmla="*/ 9525 h 63"/>
              <a:gd name="T8" fmla="*/ 1303338 w 835"/>
              <a:gd name="T9" fmla="*/ 14288 h 63"/>
              <a:gd name="T10" fmla="*/ 1289050 w 835"/>
              <a:gd name="T11" fmla="*/ 17463 h 63"/>
              <a:gd name="T12" fmla="*/ 1279525 w 835"/>
              <a:gd name="T13" fmla="*/ 17463 h 63"/>
              <a:gd name="T14" fmla="*/ 1279525 w 835"/>
              <a:gd name="T15" fmla="*/ 17463 h 63"/>
              <a:gd name="T16" fmla="*/ 1270000 w 835"/>
              <a:gd name="T17" fmla="*/ 20638 h 63"/>
              <a:gd name="T18" fmla="*/ 1270000 w 835"/>
              <a:gd name="T19" fmla="*/ 22225 h 63"/>
              <a:gd name="T20" fmla="*/ 1270000 w 835"/>
              <a:gd name="T21" fmla="*/ 26988 h 63"/>
              <a:gd name="T22" fmla="*/ 1273175 w 835"/>
              <a:gd name="T23" fmla="*/ 33338 h 63"/>
              <a:gd name="T24" fmla="*/ 1276350 w 835"/>
              <a:gd name="T25" fmla="*/ 41275 h 63"/>
              <a:gd name="T26" fmla="*/ 66675 w 835"/>
              <a:gd name="T27" fmla="*/ 100013 h 63"/>
              <a:gd name="T28" fmla="*/ 66675 w 835"/>
              <a:gd name="T29" fmla="*/ 100013 h 63"/>
              <a:gd name="T30" fmla="*/ 66675 w 835"/>
              <a:gd name="T31" fmla="*/ 95250 h 63"/>
              <a:gd name="T32" fmla="*/ 65088 w 835"/>
              <a:gd name="T33" fmla="*/ 95250 h 63"/>
              <a:gd name="T34" fmla="*/ 57150 w 835"/>
              <a:gd name="T35" fmla="*/ 93663 h 63"/>
              <a:gd name="T36" fmla="*/ 57150 w 835"/>
              <a:gd name="T37" fmla="*/ 93663 h 63"/>
              <a:gd name="T38" fmla="*/ 42863 w 835"/>
              <a:gd name="T39" fmla="*/ 90488 h 63"/>
              <a:gd name="T40" fmla="*/ 25400 w 835"/>
              <a:gd name="T41" fmla="*/ 84138 h 63"/>
              <a:gd name="T42" fmla="*/ 11113 w 835"/>
              <a:gd name="T43" fmla="*/ 76200 h 63"/>
              <a:gd name="T44" fmla="*/ 4763 w 835"/>
              <a:gd name="T45" fmla="*/ 69850 h 63"/>
              <a:gd name="T46" fmla="*/ 0 w 835"/>
              <a:gd name="T47" fmla="*/ 63500 h 63"/>
              <a:gd name="T48" fmla="*/ 0 w 835"/>
              <a:gd name="T49" fmla="*/ 63500 h 6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835" h="63">
                <a:moveTo>
                  <a:pt x="0" y="40"/>
                </a:moveTo>
                <a:lnTo>
                  <a:pt x="835" y="0"/>
                </a:lnTo>
                <a:lnTo>
                  <a:pt x="829" y="6"/>
                </a:lnTo>
                <a:lnTo>
                  <a:pt x="821" y="9"/>
                </a:lnTo>
                <a:lnTo>
                  <a:pt x="812" y="11"/>
                </a:lnTo>
                <a:lnTo>
                  <a:pt x="806" y="11"/>
                </a:lnTo>
                <a:lnTo>
                  <a:pt x="800" y="13"/>
                </a:lnTo>
                <a:lnTo>
                  <a:pt x="800" y="14"/>
                </a:lnTo>
                <a:lnTo>
                  <a:pt x="800" y="17"/>
                </a:lnTo>
                <a:lnTo>
                  <a:pt x="802" y="21"/>
                </a:lnTo>
                <a:lnTo>
                  <a:pt x="804" y="26"/>
                </a:lnTo>
                <a:lnTo>
                  <a:pt x="42" y="63"/>
                </a:lnTo>
                <a:lnTo>
                  <a:pt x="42" y="60"/>
                </a:lnTo>
                <a:lnTo>
                  <a:pt x="41" y="60"/>
                </a:lnTo>
                <a:lnTo>
                  <a:pt x="36" y="59"/>
                </a:lnTo>
                <a:lnTo>
                  <a:pt x="27" y="57"/>
                </a:lnTo>
                <a:lnTo>
                  <a:pt x="16" y="53"/>
                </a:lnTo>
                <a:lnTo>
                  <a:pt x="7" y="48"/>
                </a:lnTo>
                <a:lnTo>
                  <a:pt x="3" y="44"/>
                </a:lnTo>
                <a:lnTo>
                  <a:pt x="0" y="40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ïŝḻiďe"/>
          <p:cNvSpPr>
            <a:spLocks/>
          </p:cNvSpPr>
          <p:nvPr/>
        </p:nvSpPr>
        <p:spPr bwMode="auto">
          <a:xfrm>
            <a:off x="1742364" y="5217710"/>
            <a:ext cx="1146099" cy="87500"/>
          </a:xfrm>
          <a:custGeom>
            <a:avLst/>
            <a:gdLst>
              <a:gd name="T0" fmla="*/ 0 w 799"/>
              <a:gd name="T1" fmla="*/ 57150 h 61"/>
              <a:gd name="T2" fmla="*/ 1262063 w 799"/>
              <a:gd name="T3" fmla="*/ 0 h 61"/>
              <a:gd name="T4" fmla="*/ 1262063 w 799"/>
              <a:gd name="T5" fmla="*/ 0 h 61"/>
              <a:gd name="T6" fmla="*/ 1260475 w 799"/>
              <a:gd name="T7" fmla="*/ 6350 h 61"/>
              <a:gd name="T8" fmla="*/ 1262063 w 799"/>
              <a:gd name="T9" fmla="*/ 15875 h 61"/>
              <a:gd name="T10" fmla="*/ 1268413 w 799"/>
              <a:gd name="T11" fmla="*/ 36513 h 61"/>
              <a:gd name="T12" fmla="*/ 17463 w 799"/>
              <a:gd name="T13" fmla="*/ 96838 h 61"/>
              <a:gd name="T14" fmla="*/ 17463 w 799"/>
              <a:gd name="T15" fmla="*/ 96838 h 61"/>
              <a:gd name="T16" fmla="*/ 20638 w 799"/>
              <a:gd name="T17" fmla="*/ 82550 h 61"/>
              <a:gd name="T18" fmla="*/ 20638 w 799"/>
              <a:gd name="T19" fmla="*/ 73025 h 61"/>
              <a:gd name="T20" fmla="*/ 17463 w 799"/>
              <a:gd name="T21" fmla="*/ 68263 h 61"/>
              <a:gd name="T22" fmla="*/ 15875 w 799"/>
              <a:gd name="T23" fmla="*/ 63500 h 61"/>
              <a:gd name="T24" fmla="*/ 9525 w 799"/>
              <a:gd name="T25" fmla="*/ 61913 h 61"/>
              <a:gd name="T26" fmla="*/ 0 w 799"/>
              <a:gd name="T27" fmla="*/ 57150 h 61"/>
              <a:gd name="T28" fmla="*/ 0 w 799"/>
              <a:gd name="T29" fmla="*/ 57150 h 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99" h="61">
                <a:moveTo>
                  <a:pt x="0" y="36"/>
                </a:moveTo>
                <a:lnTo>
                  <a:pt x="795" y="0"/>
                </a:lnTo>
                <a:lnTo>
                  <a:pt x="794" y="4"/>
                </a:lnTo>
                <a:lnTo>
                  <a:pt x="795" y="10"/>
                </a:lnTo>
                <a:lnTo>
                  <a:pt x="799" y="23"/>
                </a:lnTo>
                <a:lnTo>
                  <a:pt x="11" y="61"/>
                </a:lnTo>
                <a:lnTo>
                  <a:pt x="13" y="52"/>
                </a:lnTo>
                <a:lnTo>
                  <a:pt x="13" y="46"/>
                </a:lnTo>
                <a:lnTo>
                  <a:pt x="11" y="43"/>
                </a:lnTo>
                <a:lnTo>
                  <a:pt x="10" y="40"/>
                </a:lnTo>
                <a:lnTo>
                  <a:pt x="6" y="39"/>
                </a:lnTo>
                <a:lnTo>
                  <a:pt x="0" y="36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íṣḻiḓè"/>
          <p:cNvSpPr>
            <a:spLocks/>
          </p:cNvSpPr>
          <p:nvPr/>
        </p:nvSpPr>
        <p:spPr bwMode="auto">
          <a:xfrm>
            <a:off x="1752405" y="5295168"/>
            <a:ext cx="1161877" cy="87500"/>
          </a:xfrm>
          <a:custGeom>
            <a:avLst/>
            <a:gdLst>
              <a:gd name="T0" fmla="*/ 4763 w 810"/>
              <a:gd name="T1" fmla="*/ 57150 h 61"/>
              <a:gd name="T2" fmla="*/ 1250950 w 810"/>
              <a:gd name="T3" fmla="*/ 0 h 61"/>
              <a:gd name="T4" fmla="*/ 1250950 w 810"/>
              <a:gd name="T5" fmla="*/ 0 h 61"/>
              <a:gd name="T6" fmla="*/ 1250950 w 810"/>
              <a:gd name="T7" fmla="*/ 7938 h 61"/>
              <a:gd name="T8" fmla="*/ 1254125 w 810"/>
              <a:gd name="T9" fmla="*/ 17463 h 61"/>
              <a:gd name="T10" fmla="*/ 1262063 w 810"/>
              <a:gd name="T11" fmla="*/ 25400 h 61"/>
              <a:gd name="T12" fmla="*/ 1274763 w 810"/>
              <a:gd name="T13" fmla="*/ 31750 h 61"/>
              <a:gd name="T14" fmla="*/ 1274763 w 810"/>
              <a:gd name="T15" fmla="*/ 31750 h 61"/>
              <a:gd name="T16" fmla="*/ 1285875 w 810"/>
              <a:gd name="T17" fmla="*/ 36513 h 61"/>
              <a:gd name="T18" fmla="*/ 0 w 810"/>
              <a:gd name="T19" fmla="*/ 96838 h 61"/>
              <a:gd name="T20" fmla="*/ 0 w 810"/>
              <a:gd name="T21" fmla="*/ 96838 h 61"/>
              <a:gd name="T22" fmla="*/ 6350 w 810"/>
              <a:gd name="T23" fmla="*/ 87313 h 61"/>
              <a:gd name="T24" fmla="*/ 9525 w 810"/>
              <a:gd name="T25" fmla="*/ 79375 h 61"/>
              <a:gd name="T26" fmla="*/ 6350 w 810"/>
              <a:gd name="T27" fmla="*/ 68263 h 61"/>
              <a:gd name="T28" fmla="*/ 4763 w 810"/>
              <a:gd name="T29" fmla="*/ 57150 h 61"/>
              <a:gd name="T30" fmla="*/ 4763 w 810"/>
              <a:gd name="T31" fmla="*/ 57150 h 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10" h="61">
                <a:moveTo>
                  <a:pt x="3" y="36"/>
                </a:moveTo>
                <a:lnTo>
                  <a:pt x="788" y="0"/>
                </a:lnTo>
                <a:lnTo>
                  <a:pt x="788" y="5"/>
                </a:lnTo>
                <a:lnTo>
                  <a:pt x="790" y="11"/>
                </a:lnTo>
                <a:lnTo>
                  <a:pt x="795" y="16"/>
                </a:lnTo>
                <a:lnTo>
                  <a:pt x="803" y="20"/>
                </a:lnTo>
                <a:lnTo>
                  <a:pt x="810" y="23"/>
                </a:lnTo>
                <a:lnTo>
                  <a:pt x="0" y="61"/>
                </a:lnTo>
                <a:lnTo>
                  <a:pt x="4" y="55"/>
                </a:lnTo>
                <a:lnTo>
                  <a:pt x="6" y="50"/>
                </a:lnTo>
                <a:lnTo>
                  <a:pt x="4" y="43"/>
                </a:lnTo>
                <a:lnTo>
                  <a:pt x="3" y="36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iSļîḑè"/>
          <p:cNvSpPr>
            <a:spLocks/>
          </p:cNvSpPr>
          <p:nvPr/>
        </p:nvSpPr>
        <p:spPr bwMode="auto">
          <a:xfrm>
            <a:off x="1745233" y="5384102"/>
            <a:ext cx="1140361" cy="87500"/>
          </a:xfrm>
          <a:custGeom>
            <a:avLst/>
            <a:gdLst>
              <a:gd name="T0" fmla="*/ 0 w 795"/>
              <a:gd name="T1" fmla="*/ 60325 h 61"/>
              <a:gd name="T2" fmla="*/ 1250950 w 795"/>
              <a:gd name="T3" fmla="*/ 0 h 61"/>
              <a:gd name="T4" fmla="*/ 1250950 w 795"/>
              <a:gd name="T5" fmla="*/ 0 h 61"/>
              <a:gd name="T6" fmla="*/ 1257300 w 795"/>
              <a:gd name="T7" fmla="*/ 12700 h 61"/>
              <a:gd name="T8" fmla="*/ 1262063 w 795"/>
              <a:gd name="T9" fmla="*/ 23813 h 61"/>
              <a:gd name="T10" fmla="*/ 1262063 w 795"/>
              <a:gd name="T11" fmla="*/ 34925 h 61"/>
              <a:gd name="T12" fmla="*/ 1262063 w 795"/>
              <a:gd name="T13" fmla="*/ 34925 h 61"/>
              <a:gd name="T14" fmla="*/ 1262063 w 795"/>
              <a:gd name="T15" fmla="*/ 38100 h 61"/>
              <a:gd name="T16" fmla="*/ 14288 w 795"/>
              <a:gd name="T17" fmla="*/ 96838 h 61"/>
              <a:gd name="T18" fmla="*/ 14288 w 795"/>
              <a:gd name="T19" fmla="*/ 96838 h 61"/>
              <a:gd name="T20" fmla="*/ 17463 w 795"/>
              <a:gd name="T21" fmla="*/ 88900 h 61"/>
              <a:gd name="T22" fmla="*/ 20638 w 795"/>
              <a:gd name="T23" fmla="*/ 79375 h 61"/>
              <a:gd name="T24" fmla="*/ 26988 w 795"/>
              <a:gd name="T25" fmla="*/ 68263 h 61"/>
              <a:gd name="T26" fmla="*/ 26988 w 795"/>
              <a:gd name="T27" fmla="*/ 65088 h 61"/>
              <a:gd name="T28" fmla="*/ 23813 w 795"/>
              <a:gd name="T29" fmla="*/ 61913 h 61"/>
              <a:gd name="T30" fmla="*/ 14288 w 795"/>
              <a:gd name="T31" fmla="*/ 60325 h 61"/>
              <a:gd name="T32" fmla="*/ 0 w 795"/>
              <a:gd name="T33" fmla="*/ 60325 h 61"/>
              <a:gd name="T34" fmla="*/ 0 w 795"/>
              <a:gd name="T35" fmla="*/ 60325 h 6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795" h="61">
                <a:moveTo>
                  <a:pt x="0" y="38"/>
                </a:moveTo>
                <a:lnTo>
                  <a:pt x="788" y="0"/>
                </a:lnTo>
                <a:lnTo>
                  <a:pt x="792" y="8"/>
                </a:lnTo>
                <a:lnTo>
                  <a:pt x="795" y="15"/>
                </a:lnTo>
                <a:lnTo>
                  <a:pt x="795" y="22"/>
                </a:lnTo>
                <a:lnTo>
                  <a:pt x="795" y="24"/>
                </a:lnTo>
                <a:lnTo>
                  <a:pt x="9" y="61"/>
                </a:lnTo>
                <a:lnTo>
                  <a:pt x="11" y="56"/>
                </a:lnTo>
                <a:lnTo>
                  <a:pt x="13" y="50"/>
                </a:lnTo>
                <a:lnTo>
                  <a:pt x="17" y="43"/>
                </a:lnTo>
                <a:lnTo>
                  <a:pt x="17" y="41"/>
                </a:lnTo>
                <a:lnTo>
                  <a:pt x="15" y="39"/>
                </a:lnTo>
                <a:lnTo>
                  <a:pt x="9" y="38"/>
                </a:lnTo>
                <a:lnTo>
                  <a:pt x="0" y="38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íŝ1ïde"/>
          <p:cNvSpPr>
            <a:spLocks/>
          </p:cNvSpPr>
          <p:nvPr/>
        </p:nvSpPr>
        <p:spPr bwMode="auto">
          <a:xfrm>
            <a:off x="1740929" y="5465863"/>
            <a:ext cx="1180525" cy="87500"/>
          </a:xfrm>
          <a:custGeom>
            <a:avLst/>
            <a:gdLst>
              <a:gd name="T0" fmla="*/ 23813 w 823"/>
              <a:gd name="T1" fmla="*/ 57150 h 61"/>
              <a:gd name="T2" fmla="*/ 1260475 w 823"/>
              <a:gd name="T3" fmla="*/ 0 h 61"/>
              <a:gd name="T4" fmla="*/ 1260475 w 823"/>
              <a:gd name="T5" fmla="*/ 0 h 61"/>
              <a:gd name="T6" fmla="*/ 1260475 w 823"/>
              <a:gd name="T7" fmla="*/ 6350 h 61"/>
              <a:gd name="T8" fmla="*/ 1263650 w 823"/>
              <a:gd name="T9" fmla="*/ 11113 h 61"/>
              <a:gd name="T10" fmla="*/ 1270000 w 823"/>
              <a:gd name="T11" fmla="*/ 17463 h 61"/>
              <a:gd name="T12" fmla="*/ 1281113 w 823"/>
              <a:gd name="T13" fmla="*/ 20638 h 61"/>
              <a:gd name="T14" fmla="*/ 1281113 w 823"/>
              <a:gd name="T15" fmla="*/ 20638 h 61"/>
              <a:gd name="T16" fmla="*/ 1296988 w 823"/>
              <a:gd name="T17" fmla="*/ 28575 h 61"/>
              <a:gd name="T18" fmla="*/ 1306513 w 823"/>
              <a:gd name="T19" fmla="*/ 34925 h 61"/>
              <a:gd name="T20" fmla="*/ 0 w 823"/>
              <a:gd name="T21" fmla="*/ 96838 h 61"/>
              <a:gd name="T22" fmla="*/ 0 w 823"/>
              <a:gd name="T23" fmla="*/ 96838 h 61"/>
              <a:gd name="T24" fmla="*/ 4763 w 823"/>
              <a:gd name="T25" fmla="*/ 93663 h 61"/>
              <a:gd name="T26" fmla="*/ 4763 w 823"/>
              <a:gd name="T27" fmla="*/ 93663 h 61"/>
              <a:gd name="T28" fmla="*/ 17463 w 823"/>
              <a:gd name="T29" fmla="*/ 87313 h 61"/>
              <a:gd name="T30" fmla="*/ 22225 w 823"/>
              <a:gd name="T31" fmla="*/ 84138 h 61"/>
              <a:gd name="T32" fmla="*/ 23813 w 823"/>
              <a:gd name="T33" fmla="*/ 79375 h 61"/>
              <a:gd name="T34" fmla="*/ 25400 w 823"/>
              <a:gd name="T35" fmla="*/ 68263 h 61"/>
              <a:gd name="T36" fmla="*/ 23813 w 823"/>
              <a:gd name="T37" fmla="*/ 57150 h 61"/>
              <a:gd name="T38" fmla="*/ 23813 w 823"/>
              <a:gd name="T39" fmla="*/ 57150 h 6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23" h="61">
                <a:moveTo>
                  <a:pt x="15" y="36"/>
                </a:moveTo>
                <a:lnTo>
                  <a:pt x="794" y="0"/>
                </a:lnTo>
                <a:lnTo>
                  <a:pt x="794" y="4"/>
                </a:lnTo>
                <a:lnTo>
                  <a:pt x="796" y="7"/>
                </a:lnTo>
                <a:lnTo>
                  <a:pt x="800" y="11"/>
                </a:lnTo>
                <a:lnTo>
                  <a:pt x="807" y="13"/>
                </a:lnTo>
                <a:lnTo>
                  <a:pt x="817" y="18"/>
                </a:lnTo>
                <a:lnTo>
                  <a:pt x="823" y="22"/>
                </a:lnTo>
                <a:lnTo>
                  <a:pt x="0" y="61"/>
                </a:lnTo>
                <a:lnTo>
                  <a:pt x="3" y="59"/>
                </a:lnTo>
                <a:lnTo>
                  <a:pt x="11" y="55"/>
                </a:lnTo>
                <a:lnTo>
                  <a:pt x="14" y="53"/>
                </a:lnTo>
                <a:lnTo>
                  <a:pt x="15" y="50"/>
                </a:lnTo>
                <a:lnTo>
                  <a:pt x="16" y="43"/>
                </a:lnTo>
                <a:lnTo>
                  <a:pt x="15" y="36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ïṡliďè"/>
          <p:cNvSpPr>
            <a:spLocks/>
          </p:cNvSpPr>
          <p:nvPr/>
        </p:nvSpPr>
        <p:spPr bwMode="auto">
          <a:xfrm>
            <a:off x="1752405" y="5549059"/>
            <a:ext cx="1130320" cy="87500"/>
          </a:xfrm>
          <a:custGeom>
            <a:avLst/>
            <a:gdLst>
              <a:gd name="T0" fmla="*/ 0 w 788"/>
              <a:gd name="T1" fmla="*/ 58738 h 61"/>
              <a:gd name="T2" fmla="*/ 1247775 w 788"/>
              <a:gd name="T3" fmla="*/ 0 h 61"/>
              <a:gd name="T4" fmla="*/ 1247775 w 788"/>
              <a:gd name="T5" fmla="*/ 0 h 61"/>
              <a:gd name="T6" fmla="*/ 1244600 w 788"/>
              <a:gd name="T7" fmla="*/ 9525 h 61"/>
              <a:gd name="T8" fmla="*/ 1247775 w 788"/>
              <a:gd name="T9" fmla="*/ 17463 h 61"/>
              <a:gd name="T10" fmla="*/ 1250950 w 788"/>
              <a:gd name="T11" fmla="*/ 39688 h 61"/>
              <a:gd name="T12" fmla="*/ 11113 w 788"/>
              <a:gd name="T13" fmla="*/ 96838 h 61"/>
              <a:gd name="T14" fmla="*/ 11113 w 788"/>
              <a:gd name="T15" fmla="*/ 96838 h 61"/>
              <a:gd name="T16" fmla="*/ 12700 w 788"/>
              <a:gd name="T17" fmla="*/ 85725 h 61"/>
              <a:gd name="T18" fmla="*/ 12700 w 788"/>
              <a:gd name="T19" fmla="*/ 76200 h 61"/>
              <a:gd name="T20" fmla="*/ 9525 w 788"/>
              <a:gd name="T21" fmla="*/ 66675 h 61"/>
              <a:gd name="T22" fmla="*/ 0 w 788"/>
              <a:gd name="T23" fmla="*/ 58738 h 61"/>
              <a:gd name="T24" fmla="*/ 0 w 788"/>
              <a:gd name="T25" fmla="*/ 58738 h 6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88" h="61">
                <a:moveTo>
                  <a:pt x="0" y="37"/>
                </a:moveTo>
                <a:lnTo>
                  <a:pt x="786" y="0"/>
                </a:lnTo>
                <a:lnTo>
                  <a:pt x="784" y="6"/>
                </a:lnTo>
                <a:lnTo>
                  <a:pt x="786" y="11"/>
                </a:lnTo>
                <a:lnTo>
                  <a:pt x="788" y="25"/>
                </a:lnTo>
                <a:lnTo>
                  <a:pt x="7" y="61"/>
                </a:lnTo>
                <a:lnTo>
                  <a:pt x="8" y="54"/>
                </a:lnTo>
                <a:lnTo>
                  <a:pt x="8" y="48"/>
                </a:lnTo>
                <a:lnTo>
                  <a:pt x="6" y="42"/>
                </a:lnTo>
                <a:lnTo>
                  <a:pt x="0" y="37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îṧļîḑe"/>
          <p:cNvSpPr>
            <a:spLocks/>
          </p:cNvSpPr>
          <p:nvPr/>
        </p:nvSpPr>
        <p:spPr bwMode="auto">
          <a:xfrm>
            <a:off x="1769618" y="5669550"/>
            <a:ext cx="1133189" cy="281146"/>
          </a:xfrm>
          <a:custGeom>
            <a:avLst/>
            <a:gdLst>
              <a:gd name="T0" fmla="*/ 587375 w 790"/>
              <a:gd name="T1" fmla="*/ 311150 h 196"/>
              <a:gd name="T2" fmla="*/ 587375 w 790"/>
              <a:gd name="T3" fmla="*/ 311150 h 196"/>
              <a:gd name="T4" fmla="*/ 484188 w 790"/>
              <a:gd name="T5" fmla="*/ 309563 h 196"/>
              <a:gd name="T6" fmla="*/ 427038 w 790"/>
              <a:gd name="T7" fmla="*/ 307975 h 196"/>
              <a:gd name="T8" fmla="*/ 369888 w 790"/>
              <a:gd name="T9" fmla="*/ 303213 h 196"/>
              <a:gd name="T10" fmla="*/ 319088 w 790"/>
              <a:gd name="T11" fmla="*/ 296863 h 196"/>
              <a:gd name="T12" fmla="*/ 273050 w 790"/>
              <a:gd name="T13" fmla="*/ 288925 h 196"/>
              <a:gd name="T14" fmla="*/ 258763 w 790"/>
              <a:gd name="T15" fmla="*/ 284163 h 196"/>
              <a:gd name="T16" fmla="*/ 246063 w 790"/>
              <a:gd name="T17" fmla="*/ 279400 h 196"/>
              <a:gd name="T18" fmla="*/ 234950 w 790"/>
              <a:gd name="T19" fmla="*/ 273050 h 196"/>
              <a:gd name="T20" fmla="*/ 233363 w 790"/>
              <a:gd name="T21" fmla="*/ 266700 h 196"/>
              <a:gd name="T22" fmla="*/ 233363 w 790"/>
              <a:gd name="T23" fmla="*/ 266700 h 196"/>
              <a:gd name="T24" fmla="*/ 228600 w 790"/>
              <a:gd name="T25" fmla="*/ 254000 h 196"/>
              <a:gd name="T26" fmla="*/ 222250 w 790"/>
              <a:gd name="T27" fmla="*/ 242888 h 196"/>
              <a:gd name="T28" fmla="*/ 211138 w 790"/>
              <a:gd name="T29" fmla="*/ 230188 h 196"/>
              <a:gd name="T30" fmla="*/ 198438 w 790"/>
              <a:gd name="T31" fmla="*/ 219075 h 196"/>
              <a:gd name="T32" fmla="*/ 157163 w 790"/>
              <a:gd name="T33" fmla="*/ 192088 h 196"/>
              <a:gd name="T34" fmla="*/ 101600 w 790"/>
              <a:gd name="T35" fmla="*/ 157163 h 196"/>
              <a:gd name="T36" fmla="*/ 101600 w 790"/>
              <a:gd name="T37" fmla="*/ 157163 h 196"/>
              <a:gd name="T38" fmla="*/ 82550 w 790"/>
              <a:gd name="T39" fmla="*/ 146050 h 196"/>
              <a:gd name="T40" fmla="*/ 66675 w 790"/>
              <a:gd name="T41" fmla="*/ 133350 h 196"/>
              <a:gd name="T42" fmla="*/ 52388 w 790"/>
              <a:gd name="T43" fmla="*/ 120650 h 196"/>
              <a:gd name="T44" fmla="*/ 36513 w 790"/>
              <a:gd name="T45" fmla="*/ 107950 h 196"/>
              <a:gd name="T46" fmla="*/ 17463 w 790"/>
              <a:gd name="T47" fmla="*/ 84138 h 196"/>
              <a:gd name="T48" fmla="*/ 0 w 790"/>
              <a:gd name="T49" fmla="*/ 58738 h 196"/>
              <a:gd name="T50" fmla="*/ 1254125 w 790"/>
              <a:gd name="T51" fmla="*/ 0 h 196"/>
              <a:gd name="T52" fmla="*/ 1254125 w 790"/>
              <a:gd name="T53" fmla="*/ 0 h 196"/>
              <a:gd name="T54" fmla="*/ 1247775 w 790"/>
              <a:gd name="T55" fmla="*/ 19050 h 196"/>
              <a:gd name="T56" fmla="*/ 1235075 w 790"/>
              <a:gd name="T57" fmla="*/ 38100 h 196"/>
              <a:gd name="T58" fmla="*/ 1222375 w 790"/>
              <a:gd name="T59" fmla="*/ 60325 h 196"/>
              <a:gd name="T60" fmla="*/ 1206500 w 790"/>
              <a:gd name="T61" fmla="*/ 79375 h 196"/>
              <a:gd name="T62" fmla="*/ 1189038 w 790"/>
              <a:gd name="T63" fmla="*/ 98425 h 196"/>
              <a:gd name="T64" fmla="*/ 1171575 w 790"/>
              <a:gd name="T65" fmla="*/ 120650 h 196"/>
              <a:gd name="T66" fmla="*/ 1128713 w 790"/>
              <a:gd name="T67" fmla="*/ 157163 h 196"/>
              <a:gd name="T68" fmla="*/ 1128713 w 790"/>
              <a:gd name="T69" fmla="*/ 157163 h 196"/>
              <a:gd name="T70" fmla="*/ 1104900 w 790"/>
              <a:gd name="T71" fmla="*/ 176213 h 196"/>
              <a:gd name="T72" fmla="*/ 1082675 w 790"/>
              <a:gd name="T73" fmla="*/ 193675 h 196"/>
              <a:gd name="T74" fmla="*/ 1042988 w 790"/>
              <a:gd name="T75" fmla="*/ 219075 h 196"/>
              <a:gd name="T76" fmla="*/ 1025525 w 790"/>
              <a:gd name="T77" fmla="*/ 231775 h 196"/>
              <a:gd name="T78" fmla="*/ 1012825 w 790"/>
              <a:gd name="T79" fmla="*/ 242888 h 196"/>
              <a:gd name="T80" fmla="*/ 1004888 w 790"/>
              <a:gd name="T81" fmla="*/ 254000 h 196"/>
              <a:gd name="T82" fmla="*/ 1000125 w 790"/>
              <a:gd name="T83" fmla="*/ 266700 h 196"/>
              <a:gd name="T84" fmla="*/ 1000125 w 790"/>
              <a:gd name="T85" fmla="*/ 266700 h 196"/>
              <a:gd name="T86" fmla="*/ 998538 w 790"/>
              <a:gd name="T87" fmla="*/ 268288 h 196"/>
              <a:gd name="T88" fmla="*/ 995363 w 790"/>
              <a:gd name="T89" fmla="*/ 273050 h 196"/>
              <a:gd name="T90" fmla="*/ 985838 w 790"/>
              <a:gd name="T91" fmla="*/ 279400 h 196"/>
              <a:gd name="T92" fmla="*/ 968375 w 790"/>
              <a:gd name="T93" fmla="*/ 284163 h 196"/>
              <a:gd name="T94" fmla="*/ 949325 w 790"/>
              <a:gd name="T95" fmla="*/ 288925 h 196"/>
              <a:gd name="T96" fmla="*/ 895350 w 790"/>
              <a:gd name="T97" fmla="*/ 296863 h 196"/>
              <a:gd name="T98" fmla="*/ 833438 w 790"/>
              <a:gd name="T99" fmla="*/ 303213 h 196"/>
              <a:gd name="T100" fmla="*/ 766763 w 790"/>
              <a:gd name="T101" fmla="*/ 307975 h 196"/>
              <a:gd name="T102" fmla="*/ 696913 w 790"/>
              <a:gd name="T103" fmla="*/ 309563 h 196"/>
              <a:gd name="T104" fmla="*/ 587375 w 790"/>
              <a:gd name="T105" fmla="*/ 311150 h 196"/>
              <a:gd name="T106" fmla="*/ 587375 w 790"/>
              <a:gd name="T107" fmla="*/ 311150 h 19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790" h="196">
                <a:moveTo>
                  <a:pt x="370" y="196"/>
                </a:moveTo>
                <a:lnTo>
                  <a:pt x="370" y="196"/>
                </a:lnTo>
                <a:lnTo>
                  <a:pt x="305" y="195"/>
                </a:lnTo>
                <a:lnTo>
                  <a:pt x="269" y="194"/>
                </a:lnTo>
                <a:lnTo>
                  <a:pt x="233" y="191"/>
                </a:lnTo>
                <a:lnTo>
                  <a:pt x="201" y="187"/>
                </a:lnTo>
                <a:lnTo>
                  <a:pt x="172" y="182"/>
                </a:lnTo>
                <a:lnTo>
                  <a:pt x="163" y="179"/>
                </a:lnTo>
                <a:lnTo>
                  <a:pt x="155" y="176"/>
                </a:lnTo>
                <a:lnTo>
                  <a:pt x="148" y="172"/>
                </a:lnTo>
                <a:lnTo>
                  <a:pt x="147" y="168"/>
                </a:lnTo>
                <a:lnTo>
                  <a:pt x="144" y="160"/>
                </a:lnTo>
                <a:lnTo>
                  <a:pt x="140" y="153"/>
                </a:lnTo>
                <a:lnTo>
                  <a:pt x="133" y="145"/>
                </a:lnTo>
                <a:lnTo>
                  <a:pt x="125" y="138"/>
                </a:lnTo>
                <a:lnTo>
                  <a:pt x="99" y="121"/>
                </a:lnTo>
                <a:lnTo>
                  <a:pt x="64" y="99"/>
                </a:lnTo>
                <a:lnTo>
                  <a:pt x="52" y="92"/>
                </a:lnTo>
                <a:lnTo>
                  <a:pt x="42" y="84"/>
                </a:lnTo>
                <a:lnTo>
                  <a:pt x="33" y="76"/>
                </a:lnTo>
                <a:lnTo>
                  <a:pt x="23" y="68"/>
                </a:lnTo>
                <a:lnTo>
                  <a:pt x="11" y="53"/>
                </a:lnTo>
                <a:lnTo>
                  <a:pt x="0" y="37"/>
                </a:lnTo>
                <a:lnTo>
                  <a:pt x="790" y="0"/>
                </a:lnTo>
                <a:lnTo>
                  <a:pt x="786" y="12"/>
                </a:lnTo>
                <a:lnTo>
                  <a:pt x="778" y="24"/>
                </a:lnTo>
                <a:lnTo>
                  <a:pt x="770" y="38"/>
                </a:lnTo>
                <a:lnTo>
                  <a:pt x="760" y="50"/>
                </a:lnTo>
                <a:lnTo>
                  <a:pt x="749" y="62"/>
                </a:lnTo>
                <a:lnTo>
                  <a:pt x="738" y="76"/>
                </a:lnTo>
                <a:lnTo>
                  <a:pt x="711" y="99"/>
                </a:lnTo>
                <a:lnTo>
                  <a:pt x="696" y="111"/>
                </a:lnTo>
                <a:lnTo>
                  <a:pt x="682" y="122"/>
                </a:lnTo>
                <a:lnTo>
                  <a:pt x="657" y="138"/>
                </a:lnTo>
                <a:lnTo>
                  <a:pt x="646" y="146"/>
                </a:lnTo>
                <a:lnTo>
                  <a:pt x="638" y="153"/>
                </a:lnTo>
                <a:lnTo>
                  <a:pt x="633" y="160"/>
                </a:lnTo>
                <a:lnTo>
                  <a:pt x="630" y="168"/>
                </a:lnTo>
                <a:lnTo>
                  <a:pt x="629" y="169"/>
                </a:lnTo>
                <a:lnTo>
                  <a:pt x="627" y="172"/>
                </a:lnTo>
                <a:lnTo>
                  <a:pt x="621" y="176"/>
                </a:lnTo>
                <a:lnTo>
                  <a:pt x="610" y="179"/>
                </a:lnTo>
                <a:lnTo>
                  <a:pt x="598" y="182"/>
                </a:lnTo>
                <a:lnTo>
                  <a:pt x="564" y="187"/>
                </a:lnTo>
                <a:lnTo>
                  <a:pt x="525" y="191"/>
                </a:lnTo>
                <a:lnTo>
                  <a:pt x="483" y="194"/>
                </a:lnTo>
                <a:lnTo>
                  <a:pt x="439" y="195"/>
                </a:lnTo>
                <a:lnTo>
                  <a:pt x="370" y="196"/>
                </a:ln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ṡlïḍê"/>
          <p:cNvSpPr>
            <a:spLocks/>
          </p:cNvSpPr>
          <p:nvPr/>
        </p:nvSpPr>
        <p:spPr bwMode="auto">
          <a:xfrm>
            <a:off x="1971871" y="5698239"/>
            <a:ext cx="327047" cy="252457"/>
          </a:xfrm>
          <a:custGeom>
            <a:avLst/>
            <a:gdLst>
              <a:gd name="T0" fmla="*/ 130175 w 228"/>
              <a:gd name="T1" fmla="*/ 269875 h 176"/>
              <a:gd name="T2" fmla="*/ 130175 w 228"/>
              <a:gd name="T3" fmla="*/ 269875 h 176"/>
              <a:gd name="T4" fmla="*/ 115888 w 228"/>
              <a:gd name="T5" fmla="*/ 236538 h 176"/>
              <a:gd name="T6" fmla="*/ 103188 w 228"/>
              <a:gd name="T7" fmla="*/ 206375 h 176"/>
              <a:gd name="T8" fmla="*/ 82550 w 228"/>
              <a:gd name="T9" fmla="*/ 173038 h 176"/>
              <a:gd name="T10" fmla="*/ 53975 w 228"/>
              <a:gd name="T11" fmla="*/ 127000 h 176"/>
              <a:gd name="T12" fmla="*/ 53975 w 228"/>
              <a:gd name="T13" fmla="*/ 127000 h 176"/>
              <a:gd name="T14" fmla="*/ 39688 w 228"/>
              <a:gd name="T15" fmla="*/ 101600 h 176"/>
              <a:gd name="T16" fmla="*/ 23813 w 228"/>
              <a:gd name="T17" fmla="*/ 73025 h 176"/>
              <a:gd name="T18" fmla="*/ 0 w 228"/>
              <a:gd name="T19" fmla="*/ 15875 h 176"/>
              <a:gd name="T20" fmla="*/ 357188 w 228"/>
              <a:gd name="T21" fmla="*/ 0 h 176"/>
              <a:gd name="T22" fmla="*/ 357188 w 228"/>
              <a:gd name="T23" fmla="*/ 0 h 176"/>
              <a:gd name="T24" fmla="*/ 361950 w 228"/>
              <a:gd name="T25" fmla="*/ 65088 h 176"/>
              <a:gd name="T26" fmla="*/ 361950 w 228"/>
              <a:gd name="T27" fmla="*/ 127000 h 176"/>
              <a:gd name="T28" fmla="*/ 361950 w 228"/>
              <a:gd name="T29" fmla="*/ 127000 h 176"/>
              <a:gd name="T30" fmla="*/ 358775 w 228"/>
              <a:gd name="T31" fmla="*/ 174625 h 176"/>
              <a:gd name="T32" fmla="*/ 355600 w 228"/>
              <a:gd name="T33" fmla="*/ 211138 h 176"/>
              <a:gd name="T34" fmla="*/ 355600 w 228"/>
              <a:gd name="T35" fmla="*/ 241300 h 176"/>
              <a:gd name="T36" fmla="*/ 355600 w 228"/>
              <a:gd name="T37" fmla="*/ 257175 h 176"/>
              <a:gd name="T38" fmla="*/ 358775 w 228"/>
              <a:gd name="T39" fmla="*/ 273050 h 176"/>
              <a:gd name="T40" fmla="*/ 358775 w 228"/>
              <a:gd name="T41" fmla="*/ 273050 h 176"/>
              <a:gd name="T42" fmla="*/ 358775 w 228"/>
              <a:gd name="T43" fmla="*/ 279400 h 176"/>
              <a:gd name="T44" fmla="*/ 358775 w 228"/>
              <a:gd name="T45" fmla="*/ 279400 h 176"/>
              <a:gd name="T46" fmla="*/ 249238 w 228"/>
              <a:gd name="T47" fmla="*/ 277813 h 176"/>
              <a:gd name="T48" fmla="*/ 187325 w 228"/>
              <a:gd name="T49" fmla="*/ 273050 h 176"/>
              <a:gd name="T50" fmla="*/ 130175 w 228"/>
              <a:gd name="T51" fmla="*/ 269875 h 176"/>
              <a:gd name="T52" fmla="*/ 130175 w 228"/>
              <a:gd name="T53" fmla="*/ 269875 h 17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28" h="176">
                <a:moveTo>
                  <a:pt x="82" y="170"/>
                </a:moveTo>
                <a:lnTo>
                  <a:pt x="82" y="170"/>
                </a:lnTo>
                <a:lnTo>
                  <a:pt x="73" y="149"/>
                </a:lnTo>
                <a:lnTo>
                  <a:pt x="65" y="130"/>
                </a:lnTo>
                <a:lnTo>
                  <a:pt x="52" y="109"/>
                </a:lnTo>
                <a:lnTo>
                  <a:pt x="34" y="80"/>
                </a:lnTo>
                <a:lnTo>
                  <a:pt x="25" y="64"/>
                </a:lnTo>
                <a:lnTo>
                  <a:pt x="15" y="46"/>
                </a:lnTo>
                <a:lnTo>
                  <a:pt x="0" y="10"/>
                </a:lnTo>
                <a:lnTo>
                  <a:pt x="225" y="0"/>
                </a:lnTo>
                <a:lnTo>
                  <a:pt x="228" y="41"/>
                </a:lnTo>
                <a:lnTo>
                  <a:pt x="228" y="80"/>
                </a:lnTo>
                <a:lnTo>
                  <a:pt x="226" y="110"/>
                </a:lnTo>
                <a:lnTo>
                  <a:pt x="224" y="133"/>
                </a:lnTo>
                <a:lnTo>
                  <a:pt x="224" y="152"/>
                </a:lnTo>
                <a:lnTo>
                  <a:pt x="224" y="162"/>
                </a:lnTo>
                <a:lnTo>
                  <a:pt x="226" y="172"/>
                </a:lnTo>
                <a:lnTo>
                  <a:pt x="226" y="176"/>
                </a:lnTo>
                <a:lnTo>
                  <a:pt x="157" y="175"/>
                </a:lnTo>
                <a:lnTo>
                  <a:pt x="118" y="172"/>
                </a:lnTo>
                <a:lnTo>
                  <a:pt x="82" y="170"/>
                </a:ln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ṧḷiḓe"/>
          <p:cNvSpPr>
            <a:spLocks/>
          </p:cNvSpPr>
          <p:nvPr/>
        </p:nvSpPr>
        <p:spPr bwMode="auto">
          <a:xfrm>
            <a:off x="2491129" y="4814638"/>
            <a:ext cx="463317" cy="245286"/>
          </a:xfrm>
          <a:custGeom>
            <a:avLst/>
            <a:gdLst>
              <a:gd name="T0" fmla="*/ 0 w 323"/>
              <a:gd name="T1" fmla="*/ 0 h 171"/>
              <a:gd name="T2" fmla="*/ 512763 w 323"/>
              <a:gd name="T3" fmla="*/ 0 h 171"/>
              <a:gd name="T4" fmla="*/ 485775 w 323"/>
              <a:gd name="T5" fmla="*/ 222250 h 171"/>
              <a:gd name="T6" fmla="*/ 485775 w 323"/>
              <a:gd name="T7" fmla="*/ 222250 h 171"/>
              <a:gd name="T8" fmla="*/ 484188 w 323"/>
              <a:gd name="T9" fmla="*/ 233363 h 171"/>
              <a:gd name="T10" fmla="*/ 479425 w 323"/>
              <a:gd name="T11" fmla="*/ 241300 h 171"/>
              <a:gd name="T12" fmla="*/ 469900 w 323"/>
              <a:gd name="T13" fmla="*/ 249238 h 171"/>
              <a:gd name="T14" fmla="*/ 461963 w 323"/>
              <a:gd name="T15" fmla="*/ 255588 h 171"/>
              <a:gd name="T16" fmla="*/ 454025 w 323"/>
              <a:gd name="T17" fmla="*/ 260350 h 171"/>
              <a:gd name="T18" fmla="*/ 442913 w 323"/>
              <a:gd name="T19" fmla="*/ 265113 h 171"/>
              <a:gd name="T20" fmla="*/ 431800 w 323"/>
              <a:gd name="T21" fmla="*/ 266700 h 171"/>
              <a:gd name="T22" fmla="*/ 423863 w 323"/>
              <a:gd name="T23" fmla="*/ 266700 h 171"/>
              <a:gd name="T24" fmla="*/ 0 w 323"/>
              <a:gd name="T25" fmla="*/ 271463 h 171"/>
              <a:gd name="T26" fmla="*/ 0 w 323"/>
              <a:gd name="T27" fmla="*/ 0 h 17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23" h="171">
                <a:moveTo>
                  <a:pt x="0" y="0"/>
                </a:moveTo>
                <a:lnTo>
                  <a:pt x="323" y="0"/>
                </a:lnTo>
                <a:lnTo>
                  <a:pt x="306" y="140"/>
                </a:lnTo>
                <a:lnTo>
                  <a:pt x="305" y="147"/>
                </a:lnTo>
                <a:lnTo>
                  <a:pt x="302" y="152"/>
                </a:lnTo>
                <a:lnTo>
                  <a:pt x="296" y="157"/>
                </a:lnTo>
                <a:lnTo>
                  <a:pt x="291" y="161"/>
                </a:lnTo>
                <a:lnTo>
                  <a:pt x="286" y="164"/>
                </a:lnTo>
                <a:lnTo>
                  <a:pt x="279" y="167"/>
                </a:lnTo>
                <a:lnTo>
                  <a:pt x="272" y="168"/>
                </a:lnTo>
                <a:lnTo>
                  <a:pt x="267" y="168"/>
                </a:lnTo>
                <a:lnTo>
                  <a:pt x="0" y="171"/>
                </a:lnTo>
                <a:lnTo>
                  <a:pt x="0" y="0"/>
                </a:ln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íṡlïḑe"/>
          <p:cNvSpPr>
            <a:spLocks/>
          </p:cNvSpPr>
          <p:nvPr/>
        </p:nvSpPr>
        <p:spPr bwMode="auto">
          <a:xfrm>
            <a:off x="2495432" y="4814638"/>
            <a:ext cx="459013" cy="243851"/>
          </a:xfrm>
          <a:custGeom>
            <a:avLst/>
            <a:gdLst>
              <a:gd name="T0" fmla="*/ 0 w 320"/>
              <a:gd name="T1" fmla="*/ 0 h 170"/>
              <a:gd name="T2" fmla="*/ 0 w 320"/>
              <a:gd name="T3" fmla="*/ 0 h 170"/>
              <a:gd name="T4" fmla="*/ 508000 w 320"/>
              <a:gd name="T5" fmla="*/ 0 h 170"/>
              <a:gd name="T6" fmla="*/ 508000 w 320"/>
              <a:gd name="T7" fmla="*/ 0 h 170"/>
              <a:gd name="T8" fmla="*/ 481013 w 320"/>
              <a:gd name="T9" fmla="*/ 222250 h 170"/>
              <a:gd name="T10" fmla="*/ 481013 w 320"/>
              <a:gd name="T11" fmla="*/ 222250 h 170"/>
              <a:gd name="T12" fmla="*/ 479425 w 320"/>
              <a:gd name="T13" fmla="*/ 233363 h 170"/>
              <a:gd name="T14" fmla="*/ 474663 w 320"/>
              <a:gd name="T15" fmla="*/ 241300 h 170"/>
              <a:gd name="T16" fmla="*/ 465138 w 320"/>
              <a:gd name="T17" fmla="*/ 249238 h 170"/>
              <a:gd name="T18" fmla="*/ 457200 w 320"/>
              <a:gd name="T19" fmla="*/ 255588 h 170"/>
              <a:gd name="T20" fmla="*/ 449263 w 320"/>
              <a:gd name="T21" fmla="*/ 260350 h 170"/>
              <a:gd name="T22" fmla="*/ 438150 w 320"/>
              <a:gd name="T23" fmla="*/ 265113 h 170"/>
              <a:gd name="T24" fmla="*/ 427038 w 320"/>
              <a:gd name="T25" fmla="*/ 266700 h 170"/>
              <a:gd name="T26" fmla="*/ 419100 w 320"/>
              <a:gd name="T27" fmla="*/ 266700 h 170"/>
              <a:gd name="T28" fmla="*/ 419100 w 320"/>
              <a:gd name="T29" fmla="*/ 266700 h 170"/>
              <a:gd name="T30" fmla="*/ 1588 w 320"/>
              <a:gd name="T31" fmla="*/ 269875 h 170"/>
              <a:gd name="T32" fmla="*/ 1588 w 320"/>
              <a:gd name="T33" fmla="*/ 269875 h 170"/>
              <a:gd name="T34" fmla="*/ 0 w 320"/>
              <a:gd name="T35" fmla="*/ 0 h 170"/>
              <a:gd name="T36" fmla="*/ 0 w 320"/>
              <a:gd name="T37" fmla="*/ 0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20" h="170">
                <a:moveTo>
                  <a:pt x="0" y="0"/>
                </a:moveTo>
                <a:lnTo>
                  <a:pt x="0" y="0"/>
                </a:lnTo>
                <a:lnTo>
                  <a:pt x="320" y="0"/>
                </a:lnTo>
                <a:lnTo>
                  <a:pt x="303" y="140"/>
                </a:lnTo>
                <a:lnTo>
                  <a:pt x="302" y="147"/>
                </a:lnTo>
                <a:lnTo>
                  <a:pt x="299" y="152"/>
                </a:lnTo>
                <a:lnTo>
                  <a:pt x="293" y="157"/>
                </a:lnTo>
                <a:lnTo>
                  <a:pt x="288" y="161"/>
                </a:lnTo>
                <a:lnTo>
                  <a:pt x="283" y="164"/>
                </a:lnTo>
                <a:lnTo>
                  <a:pt x="276" y="167"/>
                </a:lnTo>
                <a:lnTo>
                  <a:pt x="269" y="168"/>
                </a:lnTo>
                <a:lnTo>
                  <a:pt x="264" y="168"/>
                </a:lnTo>
                <a:lnTo>
                  <a:pt x="1" y="170"/>
                </a:lnTo>
                <a:lnTo>
                  <a:pt x="0" y="0"/>
                </a:lnTo>
                <a:close/>
              </a:path>
            </a:pathLst>
          </a:custGeom>
          <a:solidFill>
            <a:srgbClr val="949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şḷïḋé"/>
          <p:cNvSpPr>
            <a:spLocks/>
          </p:cNvSpPr>
          <p:nvPr/>
        </p:nvSpPr>
        <p:spPr bwMode="auto">
          <a:xfrm>
            <a:off x="2501170" y="4814638"/>
            <a:ext cx="453275" cy="243851"/>
          </a:xfrm>
          <a:custGeom>
            <a:avLst/>
            <a:gdLst>
              <a:gd name="T0" fmla="*/ 0 w 316"/>
              <a:gd name="T1" fmla="*/ 0 h 170"/>
              <a:gd name="T2" fmla="*/ 0 w 316"/>
              <a:gd name="T3" fmla="*/ 0 h 170"/>
              <a:gd name="T4" fmla="*/ 501650 w 316"/>
              <a:gd name="T5" fmla="*/ 0 h 170"/>
              <a:gd name="T6" fmla="*/ 501650 w 316"/>
              <a:gd name="T7" fmla="*/ 0 h 170"/>
              <a:gd name="T8" fmla="*/ 474663 w 316"/>
              <a:gd name="T9" fmla="*/ 222250 h 170"/>
              <a:gd name="T10" fmla="*/ 474663 w 316"/>
              <a:gd name="T11" fmla="*/ 222250 h 170"/>
              <a:gd name="T12" fmla="*/ 473075 w 316"/>
              <a:gd name="T13" fmla="*/ 233363 h 170"/>
              <a:gd name="T14" fmla="*/ 468313 w 316"/>
              <a:gd name="T15" fmla="*/ 241300 h 170"/>
              <a:gd name="T16" fmla="*/ 458788 w 316"/>
              <a:gd name="T17" fmla="*/ 247650 h 170"/>
              <a:gd name="T18" fmla="*/ 450850 w 316"/>
              <a:gd name="T19" fmla="*/ 254000 h 170"/>
              <a:gd name="T20" fmla="*/ 442913 w 316"/>
              <a:gd name="T21" fmla="*/ 260350 h 170"/>
              <a:gd name="T22" fmla="*/ 431800 w 316"/>
              <a:gd name="T23" fmla="*/ 265113 h 170"/>
              <a:gd name="T24" fmla="*/ 422275 w 316"/>
              <a:gd name="T25" fmla="*/ 266700 h 170"/>
              <a:gd name="T26" fmla="*/ 412750 w 316"/>
              <a:gd name="T27" fmla="*/ 266700 h 170"/>
              <a:gd name="T28" fmla="*/ 412750 w 316"/>
              <a:gd name="T29" fmla="*/ 266700 h 170"/>
              <a:gd name="T30" fmla="*/ 1588 w 316"/>
              <a:gd name="T31" fmla="*/ 269875 h 170"/>
              <a:gd name="T32" fmla="*/ 1588 w 316"/>
              <a:gd name="T33" fmla="*/ 269875 h 170"/>
              <a:gd name="T34" fmla="*/ 0 w 316"/>
              <a:gd name="T35" fmla="*/ 0 h 170"/>
              <a:gd name="T36" fmla="*/ 0 w 316"/>
              <a:gd name="T37" fmla="*/ 0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16" h="170">
                <a:moveTo>
                  <a:pt x="0" y="0"/>
                </a:moveTo>
                <a:lnTo>
                  <a:pt x="0" y="0"/>
                </a:lnTo>
                <a:lnTo>
                  <a:pt x="316" y="0"/>
                </a:lnTo>
                <a:lnTo>
                  <a:pt x="299" y="140"/>
                </a:lnTo>
                <a:lnTo>
                  <a:pt x="298" y="147"/>
                </a:lnTo>
                <a:lnTo>
                  <a:pt x="295" y="152"/>
                </a:lnTo>
                <a:lnTo>
                  <a:pt x="289" y="156"/>
                </a:lnTo>
                <a:lnTo>
                  <a:pt x="284" y="160"/>
                </a:lnTo>
                <a:lnTo>
                  <a:pt x="279" y="164"/>
                </a:lnTo>
                <a:lnTo>
                  <a:pt x="272" y="167"/>
                </a:lnTo>
                <a:lnTo>
                  <a:pt x="266" y="168"/>
                </a:lnTo>
                <a:lnTo>
                  <a:pt x="260" y="168"/>
                </a:lnTo>
                <a:lnTo>
                  <a:pt x="1" y="170"/>
                </a:lnTo>
                <a:lnTo>
                  <a:pt x="0" y="0"/>
                </a:lnTo>
                <a:close/>
              </a:path>
            </a:pathLst>
          </a:custGeom>
          <a:solidFill>
            <a:srgbClr val="949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ïśḷîḍê"/>
          <p:cNvSpPr>
            <a:spLocks/>
          </p:cNvSpPr>
          <p:nvPr/>
        </p:nvSpPr>
        <p:spPr bwMode="auto">
          <a:xfrm>
            <a:off x="2506907" y="4814638"/>
            <a:ext cx="447538" cy="240982"/>
          </a:xfrm>
          <a:custGeom>
            <a:avLst/>
            <a:gdLst>
              <a:gd name="T0" fmla="*/ 0 w 312"/>
              <a:gd name="T1" fmla="*/ 0 h 168"/>
              <a:gd name="T2" fmla="*/ 0 w 312"/>
              <a:gd name="T3" fmla="*/ 0 h 168"/>
              <a:gd name="T4" fmla="*/ 495300 w 312"/>
              <a:gd name="T5" fmla="*/ 0 h 168"/>
              <a:gd name="T6" fmla="*/ 495300 w 312"/>
              <a:gd name="T7" fmla="*/ 0 h 168"/>
              <a:gd name="T8" fmla="*/ 468313 w 312"/>
              <a:gd name="T9" fmla="*/ 222250 h 168"/>
              <a:gd name="T10" fmla="*/ 468313 w 312"/>
              <a:gd name="T11" fmla="*/ 222250 h 168"/>
              <a:gd name="T12" fmla="*/ 466725 w 312"/>
              <a:gd name="T13" fmla="*/ 233363 h 168"/>
              <a:gd name="T14" fmla="*/ 461963 w 312"/>
              <a:gd name="T15" fmla="*/ 241300 h 168"/>
              <a:gd name="T16" fmla="*/ 452438 w 312"/>
              <a:gd name="T17" fmla="*/ 247650 h 168"/>
              <a:gd name="T18" fmla="*/ 444500 w 312"/>
              <a:gd name="T19" fmla="*/ 254000 h 168"/>
              <a:gd name="T20" fmla="*/ 436563 w 312"/>
              <a:gd name="T21" fmla="*/ 260350 h 168"/>
              <a:gd name="T22" fmla="*/ 427038 w 312"/>
              <a:gd name="T23" fmla="*/ 265113 h 168"/>
              <a:gd name="T24" fmla="*/ 415925 w 312"/>
              <a:gd name="T25" fmla="*/ 266700 h 168"/>
              <a:gd name="T26" fmla="*/ 407988 w 312"/>
              <a:gd name="T27" fmla="*/ 266700 h 168"/>
              <a:gd name="T28" fmla="*/ 407988 w 312"/>
              <a:gd name="T29" fmla="*/ 266700 h 168"/>
              <a:gd name="T30" fmla="*/ 0 w 312"/>
              <a:gd name="T31" fmla="*/ 266700 h 168"/>
              <a:gd name="T32" fmla="*/ 0 w 312"/>
              <a:gd name="T33" fmla="*/ 266700 h 168"/>
              <a:gd name="T34" fmla="*/ 0 w 312"/>
              <a:gd name="T35" fmla="*/ 0 h 168"/>
              <a:gd name="T36" fmla="*/ 0 w 312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12" h="168">
                <a:moveTo>
                  <a:pt x="0" y="0"/>
                </a:moveTo>
                <a:lnTo>
                  <a:pt x="0" y="0"/>
                </a:lnTo>
                <a:lnTo>
                  <a:pt x="312" y="0"/>
                </a:lnTo>
                <a:lnTo>
                  <a:pt x="295" y="140"/>
                </a:lnTo>
                <a:lnTo>
                  <a:pt x="294" y="147"/>
                </a:lnTo>
                <a:lnTo>
                  <a:pt x="291" y="152"/>
                </a:lnTo>
                <a:lnTo>
                  <a:pt x="285" y="156"/>
                </a:lnTo>
                <a:lnTo>
                  <a:pt x="280" y="160"/>
                </a:lnTo>
                <a:lnTo>
                  <a:pt x="275" y="164"/>
                </a:lnTo>
                <a:lnTo>
                  <a:pt x="269" y="167"/>
                </a:lnTo>
                <a:lnTo>
                  <a:pt x="262" y="168"/>
                </a:lnTo>
                <a:lnTo>
                  <a:pt x="257" y="168"/>
                </a:lnTo>
                <a:lnTo>
                  <a:pt x="0" y="168"/>
                </a:lnTo>
                <a:lnTo>
                  <a:pt x="0" y="0"/>
                </a:lnTo>
                <a:close/>
              </a:path>
            </a:pathLst>
          </a:custGeom>
          <a:solidFill>
            <a:srgbClr val="95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ïṡľíḓe"/>
          <p:cNvSpPr>
            <a:spLocks/>
          </p:cNvSpPr>
          <p:nvPr/>
        </p:nvSpPr>
        <p:spPr bwMode="auto">
          <a:xfrm>
            <a:off x="2512645" y="4814638"/>
            <a:ext cx="441800" cy="240982"/>
          </a:xfrm>
          <a:custGeom>
            <a:avLst/>
            <a:gdLst>
              <a:gd name="T0" fmla="*/ 0 w 308"/>
              <a:gd name="T1" fmla="*/ 0 h 168"/>
              <a:gd name="T2" fmla="*/ 0 w 308"/>
              <a:gd name="T3" fmla="*/ 0 h 168"/>
              <a:gd name="T4" fmla="*/ 488950 w 308"/>
              <a:gd name="T5" fmla="*/ 0 h 168"/>
              <a:gd name="T6" fmla="*/ 488950 w 308"/>
              <a:gd name="T7" fmla="*/ 0 h 168"/>
              <a:gd name="T8" fmla="*/ 461963 w 308"/>
              <a:gd name="T9" fmla="*/ 222250 h 168"/>
              <a:gd name="T10" fmla="*/ 461963 w 308"/>
              <a:gd name="T11" fmla="*/ 222250 h 168"/>
              <a:gd name="T12" fmla="*/ 460375 w 308"/>
              <a:gd name="T13" fmla="*/ 233363 h 168"/>
              <a:gd name="T14" fmla="*/ 455613 w 308"/>
              <a:gd name="T15" fmla="*/ 241300 h 168"/>
              <a:gd name="T16" fmla="*/ 446088 w 308"/>
              <a:gd name="T17" fmla="*/ 247650 h 168"/>
              <a:gd name="T18" fmla="*/ 439738 w 308"/>
              <a:gd name="T19" fmla="*/ 254000 h 168"/>
              <a:gd name="T20" fmla="*/ 430213 w 308"/>
              <a:gd name="T21" fmla="*/ 260350 h 168"/>
              <a:gd name="T22" fmla="*/ 420688 w 308"/>
              <a:gd name="T23" fmla="*/ 263525 h 168"/>
              <a:gd name="T24" fmla="*/ 409575 w 308"/>
              <a:gd name="T25" fmla="*/ 266700 h 168"/>
              <a:gd name="T26" fmla="*/ 401638 w 308"/>
              <a:gd name="T27" fmla="*/ 266700 h 168"/>
              <a:gd name="T28" fmla="*/ 401638 w 308"/>
              <a:gd name="T29" fmla="*/ 266700 h 168"/>
              <a:gd name="T30" fmla="*/ 0 w 308"/>
              <a:gd name="T31" fmla="*/ 265113 h 168"/>
              <a:gd name="T32" fmla="*/ 0 w 308"/>
              <a:gd name="T33" fmla="*/ 265113 h 168"/>
              <a:gd name="T34" fmla="*/ 0 w 308"/>
              <a:gd name="T35" fmla="*/ 0 h 168"/>
              <a:gd name="T36" fmla="*/ 0 w 308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8" h="168">
                <a:moveTo>
                  <a:pt x="0" y="0"/>
                </a:moveTo>
                <a:lnTo>
                  <a:pt x="0" y="0"/>
                </a:lnTo>
                <a:lnTo>
                  <a:pt x="308" y="0"/>
                </a:lnTo>
                <a:lnTo>
                  <a:pt x="291" y="140"/>
                </a:lnTo>
                <a:lnTo>
                  <a:pt x="290" y="147"/>
                </a:lnTo>
                <a:lnTo>
                  <a:pt x="287" y="152"/>
                </a:lnTo>
                <a:lnTo>
                  <a:pt x="281" y="156"/>
                </a:lnTo>
                <a:lnTo>
                  <a:pt x="277" y="160"/>
                </a:lnTo>
                <a:lnTo>
                  <a:pt x="271" y="164"/>
                </a:lnTo>
                <a:lnTo>
                  <a:pt x="265" y="166"/>
                </a:lnTo>
                <a:lnTo>
                  <a:pt x="258" y="168"/>
                </a:lnTo>
                <a:lnTo>
                  <a:pt x="253" y="168"/>
                </a:lnTo>
                <a:lnTo>
                  <a:pt x="0" y="167"/>
                </a:lnTo>
                <a:lnTo>
                  <a:pt x="0" y="0"/>
                </a:lnTo>
                <a:close/>
              </a:path>
            </a:pathLst>
          </a:custGeom>
          <a:solidFill>
            <a:srgbClr val="9595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íṥlíḍe"/>
          <p:cNvSpPr>
            <a:spLocks/>
          </p:cNvSpPr>
          <p:nvPr/>
        </p:nvSpPr>
        <p:spPr bwMode="auto">
          <a:xfrm>
            <a:off x="2518383" y="4814638"/>
            <a:ext cx="436062" cy="240982"/>
          </a:xfrm>
          <a:custGeom>
            <a:avLst/>
            <a:gdLst>
              <a:gd name="T0" fmla="*/ 0 w 304"/>
              <a:gd name="T1" fmla="*/ 0 h 168"/>
              <a:gd name="T2" fmla="*/ 0 w 304"/>
              <a:gd name="T3" fmla="*/ 0 h 168"/>
              <a:gd name="T4" fmla="*/ 482600 w 304"/>
              <a:gd name="T5" fmla="*/ 0 h 168"/>
              <a:gd name="T6" fmla="*/ 482600 w 304"/>
              <a:gd name="T7" fmla="*/ 0 h 168"/>
              <a:gd name="T8" fmla="*/ 455613 w 304"/>
              <a:gd name="T9" fmla="*/ 222250 h 168"/>
              <a:gd name="T10" fmla="*/ 455613 w 304"/>
              <a:gd name="T11" fmla="*/ 222250 h 168"/>
              <a:gd name="T12" fmla="*/ 454025 w 304"/>
              <a:gd name="T13" fmla="*/ 233363 h 168"/>
              <a:gd name="T14" fmla="*/ 449263 w 304"/>
              <a:gd name="T15" fmla="*/ 241300 h 168"/>
              <a:gd name="T16" fmla="*/ 442913 w 304"/>
              <a:gd name="T17" fmla="*/ 247650 h 168"/>
              <a:gd name="T18" fmla="*/ 433388 w 304"/>
              <a:gd name="T19" fmla="*/ 254000 h 168"/>
              <a:gd name="T20" fmla="*/ 423863 w 304"/>
              <a:gd name="T21" fmla="*/ 260350 h 168"/>
              <a:gd name="T22" fmla="*/ 414338 w 304"/>
              <a:gd name="T23" fmla="*/ 263525 h 168"/>
              <a:gd name="T24" fmla="*/ 403225 w 304"/>
              <a:gd name="T25" fmla="*/ 265113 h 168"/>
              <a:gd name="T26" fmla="*/ 395288 w 304"/>
              <a:gd name="T27" fmla="*/ 266700 h 168"/>
              <a:gd name="T28" fmla="*/ 395288 w 304"/>
              <a:gd name="T29" fmla="*/ 266700 h 168"/>
              <a:gd name="T30" fmla="*/ 0 w 304"/>
              <a:gd name="T31" fmla="*/ 263525 h 168"/>
              <a:gd name="T32" fmla="*/ 0 w 304"/>
              <a:gd name="T33" fmla="*/ 263525 h 168"/>
              <a:gd name="T34" fmla="*/ 0 w 304"/>
              <a:gd name="T35" fmla="*/ 0 h 168"/>
              <a:gd name="T36" fmla="*/ 0 w 304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4" h="168">
                <a:moveTo>
                  <a:pt x="0" y="0"/>
                </a:moveTo>
                <a:lnTo>
                  <a:pt x="0" y="0"/>
                </a:lnTo>
                <a:lnTo>
                  <a:pt x="304" y="0"/>
                </a:lnTo>
                <a:lnTo>
                  <a:pt x="287" y="140"/>
                </a:lnTo>
                <a:lnTo>
                  <a:pt x="286" y="147"/>
                </a:lnTo>
                <a:lnTo>
                  <a:pt x="283" y="152"/>
                </a:lnTo>
                <a:lnTo>
                  <a:pt x="279" y="156"/>
                </a:lnTo>
                <a:lnTo>
                  <a:pt x="273" y="160"/>
                </a:lnTo>
                <a:lnTo>
                  <a:pt x="267" y="164"/>
                </a:lnTo>
                <a:lnTo>
                  <a:pt x="261" y="166"/>
                </a:lnTo>
                <a:lnTo>
                  <a:pt x="254" y="167"/>
                </a:lnTo>
                <a:lnTo>
                  <a:pt x="249" y="168"/>
                </a:lnTo>
                <a:lnTo>
                  <a:pt x="0" y="166"/>
                </a:lnTo>
                <a:lnTo>
                  <a:pt x="0" y="0"/>
                </a:lnTo>
                <a:close/>
              </a:path>
            </a:pathLst>
          </a:custGeom>
          <a:solidFill>
            <a:srgbClr val="969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íṥļiḑé"/>
          <p:cNvSpPr>
            <a:spLocks/>
          </p:cNvSpPr>
          <p:nvPr/>
        </p:nvSpPr>
        <p:spPr bwMode="auto">
          <a:xfrm>
            <a:off x="2524120" y="4814638"/>
            <a:ext cx="430325" cy="240982"/>
          </a:xfrm>
          <a:custGeom>
            <a:avLst/>
            <a:gdLst>
              <a:gd name="T0" fmla="*/ 0 w 300"/>
              <a:gd name="T1" fmla="*/ 0 h 168"/>
              <a:gd name="T2" fmla="*/ 0 w 300"/>
              <a:gd name="T3" fmla="*/ 0 h 168"/>
              <a:gd name="T4" fmla="*/ 476250 w 300"/>
              <a:gd name="T5" fmla="*/ 0 h 168"/>
              <a:gd name="T6" fmla="*/ 476250 w 300"/>
              <a:gd name="T7" fmla="*/ 0 h 168"/>
              <a:gd name="T8" fmla="*/ 449263 w 300"/>
              <a:gd name="T9" fmla="*/ 222250 h 168"/>
              <a:gd name="T10" fmla="*/ 449263 w 300"/>
              <a:gd name="T11" fmla="*/ 222250 h 168"/>
              <a:gd name="T12" fmla="*/ 447675 w 300"/>
              <a:gd name="T13" fmla="*/ 233363 h 168"/>
              <a:gd name="T14" fmla="*/ 442913 w 300"/>
              <a:gd name="T15" fmla="*/ 241300 h 168"/>
              <a:gd name="T16" fmla="*/ 436563 w 300"/>
              <a:gd name="T17" fmla="*/ 247650 h 168"/>
              <a:gd name="T18" fmla="*/ 427038 w 300"/>
              <a:gd name="T19" fmla="*/ 254000 h 168"/>
              <a:gd name="T20" fmla="*/ 419100 w 300"/>
              <a:gd name="T21" fmla="*/ 258763 h 168"/>
              <a:gd name="T22" fmla="*/ 407988 w 300"/>
              <a:gd name="T23" fmla="*/ 263525 h 168"/>
              <a:gd name="T24" fmla="*/ 400050 w 300"/>
              <a:gd name="T25" fmla="*/ 265113 h 168"/>
              <a:gd name="T26" fmla="*/ 388938 w 300"/>
              <a:gd name="T27" fmla="*/ 266700 h 168"/>
              <a:gd name="T28" fmla="*/ 388938 w 300"/>
              <a:gd name="T29" fmla="*/ 266700 h 168"/>
              <a:gd name="T30" fmla="*/ 0 w 300"/>
              <a:gd name="T31" fmla="*/ 260350 h 168"/>
              <a:gd name="T32" fmla="*/ 0 w 300"/>
              <a:gd name="T33" fmla="*/ 260350 h 168"/>
              <a:gd name="T34" fmla="*/ 0 w 300"/>
              <a:gd name="T35" fmla="*/ 0 h 168"/>
              <a:gd name="T36" fmla="*/ 0 w 300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0" h="168">
                <a:moveTo>
                  <a:pt x="0" y="0"/>
                </a:moveTo>
                <a:lnTo>
                  <a:pt x="0" y="0"/>
                </a:lnTo>
                <a:lnTo>
                  <a:pt x="300" y="0"/>
                </a:lnTo>
                <a:lnTo>
                  <a:pt x="283" y="140"/>
                </a:lnTo>
                <a:lnTo>
                  <a:pt x="282" y="147"/>
                </a:lnTo>
                <a:lnTo>
                  <a:pt x="279" y="152"/>
                </a:lnTo>
                <a:lnTo>
                  <a:pt x="275" y="156"/>
                </a:lnTo>
                <a:lnTo>
                  <a:pt x="269" y="160"/>
                </a:lnTo>
                <a:lnTo>
                  <a:pt x="264" y="163"/>
                </a:lnTo>
                <a:lnTo>
                  <a:pt x="257" y="166"/>
                </a:lnTo>
                <a:lnTo>
                  <a:pt x="252" y="167"/>
                </a:lnTo>
                <a:lnTo>
                  <a:pt x="245" y="168"/>
                </a:lnTo>
                <a:lnTo>
                  <a:pt x="0" y="164"/>
                </a:lnTo>
                <a:lnTo>
                  <a:pt x="0" y="0"/>
                </a:lnTo>
                <a:close/>
              </a:path>
            </a:pathLst>
          </a:custGeom>
          <a:solidFill>
            <a:srgbClr val="9797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ṧlîdé"/>
          <p:cNvSpPr>
            <a:spLocks/>
          </p:cNvSpPr>
          <p:nvPr/>
        </p:nvSpPr>
        <p:spPr bwMode="auto">
          <a:xfrm>
            <a:off x="2528424" y="4814638"/>
            <a:ext cx="426022" cy="240982"/>
          </a:xfrm>
          <a:custGeom>
            <a:avLst/>
            <a:gdLst>
              <a:gd name="T0" fmla="*/ 0 w 297"/>
              <a:gd name="T1" fmla="*/ 0 h 168"/>
              <a:gd name="T2" fmla="*/ 0 w 297"/>
              <a:gd name="T3" fmla="*/ 0 h 168"/>
              <a:gd name="T4" fmla="*/ 471488 w 297"/>
              <a:gd name="T5" fmla="*/ 0 h 168"/>
              <a:gd name="T6" fmla="*/ 471488 w 297"/>
              <a:gd name="T7" fmla="*/ 0 h 168"/>
              <a:gd name="T8" fmla="*/ 444500 w 297"/>
              <a:gd name="T9" fmla="*/ 222250 h 168"/>
              <a:gd name="T10" fmla="*/ 444500 w 297"/>
              <a:gd name="T11" fmla="*/ 222250 h 168"/>
              <a:gd name="T12" fmla="*/ 442913 w 297"/>
              <a:gd name="T13" fmla="*/ 233363 h 168"/>
              <a:gd name="T14" fmla="*/ 438150 w 297"/>
              <a:gd name="T15" fmla="*/ 241300 h 168"/>
              <a:gd name="T16" fmla="*/ 431800 w 297"/>
              <a:gd name="T17" fmla="*/ 247650 h 168"/>
              <a:gd name="T18" fmla="*/ 422275 w 297"/>
              <a:gd name="T19" fmla="*/ 254000 h 168"/>
              <a:gd name="T20" fmla="*/ 414338 w 297"/>
              <a:gd name="T21" fmla="*/ 258763 h 168"/>
              <a:gd name="T22" fmla="*/ 403225 w 297"/>
              <a:gd name="T23" fmla="*/ 263525 h 168"/>
              <a:gd name="T24" fmla="*/ 395288 w 297"/>
              <a:gd name="T25" fmla="*/ 265113 h 168"/>
              <a:gd name="T26" fmla="*/ 385763 w 297"/>
              <a:gd name="T27" fmla="*/ 266700 h 168"/>
              <a:gd name="T28" fmla="*/ 385763 w 297"/>
              <a:gd name="T29" fmla="*/ 266700 h 168"/>
              <a:gd name="T30" fmla="*/ 1588 w 297"/>
              <a:gd name="T31" fmla="*/ 258763 h 168"/>
              <a:gd name="T32" fmla="*/ 1588 w 297"/>
              <a:gd name="T33" fmla="*/ 258763 h 168"/>
              <a:gd name="T34" fmla="*/ 0 w 297"/>
              <a:gd name="T35" fmla="*/ 0 h 168"/>
              <a:gd name="T36" fmla="*/ 0 w 297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168">
                <a:moveTo>
                  <a:pt x="0" y="0"/>
                </a:moveTo>
                <a:lnTo>
                  <a:pt x="0" y="0"/>
                </a:lnTo>
                <a:lnTo>
                  <a:pt x="297" y="0"/>
                </a:lnTo>
                <a:lnTo>
                  <a:pt x="280" y="140"/>
                </a:lnTo>
                <a:lnTo>
                  <a:pt x="279" y="147"/>
                </a:lnTo>
                <a:lnTo>
                  <a:pt x="276" y="152"/>
                </a:lnTo>
                <a:lnTo>
                  <a:pt x="272" y="156"/>
                </a:lnTo>
                <a:lnTo>
                  <a:pt x="266" y="160"/>
                </a:lnTo>
                <a:lnTo>
                  <a:pt x="261" y="163"/>
                </a:lnTo>
                <a:lnTo>
                  <a:pt x="254" y="166"/>
                </a:lnTo>
                <a:lnTo>
                  <a:pt x="249" y="167"/>
                </a:lnTo>
                <a:lnTo>
                  <a:pt x="243" y="168"/>
                </a:lnTo>
                <a:lnTo>
                  <a:pt x="1" y="163"/>
                </a:lnTo>
                <a:lnTo>
                  <a:pt x="0" y="0"/>
                </a:lnTo>
                <a:close/>
              </a:path>
            </a:pathLst>
          </a:custGeom>
          <a:solidFill>
            <a:srgbClr val="9797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íS1îde"/>
          <p:cNvSpPr>
            <a:spLocks/>
          </p:cNvSpPr>
          <p:nvPr/>
        </p:nvSpPr>
        <p:spPr bwMode="auto">
          <a:xfrm>
            <a:off x="2534162" y="4814638"/>
            <a:ext cx="420284" cy="240982"/>
          </a:xfrm>
          <a:custGeom>
            <a:avLst/>
            <a:gdLst>
              <a:gd name="T0" fmla="*/ 0 w 293"/>
              <a:gd name="T1" fmla="*/ 0 h 168"/>
              <a:gd name="T2" fmla="*/ 0 w 293"/>
              <a:gd name="T3" fmla="*/ 0 h 168"/>
              <a:gd name="T4" fmla="*/ 465138 w 293"/>
              <a:gd name="T5" fmla="*/ 0 h 168"/>
              <a:gd name="T6" fmla="*/ 465138 w 293"/>
              <a:gd name="T7" fmla="*/ 0 h 168"/>
              <a:gd name="T8" fmla="*/ 438150 w 293"/>
              <a:gd name="T9" fmla="*/ 222250 h 168"/>
              <a:gd name="T10" fmla="*/ 438150 w 293"/>
              <a:gd name="T11" fmla="*/ 222250 h 168"/>
              <a:gd name="T12" fmla="*/ 436563 w 293"/>
              <a:gd name="T13" fmla="*/ 233363 h 168"/>
              <a:gd name="T14" fmla="*/ 431800 w 293"/>
              <a:gd name="T15" fmla="*/ 241300 h 168"/>
              <a:gd name="T16" fmla="*/ 425450 w 293"/>
              <a:gd name="T17" fmla="*/ 247650 h 168"/>
              <a:gd name="T18" fmla="*/ 415925 w 293"/>
              <a:gd name="T19" fmla="*/ 254000 h 168"/>
              <a:gd name="T20" fmla="*/ 407988 w 293"/>
              <a:gd name="T21" fmla="*/ 258763 h 168"/>
              <a:gd name="T22" fmla="*/ 396875 w 293"/>
              <a:gd name="T23" fmla="*/ 263525 h 168"/>
              <a:gd name="T24" fmla="*/ 388938 w 293"/>
              <a:gd name="T25" fmla="*/ 265113 h 168"/>
              <a:gd name="T26" fmla="*/ 379413 w 293"/>
              <a:gd name="T27" fmla="*/ 266700 h 168"/>
              <a:gd name="T28" fmla="*/ 379413 w 293"/>
              <a:gd name="T29" fmla="*/ 266700 h 168"/>
              <a:gd name="T30" fmla="*/ 0 w 293"/>
              <a:gd name="T31" fmla="*/ 258763 h 168"/>
              <a:gd name="T32" fmla="*/ 0 w 293"/>
              <a:gd name="T33" fmla="*/ 258763 h 168"/>
              <a:gd name="T34" fmla="*/ 0 w 293"/>
              <a:gd name="T35" fmla="*/ 0 h 168"/>
              <a:gd name="T36" fmla="*/ 0 w 293"/>
              <a:gd name="T37" fmla="*/ 0 h 1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3" h="168">
                <a:moveTo>
                  <a:pt x="0" y="0"/>
                </a:moveTo>
                <a:lnTo>
                  <a:pt x="0" y="0"/>
                </a:lnTo>
                <a:lnTo>
                  <a:pt x="293" y="0"/>
                </a:lnTo>
                <a:lnTo>
                  <a:pt x="276" y="140"/>
                </a:lnTo>
                <a:lnTo>
                  <a:pt x="275" y="147"/>
                </a:lnTo>
                <a:lnTo>
                  <a:pt x="272" y="152"/>
                </a:lnTo>
                <a:lnTo>
                  <a:pt x="268" y="156"/>
                </a:lnTo>
                <a:lnTo>
                  <a:pt x="262" y="160"/>
                </a:lnTo>
                <a:lnTo>
                  <a:pt x="257" y="163"/>
                </a:lnTo>
                <a:lnTo>
                  <a:pt x="250" y="166"/>
                </a:lnTo>
                <a:lnTo>
                  <a:pt x="245" y="167"/>
                </a:lnTo>
                <a:lnTo>
                  <a:pt x="239" y="168"/>
                </a:lnTo>
                <a:lnTo>
                  <a:pt x="0" y="163"/>
                </a:lnTo>
                <a:lnTo>
                  <a:pt x="0" y="0"/>
                </a:lnTo>
                <a:close/>
              </a:path>
            </a:pathLst>
          </a:custGeom>
          <a:solidFill>
            <a:srgbClr val="9898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işľïḋè"/>
          <p:cNvSpPr>
            <a:spLocks/>
          </p:cNvSpPr>
          <p:nvPr/>
        </p:nvSpPr>
        <p:spPr bwMode="auto">
          <a:xfrm>
            <a:off x="2539899" y="4814638"/>
            <a:ext cx="414547" cy="240982"/>
          </a:xfrm>
          <a:custGeom>
            <a:avLst/>
            <a:gdLst>
              <a:gd name="T0" fmla="*/ 0 w 289"/>
              <a:gd name="T1" fmla="*/ 0 h 168"/>
              <a:gd name="T2" fmla="*/ 0 w 289"/>
              <a:gd name="T3" fmla="*/ 0 h 168"/>
              <a:gd name="T4" fmla="*/ 458788 w 289"/>
              <a:gd name="T5" fmla="*/ 0 h 168"/>
              <a:gd name="T6" fmla="*/ 458788 w 289"/>
              <a:gd name="T7" fmla="*/ 0 h 168"/>
              <a:gd name="T8" fmla="*/ 431800 w 289"/>
              <a:gd name="T9" fmla="*/ 222250 h 168"/>
              <a:gd name="T10" fmla="*/ 431800 w 289"/>
              <a:gd name="T11" fmla="*/ 222250 h 168"/>
              <a:gd name="T12" fmla="*/ 430213 w 289"/>
              <a:gd name="T13" fmla="*/ 233363 h 168"/>
              <a:gd name="T14" fmla="*/ 425450 w 289"/>
              <a:gd name="T15" fmla="*/ 239713 h 168"/>
              <a:gd name="T16" fmla="*/ 419100 w 289"/>
              <a:gd name="T17" fmla="*/ 247650 h 168"/>
              <a:gd name="T18" fmla="*/ 409575 w 289"/>
              <a:gd name="T19" fmla="*/ 254000 h 168"/>
              <a:gd name="T20" fmla="*/ 401638 w 289"/>
              <a:gd name="T21" fmla="*/ 258763 h 168"/>
              <a:gd name="T22" fmla="*/ 393700 w 289"/>
              <a:gd name="T23" fmla="*/ 263525 h 168"/>
              <a:gd name="T24" fmla="*/ 373063 w 289"/>
              <a:gd name="T25" fmla="*/ 266700 h 168"/>
              <a:gd name="T26" fmla="*/ 373063 w 289"/>
              <a:gd name="T27" fmla="*/ 266700 h 168"/>
              <a:gd name="T28" fmla="*/ 0 w 289"/>
              <a:gd name="T29" fmla="*/ 255588 h 168"/>
              <a:gd name="T30" fmla="*/ 0 w 289"/>
              <a:gd name="T31" fmla="*/ 255588 h 168"/>
              <a:gd name="T32" fmla="*/ 0 w 289"/>
              <a:gd name="T33" fmla="*/ 0 h 168"/>
              <a:gd name="T34" fmla="*/ 0 w 289"/>
              <a:gd name="T35" fmla="*/ 0 h 16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9" h="168">
                <a:moveTo>
                  <a:pt x="0" y="0"/>
                </a:moveTo>
                <a:lnTo>
                  <a:pt x="0" y="0"/>
                </a:lnTo>
                <a:lnTo>
                  <a:pt x="289" y="0"/>
                </a:lnTo>
                <a:lnTo>
                  <a:pt x="272" y="140"/>
                </a:lnTo>
                <a:lnTo>
                  <a:pt x="271" y="147"/>
                </a:lnTo>
                <a:lnTo>
                  <a:pt x="268" y="151"/>
                </a:lnTo>
                <a:lnTo>
                  <a:pt x="264" y="156"/>
                </a:lnTo>
                <a:lnTo>
                  <a:pt x="258" y="160"/>
                </a:lnTo>
                <a:lnTo>
                  <a:pt x="253" y="163"/>
                </a:lnTo>
                <a:lnTo>
                  <a:pt x="248" y="166"/>
                </a:lnTo>
                <a:lnTo>
                  <a:pt x="235" y="168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9999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îSļiḓê"/>
          <p:cNvSpPr>
            <a:spLocks/>
          </p:cNvSpPr>
          <p:nvPr/>
        </p:nvSpPr>
        <p:spPr bwMode="auto">
          <a:xfrm>
            <a:off x="2545637" y="4814638"/>
            <a:ext cx="408809" cy="239548"/>
          </a:xfrm>
          <a:custGeom>
            <a:avLst/>
            <a:gdLst>
              <a:gd name="T0" fmla="*/ 0 w 285"/>
              <a:gd name="T1" fmla="*/ 0 h 167"/>
              <a:gd name="T2" fmla="*/ 0 w 285"/>
              <a:gd name="T3" fmla="*/ 0 h 167"/>
              <a:gd name="T4" fmla="*/ 452438 w 285"/>
              <a:gd name="T5" fmla="*/ 0 h 167"/>
              <a:gd name="T6" fmla="*/ 452438 w 285"/>
              <a:gd name="T7" fmla="*/ 0 h 167"/>
              <a:gd name="T8" fmla="*/ 425450 w 285"/>
              <a:gd name="T9" fmla="*/ 222250 h 167"/>
              <a:gd name="T10" fmla="*/ 425450 w 285"/>
              <a:gd name="T11" fmla="*/ 222250 h 167"/>
              <a:gd name="T12" fmla="*/ 423863 w 285"/>
              <a:gd name="T13" fmla="*/ 233363 h 167"/>
              <a:gd name="T14" fmla="*/ 419100 w 285"/>
              <a:gd name="T15" fmla="*/ 239713 h 167"/>
              <a:gd name="T16" fmla="*/ 412750 w 285"/>
              <a:gd name="T17" fmla="*/ 247650 h 167"/>
              <a:gd name="T18" fmla="*/ 403225 w 285"/>
              <a:gd name="T19" fmla="*/ 254000 h 167"/>
              <a:gd name="T20" fmla="*/ 395288 w 285"/>
              <a:gd name="T21" fmla="*/ 258763 h 167"/>
              <a:gd name="T22" fmla="*/ 387350 w 285"/>
              <a:gd name="T23" fmla="*/ 263525 h 167"/>
              <a:gd name="T24" fmla="*/ 366713 w 285"/>
              <a:gd name="T25" fmla="*/ 265113 h 167"/>
              <a:gd name="T26" fmla="*/ 366713 w 285"/>
              <a:gd name="T27" fmla="*/ 265113 h 167"/>
              <a:gd name="T28" fmla="*/ 0 w 285"/>
              <a:gd name="T29" fmla="*/ 254000 h 167"/>
              <a:gd name="T30" fmla="*/ 0 w 285"/>
              <a:gd name="T31" fmla="*/ 254000 h 167"/>
              <a:gd name="T32" fmla="*/ 0 w 285"/>
              <a:gd name="T33" fmla="*/ 0 h 167"/>
              <a:gd name="T34" fmla="*/ 0 w 285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5" h="167">
                <a:moveTo>
                  <a:pt x="0" y="0"/>
                </a:moveTo>
                <a:lnTo>
                  <a:pt x="0" y="0"/>
                </a:lnTo>
                <a:lnTo>
                  <a:pt x="285" y="0"/>
                </a:lnTo>
                <a:lnTo>
                  <a:pt x="268" y="140"/>
                </a:lnTo>
                <a:lnTo>
                  <a:pt x="267" y="147"/>
                </a:lnTo>
                <a:lnTo>
                  <a:pt x="264" y="151"/>
                </a:lnTo>
                <a:lnTo>
                  <a:pt x="260" y="156"/>
                </a:lnTo>
                <a:lnTo>
                  <a:pt x="254" y="160"/>
                </a:lnTo>
                <a:lnTo>
                  <a:pt x="249" y="163"/>
                </a:lnTo>
                <a:lnTo>
                  <a:pt x="244" y="166"/>
                </a:lnTo>
                <a:lnTo>
                  <a:pt x="231" y="167"/>
                </a:lnTo>
                <a:lnTo>
                  <a:pt x="0" y="160"/>
                </a:lnTo>
                <a:lnTo>
                  <a:pt x="0" y="0"/>
                </a:lnTo>
                <a:close/>
              </a:path>
            </a:pathLst>
          </a:custGeom>
          <a:solidFill>
            <a:srgbClr val="9999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ïsļíḑé"/>
          <p:cNvSpPr>
            <a:spLocks/>
          </p:cNvSpPr>
          <p:nvPr/>
        </p:nvSpPr>
        <p:spPr bwMode="auto">
          <a:xfrm>
            <a:off x="2551375" y="4814638"/>
            <a:ext cx="403071" cy="239548"/>
          </a:xfrm>
          <a:custGeom>
            <a:avLst/>
            <a:gdLst>
              <a:gd name="T0" fmla="*/ 0 w 281"/>
              <a:gd name="T1" fmla="*/ 0 h 167"/>
              <a:gd name="T2" fmla="*/ 0 w 281"/>
              <a:gd name="T3" fmla="*/ 0 h 167"/>
              <a:gd name="T4" fmla="*/ 446088 w 281"/>
              <a:gd name="T5" fmla="*/ 0 h 167"/>
              <a:gd name="T6" fmla="*/ 446088 w 281"/>
              <a:gd name="T7" fmla="*/ 0 h 167"/>
              <a:gd name="T8" fmla="*/ 419100 w 281"/>
              <a:gd name="T9" fmla="*/ 222250 h 167"/>
              <a:gd name="T10" fmla="*/ 419100 w 281"/>
              <a:gd name="T11" fmla="*/ 222250 h 167"/>
              <a:gd name="T12" fmla="*/ 417513 w 281"/>
              <a:gd name="T13" fmla="*/ 230188 h 167"/>
              <a:gd name="T14" fmla="*/ 412750 w 281"/>
              <a:gd name="T15" fmla="*/ 239713 h 167"/>
              <a:gd name="T16" fmla="*/ 406400 w 281"/>
              <a:gd name="T17" fmla="*/ 247650 h 167"/>
              <a:gd name="T18" fmla="*/ 396875 w 281"/>
              <a:gd name="T19" fmla="*/ 254000 h 167"/>
              <a:gd name="T20" fmla="*/ 388938 w 281"/>
              <a:gd name="T21" fmla="*/ 258763 h 167"/>
              <a:gd name="T22" fmla="*/ 381000 w 281"/>
              <a:gd name="T23" fmla="*/ 263525 h 167"/>
              <a:gd name="T24" fmla="*/ 363538 w 281"/>
              <a:gd name="T25" fmla="*/ 265113 h 167"/>
              <a:gd name="T26" fmla="*/ 363538 w 281"/>
              <a:gd name="T27" fmla="*/ 265113 h 167"/>
              <a:gd name="T28" fmla="*/ 0 w 281"/>
              <a:gd name="T29" fmla="*/ 252413 h 167"/>
              <a:gd name="T30" fmla="*/ 0 w 281"/>
              <a:gd name="T31" fmla="*/ 252413 h 167"/>
              <a:gd name="T32" fmla="*/ 0 w 281"/>
              <a:gd name="T33" fmla="*/ 0 h 167"/>
              <a:gd name="T34" fmla="*/ 0 w 281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1" h="167">
                <a:moveTo>
                  <a:pt x="0" y="0"/>
                </a:moveTo>
                <a:lnTo>
                  <a:pt x="0" y="0"/>
                </a:lnTo>
                <a:lnTo>
                  <a:pt x="281" y="0"/>
                </a:lnTo>
                <a:lnTo>
                  <a:pt x="264" y="140"/>
                </a:lnTo>
                <a:lnTo>
                  <a:pt x="263" y="145"/>
                </a:lnTo>
                <a:lnTo>
                  <a:pt x="260" y="151"/>
                </a:lnTo>
                <a:lnTo>
                  <a:pt x="256" y="156"/>
                </a:lnTo>
                <a:lnTo>
                  <a:pt x="250" y="160"/>
                </a:lnTo>
                <a:lnTo>
                  <a:pt x="245" y="163"/>
                </a:lnTo>
                <a:lnTo>
                  <a:pt x="240" y="166"/>
                </a:lnTo>
                <a:lnTo>
                  <a:pt x="229" y="167"/>
                </a:lnTo>
                <a:lnTo>
                  <a:pt x="0" y="159"/>
                </a:lnTo>
                <a:lnTo>
                  <a:pt x="0" y="0"/>
                </a:lnTo>
                <a:close/>
              </a:path>
            </a:pathLst>
          </a:custGeom>
          <a:solidFill>
            <a:srgbClr val="9A9A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iŝḷiḍé"/>
          <p:cNvSpPr>
            <a:spLocks/>
          </p:cNvSpPr>
          <p:nvPr/>
        </p:nvSpPr>
        <p:spPr bwMode="auto">
          <a:xfrm>
            <a:off x="2555677" y="4814638"/>
            <a:ext cx="398768" cy="239548"/>
          </a:xfrm>
          <a:custGeom>
            <a:avLst/>
            <a:gdLst>
              <a:gd name="T0" fmla="*/ 1588 w 278"/>
              <a:gd name="T1" fmla="*/ 0 h 167"/>
              <a:gd name="T2" fmla="*/ 1588 w 278"/>
              <a:gd name="T3" fmla="*/ 0 h 167"/>
              <a:gd name="T4" fmla="*/ 441325 w 278"/>
              <a:gd name="T5" fmla="*/ 0 h 167"/>
              <a:gd name="T6" fmla="*/ 441325 w 278"/>
              <a:gd name="T7" fmla="*/ 0 h 167"/>
              <a:gd name="T8" fmla="*/ 414338 w 278"/>
              <a:gd name="T9" fmla="*/ 222250 h 167"/>
              <a:gd name="T10" fmla="*/ 414338 w 278"/>
              <a:gd name="T11" fmla="*/ 222250 h 167"/>
              <a:gd name="T12" fmla="*/ 412750 w 278"/>
              <a:gd name="T13" fmla="*/ 230188 h 167"/>
              <a:gd name="T14" fmla="*/ 407988 w 278"/>
              <a:gd name="T15" fmla="*/ 239713 h 167"/>
              <a:gd name="T16" fmla="*/ 401638 w 278"/>
              <a:gd name="T17" fmla="*/ 247650 h 167"/>
              <a:gd name="T18" fmla="*/ 392113 w 278"/>
              <a:gd name="T19" fmla="*/ 252413 h 167"/>
              <a:gd name="T20" fmla="*/ 384175 w 278"/>
              <a:gd name="T21" fmla="*/ 258763 h 167"/>
              <a:gd name="T22" fmla="*/ 376238 w 278"/>
              <a:gd name="T23" fmla="*/ 263525 h 167"/>
              <a:gd name="T24" fmla="*/ 358775 w 278"/>
              <a:gd name="T25" fmla="*/ 265113 h 167"/>
              <a:gd name="T26" fmla="*/ 358775 w 278"/>
              <a:gd name="T27" fmla="*/ 265113 h 167"/>
              <a:gd name="T28" fmla="*/ 0 w 278"/>
              <a:gd name="T29" fmla="*/ 249238 h 167"/>
              <a:gd name="T30" fmla="*/ 0 w 278"/>
              <a:gd name="T31" fmla="*/ 249238 h 167"/>
              <a:gd name="T32" fmla="*/ 1588 w 278"/>
              <a:gd name="T33" fmla="*/ 0 h 167"/>
              <a:gd name="T34" fmla="*/ 1588 w 278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78" h="167">
                <a:moveTo>
                  <a:pt x="1" y="0"/>
                </a:moveTo>
                <a:lnTo>
                  <a:pt x="1" y="0"/>
                </a:lnTo>
                <a:lnTo>
                  <a:pt x="278" y="0"/>
                </a:lnTo>
                <a:lnTo>
                  <a:pt x="261" y="140"/>
                </a:lnTo>
                <a:lnTo>
                  <a:pt x="260" y="145"/>
                </a:lnTo>
                <a:lnTo>
                  <a:pt x="257" y="151"/>
                </a:lnTo>
                <a:lnTo>
                  <a:pt x="253" y="156"/>
                </a:lnTo>
                <a:lnTo>
                  <a:pt x="247" y="159"/>
                </a:lnTo>
                <a:lnTo>
                  <a:pt x="242" y="163"/>
                </a:lnTo>
                <a:lnTo>
                  <a:pt x="237" y="166"/>
                </a:lnTo>
                <a:lnTo>
                  <a:pt x="226" y="167"/>
                </a:lnTo>
                <a:lnTo>
                  <a:pt x="0" y="157"/>
                </a:lnTo>
                <a:lnTo>
                  <a:pt x="1" y="0"/>
                </a:lnTo>
                <a:close/>
              </a:path>
            </a:pathLst>
          </a:custGeom>
          <a:solidFill>
            <a:srgbClr val="9A9A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îślîdê"/>
          <p:cNvSpPr>
            <a:spLocks/>
          </p:cNvSpPr>
          <p:nvPr/>
        </p:nvSpPr>
        <p:spPr bwMode="auto">
          <a:xfrm>
            <a:off x="2561415" y="4814638"/>
            <a:ext cx="393030" cy="239548"/>
          </a:xfrm>
          <a:custGeom>
            <a:avLst/>
            <a:gdLst>
              <a:gd name="T0" fmla="*/ 1588 w 274"/>
              <a:gd name="T1" fmla="*/ 0 h 167"/>
              <a:gd name="T2" fmla="*/ 1588 w 274"/>
              <a:gd name="T3" fmla="*/ 0 h 167"/>
              <a:gd name="T4" fmla="*/ 434975 w 274"/>
              <a:gd name="T5" fmla="*/ 0 h 167"/>
              <a:gd name="T6" fmla="*/ 434975 w 274"/>
              <a:gd name="T7" fmla="*/ 0 h 167"/>
              <a:gd name="T8" fmla="*/ 407988 w 274"/>
              <a:gd name="T9" fmla="*/ 222250 h 167"/>
              <a:gd name="T10" fmla="*/ 407988 w 274"/>
              <a:gd name="T11" fmla="*/ 222250 h 167"/>
              <a:gd name="T12" fmla="*/ 406400 w 274"/>
              <a:gd name="T13" fmla="*/ 230188 h 167"/>
              <a:gd name="T14" fmla="*/ 401638 w 274"/>
              <a:gd name="T15" fmla="*/ 239713 h 167"/>
              <a:gd name="T16" fmla="*/ 395288 w 274"/>
              <a:gd name="T17" fmla="*/ 247650 h 167"/>
              <a:gd name="T18" fmla="*/ 388938 w 274"/>
              <a:gd name="T19" fmla="*/ 252413 h 167"/>
              <a:gd name="T20" fmla="*/ 379413 w 274"/>
              <a:gd name="T21" fmla="*/ 258763 h 167"/>
              <a:gd name="T22" fmla="*/ 369888 w 274"/>
              <a:gd name="T23" fmla="*/ 260350 h 167"/>
              <a:gd name="T24" fmla="*/ 352425 w 274"/>
              <a:gd name="T25" fmla="*/ 265113 h 167"/>
              <a:gd name="T26" fmla="*/ 352425 w 274"/>
              <a:gd name="T27" fmla="*/ 265113 h 167"/>
              <a:gd name="T28" fmla="*/ 0 w 274"/>
              <a:gd name="T29" fmla="*/ 247650 h 167"/>
              <a:gd name="T30" fmla="*/ 0 w 274"/>
              <a:gd name="T31" fmla="*/ 247650 h 167"/>
              <a:gd name="T32" fmla="*/ 1588 w 274"/>
              <a:gd name="T33" fmla="*/ 0 h 167"/>
              <a:gd name="T34" fmla="*/ 1588 w 274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74" h="167">
                <a:moveTo>
                  <a:pt x="1" y="0"/>
                </a:moveTo>
                <a:lnTo>
                  <a:pt x="1" y="0"/>
                </a:lnTo>
                <a:lnTo>
                  <a:pt x="274" y="0"/>
                </a:lnTo>
                <a:lnTo>
                  <a:pt x="257" y="140"/>
                </a:lnTo>
                <a:lnTo>
                  <a:pt x="256" y="145"/>
                </a:lnTo>
                <a:lnTo>
                  <a:pt x="253" y="151"/>
                </a:lnTo>
                <a:lnTo>
                  <a:pt x="249" y="156"/>
                </a:lnTo>
                <a:lnTo>
                  <a:pt x="245" y="159"/>
                </a:lnTo>
                <a:lnTo>
                  <a:pt x="239" y="163"/>
                </a:lnTo>
                <a:lnTo>
                  <a:pt x="233" y="164"/>
                </a:lnTo>
                <a:lnTo>
                  <a:pt x="222" y="167"/>
                </a:lnTo>
                <a:lnTo>
                  <a:pt x="0" y="156"/>
                </a:lnTo>
                <a:lnTo>
                  <a:pt x="1" y="0"/>
                </a:lnTo>
                <a:close/>
              </a:path>
            </a:pathLst>
          </a:custGeom>
          <a:solidFill>
            <a:srgbClr val="9B9B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iṣļiḋè"/>
          <p:cNvSpPr>
            <a:spLocks/>
          </p:cNvSpPr>
          <p:nvPr/>
        </p:nvSpPr>
        <p:spPr bwMode="auto">
          <a:xfrm>
            <a:off x="2567153" y="4814638"/>
            <a:ext cx="387292" cy="239548"/>
          </a:xfrm>
          <a:custGeom>
            <a:avLst/>
            <a:gdLst>
              <a:gd name="T0" fmla="*/ 0 w 270"/>
              <a:gd name="T1" fmla="*/ 0 h 167"/>
              <a:gd name="T2" fmla="*/ 0 w 270"/>
              <a:gd name="T3" fmla="*/ 0 h 167"/>
              <a:gd name="T4" fmla="*/ 428625 w 270"/>
              <a:gd name="T5" fmla="*/ 0 h 167"/>
              <a:gd name="T6" fmla="*/ 428625 w 270"/>
              <a:gd name="T7" fmla="*/ 0 h 167"/>
              <a:gd name="T8" fmla="*/ 401638 w 270"/>
              <a:gd name="T9" fmla="*/ 222250 h 167"/>
              <a:gd name="T10" fmla="*/ 401638 w 270"/>
              <a:gd name="T11" fmla="*/ 222250 h 167"/>
              <a:gd name="T12" fmla="*/ 400050 w 270"/>
              <a:gd name="T13" fmla="*/ 230188 h 167"/>
              <a:gd name="T14" fmla="*/ 395288 w 270"/>
              <a:gd name="T15" fmla="*/ 239713 h 167"/>
              <a:gd name="T16" fmla="*/ 388938 w 270"/>
              <a:gd name="T17" fmla="*/ 246063 h 167"/>
              <a:gd name="T18" fmla="*/ 382588 w 270"/>
              <a:gd name="T19" fmla="*/ 252413 h 167"/>
              <a:gd name="T20" fmla="*/ 373063 w 270"/>
              <a:gd name="T21" fmla="*/ 258763 h 167"/>
              <a:gd name="T22" fmla="*/ 365125 w 270"/>
              <a:gd name="T23" fmla="*/ 260350 h 167"/>
              <a:gd name="T24" fmla="*/ 347663 w 270"/>
              <a:gd name="T25" fmla="*/ 265113 h 167"/>
              <a:gd name="T26" fmla="*/ 347663 w 270"/>
              <a:gd name="T27" fmla="*/ 265113 h 167"/>
              <a:gd name="T28" fmla="*/ 0 w 270"/>
              <a:gd name="T29" fmla="*/ 247650 h 167"/>
              <a:gd name="T30" fmla="*/ 0 w 270"/>
              <a:gd name="T31" fmla="*/ 247650 h 167"/>
              <a:gd name="T32" fmla="*/ 0 w 270"/>
              <a:gd name="T33" fmla="*/ 0 h 167"/>
              <a:gd name="T34" fmla="*/ 0 w 270"/>
              <a:gd name="T35" fmla="*/ 0 h 1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70" h="167">
                <a:moveTo>
                  <a:pt x="0" y="0"/>
                </a:moveTo>
                <a:lnTo>
                  <a:pt x="0" y="0"/>
                </a:lnTo>
                <a:lnTo>
                  <a:pt x="270" y="0"/>
                </a:lnTo>
                <a:lnTo>
                  <a:pt x="253" y="140"/>
                </a:lnTo>
                <a:lnTo>
                  <a:pt x="252" y="145"/>
                </a:lnTo>
                <a:lnTo>
                  <a:pt x="249" y="151"/>
                </a:lnTo>
                <a:lnTo>
                  <a:pt x="245" y="155"/>
                </a:lnTo>
                <a:lnTo>
                  <a:pt x="241" y="159"/>
                </a:lnTo>
                <a:lnTo>
                  <a:pt x="235" y="163"/>
                </a:lnTo>
                <a:lnTo>
                  <a:pt x="230" y="164"/>
                </a:lnTo>
                <a:lnTo>
                  <a:pt x="219" y="167"/>
                </a:lnTo>
                <a:lnTo>
                  <a:pt x="0" y="156"/>
                </a:lnTo>
                <a:lnTo>
                  <a:pt x="0" y="0"/>
                </a:lnTo>
                <a:close/>
              </a:path>
            </a:pathLst>
          </a:custGeom>
          <a:solidFill>
            <a:srgbClr val="9C9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ïṥliḍé"/>
          <p:cNvSpPr>
            <a:spLocks/>
          </p:cNvSpPr>
          <p:nvPr/>
        </p:nvSpPr>
        <p:spPr bwMode="auto">
          <a:xfrm>
            <a:off x="2572890" y="4814638"/>
            <a:ext cx="381555" cy="239548"/>
          </a:xfrm>
          <a:custGeom>
            <a:avLst/>
            <a:gdLst>
              <a:gd name="T0" fmla="*/ 0 w 266"/>
              <a:gd name="T1" fmla="*/ 0 h 167"/>
              <a:gd name="T2" fmla="*/ 0 w 266"/>
              <a:gd name="T3" fmla="*/ 0 h 167"/>
              <a:gd name="T4" fmla="*/ 422275 w 266"/>
              <a:gd name="T5" fmla="*/ 0 h 167"/>
              <a:gd name="T6" fmla="*/ 422275 w 266"/>
              <a:gd name="T7" fmla="*/ 0 h 167"/>
              <a:gd name="T8" fmla="*/ 395288 w 266"/>
              <a:gd name="T9" fmla="*/ 222250 h 167"/>
              <a:gd name="T10" fmla="*/ 395288 w 266"/>
              <a:gd name="T11" fmla="*/ 222250 h 167"/>
              <a:gd name="T12" fmla="*/ 393700 w 266"/>
              <a:gd name="T13" fmla="*/ 230188 h 167"/>
              <a:gd name="T14" fmla="*/ 388938 w 266"/>
              <a:gd name="T15" fmla="*/ 239713 h 167"/>
              <a:gd name="T16" fmla="*/ 382588 w 266"/>
              <a:gd name="T17" fmla="*/ 246063 h 167"/>
              <a:gd name="T18" fmla="*/ 376238 w 266"/>
              <a:gd name="T19" fmla="*/ 252413 h 167"/>
              <a:gd name="T20" fmla="*/ 358775 w 266"/>
              <a:gd name="T21" fmla="*/ 260350 h 167"/>
              <a:gd name="T22" fmla="*/ 341313 w 266"/>
              <a:gd name="T23" fmla="*/ 265113 h 167"/>
              <a:gd name="T24" fmla="*/ 341313 w 266"/>
              <a:gd name="T25" fmla="*/ 265113 h 167"/>
              <a:gd name="T26" fmla="*/ 0 w 266"/>
              <a:gd name="T27" fmla="*/ 246063 h 167"/>
              <a:gd name="T28" fmla="*/ 0 w 266"/>
              <a:gd name="T29" fmla="*/ 246063 h 167"/>
              <a:gd name="T30" fmla="*/ 0 w 266"/>
              <a:gd name="T31" fmla="*/ 0 h 167"/>
              <a:gd name="T32" fmla="*/ 0 w 266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66" h="167">
                <a:moveTo>
                  <a:pt x="0" y="0"/>
                </a:moveTo>
                <a:lnTo>
                  <a:pt x="0" y="0"/>
                </a:lnTo>
                <a:lnTo>
                  <a:pt x="266" y="0"/>
                </a:lnTo>
                <a:lnTo>
                  <a:pt x="249" y="140"/>
                </a:lnTo>
                <a:lnTo>
                  <a:pt x="248" y="145"/>
                </a:lnTo>
                <a:lnTo>
                  <a:pt x="245" y="151"/>
                </a:lnTo>
                <a:lnTo>
                  <a:pt x="241" y="155"/>
                </a:lnTo>
                <a:lnTo>
                  <a:pt x="237" y="159"/>
                </a:lnTo>
                <a:lnTo>
                  <a:pt x="226" y="164"/>
                </a:lnTo>
                <a:lnTo>
                  <a:pt x="215" y="167"/>
                </a:lnTo>
                <a:lnTo>
                  <a:pt x="0" y="155"/>
                </a:lnTo>
                <a:lnTo>
                  <a:pt x="0" y="0"/>
                </a:lnTo>
                <a:close/>
              </a:path>
            </a:pathLst>
          </a:custGeom>
          <a:solidFill>
            <a:srgbClr val="9C9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ïs1íḑê"/>
          <p:cNvSpPr>
            <a:spLocks/>
          </p:cNvSpPr>
          <p:nvPr/>
        </p:nvSpPr>
        <p:spPr bwMode="auto">
          <a:xfrm>
            <a:off x="2575759" y="4814638"/>
            <a:ext cx="378686" cy="239548"/>
          </a:xfrm>
          <a:custGeom>
            <a:avLst/>
            <a:gdLst>
              <a:gd name="T0" fmla="*/ 3175 w 264"/>
              <a:gd name="T1" fmla="*/ 0 h 167"/>
              <a:gd name="T2" fmla="*/ 3175 w 264"/>
              <a:gd name="T3" fmla="*/ 0 h 167"/>
              <a:gd name="T4" fmla="*/ 419100 w 264"/>
              <a:gd name="T5" fmla="*/ 0 h 167"/>
              <a:gd name="T6" fmla="*/ 419100 w 264"/>
              <a:gd name="T7" fmla="*/ 0 h 167"/>
              <a:gd name="T8" fmla="*/ 392113 w 264"/>
              <a:gd name="T9" fmla="*/ 222250 h 167"/>
              <a:gd name="T10" fmla="*/ 392113 w 264"/>
              <a:gd name="T11" fmla="*/ 222250 h 167"/>
              <a:gd name="T12" fmla="*/ 390525 w 264"/>
              <a:gd name="T13" fmla="*/ 230188 h 167"/>
              <a:gd name="T14" fmla="*/ 385763 w 264"/>
              <a:gd name="T15" fmla="*/ 239713 h 167"/>
              <a:gd name="T16" fmla="*/ 379413 w 264"/>
              <a:gd name="T17" fmla="*/ 246063 h 167"/>
              <a:gd name="T18" fmla="*/ 373063 w 264"/>
              <a:gd name="T19" fmla="*/ 252413 h 167"/>
              <a:gd name="T20" fmla="*/ 355600 w 264"/>
              <a:gd name="T21" fmla="*/ 260350 h 167"/>
              <a:gd name="T22" fmla="*/ 338138 w 264"/>
              <a:gd name="T23" fmla="*/ 265113 h 167"/>
              <a:gd name="T24" fmla="*/ 338138 w 264"/>
              <a:gd name="T25" fmla="*/ 265113 h 167"/>
              <a:gd name="T26" fmla="*/ 0 w 264"/>
              <a:gd name="T27" fmla="*/ 242888 h 167"/>
              <a:gd name="T28" fmla="*/ 0 w 264"/>
              <a:gd name="T29" fmla="*/ 242888 h 167"/>
              <a:gd name="T30" fmla="*/ 3175 w 264"/>
              <a:gd name="T31" fmla="*/ 0 h 167"/>
              <a:gd name="T32" fmla="*/ 3175 w 264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64" h="167">
                <a:moveTo>
                  <a:pt x="2" y="0"/>
                </a:moveTo>
                <a:lnTo>
                  <a:pt x="2" y="0"/>
                </a:lnTo>
                <a:lnTo>
                  <a:pt x="264" y="0"/>
                </a:lnTo>
                <a:lnTo>
                  <a:pt x="247" y="140"/>
                </a:lnTo>
                <a:lnTo>
                  <a:pt x="246" y="145"/>
                </a:lnTo>
                <a:lnTo>
                  <a:pt x="243" y="151"/>
                </a:lnTo>
                <a:lnTo>
                  <a:pt x="239" y="155"/>
                </a:lnTo>
                <a:lnTo>
                  <a:pt x="235" y="159"/>
                </a:lnTo>
                <a:lnTo>
                  <a:pt x="224" y="164"/>
                </a:lnTo>
                <a:lnTo>
                  <a:pt x="213" y="167"/>
                </a:lnTo>
                <a:lnTo>
                  <a:pt x="0" y="153"/>
                </a:lnTo>
                <a:lnTo>
                  <a:pt x="2" y="0"/>
                </a:lnTo>
                <a:close/>
              </a:path>
            </a:pathLst>
          </a:custGeom>
          <a:solidFill>
            <a:srgbClr val="9D9D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išľíḑè"/>
          <p:cNvSpPr>
            <a:spLocks/>
          </p:cNvSpPr>
          <p:nvPr/>
        </p:nvSpPr>
        <p:spPr bwMode="auto">
          <a:xfrm>
            <a:off x="2581497" y="4814638"/>
            <a:ext cx="372948" cy="239548"/>
          </a:xfrm>
          <a:custGeom>
            <a:avLst/>
            <a:gdLst>
              <a:gd name="T0" fmla="*/ 3175 w 260"/>
              <a:gd name="T1" fmla="*/ 0 h 167"/>
              <a:gd name="T2" fmla="*/ 3175 w 260"/>
              <a:gd name="T3" fmla="*/ 0 h 167"/>
              <a:gd name="T4" fmla="*/ 412750 w 260"/>
              <a:gd name="T5" fmla="*/ 0 h 167"/>
              <a:gd name="T6" fmla="*/ 412750 w 260"/>
              <a:gd name="T7" fmla="*/ 0 h 167"/>
              <a:gd name="T8" fmla="*/ 385763 w 260"/>
              <a:gd name="T9" fmla="*/ 222250 h 167"/>
              <a:gd name="T10" fmla="*/ 385763 w 260"/>
              <a:gd name="T11" fmla="*/ 222250 h 167"/>
              <a:gd name="T12" fmla="*/ 384175 w 260"/>
              <a:gd name="T13" fmla="*/ 230188 h 167"/>
              <a:gd name="T14" fmla="*/ 379413 w 260"/>
              <a:gd name="T15" fmla="*/ 239713 h 167"/>
              <a:gd name="T16" fmla="*/ 373063 w 260"/>
              <a:gd name="T17" fmla="*/ 246063 h 167"/>
              <a:gd name="T18" fmla="*/ 366713 w 260"/>
              <a:gd name="T19" fmla="*/ 252413 h 167"/>
              <a:gd name="T20" fmla="*/ 349250 w 260"/>
              <a:gd name="T21" fmla="*/ 260350 h 167"/>
              <a:gd name="T22" fmla="*/ 331788 w 260"/>
              <a:gd name="T23" fmla="*/ 265113 h 167"/>
              <a:gd name="T24" fmla="*/ 331788 w 260"/>
              <a:gd name="T25" fmla="*/ 265113 h 167"/>
              <a:gd name="T26" fmla="*/ 0 w 260"/>
              <a:gd name="T27" fmla="*/ 241300 h 167"/>
              <a:gd name="T28" fmla="*/ 0 w 260"/>
              <a:gd name="T29" fmla="*/ 241300 h 167"/>
              <a:gd name="T30" fmla="*/ 3175 w 260"/>
              <a:gd name="T31" fmla="*/ 0 h 167"/>
              <a:gd name="T32" fmla="*/ 3175 w 260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60" h="167">
                <a:moveTo>
                  <a:pt x="2" y="0"/>
                </a:moveTo>
                <a:lnTo>
                  <a:pt x="2" y="0"/>
                </a:lnTo>
                <a:lnTo>
                  <a:pt x="260" y="0"/>
                </a:lnTo>
                <a:lnTo>
                  <a:pt x="243" y="140"/>
                </a:lnTo>
                <a:lnTo>
                  <a:pt x="242" y="145"/>
                </a:lnTo>
                <a:lnTo>
                  <a:pt x="239" y="151"/>
                </a:lnTo>
                <a:lnTo>
                  <a:pt x="235" y="155"/>
                </a:lnTo>
                <a:lnTo>
                  <a:pt x="231" y="159"/>
                </a:lnTo>
                <a:lnTo>
                  <a:pt x="220" y="164"/>
                </a:lnTo>
                <a:lnTo>
                  <a:pt x="209" y="167"/>
                </a:lnTo>
                <a:lnTo>
                  <a:pt x="0" y="152"/>
                </a:lnTo>
                <a:lnTo>
                  <a:pt x="2" y="0"/>
                </a:lnTo>
                <a:close/>
              </a:path>
            </a:pathLst>
          </a:custGeom>
          <a:solidFill>
            <a:srgbClr val="9D9D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íšļïdê"/>
          <p:cNvSpPr>
            <a:spLocks/>
          </p:cNvSpPr>
          <p:nvPr/>
        </p:nvSpPr>
        <p:spPr bwMode="auto">
          <a:xfrm>
            <a:off x="2588669" y="4814638"/>
            <a:ext cx="365777" cy="239548"/>
          </a:xfrm>
          <a:custGeom>
            <a:avLst/>
            <a:gdLst>
              <a:gd name="T0" fmla="*/ 1588 w 255"/>
              <a:gd name="T1" fmla="*/ 0 h 167"/>
              <a:gd name="T2" fmla="*/ 1588 w 255"/>
              <a:gd name="T3" fmla="*/ 0 h 167"/>
              <a:gd name="T4" fmla="*/ 404813 w 255"/>
              <a:gd name="T5" fmla="*/ 0 h 167"/>
              <a:gd name="T6" fmla="*/ 404813 w 255"/>
              <a:gd name="T7" fmla="*/ 0 h 167"/>
              <a:gd name="T8" fmla="*/ 377825 w 255"/>
              <a:gd name="T9" fmla="*/ 222250 h 167"/>
              <a:gd name="T10" fmla="*/ 377825 w 255"/>
              <a:gd name="T11" fmla="*/ 222250 h 167"/>
              <a:gd name="T12" fmla="*/ 376238 w 255"/>
              <a:gd name="T13" fmla="*/ 230188 h 167"/>
              <a:gd name="T14" fmla="*/ 371475 w 255"/>
              <a:gd name="T15" fmla="*/ 239713 h 167"/>
              <a:gd name="T16" fmla="*/ 365125 w 255"/>
              <a:gd name="T17" fmla="*/ 246063 h 167"/>
              <a:gd name="T18" fmla="*/ 358775 w 255"/>
              <a:gd name="T19" fmla="*/ 252413 h 167"/>
              <a:gd name="T20" fmla="*/ 341313 w 255"/>
              <a:gd name="T21" fmla="*/ 260350 h 167"/>
              <a:gd name="T22" fmla="*/ 325438 w 255"/>
              <a:gd name="T23" fmla="*/ 265113 h 167"/>
              <a:gd name="T24" fmla="*/ 325438 w 255"/>
              <a:gd name="T25" fmla="*/ 265113 h 167"/>
              <a:gd name="T26" fmla="*/ 0 w 255"/>
              <a:gd name="T27" fmla="*/ 239713 h 167"/>
              <a:gd name="T28" fmla="*/ 0 w 255"/>
              <a:gd name="T29" fmla="*/ 239713 h 167"/>
              <a:gd name="T30" fmla="*/ 1588 w 255"/>
              <a:gd name="T31" fmla="*/ 0 h 167"/>
              <a:gd name="T32" fmla="*/ 1588 w 255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55" h="167">
                <a:moveTo>
                  <a:pt x="1" y="0"/>
                </a:moveTo>
                <a:lnTo>
                  <a:pt x="1" y="0"/>
                </a:lnTo>
                <a:lnTo>
                  <a:pt x="255" y="0"/>
                </a:lnTo>
                <a:lnTo>
                  <a:pt x="238" y="140"/>
                </a:lnTo>
                <a:lnTo>
                  <a:pt x="237" y="145"/>
                </a:lnTo>
                <a:lnTo>
                  <a:pt x="234" y="151"/>
                </a:lnTo>
                <a:lnTo>
                  <a:pt x="230" y="155"/>
                </a:lnTo>
                <a:lnTo>
                  <a:pt x="226" y="159"/>
                </a:lnTo>
                <a:lnTo>
                  <a:pt x="215" y="164"/>
                </a:lnTo>
                <a:lnTo>
                  <a:pt x="205" y="167"/>
                </a:lnTo>
                <a:lnTo>
                  <a:pt x="0" y="151"/>
                </a:lnTo>
                <a:lnTo>
                  <a:pt x="1" y="0"/>
                </a:lnTo>
                <a:close/>
              </a:path>
            </a:pathLst>
          </a:custGeom>
          <a:solidFill>
            <a:srgbClr val="9E9E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şḻïďe"/>
          <p:cNvSpPr>
            <a:spLocks/>
          </p:cNvSpPr>
          <p:nvPr/>
        </p:nvSpPr>
        <p:spPr bwMode="auto">
          <a:xfrm>
            <a:off x="2594407" y="4814638"/>
            <a:ext cx="360039" cy="239548"/>
          </a:xfrm>
          <a:custGeom>
            <a:avLst/>
            <a:gdLst>
              <a:gd name="T0" fmla="*/ 1588 w 251"/>
              <a:gd name="T1" fmla="*/ 0 h 167"/>
              <a:gd name="T2" fmla="*/ 1588 w 251"/>
              <a:gd name="T3" fmla="*/ 0 h 167"/>
              <a:gd name="T4" fmla="*/ 398463 w 251"/>
              <a:gd name="T5" fmla="*/ 0 h 167"/>
              <a:gd name="T6" fmla="*/ 398463 w 251"/>
              <a:gd name="T7" fmla="*/ 0 h 167"/>
              <a:gd name="T8" fmla="*/ 371475 w 251"/>
              <a:gd name="T9" fmla="*/ 222250 h 167"/>
              <a:gd name="T10" fmla="*/ 371475 w 251"/>
              <a:gd name="T11" fmla="*/ 222250 h 167"/>
              <a:gd name="T12" fmla="*/ 369888 w 251"/>
              <a:gd name="T13" fmla="*/ 230188 h 167"/>
              <a:gd name="T14" fmla="*/ 365125 w 251"/>
              <a:gd name="T15" fmla="*/ 239713 h 167"/>
              <a:gd name="T16" fmla="*/ 358775 w 251"/>
              <a:gd name="T17" fmla="*/ 246063 h 167"/>
              <a:gd name="T18" fmla="*/ 352425 w 251"/>
              <a:gd name="T19" fmla="*/ 252413 h 167"/>
              <a:gd name="T20" fmla="*/ 336550 w 251"/>
              <a:gd name="T21" fmla="*/ 260350 h 167"/>
              <a:gd name="T22" fmla="*/ 319088 w 251"/>
              <a:gd name="T23" fmla="*/ 265113 h 167"/>
              <a:gd name="T24" fmla="*/ 319088 w 251"/>
              <a:gd name="T25" fmla="*/ 265113 h 167"/>
              <a:gd name="T26" fmla="*/ 0 w 251"/>
              <a:gd name="T27" fmla="*/ 236538 h 167"/>
              <a:gd name="T28" fmla="*/ 0 w 251"/>
              <a:gd name="T29" fmla="*/ 236538 h 167"/>
              <a:gd name="T30" fmla="*/ 1588 w 251"/>
              <a:gd name="T31" fmla="*/ 0 h 167"/>
              <a:gd name="T32" fmla="*/ 1588 w 251"/>
              <a:gd name="T33" fmla="*/ 0 h 16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51" h="167">
                <a:moveTo>
                  <a:pt x="1" y="0"/>
                </a:moveTo>
                <a:lnTo>
                  <a:pt x="1" y="0"/>
                </a:lnTo>
                <a:lnTo>
                  <a:pt x="251" y="0"/>
                </a:lnTo>
                <a:lnTo>
                  <a:pt x="234" y="140"/>
                </a:lnTo>
                <a:lnTo>
                  <a:pt x="233" y="145"/>
                </a:lnTo>
                <a:lnTo>
                  <a:pt x="230" y="151"/>
                </a:lnTo>
                <a:lnTo>
                  <a:pt x="226" y="155"/>
                </a:lnTo>
                <a:lnTo>
                  <a:pt x="222" y="159"/>
                </a:lnTo>
                <a:lnTo>
                  <a:pt x="212" y="164"/>
                </a:lnTo>
                <a:lnTo>
                  <a:pt x="201" y="167"/>
                </a:lnTo>
                <a:lnTo>
                  <a:pt x="0" y="149"/>
                </a:lnTo>
                <a:lnTo>
                  <a:pt x="1" y="0"/>
                </a:lnTo>
                <a:close/>
              </a:path>
            </a:pathLst>
          </a:custGeom>
          <a:solidFill>
            <a:srgbClr val="9F9F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íšḻiḑe"/>
          <p:cNvSpPr>
            <a:spLocks/>
          </p:cNvSpPr>
          <p:nvPr/>
        </p:nvSpPr>
        <p:spPr bwMode="auto">
          <a:xfrm>
            <a:off x="2597276" y="4814638"/>
            <a:ext cx="357170" cy="238113"/>
          </a:xfrm>
          <a:custGeom>
            <a:avLst/>
            <a:gdLst>
              <a:gd name="T0" fmla="*/ 3175 w 249"/>
              <a:gd name="T1" fmla="*/ 0 h 166"/>
              <a:gd name="T2" fmla="*/ 3175 w 249"/>
              <a:gd name="T3" fmla="*/ 0 h 166"/>
              <a:gd name="T4" fmla="*/ 395288 w 249"/>
              <a:gd name="T5" fmla="*/ 0 h 166"/>
              <a:gd name="T6" fmla="*/ 395288 w 249"/>
              <a:gd name="T7" fmla="*/ 0 h 166"/>
              <a:gd name="T8" fmla="*/ 368300 w 249"/>
              <a:gd name="T9" fmla="*/ 222250 h 166"/>
              <a:gd name="T10" fmla="*/ 368300 w 249"/>
              <a:gd name="T11" fmla="*/ 222250 h 166"/>
              <a:gd name="T12" fmla="*/ 366713 w 249"/>
              <a:gd name="T13" fmla="*/ 230188 h 166"/>
              <a:gd name="T14" fmla="*/ 361950 w 249"/>
              <a:gd name="T15" fmla="*/ 239713 h 166"/>
              <a:gd name="T16" fmla="*/ 357188 w 249"/>
              <a:gd name="T17" fmla="*/ 246063 h 166"/>
              <a:gd name="T18" fmla="*/ 349250 w 249"/>
              <a:gd name="T19" fmla="*/ 252413 h 166"/>
              <a:gd name="T20" fmla="*/ 333375 w 249"/>
              <a:gd name="T21" fmla="*/ 260350 h 166"/>
              <a:gd name="T22" fmla="*/ 315913 w 249"/>
              <a:gd name="T23" fmla="*/ 263525 h 166"/>
              <a:gd name="T24" fmla="*/ 315913 w 249"/>
              <a:gd name="T25" fmla="*/ 263525 h 166"/>
              <a:gd name="T26" fmla="*/ 0 w 249"/>
              <a:gd name="T27" fmla="*/ 234950 h 166"/>
              <a:gd name="T28" fmla="*/ 0 w 249"/>
              <a:gd name="T29" fmla="*/ 234950 h 166"/>
              <a:gd name="T30" fmla="*/ 3175 w 249"/>
              <a:gd name="T31" fmla="*/ 0 h 166"/>
              <a:gd name="T32" fmla="*/ 3175 w 249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49" h="166">
                <a:moveTo>
                  <a:pt x="2" y="0"/>
                </a:moveTo>
                <a:lnTo>
                  <a:pt x="2" y="0"/>
                </a:lnTo>
                <a:lnTo>
                  <a:pt x="249" y="0"/>
                </a:lnTo>
                <a:lnTo>
                  <a:pt x="232" y="140"/>
                </a:lnTo>
                <a:lnTo>
                  <a:pt x="231" y="145"/>
                </a:lnTo>
                <a:lnTo>
                  <a:pt x="228" y="151"/>
                </a:lnTo>
                <a:lnTo>
                  <a:pt x="225" y="155"/>
                </a:lnTo>
                <a:lnTo>
                  <a:pt x="220" y="159"/>
                </a:lnTo>
                <a:lnTo>
                  <a:pt x="210" y="164"/>
                </a:lnTo>
                <a:lnTo>
                  <a:pt x="199" y="166"/>
                </a:lnTo>
                <a:lnTo>
                  <a:pt x="0" y="148"/>
                </a:lnTo>
                <a:lnTo>
                  <a:pt x="2" y="0"/>
                </a:lnTo>
                <a:close/>
              </a:path>
            </a:pathLst>
          </a:custGeom>
          <a:solidFill>
            <a:srgbClr val="9F9F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íšliḋe"/>
          <p:cNvSpPr>
            <a:spLocks/>
          </p:cNvSpPr>
          <p:nvPr/>
        </p:nvSpPr>
        <p:spPr bwMode="auto">
          <a:xfrm>
            <a:off x="2603014" y="4814638"/>
            <a:ext cx="351432" cy="238113"/>
          </a:xfrm>
          <a:custGeom>
            <a:avLst/>
            <a:gdLst>
              <a:gd name="T0" fmla="*/ 3175 w 245"/>
              <a:gd name="T1" fmla="*/ 0 h 166"/>
              <a:gd name="T2" fmla="*/ 3175 w 245"/>
              <a:gd name="T3" fmla="*/ 0 h 166"/>
              <a:gd name="T4" fmla="*/ 388938 w 245"/>
              <a:gd name="T5" fmla="*/ 0 h 166"/>
              <a:gd name="T6" fmla="*/ 388938 w 245"/>
              <a:gd name="T7" fmla="*/ 0 h 166"/>
              <a:gd name="T8" fmla="*/ 361950 w 245"/>
              <a:gd name="T9" fmla="*/ 222250 h 166"/>
              <a:gd name="T10" fmla="*/ 361950 w 245"/>
              <a:gd name="T11" fmla="*/ 222250 h 166"/>
              <a:gd name="T12" fmla="*/ 360363 w 245"/>
              <a:gd name="T13" fmla="*/ 230188 h 166"/>
              <a:gd name="T14" fmla="*/ 355600 w 245"/>
              <a:gd name="T15" fmla="*/ 239713 h 166"/>
              <a:gd name="T16" fmla="*/ 350838 w 245"/>
              <a:gd name="T17" fmla="*/ 246063 h 166"/>
              <a:gd name="T18" fmla="*/ 342900 w 245"/>
              <a:gd name="T19" fmla="*/ 252413 h 166"/>
              <a:gd name="T20" fmla="*/ 327025 w 245"/>
              <a:gd name="T21" fmla="*/ 258763 h 166"/>
              <a:gd name="T22" fmla="*/ 309563 w 245"/>
              <a:gd name="T23" fmla="*/ 263525 h 166"/>
              <a:gd name="T24" fmla="*/ 309563 w 245"/>
              <a:gd name="T25" fmla="*/ 263525 h 166"/>
              <a:gd name="T26" fmla="*/ 0 w 245"/>
              <a:gd name="T27" fmla="*/ 234950 h 166"/>
              <a:gd name="T28" fmla="*/ 0 w 245"/>
              <a:gd name="T29" fmla="*/ 234950 h 166"/>
              <a:gd name="T30" fmla="*/ 3175 w 245"/>
              <a:gd name="T31" fmla="*/ 0 h 166"/>
              <a:gd name="T32" fmla="*/ 3175 w 245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45" h="166">
                <a:moveTo>
                  <a:pt x="2" y="0"/>
                </a:moveTo>
                <a:lnTo>
                  <a:pt x="2" y="0"/>
                </a:lnTo>
                <a:lnTo>
                  <a:pt x="245" y="0"/>
                </a:lnTo>
                <a:lnTo>
                  <a:pt x="228" y="140"/>
                </a:lnTo>
                <a:lnTo>
                  <a:pt x="227" y="145"/>
                </a:lnTo>
                <a:lnTo>
                  <a:pt x="224" y="151"/>
                </a:lnTo>
                <a:lnTo>
                  <a:pt x="221" y="155"/>
                </a:lnTo>
                <a:lnTo>
                  <a:pt x="216" y="159"/>
                </a:lnTo>
                <a:lnTo>
                  <a:pt x="206" y="163"/>
                </a:lnTo>
                <a:lnTo>
                  <a:pt x="195" y="166"/>
                </a:lnTo>
                <a:lnTo>
                  <a:pt x="0" y="148"/>
                </a:lnTo>
                <a:lnTo>
                  <a:pt x="2" y="0"/>
                </a:lnTo>
                <a:close/>
              </a:path>
            </a:pathLst>
          </a:custGeom>
          <a:solidFill>
            <a:srgbClr val="A0A0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ṡḷíḓe"/>
          <p:cNvSpPr>
            <a:spLocks/>
          </p:cNvSpPr>
          <p:nvPr/>
        </p:nvSpPr>
        <p:spPr bwMode="auto">
          <a:xfrm>
            <a:off x="2608751" y="4814638"/>
            <a:ext cx="345695" cy="238113"/>
          </a:xfrm>
          <a:custGeom>
            <a:avLst/>
            <a:gdLst>
              <a:gd name="T0" fmla="*/ 3175 w 241"/>
              <a:gd name="T1" fmla="*/ 0 h 166"/>
              <a:gd name="T2" fmla="*/ 3175 w 241"/>
              <a:gd name="T3" fmla="*/ 0 h 166"/>
              <a:gd name="T4" fmla="*/ 382588 w 241"/>
              <a:gd name="T5" fmla="*/ 0 h 166"/>
              <a:gd name="T6" fmla="*/ 382588 w 241"/>
              <a:gd name="T7" fmla="*/ 0 h 166"/>
              <a:gd name="T8" fmla="*/ 355600 w 241"/>
              <a:gd name="T9" fmla="*/ 222250 h 166"/>
              <a:gd name="T10" fmla="*/ 355600 w 241"/>
              <a:gd name="T11" fmla="*/ 222250 h 166"/>
              <a:gd name="T12" fmla="*/ 354013 w 241"/>
              <a:gd name="T13" fmla="*/ 230188 h 166"/>
              <a:gd name="T14" fmla="*/ 349250 w 241"/>
              <a:gd name="T15" fmla="*/ 239713 h 166"/>
              <a:gd name="T16" fmla="*/ 344488 w 241"/>
              <a:gd name="T17" fmla="*/ 246063 h 166"/>
              <a:gd name="T18" fmla="*/ 336550 w 241"/>
              <a:gd name="T19" fmla="*/ 249238 h 166"/>
              <a:gd name="T20" fmla="*/ 320675 w 241"/>
              <a:gd name="T21" fmla="*/ 258763 h 166"/>
              <a:gd name="T22" fmla="*/ 306388 w 241"/>
              <a:gd name="T23" fmla="*/ 263525 h 166"/>
              <a:gd name="T24" fmla="*/ 306388 w 241"/>
              <a:gd name="T25" fmla="*/ 263525 h 166"/>
              <a:gd name="T26" fmla="*/ 0 w 241"/>
              <a:gd name="T27" fmla="*/ 233363 h 166"/>
              <a:gd name="T28" fmla="*/ 0 w 241"/>
              <a:gd name="T29" fmla="*/ 233363 h 166"/>
              <a:gd name="T30" fmla="*/ 3175 w 241"/>
              <a:gd name="T31" fmla="*/ 0 h 166"/>
              <a:gd name="T32" fmla="*/ 3175 w 241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41" h="166">
                <a:moveTo>
                  <a:pt x="2" y="0"/>
                </a:moveTo>
                <a:lnTo>
                  <a:pt x="2" y="0"/>
                </a:lnTo>
                <a:lnTo>
                  <a:pt x="241" y="0"/>
                </a:lnTo>
                <a:lnTo>
                  <a:pt x="224" y="140"/>
                </a:lnTo>
                <a:lnTo>
                  <a:pt x="223" y="145"/>
                </a:lnTo>
                <a:lnTo>
                  <a:pt x="220" y="151"/>
                </a:lnTo>
                <a:lnTo>
                  <a:pt x="217" y="155"/>
                </a:lnTo>
                <a:lnTo>
                  <a:pt x="212" y="157"/>
                </a:lnTo>
                <a:lnTo>
                  <a:pt x="202" y="163"/>
                </a:lnTo>
                <a:lnTo>
                  <a:pt x="193" y="166"/>
                </a:lnTo>
                <a:lnTo>
                  <a:pt x="0" y="147"/>
                </a:lnTo>
                <a:lnTo>
                  <a:pt x="2" y="0"/>
                </a:lnTo>
                <a:close/>
              </a:path>
            </a:pathLst>
          </a:custGeom>
          <a:solidFill>
            <a:srgbClr val="A1A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íṧ1iḑè"/>
          <p:cNvSpPr>
            <a:spLocks/>
          </p:cNvSpPr>
          <p:nvPr/>
        </p:nvSpPr>
        <p:spPr bwMode="auto">
          <a:xfrm>
            <a:off x="2615923" y="4814638"/>
            <a:ext cx="338522" cy="238113"/>
          </a:xfrm>
          <a:custGeom>
            <a:avLst/>
            <a:gdLst>
              <a:gd name="T0" fmla="*/ 1588 w 236"/>
              <a:gd name="T1" fmla="*/ 0 h 166"/>
              <a:gd name="T2" fmla="*/ 1588 w 236"/>
              <a:gd name="T3" fmla="*/ 0 h 166"/>
              <a:gd name="T4" fmla="*/ 374650 w 236"/>
              <a:gd name="T5" fmla="*/ 0 h 166"/>
              <a:gd name="T6" fmla="*/ 374650 w 236"/>
              <a:gd name="T7" fmla="*/ 0 h 166"/>
              <a:gd name="T8" fmla="*/ 347663 w 236"/>
              <a:gd name="T9" fmla="*/ 222250 h 166"/>
              <a:gd name="T10" fmla="*/ 347663 w 236"/>
              <a:gd name="T11" fmla="*/ 222250 h 166"/>
              <a:gd name="T12" fmla="*/ 346075 w 236"/>
              <a:gd name="T13" fmla="*/ 230188 h 166"/>
              <a:gd name="T14" fmla="*/ 341313 w 236"/>
              <a:gd name="T15" fmla="*/ 239713 h 166"/>
              <a:gd name="T16" fmla="*/ 336550 w 236"/>
              <a:gd name="T17" fmla="*/ 246063 h 166"/>
              <a:gd name="T18" fmla="*/ 330200 w 236"/>
              <a:gd name="T19" fmla="*/ 249238 h 166"/>
              <a:gd name="T20" fmla="*/ 312738 w 236"/>
              <a:gd name="T21" fmla="*/ 258763 h 166"/>
              <a:gd name="T22" fmla="*/ 298450 w 236"/>
              <a:gd name="T23" fmla="*/ 263525 h 166"/>
              <a:gd name="T24" fmla="*/ 298450 w 236"/>
              <a:gd name="T25" fmla="*/ 263525 h 166"/>
              <a:gd name="T26" fmla="*/ 0 w 236"/>
              <a:gd name="T27" fmla="*/ 230188 h 166"/>
              <a:gd name="T28" fmla="*/ 0 w 236"/>
              <a:gd name="T29" fmla="*/ 230188 h 166"/>
              <a:gd name="T30" fmla="*/ 1588 w 236"/>
              <a:gd name="T31" fmla="*/ 0 h 166"/>
              <a:gd name="T32" fmla="*/ 1588 w 236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36" h="166">
                <a:moveTo>
                  <a:pt x="1" y="0"/>
                </a:moveTo>
                <a:lnTo>
                  <a:pt x="1" y="0"/>
                </a:lnTo>
                <a:lnTo>
                  <a:pt x="236" y="0"/>
                </a:lnTo>
                <a:lnTo>
                  <a:pt x="219" y="140"/>
                </a:lnTo>
                <a:lnTo>
                  <a:pt x="218" y="145"/>
                </a:lnTo>
                <a:lnTo>
                  <a:pt x="215" y="151"/>
                </a:lnTo>
                <a:lnTo>
                  <a:pt x="212" y="155"/>
                </a:lnTo>
                <a:lnTo>
                  <a:pt x="208" y="157"/>
                </a:lnTo>
                <a:lnTo>
                  <a:pt x="197" y="163"/>
                </a:lnTo>
                <a:lnTo>
                  <a:pt x="188" y="166"/>
                </a:lnTo>
                <a:lnTo>
                  <a:pt x="0" y="145"/>
                </a:lnTo>
                <a:lnTo>
                  <a:pt x="1" y="0"/>
                </a:lnTo>
                <a:close/>
              </a:path>
            </a:pathLst>
          </a:custGeom>
          <a:solidFill>
            <a:srgbClr val="A1A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Sľídè"/>
          <p:cNvSpPr>
            <a:spLocks/>
          </p:cNvSpPr>
          <p:nvPr/>
        </p:nvSpPr>
        <p:spPr bwMode="auto">
          <a:xfrm>
            <a:off x="2621661" y="4814638"/>
            <a:ext cx="332784" cy="238113"/>
          </a:xfrm>
          <a:custGeom>
            <a:avLst/>
            <a:gdLst>
              <a:gd name="T0" fmla="*/ 1588 w 232"/>
              <a:gd name="T1" fmla="*/ 0 h 166"/>
              <a:gd name="T2" fmla="*/ 1588 w 232"/>
              <a:gd name="T3" fmla="*/ 0 h 166"/>
              <a:gd name="T4" fmla="*/ 368300 w 232"/>
              <a:gd name="T5" fmla="*/ 0 h 166"/>
              <a:gd name="T6" fmla="*/ 368300 w 232"/>
              <a:gd name="T7" fmla="*/ 0 h 166"/>
              <a:gd name="T8" fmla="*/ 341313 w 232"/>
              <a:gd name="T9" fmla="*/ 222250 h 166"/>
              <a:gd name="T10" fmla="*/ 341313 w 232"/>
              <a:gd name="T11" fmla="*/ 222250 h 166"/>
              <a:gd name="T12" fmla="*/ 339725 w 232"/>
              <a:gd name="T13" fmla="*/ 230188 h 166"/>
              <a:gd name="T14" fmla="*/ 334963 w 232"/>
              <a:gd name="T15" fmla="*/ 239713 h 166"/>
              <a:gd name="T16" fmla="*/ 330200 w 232"/>
              <a:gd name="T17" fmla="*/ 246063 h 166"/>
              <a:gd name="T18" fmla="*/ 323850 w 232"/>
              <a:gd name="T19" fmla="*/ 249238 h 166"/>
              <a:gd name="T20" fmla="*/ 309563 w 232"/>
              <a:gd name="T21" fmla="*/ 258763 h 166"/>
              <a:gd name="T22" fmla="*/ 292100 w 232"/>
              <a:gd name="T23" fmla="*/ 263525 h 166"/>
              <a:gd name="T24" fmla="*/ 292100 w 232"/>
              <a:gd name="T25" fmla="*/ 263525 h 166"/>
              <a:gd name="T26" fmla="*/ 0 w 232"/>
              <a:gd name="T27" fmla="*/ 228600 h 166"/>
              <a:gd name="T28" fmla="*/ 0 w 232"/>
              <a:gd name="T29" fmla="*/ 228600 h 166"/>
              <a:gd name="T30" fmla="*/ 1588 w 232"/>
              <a:gd name="T31" fmla="*/ 0 h 166"/>
              <a:gd name="T32" fmla="*/ 1588 w 232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32" h="166">
                <a:moveTo>
                  <a:pt x="1" y="0"/>
                </a:moveTo>
                <a:lnTo>
                  <a:pt x="1" y="0"/>
                </a:lnTo>
                <a:lnTo>
                  <a:pt x="232" y="0"/>
                </a:lnTo>
                <a:lnTo>
                  <a:pt x="215" y="140"/>
                </a:lnTo>
                <a:lnTo>
                  <a:pt x="214" y="145"/>
                </a:lnTo>
                <a:lnTo>
                  <a:pt x="211" y="151"/>
                </a:lnTo>
                <a:lnTo>
                  <a:pt x="208" y="155"/>
                </a:lnTo>
                <a:lnTo>
                  <a:pt x="204" y="157"/>
                </a:lnTo>
                <a:lnTo>
                  <a:pt x="195" y="163"/>
                </a:lnTo>
                <a:lnTo>
                  <a:pt x="184" y="166"/>
                </a:lnTo>
                <a:lnTo>
                  <a:pt x="0" y="144"/>
                </a:lnTo>
                <a:lnTo>
                  <a:pt x="1" y="0"/>
                </a:lnTo>
                <a:close/>
              </a:path>
            </a:pathLst>
          </a:custGeom>
          <a:solidFill>
            <a:srgbClr val="A2A2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îsliďê"/>
          <p:cNvSpPr>
            <a:spLocks/>
          </p:cNvSpPr>
          <p:nvPr/>
        </p:nvSpPr>
        <p:spPr bwMode="auto">
          <a:xfrm>
            <a:off x="2624529" y="4814638"/>
            <a:ext cx="329916" cy="238113"/>
          </a:xfrm>
          <a:custGeom>
            <a:avLst/>
            <a:gdLst>
              <a:gd name="T0" fmla="*/ 4763 w 230"/>
              <a:gd name="T1" fmla="*/ 0 h 166"/>
              <a:gd name="T2" fmla="*/ 4763 w 230"/>
              <a:gd name="T3" fmla="*/ 0 h 166"/>
              <a:gd name="T4" fmla="*/ 365125 w 230"/>
              <a:gd name="T5" fmla="*/ 0 h 166"/>
              <a:gd name="T6" fmla="*/ 365125 w 230"/>
              <a:gd name="T7" fmla="*/ 0 h 166"/>
              <a:gd name="T8" fmla="*/ 338138 w 230"/>
              <a:gd name="T9" fmla="*/ 222250 h 166"/>
              <a:gd name="T10" fmla="*/ 338138 w 230"/>
              <a:gd name="T11" fmla="*/ 222250 h 166"/>
              <a:gd name="T12" fmla="*/ 336550 w 230"/>
              <a:gd name="T13" fmla="*/ 230188 h 166"/>
              <a:gd name="T14" fmla="*/ 331788 w 230"/>
              <a:gd name="T15" fmla="*/ 236538 h 166"/>
              <a:gd name="T16" fmla="*/ 327025 w 230"/>
              <a:gd name="T17" fmla="*/ 242888 h 166"/>
              <a:gd name="T18" fmla="*/ 320675 w 230"/>
              <a:gd name="T19" fmla="*/ 249238 h 166"/>
              <a:gd name="T20" fmla="*/ 306388 w 230"/>
              <a:gd name="T21" fmla="*/ 258763 h 166"/>
              <a:gd name="T22" fmla="*/ 290513 w 230"/>
              <a:gd name="T23" fmla="*/ 263525 h 166"/>
              <a:gd name="T24" fmla="*/ 290513 w 230"/>
              <a:gd name="T25" fmla="*/ 263525 h 166"/>
              <a:gd name="T26" fmla="*/ 0 w 230"/>
              <a:gd name="T27" fmla="*/ 227013 h 166"/>
              <a:gd name="T28" fmla="*/ 0 w 230"/>
              <a:gd name="T29" fmla="*/ 227013 h 166"/>
              <a:gd name="T30" fmla="*/ 4763 w 230"/>
              <a:gd name="T31" fmla="*/ 0 h 166"/>
              <a:gd name="T32" fmla="*/ 4763 w 230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30" h="166">
                <a:moveTo>
                  <a:pt x="3" y="0"/>
                </a:moveTo>
                <a:lnTo>
                  <a:pt x="3" y="0"/>
                </a:lnTo>
                <a:lnTo>
                  <a:pt x="230" y="0"/>
                </a:lnTo>
                <a:lnTo>
                  <a:pt x="213" y="140"/>
                </a:lnTo>
                <a:lnTo>
                  <a:pt x="212" y="145"/>
                </a:lnTo>
                <a:lnTo>
                  <a:pt x="209" y="149"/>
                </a:lnTo>
                <a:lnTo>
                  <a:pt x="206" y="153"/>
                </a:lnTo>
                <a:lnTo>
                  <a:pt x="202" y="157"/>
                </a:lnTo>
                <a:lnTo>
                  <a:pt x="193" y="163"/>
                </a:lnTo>
                <a:lnTo>
                  <a:pt x="183" y="166"/>
                </a:lnTo>
                <a:lnTo>
                  <a:pt x="0" y="143"/>
                </a:lnTo>
                <a:lnTo>
                  <a:pt x="3" y="0"/>
                </a:lnTo>
                <a:close/>
              </a:path>
            </a:pathLst>
          </a:custGeom>
          <a:solidFill>
            <a:srgbClr val="A2A2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išlíďê"/>
          <p:cNvSpPr>
            <a:spLocks/>
          </p:cNvSpPr>
          <p:nvPr/>
        </p:nvSpPr>
        <p:spPr bwMode="auto">
          <a:xfrm>
            <a:off x="2630267" y="4814638"/>
            <a:ext cx="324178" cy="238113"/>
          </a:xfrm>
          <a:custGeom>
            <a:avLst/>
            <a:gdLst>
              <a:gd name="T0" fmla="*/ 4763 w 226"/>
              <a:gd name="T1" fmla="*/ 0 h 166"/>
              <a:gd name="T2" fmla="*/ 4763 w 226"/>
              <a:gd name="T3" fmla="*/ 0 h 166"/>
              <a:gd name="T4" fmla="*/ 358775 w 226"/>
              <a:gd name="T5" fmla="*/ 0 h 166"/>
              <a:gd name="T6" fmla="*/ 358775 w 226"/>
              <a:gd name="T7" fmla="*/ 0 h 166"/>
              <a:gd name="T8" fmla="*/ 331788 w 226"/>
              <a:gd name="T9" fmla="*/ 222250 h 166"/>
              <a:gd name="T10" fmla="*/ 331788 w 226"/>
              <a:gd name="T11" fmla="*/ 222250 h 166"/>
              <a:gd name="T12" fmla="*/ 330200 w 226"/>
              <a:gd name="T13" fmla="*/ 230188 h 166"/>
              <a:gd name="T14" fmla="*/ 325438 w 226"/>
              <a:gd name="T15" fmla="*/ 236538 h 166"/>
              <a:gd name="T16" fmla="*/ 320675 w 226"/>
              <a:gd name="T17" fmla="*/ 242888 h 166"/>
              <a:gd name="T18" fmla="*/ 314325 w 226"/>
              <a:gd name="T19" fmla="*/ 249238 h 166"/>
              <a:gd name="T20" fmla="*/ 300038 w 226"/>
              <a:gd name="T21" fmla="*/ 258763 h 166"/>
              <a:gd name="T22" fmla="*/ 284163 w 226"/>
              <a:gd name="T23" fmla="*/ 263525 h 166"/>
              <a:gd name="T24" fmla="*/ 284163 w 226"/>
              <a:gd name="T25" fmla="*/ 263525 h 166"/>
              <a:gd name="T26" fmla="*/ 0 w 226"/>
              <a:gd name="T27" fmla="*/ 223838 h 166"/>
              <a:gd name="T28" fmla="*/ 0 w 226"/>
              <a:gd name="T29" fmla="*/ 223838 h 166"/>
              <a:gd name="T30" fmla="*/ 4763 w 226"/>
              <a:gd name="T31" fmla="*/ 0 h 166"/>
              <a:gd name="T32" fmla="*/ 4763 w 226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26" h="166">
                <a:moveTo>
                  <a:pt x="3" y="0"/>
                </a:moveTo>
                <a:lnTo>
                  <a:pt x="3" y="0"/>
                </a:lnTo>
                <a:lnTo>
                  <a:pt x="226" y="0"/>
                </a:lnTo>
                <a:lnTo>
                  <a:pt x="209" y="140"/>
                </a:lnTo>
                <a:lnTo>
                  <a:pt x="208" y="145"/>
                </a:lnTo>
                <a:lnTo>
                  <a:pt x="205" y="149"/>
                </a:lnTo>
                <a:lnTo>
                  <a:pt x="202" y="153"/>
                </a:lnTo>
                <a:lnTo>
                  <a:pt x="198" y="157"/>
                </a:lnTo>
                <a:lnTo>
                  <a:pt x="189" y="163"/>
                </a:lnTo>
                <a:lnTo>
                  <a:pt x="179" y="166"/>
                </a:lnTo>
                <a:lnTo>
                  <a:pt x="0" y="141"/>
                </a:lnTo>
                <a:lnTo>
                  <a:pt x="3" y="0"/>
                </a:lnTo>
                <a:close/>
              </a:path>
            </a:pathLst>
          </a:custGeom>
          <a:solidFill>
            <a:srgbClr val="A3A3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ṡļíḋé"/>
          <p:cNvSpPr>
            <a:spLocks/>
          </p:cNvSpPr>
          <p:nvPr/>
        </p:nvSpPr>
        <p:spPr bwMode="auto">
          <a:xfrm>
            <a:off x="2636005" y="4814638"/>
            <a:ext cx="318440" cy="238113"/>
          </a:xfrm>
          <a:custGeom>
            <a:avLst/>
            <a:gdLst>
              <a:gd name="T0" fmla="*/ 3175 w 222"/>
              <a:gd name="T1" fmla="*/ 0 h 166"/>
              <a:gd name="T2" fmla="*/ 3175 w 222"/>
              <a:gd name="T3" fmla="*/ 0 h 166"/>
              <a:gd name="T4" fmla="*/ 352425 w 222"/>
              <a:gd name="T5" fmla="*/ 0 h 166"/>
              <a:gd name="T6" fmla="*/ 352425 w 222"/>
              <a:gd name="T7" fmla="*/ 0 h 166"/>
              <a:gd name="T8" fmla="*/ 325438 w 222"/>
              <a:gd name="T9" fmla="*/ 222250 h 166"/>
              <a:gd name="T10" fmla="*/ 325438 w 222"/>
              <a:gd name="T11" fmla="*/ 222250 h 166"/>
              <a:gd name="T12" fmla="*/ 323850 w 222"/>
              <a:gd name="T13" fmla="*/ 230188 h 166"/>
              <a:gd name="T14" fmla="*/ 319088 w 222"/>
              <a:gd name="T15" fmla="*/ 236538 h 166"/>
              <a:gd name="T16" fmla="*/ 314325 w 222"/>
              <a:gd name="T17" fmla="*/ 242888 h 166"/>
              <a:gd name="T18" fmla="*/ 307975 w 222"/>
              <a:gd name="T19" fmla="*/ 249238 h 166"/>
              <a:gd name="T20" fmla="*/ 293688 w 222"/>
              <a:gd name="T21" fmla="*/ 258763 h 166"/>
              <a:gd name="T22" fmla="*/ 277813 w 222"/>
              <a:gd name="T23" fmla="*/ 263525 h 166"/>
              <a:gd name="T24" fmla="*/ 277813 w 222"/>
              <a:gd name="T25" fmla="*/ 263525 h 166"/>
              <a:gd name="T26" fmla="*/ 0 w 222"/>
              <a:gd name="T27" fmla="*/ 223838 h 166"/>
              <a:gd name="T28" fmla="*/ 0 w 222"/>
              <a:gd name="T29" fmla="*/ 223838 h 166"/>
              <a:gd name="T30" fmla="*/ 3175 w 222"/>
              <a:gd name="T31" fmla="*/ 0 h 166"/>
              <a:gd name="T32" fmla="*/ 3175 w 222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22" h="166">
                <a:moveTo>
                  <a:pt x="2" y="0"/>
                </a:moveTo>
                <a:lnTo>
                  <a:pt x="2" y="0"/>
                </a:lnTo>
                <a:lnTo>
                  <a:pt x="222" y="0"/>
                </a:lnTo>
                <a:lnTo>
                  <a:pt x="205" y="140"/>
                </a:lnTo>
                <a:lnTo>
                  <a:pt x="204" y="145"/>
                </a:lnTo>
                <a:lnTo>
                  <a:pt x="201" y="149"/>
                </a:lnTo>
                <a:lnTo>
                  <a:pt x="198" y="153"/>
                </a:lnTo>
                <a:lnTo>
                  <a:pt x="194" y="157"/>
                </a:lnTo>
                <a:lnTo>
                  <a:pt x="185" y="163"/>
                </a:lnTo>
                <a:lnTo>
                  <a:pt x="175" y="166"/>
                </a:lnTo>
                <a:lnTo>
                  <a:pt x="0" y="141"/>
                </a:lnTo>
                <a:lnTo>
                  <a:pt x="2" y="0"/>
                </a:lnTo>
                <a:close/>
              </a:path>
            </a:pathLst>
          </a:custGeom>
          <a:solidFill>
            <a:srgbClr val="A4A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íṧlîḍe"/>
          <p:cNvSpPr>
            <a:spLocks/>
          </p:cNvSpPr>
          <p:nvPr/>
        </p:nvSpPr>
        <p:spPr bwMode="auto">
          <a:xfrm>
            <a:off x="2641742" y="4814638"/>
            <a:ext cx="312703" cy="238113"/>
          </a:xfrm>
          <a:custGeom>
            <a:avLst/>
            <a:gdLst>
              <a:gd name="T0" fmla="*/ 3175 w 218"/>
              <a:gd name="T1" fmla="*/ 0 h 166"/>
              <a:gd name="T2" fmla="*/ 3175 w 218"/>
              <a:gd name="T3" fmla="*/ 0 h 166"/>
              <a:gd name="T4" fmla="*/ 346075 w 218"/>
              <a:gd name="T5" fmla="*/ 0 h 166"/>
              <a:gd name="T6" fmla="*/ 346075 w 218"/>
              <a:gd name="T7" fmla="*/ 0 h 166"/>
              <a:gd name="T8" fmla="*/ 319088 w 218"/>
              <a:gd name="T9" fmla="*/ 222250 h 166"/>
              <a:gd name="T10" fmla="*/ 319088 w 218"/>
              <a:gd name="T11" fmla="*/ 222250 h 166"/>
              <a:gd name="T12" fmla="*/ 317500 w 218"/>
              <a:gd name="T13" fmla="*/ 230188 h 166"/>
              <a:gd name="T14" fmla="*/ 312738 w 218"/>
              <a:gd name="T15" fmla="*/ 236538 h 166"/>
              <a:gd name="T16" fmla="*/ 307975 w 218"/>
              <a:gd name="T17" fmla="*/ 242888 h 166"/>
              <a:gd name="T18" fmla="*/ 301625 w 218"/>
              <a:gd name="T19" fmla="*/ 249238 h 166"/>
              <a:gd name="T20" fmla="*/ 287338 w 218"/>
              <a:gd name="T21" fmla="*/ 258763 h 166"/>
              <a:gd name="T22" fmla="*/ 271463 w 218"/>
              <a:gd name="T23" fmla="*/ 263525 h 166"/>
              <a:gd name="T24" fmla="*/ 271463 w 218"/>
              <a:gd name="T25" fmla="*/ 263525 h 166"/>
              <a:gd name="T26" fmla="*/ 0 w 218"/>
              <a:gd name="T27" fmla="*/ 222250 h 166"/>
              <a:gd name="T28" fmla="*/ 0 w 218"/>
              <a:gd name="T29" fmla="*/ 222250 h 166"/>
              <a:gd name="T30" fmla="*/ 3175 w 218"/>
              <a:gd name="T31" fmla="*/ 0 h 166"/>
              <a:gd name="T32" fmla="*/ 3175 w 218"/>
              <a:gd name="T33" fmla="*/ 0 h 1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8" h="166">
                <a:moveTo>
                  <a:pt x="2" y="0"/>
                </a:moveTo>
                <a:lnTo>
                  <a:pt x="2" y="0"/>
                </a:lnTo>
                <a:lnTo>
                  <a:pt x="218" y="0"/>
                </a:lnTo>
                <a:lnTo>
                  <a:pt x="201" y="140"/>
                </a:lnTo>
                <a:lnTo>
                  <a:pt x="200" y="145"/>
                </a:lnTo>
                <a:lnTo>
                  <a:pt x="197" y="149"/>
                </a:lnTo>
                <a:lnTo>
                  <a:pt x="194" y="153"/>
                </a:lnTo>
                <a:lnTo>
                  <a:pt x="190" y="157"/>
                </a:lnTo>
                <a:lnTo>
                  <a:pt x="181" y="163"/>
                </a:lnTo>
                <a:lnTo>
                  <a:pt x="171" y="166"/>
                </a:lnTo>
                <a:lnTo>
                  <a:pt x="0" y="140"/>
                </a:lnTo>
                <a:lnTo>
                  <a:pt x="2" y="0"/>
                </a:lnTo>
                <a:close/>
              </a:path>
            </a:pathLst>
          </a:custGeom>
          <a:solidFill>
            <a:srgbClr val="A4A4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ï$lîḋé"/>
          <p:cNvSpPr>
            <a:spLocks/>
          </p:cNvSpPr>
          <p:nvPr/>
        </p:nvSpPr>
        <p:spPr bwMode="auto">
          <a:xfrm>
            <a:off x="2646046" y="4814638"/>
            <a:ext cx="308400" cy="235244"/>
          </a:xfrm>
          <a:custGeom>
            <a:avLst/>
            <a:gdLst>
              <a:gd name="T0" fmla="*/ 4763 w 215"/>
              <a:gd name="T1" fmla="*/ 0 h 164"/>
              <a:gd name="T2" fmla="*/ 4763 w 215"/>
              <a:gd name="T3" fmla="*/ 0 h 164"/>
              <a:gd name="T4" fmla="*/ 341313 w 215"/>
              <a:gd name="T5" fmla="*/ 0 h 164"/>
              <a:gd name="T6" fmla="*/ 341313 w 215"/>
              <a:gd name="T7" fmla="*/ 0 h 164"/>
              <a:gd name="T8" fmla="*/ 314325 w 215"/>
              <a:gd name="T9" fmla="*/ 222250 h 164"/>
              <a:gd name="T10" fmla="*/ 314325 w 215"/>
              <a:gd name="T11" fmla="*/ 222250 h 164"/>
              <a:gd name="T12" fmla="*/ 312738 w 215"/>
              <a:gd name="T13" fmla="*/ 230188 h 164"/>
              <a:gd name="T14" fmla="*/ 309563 w 215"/>
              <a:gd name="T15" fmla="*/ 236538 h 164"/>
              <a:gd name="T16" fmla="*/ 303213 w 215"/>
              <a:gd name="T17" fmla="*/ 242888 h 164"/>
              <a:gd name="T18" fmla="*/ 296863 w 215"/>
              <a:gd name="T19" fmla="*/ 249238 h 164"/>
              <a:gd name="T20" fmla="*/ 282575 w 215"/>
              <a:gd name="T21" fmla="*/ 258763 h 164"/>
              <a:gd name="T22" fmla="*/ 268288 w 215"/>
              <a:gd name="T23" fmla="*/ 260350 h 164"/>
              <a:gd name="T24" fmla="*/ 268288 w 215"/>
              <a:gd name="T25" fmla="*/ 260350 h 164"/>
              <a:gd name="T26" fmla="*/ 0 w 215"/>
              <a:gd name="T27" fmla="*/ 219075 h 164"/>
              <a:gd name="T28" fmla="*/ 0 w 215"/>
              <a:gd name="T29" fmla="*/ 219075 h 164"/>
              <a:gd name="T30" fmla="*/ 4763 w 215"/>
              <a:gd name="T31" fmla="*/ 0 h 164"/>
              <a:gd name="T32" fmla="*/ 4763 w 215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5" h="164">
                <a:moveTo>
                  <a:pt x="3" y="0"/>
                </a:moveTo>
                <a:lnTo>
                  <a:pt x="3" y="0"/>
                </a:lnTo>
                <a:lnTo>
                  <a:pt x="215" y="0"/>
                </a:lnTo>
                <a:lnTo>
                  <a:pt x="198" y="140"/>
                </a:lnTo>
                <a:lnTo>
                  <a:pt x="197" y="145"/>
                </a:lnTo>
                <a:lnTo>
                  <a:pt x="195" y="149"/>
                </a:lnTo>
                <a:lnTo>
                  <a:pt x="191" y="153"/>
                </a:lnTo>
                <a:lnTo>
                  <a:pt x="187" y="157"/>
                </a:lnTo>
                <a:lnTo>
                  <a:pt x="178" y="163"/>
                </a:lnTo>
                <a:lnTo>
                  <a:pt x="169" y="164"/>
                </a:lnTo>
                <a:lnTo>
                  <a:pt x="0" y="138"/>
                </a:lnTo>
                <a:lnTo>
                  <a:pt x="3" y="0"/>
                </a:lnTo>
                <a:close/>
              </a:path>
            </a:pathLst>
          </a:custGeom>
          <a:solidFill>
            <a:srgbClr val="A5A5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î$ḷîḍe"/>
          <p:cNvSpPr>
            <a:spLocks/>
          </p:cNvSpPr>
          <p:nvPr/>
        </p:nvSpPr>
        <p:spPr bwMode="auto">
          <a:xfrm>
            <a:off x="2651784" y="4814638"/>
            <a:ext cx="302662" cy="235244"/>
          </a:xfrm>
          <a:custGeom>
            <a:avLst/>
            <a:gdLst>
              <a:gd name="T0" fmla="*/ 4763 w 211"/>
              <a:gd name="T1" fmla="*/ 0 h 164"/>
              <a:gd name="T2" fmla="*/ 4763 w 211"/>
              <a:gd name="T3" fmla="*/ 0 h 164"/>
              <a:gd name="T4" fmla="*/ 334963 w 211"/>
              <a:gd name="T5" fmla="*/ 0 h 164"/>
              <a:gd name="T6" fmla="*/ 334963 w 211"/>
              <a:gd name="T7" fmla="*/ 0 h 164"/>
              <a:gd name="T8" fmla="*/ 307975 w 211"/>
              <a:gd name="T9" fmla="*/ 222250 h 164"/>
              <a:gd name="T10" fmla="*/ 307975 w 211"/>
              <a:gd name="T11" fmla="*/ 222250 h 164"/>
              <a:gd name="T12" fmla="*/ 306388 w 211"/>
              <a:gd name="T13" fmla="*/ 230188 h 164"/>
              <a:gd name="T14" fmla="*/ 303213 w 211"/>
              <a:gd name="T15" fmla="*/ 236538 h 164"/>
              <a:gd name="T16" fmla="*/ 296863 w 211"/>
              <a:gd name="T17" fmla="*/ 242888 h 164"/>
              <a:gd name="T18" fmla="*/ 290513 w 211"/>
              <a:gd name="T19" fmla="*/ 249238 h 164"/>
              <a:gd name="T20" fmla="*/ 277813 w 211"/>
              <a:gd name="T21" fmla="*/ 255588 h 164"/>
              <a:gd name="T22" fmla="*/ 261938 w 211"/>
              <a:gd name="T23" fmla="*/ 260350 h 164"/>
              <a:gd name="T24" fmla="*/ 261938 w 211"/>
              <a:gd name="T25" fmla="*/ 260350 h 164"/>
              <a:gd name="T26" fmla="*/ 0 w 211"/>
              <a:gd name="T27" fmla="*/ 217488 h 164"/>
              <a:gd name="T28" fmla="*/ 0 w 211"/>
              <a:gd name="T29" fmla="*/ 217488 h 164"/>
              <a:gd name="T30" fmla="*/ 4763 w 211"/>
              <a:gd name="T31" fmla="*/ 0 h 164"/>
              <a:gd name="T32" fmla="*/ 4763 w 211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1" h="164">
                <a:moveTo>
                  <a:pt x="3" y="0"/>
                </a:moveTo>
                <a:lnTo>
                  <a:pt x="3" y="0"/>
                </a:lnTo>
                <a:lnTo>
                  <a:pt x="211" y="0"/>
                </a:lnTo>
                <a:lnTo>
                  <a:pt x="194" y="140"/>
                </a:lnTo>
                <a:lnTo>
                  <a:pt x="193" y="145"/>
                </a:lnTo>
                <a:lnTo>
                  <a:pt x="191" y="149"/>
                </a:lnTo>
                <a:lnTo>
                  <a:pt x="187" y="153"/>
                </a:lnTo>
                <a:lnTo>
                  <a:pt x="183" y="157"/>
                </a:lnTo>
                <a:lnTo>
                  <a:pt x="175" y="161"/>
                </a:lnTo>
                <a:lnTo>
                  <a:pt x="165" y="164"/>
                </a:lnTo>
                <a:lnTo>
                  <a:pt x="0" y="137"/>
                </a:lnTo>
                <a:lnTo>
                  <a:pt x="3" y="0"/>
                </a:lnTo>
                <a:close/>
              </a:path>
            </a:pathLst>
          </a:custGeom>
          <a:solidFill>
            <a:srgbClr val="A6A6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ïṥļïḋê"/>
          <p:cNvSpPr>
            <a:spLocks/>
          </p:cNvSpPr>
          <p:nvPr/>
        </p:nvSpPr>
        <p:spPr bwMode="auto">
          <a:xfrm>
            <a:off x="2657521" y="4814638"/>
            <a:ext cx="296925" cy="235244"/>
          </a:xfrm>
          <a:custGeom>
            <a:avLst/>
            <a:gdLst>
              <a:gd name="T0" fmla="*/ 4763 w 207"/>
              <a:gd name="T1" fmla="*/ 0 h 164"/>
              <a:gd name="T2" fmla="*/ 4763 w 207"/>
              <a:gd name="T3" fmla="*/ 0 h 164"/>
              <a:gd name="T4" fmla="*/ 328613 w 207"/>
              <a:gd name="T5" fmla="*/ 0 h 164"/>
              <a:gd name="T6" fmla="*/ 328613 w 207"/>
              <a:gd name="T7" fmla="*/ 0 h 164"/>
              <a:gd name="T8" fmla="*/ 301625 w 207"/>
              <a:gd name="T9" fmla="*/ 222250 h 164"/>
              <a:gd name="T10" fmla="*/ 301625 w 207"/>
              <a:gd name="T11" fmla="*/ 222250 h 164"/>
              <a:gd name="T12" fmla="*/ 300038 w 207"/>
              <a:gd name="T13" fmla="*/ 230188 h 164"/>
              <a:gd name="T14" fmla="*/ 296863 w 207"/>
              <a:gd name="T15" fmla="*/ 236538 h 164"/>
              <a:gd name="T16" fmla="*/ 290513 w 207"/>
              <a:gd name="T17" fmla="*/ 242888 h 164"/>
              <a:gd name="T18" fmla="*/ 284163 w 207"/>
              <a:gd name="T19" fmla="*/ 247650 h 164"/>
              <a:gd name="T20" fmla="*/ 271463 w 207"/>
              <a:gd name="T21" fmla="*/ 255588 h 164"/>
              <a:gd name="T22" fmla="*/ 255588 w 207"/>
              <a:gd name="T23" fmla="*/ 260350 h 164"/>
              <a:gd name="T24" fmla="*/ 255588 w 207"/>
              <a:gd name="T25" fmla="*/ 260350 h 164"/>
              <a:gd name="T26" fmla="*/ 0 w 207"/>
              <a:gd name="T27" fmla="*/ 215900 h 164"/>
              <a:gd name="T28" fmla="*/ 0 w 207"/>
              <a:gd name="T29" fmla="*/ 215900 h 164"/>
              <a:gd name="T30" fmla="*/ 4763 w 207"/>
              <a:gd name="T31" fmla="*/ 0 h 164"/>
              <a:gd name="T32" fmla="*/ 4763 w 207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07" h="164">
                <a:moveTo>
                  <a:pt x="3" y="0"/>
                </a:moveTo>
                <a:lnTo>
                  <a:pt x="3" y="0"/>
                </a:lnTo>
                <a:lnTo>
                  <a:pt x="207" y="0"/>
                </a:lnTo>
                <a:lnTo>
                  <a:pt x="190" y="140"/>
                </a:lnTo>
                <a:lnTo>
                  <a:pt x="189" y="145"/>
                </a:lnTo>
                <a:lnTo>
                  <a:pt x="187" y="149"/>
                </a:lnTo>
                <a:lnTo>
                  <a:pt x="183" y="153"/>
                </a:lnTo>
                <a:lnTo>
                  <a:pt x="179" y="156"/>
                </a:lnTo>
                <a:lnTo>
                  <a:pt x="171" y="161"/>
                </a:lnTo>
                <a:lnTo>
                  <a:pt x="161" y="164"/>
                </a:lnTo>
                <a:lnTo>
                  <a:pt x="0" y="136"/>
                </a:lnTo>
                <a:lnTo>
                  <a:pt x="3" y="0"/>
                </a:lnTo>
                <a:close/>
              </a:path>
            </a:pathLst>
          </a:custGeom>
          <a:solidFill>
            <a:srgbClr val="A6A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ïšḻíde"/>
          <p:cNvSpPr>
            <a:spLocks/>
          </p:cNvSpPr>
          <p:nvPr/>
        </p:nvSpPr>
        <p:spPr bwMode="auto">
          <a:xfrm>
            <a:off x="2663259" y="4814638"/>
            <a:ext cx="291187" cy="235244"/>
          </a:xfrm>
          <a:custGeom>
            <a:avLst/>
            <a:gdLst>
              <a:gd name="T0" fmla="*/ 4763 w 203"/>
              <a:gd name="T1" fmla="*/ 0 h 164"/>
              <a:gd name="T2" fmla="*/ 4763 w 203"/>
              <a:gd name="T3" fmla="*/ 0 h 164"/>
              <a:gd name="T4" fmla="*/ 322263 w 203"/>
              <a:gd name="T5" fmla="*/ 0 h 164"/>
              <a:gd name="T6" fmla="*/ 322263 w 203"/>
              <a:gd name="T7" fmla="*/ 0 h 164"/>
              <a:gd name="T8" fmla="*/ 295275 w 203"/>
              <a:gd name="T9" fmla="*/ 222250 h 164"/>
              <a:gd name="T10" fmla="*/ 295275 w 203"/>
              <a:gd name="T11" fmla="*/ 222250 h 164"/>
              <a:gd name="T12" fmla="*/ 293688 w 203"/>
              <a:gd name="T13" fmla="*/ 230188 h 164"/>
              <a:gd name="T14" fmla="*/ 290513 w 203"/>
              <a:gd name="T15" fmla="*/ 236538 h 164"/>
              <a:gd name="T16" fmla="*/ 284163 w 203"/>
              <a:gd name="T17" fmla="*/ 242888 h 164"/>
              <a:gd name="T18" fmla="*/ 279400 w 203"/>
              <a:gd name="T19" fmla="*/ 247650 h 164"/>
              <a:gd name="T20" fmla="*/ 265113 w 203"/>
              <a:gd name="T21" fmla="*/ 255588 h 164"/>
              <a:gd name="T22" fmla="*/ 249238 w 203"/>
              <a:gd name="T23" fmla="*/ 260350 h 164"/>
              <a:gd name="T24" fmla="*/ 249238 w 203"/>
              <a:gd name="T25" fmla="*/ 260350 h 164"/>
              <a:gd name="T26" fmla="*/ 0 w 203"/>
              <a:gd name="T27" fmla="*/ 212725 h 164"/>
              <a:gd name="T28" fmla="*/ 0 w 203"/>
              <a:gd name="T29" fmla="*/ 212725 h 164"/>
              <a:gd name="T30" fmla="*/ 4763 w 203"/>
              <a:gd name="T31" fmla="*/ 0 h 164"/>
              <a:gd name="T32" fmla="*/ 4763 w 203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03" h="164">
                <a:moveTo>
                  <a:pt x="3" y="0"/>
                </a:moveTo>
                <a:lnTo>
                  <a:pt x="3" y="0"/>
                </a:lnTo>
                <a:lnTo>
                  <a:pt x="203" y="0"/>
                </a:lnTo>
                <a:lnTo>
                  <a:pt x="186" y="140"/>
                </a:lnTo>
                <a:lnTo>
                  <a:pt x="185" y="145"/>
                </a:lnTo>
                <a:lnTo>
                  <a:pt x="183" y="149"/>
                </a:lnTo>
                <a:lnTo>
                  <a:pt x="179" y="153"/>
                </a:lnTo>
                <a:lnTo>
                  <a:pt x="176" y="156"/>
                </a:lnTo>
                <a:lnTo>
                  <a:pt x="167" y="161"/>
                </a:lnTo>
                <a:lnTo>
                  <a:pt x="157" y="164"/>
                </a:lnTo>
                <a:lnTo>
                  <a:pt x="0" y="134"/>
                </a:lnTo>
                <a:lnTo>
                  <a:pt x="3" y="0"/>
                </a:lnTo>
                <a:close/>
              </a:path>
            </a:pathLst>
          </a:custGeom>
          <a:solidFill>
            <a:srgbClr val="A7A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îṥḻîďe"/>
          <p:cNvSpPr>
            <a:spLocks/>
          </p:cNvSpPr>
          <p:nvPr/>
        </p:nvSpPr>
        <p:spPr bwMode="auto">
          <a:xfrm>
            <a:off x="2667562" y="4814638"/>
            <a:ext cx="286883" cy="235244"/>
          </a:xfrm>
          <a:custGeom>
            <a:avLst/>
            <a:gdLst>
              <a:gd name="T0" fmla="*/ 4763 w 200"/>
              <a:gd name="T1" fmla="*/ 0 h 164"/>
              <a:gd name="T2" fmla="*/ 4763 w 200"/>
              <a:gd name="T3" fmla="*/ 0 h 164"/>
              <a:gd name="T4" fmla="*/ 317500 w 200"/>
              <a:gd name="T5" fmla="*/ 0 h 164"/>
              <a:gd name="T6" fmla="*/ 317500 w 200"/>
              <a:gd name="T7" fmla="*/ 0 h 164"/>
              <a:gd name="T8" fmla="*/ 290513 w 200"/>
              <a:gd name="T9" fmla="*/ 222250 h 164"/>
              <a:gd name="T10" fmla="*/ 290513 w 200"/>
              <a:gd name="T11" fmla="*/ 222250 h 164"/>
              <a:gd name="T12" fmla="*/ 288925 w 200"/>
              <a:gd name="T13" fmla="*/ 230188 h 164"/>
              <a:gd name="T14" fmla="*/ 285750 w 200"/>
              <a:gd name="T15" fmla="*/ 236538 h 164"/>
              <a:gd name="T16" fmla="*/ 279400 w 200"/>
              <a:gd name="T17" fmla="*/ 242888 h 164"/>
              <a:gd name="T18" fmla="*/ 274638 w 200"/>
              <a:gd name="T19" fmla="*/ 247650 h 164"/>
              <a:gd name="T20" fmla="*/ 260350 w 200"/>
              <a:gd name="T21" fmla="*/ 255588 h 164"/>
              <a:gd name="T22" fmla="*/ 247650 w 200"/>
              <a:gd name="T23" fmla="*/ 260350 h 164"/>
              <a:gd name="T24" fmla="*/ 247650 w 200"/>
              <a:gd name="T25" fmla="*/ 260350 h 164"/>
              <a:gd name="T26" fmla="*/ 0 w 200"/>
              <a:gd name="T27" fmla="*/ 212725 h 164"/>
              <a:gd name="T28" fmla="*/ 0 w 200"/>
              <a:gd name="T29" fmla="*/ 212725 h 164"/>
              <a:gd name="T30" fmla="*/ 4763 w 200"/>
              <a:gd name="T31" fmla="*/ 0 h 164"/>
              <a:gd name="T32" fmla="*/ 4763 w 200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00" h="164">
                <a:moveTo>
                  <a:pt x="3" y="0"/>
                </a:moveTo>
                <a:lnTo>
                  <a:pt x="3" y="0"/>
                </a:lnTo>
                <a:lnTo>
                  <a:pt x="200" y="0"/>
                </a:lnTo>
                <a:lnTo>
                  <a:pt x="183" y="140"/>
                </a:lnTo>
                <a:lnTo>
                  <a:pt x="182" y="145"/>
                </a:lnTo>
                <a:lnTo>
                  <a:pt x="180" y="149"/>
                </a:lnTo>
                <a:lnTo>
                  <a:pt x="176" y="153"/>
                </a:lnTo>
                <a:lnTo>
                  <a:pt x="173" y="156"/>
                </a:lnTo>
                <a:lnTo>
                  <a:pt x="164" y="161"/>
                </a:lnTo>
                <a:lnTo>
                  <a:pt x="156" y="164"/>
                </a:lnTo>
                <a:lnTo>
                  <a:pt x="0" y="134"/>
                </a:lnTo>
                <a:lnTo>
                  <a:pt x="3" y="0"/>
                </a:lnTo>
                <a:close/>
              </a:path>
            </a:pathLst>
          </a:custGeom>
          <a:solidFill>
            <a:srgbClr val="A7A7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Sļidé"/>
          <p:cNvSpPr>
            <a:spLocks/>
          </p:cNvSpPr>
          <p:nvPr/>
        </p:nvSpPr>
        <p:spPr bwMode="auto">
          <a:xfrm>
            <a:off x="2673300" y="4814638"/>
            <a:ext cx="281146" cy="235244"/>
          </a:xfrm>
          <a:custGeom>
            <a:avLst/>
            <a:gdLst>
              <a:gd name="T0" fmla="*/ 4763 w 196"/>
              <a:gd name="T1" fmla="*/ 0 h 164"/>
              <a:gd name="T2" fmla="*/ 4763 w 196"/>
              <a:gd name="T3" fmla="*/ 0 h 164"/>
              <a:gd name="T4" fmla="*/ 311150 w 196"/>
              <a:gd name="T5" fmla="*/ 0 h 164"/>
              <a:gd name="T6" fmla="*/ 311150 w 196"/>
              <a:gd name="T7" fmla="*/ 0 h 164"/>
              <a:gd name="T8" fmla="*/ 284163 w 196"/>
              <a:gd name="T9" fmla="*/ 222250 h 164"/>
              <a:gd name="T10" fmla="*/ 284163 w 196"/>
              <a:gd name="T11" fmla="*/ 222250 h 164"/>
              <a:gd name="T12" fmla="*/ 282575 w 196"/>
              <a:gd name="T13" fmla="*/ 230188 h 164"/>
              <a:gd name="T14" fmla="*/ 279400 w 196"/>
              <a:gd name="T15" fmla="*/ 236538 h 164"/>
              <a:gd name="T16" fmla="*/ 273050 w 196"/>
              <a:gd name="T17" fmla="*/ 242888 h 164"/>
              <a:gd name="T18" fmla="*/ 268288 w 196"/>
              <a:gd name="T19" fmla="*/ 247650 h 164"/>
              <a:gd name="T20" fmla="*/ 254000 w 196"/>
              <a:gd name="T21" fmla="*/ 255588 h 164"/>
              <a:gd name="T22" fmla="*/ 241300 w 196"/>
              <a:gd name="T23" fmla="*/ 260350 h 164"/>
              <a:gd name="T24" fmla="*/ 241300 w 196"/>
              <a:gd name="T25" fmla="*/ 260350 h 164"/>
              <a:gd name="T26" fmla="*/ 0 w 196"/>
              <a:gd name="T27" fmla="*/ 211138 h 164"/>
              <a:gd name="T28" fmla="*/ 0 w 196"/>
              <a:gd name="T29" fmla="*/ 211138 h 164"/>
              <a:gd name="T30" fmla="*/ 4763 w 196"/>
              <a:gd name="T31" fmla="*/ 0 h 164"/>
              <a:gd name="T32" fmla="*/ 4763 w 196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96" h="164">
                <a:moveTo>
                  <a:pt x="3" y="0"/>
                </a:moveTo>
                <a:lnTo>
                  <a:pt x="3" y="0"/>
                </a:lnTo>
                <a:lnTo>
                  <a:pt x="196" y="0"/>
                </a:lnTo>
                <a:lnTo>
                  <a:pt x="179" y="140"/>
                </a:lnTo>
                <a:lnTo>
                  <a:pt x="178" y="145"/>
                </a:lnTo>
                <a:lnTo>
                  <a:pt x="176" y="149"/>
                </a:lnTo>
                <a:lnTo>
                  <a:pt x="172" y="153"/>
                </a:lnTo>
                <a:lnTo>
                  <a:pt x="169" y="156"/>
                </a:lnTo>
                <a:lnTo>
                  <a:pt x="160" y="161"/>
                </a:lnTo>
                <a:lnTo>
                  <a:pt x="152" y="164"/>
                </a:lnTo>
                <a:lnTo>
                  <a:pt x="0" y="133"/>
                </a:lnTo>
                <a:lnTo>
                  <a:pt x="3" y="0"/>
                </a:lnTo>
                <a:close/>
              </a:path>
            </a:pathLst>
          </a:custGeom>
          <a:solidFill>
            <a:srgbClr val="A8A8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îṩļîďê"/>
          <p:cNvSpPr>
            <a:spLocks/>
          </p:cNvSpPr>
          <p:nvPr/>
        </p:nvSpPr>
        <p:spPr bwMode="auto">
          <a:xfrm>
            <a:off x="2679037" y="4814638"/>
            <a:ext cx="275408" cy="235244"/>
          </a:xfrm>
          <a:custGeom>
            <a:avLst/>
            <a:gdLst>
              <a:gd name="T0" fmla="*/ 4763 w 192"/>
              <a:gd name="T1" fmla="*/ 0 h 164"/>
              <a:gd name="T2" fmla="*/ 4763 w 192"/>
              <a:gd name="T3" fmla="*/ 0 h 164"/>
              <a:gd name="T4" fmla="*/ 304800 w 192"/>
              <a:gd name="T5" fmla="*/ 0 h 164"/>
              <a:gd name="T6" fmla="*/ 304800 w 192"/>
              <a:gd name="T7" fmla="*/ 0 h 164"/>
              <a:gd name="T8" fmla="*/ 277813 w 192"/>
              <a:gd name="T9" fmla="*/ 222250 h 164"/>
              <a:gd name="T10" fmla="*/ 277813 w 192"/>
              <a:gd name="T11" fmla="*/ 222250 h 164"/>
              <a:gd name="T12" fmla="*/ 276225 w 192"/>
              <a:gd name="T13" fmla="*/ 230188 h 164"/>
              <a:gd name="T14" fmla="*/ 273050 w 192"/>
              <a:gd name="T15" fmla="*/ 236538 h 164"/>
              <a:gd name="T16" fmla="*/ 268288 w 192"/>
              <a:gd name="T17" fmla="*/ 242888 h 164"/>
              <a:gd name="T18" fmla="*/ 261938 w 192"/>
              <a:gd name="T19" fmla="*/ 247650 h 164"/>
              <a:gd name="T20" fmla="*/ 249238 w 192"/>
              <a:gd name="T21" fmla="*/ 255588 h 164"/>
              <a:gd name="T22" fmla="*/ 234950 w 192"/>
              <a:gd name="T23" fmla="*/ 260350 h 164"/>
              <a:gd name="T24" fmla="*/ 234950 w 192"/>
              <a:gd name="T25" fmla="*/ 260350 h 164"/>
              <a:gd name="T26" fmla="*/ 0 w 192"/>
              <a:gd name="T27" fmla="*/ 209550 h 164"/>
              <a:gd name="T28" fmla="*/ 0 w 192"/>
              <a:gd name="T29" fmla="*/ 209550 h 164"/>
              <a:gd name="T30" fmla="*/ 4763 w 192"/>
              <a:gd name="T31" fmla="*/ 0 h 164"/>
              <a:gd name="T32" fmla="*/ 4763 w 192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92" h="164">
                <a:moveTo>
                  <a:pt x="3" y="0"/>
                </a:moveTo>
                <a:lnTo>
                  <a:pt x="3" y="0"/>
                </a:lnTo>
                <a:lnTo>
                  <a:pt x="192" y="0"/>
                </a:lnTo>
                <a:lnTo>
                  <a:pt x="175" y="140"/>
                </a:lnTo>
                <a:lnTo>
                  <a:pt x="174" y="145"/>
                </a:lnTo>
                <a:lnTo>
                  <a:pt x="172" y="149"/>
                </a:lnTo>
                <a:lnTo>
                  <a:pt x="169" y="153"/>
                </a:lnTo>
                <a:lnTo>
                  <a:pt x="165" y="156"/>
                </a:lnTo>
                <a:lnTo>
                  <a:pt x="157" y="161"/>
                </a:lnTo>
                <a:lnTo>
                  <a:pt x="148" y="164"/>
                </a:lnTo>
                <a:lnTo>
                  <a:pt x="0" y="132"/>
                </a:lnTo>
                <a:lnTo>
                  <a:pt x="3" y="0"/>
                </a:lnTo>
                <a:close/>
              </a:path>
            </a:pathLst>
          </a:custGeom>
          <a:solidFill>
            <a:srgbClr val="A9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ïṡḻîḋé"/>
          <p:cNvSpPr>
            <a:spLocks/>
          </p:cNvSpPr>
          <p:nvPr/>
        </p:nvSpPr>
        <p:spPr bwMode="auto">
          <a:xfrm>
            <a:off x="2684775" y="4814638"/>
            <a:ext cx="269670" cy="235244"/>
          </a:xfrm>
          <a:custGeom>
            <a:avLst/>
            <a:gdLst>
              <a:gd name="T0" fmla="*/ 4763 w 188"/>
              <a:gd name="T1" fmla="*/ 0 h 164"/>
              <a:gd name="T2" fmla="*/ 4763 w 188"/>
              <a:gd name="T3" fmla="*/ 0 h 164"/>
              <a:gd name="T4" fmla="*/ 298450 w 188"/>
              <a:gd name="T5" fmla="*/ 0 h 164"/>
              <a:gd name="T6" fmla="*/ 298450 w 188"/>
              <a:gd name="T7" fmla="*/ 0 h 164"/>
              <a:gd name="T8" fmla="*/ 271463 w 188"/>
              <a:gd name="T9" fmla="*/ 222250 h 164"/>
              <a:gd name="T10" fmla="*/ 271463 w 188"/>
              <a:gd name="T11" fmla="*/ 222250 h 164"/>
              <a:gd name="T12" fmla="*/ 269875 w 188"/>
              <a:gd name="T13" fmla="*/ 230188 h 164"/>
              <a:gd name="T14" fmla="*/ 266700 w 188"/>
              <a:gd name="T15" fmla="*/ 236538 h 164"/>
              <a:gd name="T16" fmla="*/ 261938 w 188"/>
              <a:gd name="T17" fmla="*/ 242888 h 164"/>
              <a:gd name="T18" fmla="*/ 255588 w 188"/>
              <a:gd name="T19" fmla="*/ 247650 h 164"/>
              <a:gd name="T20" fmla="*/ 242888 w 188"/>
              <a:gd name="T21" fmla="*/ 255588 h 164"/>
              <a:gd name="T22" fmla="*/ 228600 w 188"/>
              <a:gd name="T23" fmla="*/ 260350 h 164"/>
              <a:gd name="T24" fmla="*/ 228600 w 188"/>
              <a:gd name="T25" fmla="*/ 260350 h 164"/>
              <a:gd name="T26" fmla="*/ 0 w 188"/>
              <a:gd name="T27" fmla="*/ 206375 h 164"/>
              <a:gd name="T28" fmla="*/ 0 w 188"/>
              <a:gd name="T29" fmla="*/ 206375 h 164"/>
              <a:gd name="T30" fmla="*/ 4763 w 188"/>
              <a:gd name="T31" fmla="*/ 0 h 164"/>
              <a:gd name="T32" fmla="*/ 4763 w 188"/>
              <a:gd name="T33" fmla="*/ 0 h 16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88" h="164">
                <a:moveTo>
                  <a:pt x="3" y="0"/>
                </a:moveTo>
                <a:lnTo>
                  <a:pt x="3" y="0"/>
                </a:lnTo>
                <a:lnTo>
                  <a:pt x="188" y="0"/>
                </a:lnTo>
                <a:lnTo>
                  <a:pt x="171" y="140"/>
                </a:lnTo>
                <a:lnTo>
                  <a:pt x="170" y="145"/>
                </a:lnTo>
                <a:lnTo>
                  <a:pt x="168" y="149"/>
                </a:lnTo>
                <a:lnTo>
                  <a:pt x="165" y="153"/>
                </a:lnTo>
                <a:lnTo>
                  <a:pt x="161" y="156"/>
                </a:lnTo>
                <a:lnTo>
                  <a:pt x="153" y="161"/>
                </a:lnTo>
                <a:lnTo>
                  <a:pt x="144" y="164"/>
                </a:lnTo>
                <a:lnTo>
                  <a:pt x="0" y="130"/>
                </a:lnTo>
                <a:lnTo>
                  <a:pt x="3" y="0"/>
                </a:lnTo>
                <a:close/>
              </a:path>
            </a:pathLst>
          </a:custGeom>
          <a:solidFill>
            <a:srgbClr val="A9A9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ṡľíḓé"/>
          <p:cNvSpPr>
            <a:spLocks/>
          </p:cNvSpPr>
          <p:nvPr/>
        </p:nvSpPr>
        <p:spPr bwMode="auto">
          <a:xfrm>
            <a:off x="2690513" y="4814638"/>
            <a:ext cx="263933" cy="235244"/>
          </a:xfrm>
          <a:custGeom>
            <a:avLst/>
            <a:gdLst>
              <a:gd name="T0" fmla="*/ 4763 w 184"/>
              <a:gd name="T1" fmla="*/ 0 h 164"/>
              <a:gd name="T2" fmla="*/ 4763 w 184"/>
              <a:gd name="T3" fmla="*/ 0 h 164"/>
              <a:gd name="T4" fmla="*/ 292100 w 184"/>
              <a:gd name="T5" fmla="*/ 0 h 164"/>
              <a:gd name="T6" fmla="*/ 292100 w 184"/>
              <a:gd name="T7" fmla="*/ 0 h 164"/>
              <a:gd name="T8" fmla="*/ 265113 w 184"/>
              <a:gd name="T9" fmla="*/ 222250 h 164"/>
              <a:gd name="T10" fmla="*/ 265113 w 184"/>
              <a:gd name="T11" fmla="*/ 222250 h 164"/>
              <a:gd name="T12" fmla="*/ 263525 w 184"/>
              <a:gd name="T13" fmla="*/ 230188 h 164"/>
              <a:gd name="T14" fmla="*/ 260350 w 184"/>
              <a:gd name="T15" fmla="*/ 236538 h 164"/>
              <a:gd name="T16" fmla="*/ 249238 w 184"/>
              <a:gd name="T17" fmla="*/ 247650 h 164"/>
              <a:gd name="T18" fmla="*/ 236538 w 184"/>
              <a:gd name="T19" fmla="*/ 255588 h 164"/>
              <a:gd name="T20" fmla="*/ 223838 w 184"/>
              <a:gd name="T21" fmla="*/ 260350 h 164"/>
              <a:gd name="T22" fmla="*/ 223838 w 184"/>
              <a:gd name="T23" fmla="*/ 260350 h 164"/>
              <a:gd name="T24" fmla="*/ 0 w 184"/>
              <a:gd name="T25" fmla="*/ 204788 h 164"/>
              <a:gd name="T26" fmla="*/ 0 w 184"/>
              <a:gd name="T27" fmla="*/ 204788 h 164"/>
              <a:gd name="T28" fmla="*/ 4763 w 184"/>
              <a:gd name="T29" fmla="*/ 0 h 164"/>
              <a:gd name="T30" fmla="*/ 4763 w 184"/>
              <a:gd name="T31" fmla="*/ 0 h 1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84" h="164">
                <a:moveTo>
                  <a:pt x="3" y="0"/>
                </a:moveTo>
                <a:lnTo>
                  <a:pt x="3" y="0"/>
                </a:lnTo>
                <a:lnTo>
                  <a:pt x="184" y="0"/>
                </a:lnTo>
                <a:lnTo>
                  <a:pt x="167" y="140"/>
                </a:lnTo>
                <a:lnTo>
                  <a:pt x="166" y="145"/>
                </a:lnTo>
                <a:lnTo>
                  <a:pt x="164" y="149"/>
                </a:lnTo>
                <a:lnTo>
                  <a:pt x="157" y="156"/>
                </a:lnTo>
                <a:lnTo>
                  <a:pt x="149" y="161"/>
                </a:lnTo>
                <a:lnTo>
                  <a:pt x="141" y="164"/>
                </a:lnTo>
                <a:lnTo>
                  <a:pt x="0" y="129"/>
                </a:lnTo>
                <a:lnTo>
                  <a:pt x="3" y="0"/>
                </a:lnTo>
                <a:close/>
              </a:path>
            </a:pathLst>
          </a:custGeom>
          <a:solidFill>
            <a:srgbClr val="AAA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íṣ1iďê"/>
          <p:cNvSpPr>
            <a:spLocks/>
          </p:cNvSpPr>
          <p:nvPr/>
        </p:nvSpPr>
        <p:spPr bwMode="auto">
          <a:xfrm>
            <a:off x="2694816" y="4814638"/>
            <a:ext cx="259630" cy="235244"/>
          </a:xfrm>
          <a:custGeom>
            <a:avLst/>
            <a:gdLst>
              <a:gd name="T0" fmla="*/ 6350 w 181"/>
              <a:gd name="T1" fmla="*/ 0 h 164"/>
              <a:gd name="T2" fmla="*/ 6350 w 181"/>
              <a:gd name="T3" fmla="*/ 0 h 164"/>
              <a:gd name="T4" fmla="*/ 287338 w 181"/>
              <a:gd name="T5" fmla="*/ 0 h 164"/>
              <a:gd name="T6" fmla="*/ 287338 w 181"/>
              <a:gd name="T7" fmla="*/ 0 h 164"/>
              <a:gd name="T8" fmla="*/ 260350 w 181"/>
              <a:gd name="T9" fmla="*/ 222250 h 164"/>
              <a:gd name="T10" fmla="*/ 260350 w 181"/>
              <a:gd name="T11" fmla="*/ 222250 h 164"/>
              <a:gd name="T12" fmla="*/ 258763 w 181"/>
              <a:gd name="T13" fmla="*/ 230188 h 164"/>
              <a:gd name="T14" fmla="*/ 255588 w 181"/>
              <a:gd name="T15" fmla="*/ 236538 h 164"/>
              <a:gd name="T16" fmla="*/ 244475 w 181"/>
              <a:gd name="T17" fmla="*/ 247650 h 164"/>
              <a:gd name="T18" fmla="*/ 231775 w 181"/>
              <a:gd name="T19" fmla="*/ 254000 h 164"/>
              <a:gd name="T20" fmla="*/ 219075 w 181"/>
              <a:gd name="T21" fmla="*/ 260350 h 164"/>
              <a:gd name="T22" fmla="*/ 219075 w 181"/>
              <a:gd name="T23" fmla="*/ 260350 h 164"/>
              <a:gd name="T24" fmla="*/ 0 w 181"/>
              <a:gd name="T25" fmla="*/ 203200 h 164"/>
              <a:gd name="T26" fmla="*/ 0 w 181"/>
              <a:gd name="T27" fmla="*/ 203200 h 164"/>
              <a:gd name="T28" fmla="*/ 6350 w 181"/>
              <a:gd name="T29" fmla="*/ 0 h 164"/>
              <a:gd name="T30" fmla="*/ 6350 w 181"/>
              <a:gd name="T31" fmla="*/ 0 h 1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81" h="164">
                <a:moveTo>
                  <a:pt x="4" y="0"/>
                </a:moveTo>
                <a:lnTo>
                  <a:pt x="4" y="0"/>
                </a:lnTo>
                <a:lnTo>
                  <a:pt x="181" y="0"/>
                </a:lnTo>
                <a:lnTo>
                  <a:pt x="164" y="140"/>
                </a:lnTo>
                <a:lnTo>
                  <a:pt x="163" y="145"/>
                </a:lnTo>
                <a:lnTo>
                  <a:pt x="161" y="149"/>
                </a:lnTo>
                <a:lnTo>
                  <a:pt x="154" y="156"/>
                </a:lnTo>
                <a:lnTo>
                  <a:pt x="146" y="160"/>
                </a:lnTo>
                <a:lnTo>
                  <a:pt x="138" y="164"/>
                </a:lnTo>
                <a:lnTo>
                  <a:pt x="0" y="128"/>
                </a:lnTo>
                <a:lnTo>
                  <a:pt x="4" y="0"/>
                </a:lnTo>
                <a:close/>
              </a:path>
            </a:pathLst>
          </a:custGeom>
          <a:solidFill>
            <a:srgbClr val="AAAA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îSlîḑè"/>
          <p:cNvSpPr>
            <a:spLocks/>
          </p:cNvSpPr>
          <p:nvPr/>
        </p:nvSpPr>
        <p:spPr bwMode="auto">
          <a:xfrm>
            <a:off x="2700554" y="4814638"/>
            <a:ext cx="253892" cy="233810"/>
          </a:xfrm>
          <a:custGeom>
            <a:avLst/>
            <a:gdLst>
              <a:gd name="T0" fmla="*/ 6350 w 177"/>
              <a:gd name="T1" fmla="*/ 0 h 163"/>
              <a:gd name="T2" fmla="*/ 6350 w 177"/>
              <a:gd name="T3" fmla="*/ 0 h 163"/>
              <a:gd name="T4" fmla="*/ 280988 w 177"/>
              <a:gd name="T5" fmla="*/ 0 h 163"/>
              <a:gd name="T6" fmla="*/ 280988 w 177"/>
              <a:gd name="T7" fmla="*/ 0 h 163"/>
              <a:gd name="T8" fmla="*/ 254000 w 177"/>
              <a:gd name="T9" fmla="*/ 222250 h 163"/>
              <a:gd name="T10" fmla="*/ 254000 w 177"/>
              <a:gd name="T11" fmla="*/ 222250 h 163"/>
              <a:gd name="T12" fmla="*/ 252413 w 177"/>
              <a:gd name="T13" fmla="*/ 230188 h 163"/>
              <a:gd name="T14" fmla="*/ 249238 w 177"/>
              <a:gd name="T15" fmla="*/ 236538 h 163"/>
              <a:gd name="T16" fmla="*/ 238125 w 177"/>
              <a:gd name="T17" fmla="*/ 247650 h 163"/>
              <a:gd name="T18" fmla="*/ 225425 w 177"/>
              <a:gd name="T19" fmla="*/ 254000 h 163"/>
              <a:gd name="T20" fmla="*/ 212725 w 177"/>
              <a:gd name="T21" fmla="*/ 258763 h 163"/>
              <a:gd name="T22" fmla="*/ 212725 w 177"/>
              <a:gd name="T23" fmla="*/ 258763 h 163"/>
              <a:gd name="T24" fmla="*/ 0 w 177"/>
              <a:gd name="T25" fmla="*/ 203200 h 163"/>
              <a:gd name="T26" fmla="*/ 0 w 177"/>
              <a:gd name="T27" fmla="*/ 203200 h 163"/>
              <a:gd name="T28" fmla="*/ 6350 w 177"/>
              <a:gd name="T29" fmla="*/ 0 h 163"/>
              <a:gd name="T30" fmla="*/ 6350 w 177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7" h="163">
                <a:moveTo>
                  <a:pt x="4" y="0"/>
                </a:moveTo>
                <a:lnTo>
                  <a:pt x="4" y="0"/>
                </a:lnTo>
                <a:lnTo>
                  <a:pt x="177" y="0"/>
                </a:lnTo>
                <a:lnTo>
                  <a:pt x="160" y="140"/>
                </a:lnTo>
                <a:lnTo>
                  <a:pt x="159" y="145"/>
                </a:lnTo>
                <a:lnTo>
                  <a:pt x="157" y="149"/>
                </a:lnTo>
                <a:lnTo>
                  <a:pt x="150" y="156"/>
                </a:lnTo>
                <a:lnTo>
                  <a:pt x="142" y="160"/>
                </a:lnTo>
                <a:lnTo>
                  <a:pt x="134" y="163"/>
                </a:lnTo>
                <a:lnTo>
                  <a:pt x="0" y="128"/>
                </a:lnTo>
                <a:lnTo>
                  <a:pt x="4" y="0"/>
                </a:lnTo>
                <a:close/>
              </a:path>
            </a:pathLst>
          </a:custGeom>
          <a:solidFill>
            <a:srgbClr val="ABAB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îšľïḍê"/>
          <p:cNvSpPr>
            <a:spLocks/>
          </p:cNvSpPr>
          <p:nvPr/>
        </p:nvSpPr>
        <p:spPr bwMode="auto">
          <a:xfrm>
            <a:off x="2706292" y="4814638"/>
            <a:ext cx="248154" cy="233810"/>
          </a:xfrm>
          <a:custGeom>
            <a:avLst/>
            <a:gdLst>
              <a:gd name="T0" fmla="*/ 4763 w 173"/>
              <a:gd name="T1" fmla="*/ 0 h 163"/>
              <a:gd name="T2" fmla="*/ 4763 w 173"/>
              <a:gd name="T3" fmla="*/ 0 h 163"/>
              <a:gd name="T4" fmla="*/ 274638 w 173"/>
              <a:gd name="T5" fmla="*/ 0 h 163"/>
              <a:gd name="T6" fmla="*/ 274638 w 173"/>
              <a:gd name="T7" fmla="*/ 0 h 163"/>
              <a:gd name="T8" fmla="*/ 247650 w 173"/>
              <a:gd name="T9" fmla="*/ 222250 h 163"/>
              <a:gd name="T10" fmla="*/ 247650 w 173"/>
              <a:gd name="T11" fmla="*/ 222250 h 163"/>
              <a:gd name="T12" fmla="*/ 246063 w 173"/>
              <a:gd name="T13" fmla="*/ 230188 h 163"/>
              <a:gd name="T14" fmla="*/ 242888 w 173"/>
              <a:gd name="T15" fmla="*/ 236538 h 163"/>
              <a:gd name="T16" fmla="*/ 231775 w 173"/>
              <a:gd name="T17" fmla="*/ 247650 h 163"/>
              <a:gd name="T18" fmla="*/ 222250 w 173"/>
              <a:gd name="T19" fmla="*/ 254000 h 163"/>
              <a:gd name="T20" fmla="*/ 209550 w 173"/>
              <a:gd name="T21" fmla="*/ 258763 h 163"/>
              <a:gd name="T22" fmla="*/ 209550 w 173"/>
              <a:gd name="T23" fmla="*/ 258763 h 163"/>
              <a:gd name="T24" fmla="*/ 0 w 173"/>
              <a:gd name="T25" fmla="*/ 200025 h 163"/>
              <a:gd name="T26" fmla="*/ 0 w 173"/>
              <a:gd name="T27" fmla="*/ 200025 h 163"/>
              <a:gd name="T28" fmla="*/ 4763 w 173"/>
              <a:gd name="T29" fmla="*/ 0 h 163"/>
              <a:gd name="T30" fmla="*/ 4763 w 173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3" h="163">
                <a:moveTo>
                  <a:pt x="3" y="0"/>
                </a:moveTo>
                <a:lnTo>
                  <a:pt x="3" y="0"/>
                </a:lnTo>
                <a:lnTo>
                  <a:pt x="173" y="0"/>
                </a:lnTo>
                <a:lnTo>
                  <a:pt x="156" y="140"/>
                </a:lnTo>
                <a:lnTo>
                  <a:pt x="155" y="145"/>
                </a:lnTo>
                <a:lnTo>
                  <a:pt x="153" y="149"/>
                </a:lnTo>
                <a:lnTo>
                  <a:pt x="146" y="156"/>
                </a:lnTo>
                <a:lnTo>
                  <a:pt x="140" y="160"/>
                </a:lnTo>
                <a:lnTo>
                  <a:pt x="132" y="163"/>
                </a:lnTo>
                <a:lnTo>
                  <a:pt x="0" y="126"/>
                </a:lnTo>
                <a:lnTo>
                  <a:pt x="3" y="0"/>
                </a:lnTo>
                <a:close/>
              </a:path>
            </a:pathLst>
          </a:custGeom>
          <a:solidFill>
            <a:srgbClr val="ACAC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í$1iḍé"/>
          <p:cNvSpPr>
            <a:spLocks/>
          </p:cNvSpPr>
          <p:nvPr/>
        </p:nvSpPr>
        <p:spPr bwMode="auto">
          <a:xfrm>
            <a:off x="2712029" y="4814638"/>
            <a:ext cx="242417" cy="233810"/>
          </a:xfrm>
          <a:custGeom>
            <a:avLst/>
            <a:gdLst>
              <a:gd name="T0" fmla="*/ 4763 w 169"/>
              <a:gd name="T1" fmla="*/ 0 h 163"/>
              <a:gd name="T2" fmla="*/ 4763 w 169"/>
              <a:gd name="T3" fmla="*/ 0 h 163"/>
              <a:gd name="T4" fmla="*/ 268288 w 169"/>
              <a:gd name="T5" fmla="*/ 0 h 163"/>
              <a:gd name="T6" fmla="*/ 268288 w 169"/>
              <a:gd name="T7" fmla="*/ 0 h 163"/>
              <a:gd name="T8" fmla="*/ 241300 w 169"/>
              <a:gd name="T9" fmla="*/ 222250 h 163"/>
              <a:gd name="T10" fmla="*/ 241300 w 169"/>
              <a:gd name="T11" fmla="*/ 222250 h 163"/>
              <a:gd name="T12" fmla="*/ 239713 w 169"/>
              <a:gd name="T13" fmla="*/ 228600 h 163"/>
              <a:gd name="T14" fmla="*/ 236538 w 169"/>
              <a:gd name="T15" fmla="*/ 234950 h 163"/>
              <a:gd name="T16" fmla="*/ 225425 w 169"/>
              <a:gd name="T17" fmla="*/ 246063 h 163"/>
              <a:gd name="T18" fmla="*/ 215900 w 169"/>
              <a:gd name="T19" fmla="*/ 254000 h 163"/>
              <a:gd name="T20" fmla="*/ 203200 w 169"/>
              <a:gd name="T21" fmla="*/ 258763 h 163"/>
              <a:gd name="T22" fmla="*/ 203200 w 169"/>
              <a:gd name="T23" fmla="*/ 258763 h 163"/>
              <a:gd name="T24" fmla="*/ 0 w 169"/>
              <a:gd name="T25" fmla="*/ 198438 h 163"/>
              <a:gd name="T26" fmla="*/ 0 w 169"/>
              <a:gd name="T27" fmla="*/ 198438 h 163"/>
              <a:gd name="T28" fmla="*/ 4763 w 169"/>
              <a:gd name="T29" fmla="*/ 0 h 163"/>
              <a:gd name="T30" fmla="*/ 4763 w 169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69" h="163">
                <a:moveTo>
                  <a:pt x="3" y="0"/>
                </a:moveTo>
                <a:lnTo>
                  <a:pt x="3" y="0"/>
                </a:lnTo>
                <a:lnTo>
                  <a:pt x="169" y="0"/>
                </a:lnTo>
                <a:lnTo>
                  <a:pt x="152" y="140"/>
                </a:lnTo>
                <a:lnTo>
                  <a:pt x="151" y="144"/>
                </a:lnTo>
                <a:lnTo>
                  <a:pt x="149" y="148"/>
                </a:lnTo>
                <a:lnTo>
                  <a:pt x="142" y="155"/>
                </a:lnTo>
                <a:lnTo>
                  <a:pt x="136" y="160"/>
                </a:lnTo>
                <a:lnTo>
                  <a:pt x="128" y="163"/>
                </a:lnTo>
                <a:lnTo>
                  <a:pt x="0" y="125"/>
                </a:lnTo>
                <a:lnTo>
                  <a:pt x="3" y="0"/>
                </a:lnTo>
                <a:close/>
              </a:path>
            </a:pathLst>
          </a:custGeom>
          <a:solidFill>
            <a:srgbClr val="ACAC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ísliḍé"/>
          <p:cNvSpPr>
            <a:spLocks/>
          </p:cNvSpPr>
          <p:nvPr/>
        </p:nvSpPr>
        <p:spPr bwMode="auto">
          <a:xfrm>
            <a:off x="2716332" y="4814638"/>
            <a:ext cx="238113" cy="233810"/>
          </a:xfrm>
          <a:custGeom>
            <a:avLst/>
            <a:gdLst>
              <a:gd name="T0" fmla="*/ 6350 w 166"/>
              <a:gd name="T1" fmla="*/ 0 h 163"/>
              <a:gd name="T2" fmla="*/ 6350 w 166"/>
              <a:gd name="T3" fmla="*/ 0 h 163"/>
              <a:gd name="T4" fmla="*/ 263525 w 166"/>
              <a:gd name="T5" fmla="*/ 0 h 163"/>
              <a:gd name="T6" fmla="*/ 263525 w 166"/>
              <a:gd name="T7" fmla="*/ 0 h 163"/>
              <a:gd name="T8" fmla="*/ 236538 w 166"/>
              <a:gd name="T9" fmla="*/ 222250 h 163"/>
              <a:gd name="T10" fmla="*/ 236538 w 166"/>
              <a:gd name="T11" fmla="*/ 222250 h 163"/>
              <a:gd name="T12" fmla="*/ 234950 w 166"/>
              <a:gd name="T13" fmla="*/ 228600 h 163"/>
              <a:gd name="T14" fmla="*/ 231775 w 166"/>
              <a:gd name="T15" fmla="*/ 234950 h 163"/>
              <a:gd name="T16" fmla="*/ 223838 w 166"/>
              <a:gd name="T17" fmla="*/ 246063 h 163"/>
              <a:gd name="T18" fmla="*/ 211138 w 166"/>
              <a:gd name="T19" fmla="*/ 254000 h 163"/>
              <a:gd name="T20" fmla="*/ 198438 w 166"/>
              <a:gd name="T21" fmla="*/ 258763 h 163"/>
              <a:gd name="T22" fmla="*/ 198438 w 166"/>
              <a:gd name="T23" fmla="*/ 258763 h 163"/>
              <a:gd name="T24" fmla="*/ 0 w 166"/>
              <a:gd name="T25" fmla="*/ 196850 h 163"/>
              <a:gd name="T26" fmla="*/ 0 w 166"/>
              <a:gd name="T27" fmla="*/ 196850 h 163"/>
              <a:gd name="T28" fmla="*/ 6350 w 166"/>
              <a:gd name="T29" fmla="*/ 0 h 163"/>
              <a:gd name="T30" fmla="*/ 6350 w 166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66" h="163">
                <a:moveTo>
                  <a:pt x="4" y="0"/>
                </a:moveTo>
                <a:lnTo>
                  <a:pt x="4" y="0"/>
                </a:lnTo>
                <a:lnTo>
                  <a:pt x="166" y="0"/>
                </a:lnTo>
                <a:lnTo>
                  <a:pt x="149" y="140"/>
                </a:lnTo>
                <a:lnTo>
                  <a:pt x="148" y="144"/>
                </a:lnTo>
                <a:lnTo>
                  <a:pt x="146" y="148"/>
                </a:lnTo>
                <a:lnTo>
                  <a:pt x="141" y="155"/>
                </a:lnTo>
                <a:lnTo>
                  <a:pt x="133" y="160"/>
                </a:lnTo>
                <a:lnTo>
                  <a:pt x="125" y="163"/>
                </a:lnTo>
                <a:lnTo>
                  <a:pt x="0" y="124"/>
                </a:lnTo>
                <a:lnTo>
                  <a:pt x="4" y="0"/>
                </a:lnTo>
                <a:close/>
              </a:path>
            </a:pathLst>
          </a:custGeom>
          <a:solidFill>
            <a:srgbClr val="ADAD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ïŝľiďè"/>
          <p:cNvSpPr>
            <a:spLocks/>
          </p:cNvSpPr>
          <p:nvPr/>
        </p:nvSpPr>
        <p:spPr bwMode="auto">
          <a:xfrm>
            <a:off x="2722070" y="4814638"/>
            <a:ext cx="232375" cy="233810"/>
          </a:xfrm>
          <a:custGeom>
            <a:avLst/>
            <a:gdLst>
              <a:gd name="T0" fmla="*/ 6350 w 162"/>
              <a:gd name="T1" fmla="*/ 0 h 163"/>
              <a:gd name="T2" fmla="*/ 6350 w 162"/>
              <a:gd name="T3" fmla="*/ 0 h 163"/>
              <a:gd name="T4" fmla="*/ 257175 w 162"/>
              <a:gd name="T5" fmla="*/ 0 h 163"/>
              <a:gd name="T6" fmla="*/ 257175 w 162"/>
              <a:gd name="T7" fmla="*/ 0 h 163"/>
              <a:gd name="T8" fmla="*/ 230188 w 162"/>
              <a:gd name="T9" fmla="*/ 222250 h 163"/>
              <a:gd name="T10" fmla="*/ 230188 w 162"/>
              <a:gd name="T11" fmla="*/ 222250 h 163"/>
              <a:gd name="T12" fmla="*/ 228600 w 162"/>
              <a:gd name="T13" fmla="*/ 228600 h 163"/>
              <a:gd name="T14" fmla="*/ 225425 w 162"/>
              <a:gd name="T15" fmla="*/ 234950 h 163"/>
              <a:gd name="T16" fmla="*/ 217488 w 162"/>
              <a:gd name="T17" fmla="*/ 246063 h 163"/>
              <a:gd name="T18" fmla="*/ 204788 w 162"/>
              <a:gd name="T19" fmla="*/ 254000 h 163"/>
              <a:gd name="T20" fmla="*/ 192088 w 162"/>
              <a:gd name="T21" fmla="*/ 258763 h 163"/>
              <a:gd name="T22" fmla="*/ 192088 w 162"/>
              <a:gd name="T23" fmla="*/ 258763 h 163"/>
              <a:gd name="T24" fmla="*/ 0 w 162"/>
              <a:gd name="T25" fmla="*/ 193675 h 163"/>
              <a:gd name="T26" fmla="*/ 0 w 162"/>
              <a:gd name="T27" fmla="*/ 193675 h 163"/>
              <a:gd name="T28" fmla="*/ 6350 w 162"/>
              <a:gd name="T29" fmla="*/ 0 h 163"/>
              <a:gd name="T30" fmla="*/ 6350 w 162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62" h="163">
                <a:moveTo>
                  <a:pt x="4" y="0"/>
                </a:moveTo>
                <a:lnTo>
                  <a:pt x="4" y="0"/>
                </a:lnTo>
                <a:lnTo>
                  <a:pt x="162" y="0"/>
                </a:lnTo>
                <a:lnTo>
                  <a:pt x="145" y="140"/>
                </a:lnTo>
                <a:lnTo>
                  <a:pt x="144" y="144"/>
                </a:lnTo>
                <a:lnTo>
                  <a:pt x="142" y="148"/>
                </a:lnTo>
                <a:lnTo>
                  <a:pt x="137" y="155"/>
                </a:lnTo>
                <a:lnTo>
                  <a:pt x="129" y="160"/>
                </a:lnTo>
                <a:lnTo>
                  <a:pt x="121" y="163"/>
                </a:lnTo>
                <a:lnTo>
                  <a:pt x="0" y="122"/>
                </a:lnTo>
                <a:lnTo>
                  <a:pt x="4" y="0"/>
                </a:lnTo>
                <a:close/>
              </a:path>
            </a:pathLst>
          </a:custGeom>
          <a:solidFill>
            <a:srgbClr val="AEAE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ṥļïdê"/>
          <p:cNvSpPr>
            <a:spLocks/>
          </p:cNvSpPr>
          <p:nvPr/>
        </p:nvSpPr>
        <p:spPr bwMode="auto">
          <a:xfrm>
            <a:off x="2727807" y="4814638"/>
            <a:ext cx="226638" cy="233810"/>
          </a:xfrm>
          <a:custGeom>
            <a:avLst/>
            <a:gdLst>
              <a:gd name="T0" fmla="*/ 6350 w 158"/>
              <a:gd name="T1" fmla="*/ 0 h 163"/>
              <a:gd name="T2" fmla="*/ 6350 w 158"/>
              <a:gd name="T3" fmla="*/ 0 h 163"/>
              <a:gd name="T4" fmla="*/ 250825 w 158"/>
              <a:gd name="T5" fmla="*/ 0 h 163"/>
              <a:gd name="T6" fmla="*/ 250825 w 158"/>
              <a:gd name="T7" fmla="*/ 0 h 163"/>
              <a:gd name="T8" fmla="*/ 223838 w 158"/>
              <a:gd name="T9" fmla="*/ 222250 h 163"/>
              <a:gd name="T10" fmla="*/ 223838 w 158"/>
              <a:gd name="T11" fmla="*/ 222250 h 163"/>
              <a:gd name="T12" fmla="*/ 222250 w 158"/>
              <a:gd name="T13" fmla="*/ 228600 h 163"/>
              <a:gd name="T14" fmla="*/ 219075 w 158"/>
              <a:gd name="T15" fmla="*/ 234950 h 163"/>
              <a:gd name="T16" fmla="*/ 211138 w 158"/>
              <a:gd name="T17" fmla="*/ 246063 h 163"/>
              <a:gd name="T18" fmla="*/ 198438 w 158"/>
              <a:gd name="T19" fmla="*/ 254000 h 163"/>
              <a:gd name="T20" fmla="*/ 187325 w 158"/>
              <a:gd name="T21" fmla="*/ 258763 h 163"/>
              <a:gd name="T22" fmla="*/ 187325 w 158"/>
              <a:gd name="T23" fmla="*/ 258763 h 163"/>
              <a:gd name="T24" fmla="*/ 0 w 158"/>
              <a:gd name="T25" fmla="*/ 192088 h 163"/>
              <a:gd name="T26" fmla="*/ 0 w 158"/>
              <a:gd name="T27" fmla="*/ 192088 h 163"/>
              <a:gd name="T28" fmla="*/ 6350 w 158"/>
              <a:gd name="T29" fmla="*/ 0 h 163"/>
              <a:gd name="T30" fmla="*/ 6350 w 158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8" h="163">
                <a:moveTo>
                  <a:pt x="4" y="0"/>
                </a:moveTo>
                <a:lnTo>
                  <a:pt x="4" y="0"/>
                </a:lnTo>
                <a:lnTo>
                  <a:pt x="158" y="0"/>
                </a:lnTo>
                <a:lnTo>
                  <a:pt x="141" y="140"/>
                </a:lnTo>
                <a:lnTo>
                  <a:pt x="140" y="144"/>
                </a:lnTo>
                <a:lnTo>
                  <a:pt x="138" y="148"/>
                </a:lnTo>
                <a:lnTo>
                  <a:pt x="133" y="155"/>
                </a:lnTo>
                <a:lnTo>
                  <a:pt x="125" y="160"/>
                </a:lnTo>
                <a:lnTo>
                  <a:pt x="118" y="163"/>
                </a:lnTo>
                <a:lnTo>
                  <a:pt x="0" y="121"/>
                </a:lnTo>
                <a:lnTo>
                  <a:pt x="4" y="0"/>
                </a:lnTo>
                <a:close/>
              </a:path>
            </a:pathLst>
          </a:custGeom>
          <a:solidFill>
            <a:srgbClr val="AEAE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îṡḻîdè"/>
          <p:cNvSpPr>
            <a:spLocks/>
          </p:cNvSpPr>
          <p:nvPr/>
        </p:nvSpPr>
        <p:spPr bwMode="auto">
          <a:xfrm>
            <a:off x="2733545" y="4814638"/>
            <a:ext cx="220900" cy="233810"/>
          </a:xfrm>
          <a:custGeom>
            <a:avLst/>
            <a:gdLst>
              <a:gd name="T0" fmla="*/ 6350 w 154"/>
              <a:gd name="T1" fmla="*/ 0 h 163"/>
              <a:gd name="T2" fmla="*/ 6350 w 154"/>
              <a:gd name="T3" fmla="*/ 0 h 163"/>
              <a:gd name="T4" fmla="*/ 244475 w 154"/>
              <a:gd name="T5" fmla="*/ 0 h 163"/>
              <a:gd name="T6" fmla="*/ 244475 w 154"/>
              <a:gd name="T7" fmla="*/ 0 h 163"/>
              <a:gd name="T8" fmla="*/ 217488 w 154"/>
              <a:gd name="T9" fmla="*/ 222250 h 163"/>
              <a:gd name="T10" fmla="*/ 217488 w 154"/>
              <a:gd name="T11" fmla="*/ 222250 h 163"/>
              <a:gd name="T12" fmla="*/ 215900 w 154"/>
              <a:gd name="T13" fmla="*/ 228600 h 163"/>
              <a:gd name="T14" fmla="*/ 212725 w 154"/>
              <a:gd name="T15" fmla="*/ 234950 h 163"/>
              <a:gd name="T16" fmla="*/ 204788 w 154"/>
              <a:gd name="T17" fmla="*/ 246063 h 163"/>
              <a:gd name="T18" fmla="*/ 193675 w 154"/>
              <a:gd name="T19" fmla="*/ 254000 h 163"/>
              <a:gd name="T20" fmla="*/ 180975 w 154"/>
              <a:gd name="T21" fmla="*/ 258763 h 163"/>
              <a:gd name="T22" fmla="*/ 180975 w 154"/>
              <a:gd name="T23" fmla="*/ 258763 h 163"/>
              <a:gd name="T24" fmla="*/ 0 w 154"/>
              <a:gd name="T25" fmla="*/ 188913 h 163"/>
              <a:gd name="T26" fmla="*/ 0 w 154"/>
              <a:gd name="T27" fmla="*/ 188913 h 163"/>
              <a:gd name="T28" fmla="*/ 6350 w 154"/>
              <a:gd name="T29" fmla="*/ 0 h 163"/>
              <a:gd name="T30" fmla="*/ 6350 w 154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4" h="163">
                <a:moveTo>
                  <a:pt x="4" y="0"/>
                </a:moveTo>
                <a:lnTo>
                  <a:pt x="4" y="0"/>
                </a:lnTo>
                <a:lnTo>
                  <a:pt x="154" y="0"/>
                </a:lnTo>
                <a:lnTo>
                  <a:pt x="137" y="140"/>
                </a:lnTo>
                <a:lnTo>
                  <a:pt x="136" y="144"/>
                </a:lnTo>
                <a:lnTo>
                  <a:pt x="134" y="148"/>
                </a:lnTo>
                <a:lnTo>
                  <a:pt x="129" y="155"/>
                </a:lnTo>
                <a:lnTo>
                  <a:pt x="122" y="160"/>
                </a:lnTo>
                <a:lnTo>
                  <a:pt x="114" y="163"/>
                </a:lnTo>
                <a:lnTo>
                  <a:pt x="0" y="119"/>
                </a:lnTo>
                <a:lnTo>
                  <a:pt x="4" y="0"/>
                </a:lnTo>
                <a:close/>
              </a:path>
            </a:pathLst>
          </a:custGeom>
          <a:solidFill>
            <a:srgbClr val="AFAF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íś1îḋè"/>
          <p:cNvSpPr>
            <a:spLocks/>
          </p:cNvSpPr>
          <p:nvPr/>
        </p:nvSpPr>
        <p:spPr bwMode="auto">
          <a:xfrm>
            <a:off x="2737849" y="4814638"/>
            <a:ext cx="216597" cy="233810"/>
          </a:xfrm>
          <a:custGeom>
            <a:avLst/>
            <a:gdLst>
              <a:gd name="T0" fmla="*/ 6350 w 151"/>
              <a:gd name="T1" fmla="*/ 0 h 163"/>
              <a:gd name="T2" fmla="*/ 6350 w 151"/>
              <a:gd name="T3" fmla="*/ 0 h 163"/>
              <a:gd name="T4" fmla="*/ 239713 w 151"/>
              <a:gd name="T5" fmla="*/ 0 h 163"/>
              <a:gd name="T6" fmla="*/ 239713 w 151"/>
              <a:gd name="T7" fmla="*/ 0 h 163"/>
              <a:gd name="T8" fmla="*/ 212725 w 151"/>
              <a:gd name="T9" fmla="*/ 222250 h 163"/>
              <a:gd name="T10" fmla="*/ 212725 w 151"/>
              <a:gd name="T11" fmla="*/ 222250 h 163"/>
              <a:gd name="T12" fmla="*/ 211138 w 151"/>
              <a:gd name="T13" fmla="*/ 228600 h 163"/>
              <a:gd name="T14" fmla="*/ 207963 w 151"/>
              <a:gd name="T15" fmla="*/ 234950 h 163"/>
              <a:gd name="T16" fmla="*/ 200025 w 151"/>
              <a:gd name="T17" fmla="*/ 246063 h 163"/>
              <a:gd name="T18" fmla="*/ 188913 w 151"/>
              <a:gd name="T19" fmla="*/ 254000 h 163"/>
              <a:gd name="T20" fmla="*/ 176213 w 151"/>
              <a:gd name="T21" fmla="*/ 258763 h 163"/>
              <a:gd name="T22" fmla="*/ 176213 w 151"/>
              <a:gd name="T23" fmla="*/ 258763 h 163"/>
              <a:gd name="T24" fmla="*/ 0 w 151"/>
              <a:gd name="T25" fmla="*/ 188913 h 163"/>
              <a:gd name="T26" fmla="*/ 0 w 151"/>
              <a:gd name="T27" fmla="*/ 188913 h 163"/>
              <a:gd name="T28" fmla="*/ 6350 w 151"/>
              <a:gd name="T29" fmla="*/ 0 h 163"/>
              <a:gd name="T30" fmla="*/ 6350 w 151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1" h="163">
                <a:moveTo>
                  <a:pt x="4" y="0"/>
                </a:moveTo>
                <a:lnTo>
                  <a:pt x="4" y="0"/>
                </a:lnTo>
                <a:lnTo>
                  <a:pt x="151" y="0"/>
                </a:lnTo>
                <a:lnTo>
                  <a:pt x="134" y="140"/>
                </a:lnTo>
                <a:lnTo>
                  <a:pt x="133" y="144"/>
                </a:lnTo>
                <a:lnTo>
                  <a:pt x="131" y="148"/>
                </a:lnTo>
                <a:lnTo>
                  <a:pt x="126" y="155"/>
                </a:lnTo>
                <a:lnTo>
                  <a:pt x="119" y="160"/>
                </a:lnTo>
                <a:lnTo>
                  <a:pt x="111" y="163"/>
                </a:lnTo>
                <a:lnTo>
                  <a:pt x="0" y="119"/>
                </a:lnTo>
                <a:lnTo>
                  <a:pt x="4" y="0"/>
                </a:lnTo>
                <a:close/>
              </a:path>
            </a:pathLst>
          </a:custGeom>
          <a:solidFill>
            <a:srgbClr val="AFA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î$líḓê"/>
          <p:cNvSpPr>
            <a:spLocks/>
          </p:cNvSpPr>
          <p:nvPr/>
        </p:nvSpPr>
        <p:spPr bwMode="auto">
          <a:xfrm>
            <a:off x="2743586" y="4814638"/>
            <a:ext cx="210860" cy="233810"/>
          </a:xfrm>
          <a:custGeom>
            <a:avLst/>
            <a:gdLst>
              <a:gd name="T0" fmla="*/ 6350 w 147"/>
              <a:gd name="T1" fmla="*/ 0 h 163"/>
              <a:gd name="T2" fmla="*/ 6350 w 147"/>
              <a:gd name="T3" fmla="*/ 0 h 163"/>
              <a:gd name="T4" fmla="*/ 233363 w 147"/>
              <a:gd name="T5" fmla="*/ 0 h 163"/>
              <a:gd name="T6" fmla="*/ 233363 w 147"/>
              <a:gd name="T7" fmla="*/ 0 h 163"/>
              <a:gd name="T8" fmla="*/ 206375 w 147"/>
              <a:gd name="T9" fmla="*/ 222250 h 163"/>
              <a:gd name="T10" fmla="*/ 206375 w 147"/>
              <a:gd name="T11" fmla="*/ 222250 h 163"/>
              <a:gd name="T12" fmla="*/ 204788 w 147"/>
              <a:gd name="T13" fmla="*/ 228600 h 163"/>
              <a:gd name="T14" fmla="*/ 201613 w 147"/>
              <a:gd name="T15" fmla="*/ 234950 h 163"/>
              <a:gd name="T16" fmla="*/ 193675 w 147"/>
              <a:gd name="T17" fmla="*/ 246063 h 163"/>
              <a:gd name="T18" fmla="*/ 182563 w 147"/>
              <a:gd name="T19" fmla="*/ 252413 h 163"/>
              <a:gd name="T20" fmla="*/ 169863 w 147"/>
              <a:gd name="T21" fmla="*/ 258763 h 163"/>
              <a:gd name="T22" fmla="*/ 169863 w 147"/>
              <a:gd name="T23" fmla="*/ 258763 h 163"/>
              <a:gd name="T24" fmla="*/ 0 w 147"/>
              <a:gd name="T25" fmla="*/ 187325 h 163"/>
              <a:gd name="T26" fmla="*/ 0 w 147"/>
              <a:gd name="T27" fmla="*/ 187325 h 163"/>
              <a:gd name="T28" fmla="*/ 6350 w 147"/>
              <a:gd name="T29" fmla="*/ 0 h 163"/>
              <a:gd name="T30" fmla="*/ 6350 w 147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7" h="163">
                <a:moveTo>
                  <a:pt x="4" y="0"/>
                </a:moveTo>
                <a:lnTo>
                  <a:pt x="4" y="0"/>
                </a:lnTo>
                <a:lnTo>
                  <a:pt x="147" y="0"/>
                </a:lnTo>
                <a:lnTo>
                  <a:pt x="130" y="140"/>
                </a:lnTo>
                <a:lnTo>
                  <a:pt x="129" y="144"/>
                </a:lnTo>
                <a:lnTo>
                  <a:pt x="127" y="148"/>
                </a:lnTo>
                <a:lnTo>
                  <a:pt x="122" y="155"/>
                </a:lnTo>
                <a:lnTo>
                  <a:pt x="115" y="159"/>
                </a:lnTo>
                <a:lnTo>
                  <a:pt x="107" y="163"/>
                </a:lnTo>
                <a:lnTo>
                  <a:pt x="0" y="118"/>
                </a:lnTo>
                <a:lnTo>
                  <a:pt x="4" y="0"/>
                </a:lnTo>
                <a:close/>
              </a:path>
            </a:pathLst>
          </a:custGeom>
          <a:solidFill>
            <a:srgbClr val="B0B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îṥļîḓê"/>
          <p:cNvSpPr>
            <a:spLocks/>
          </p:cNvSpPr>
          <p:nvPr/>
        </p:nvSpPr>
        <p:spPr bwMode="auto">
          <a:xfrm>
            <a:off x="2749324" y="4814638"/>
            <a:ext cx="205122" cy="233810"/>
          </a:xfrm>
          <a:custGeom>
            <a:avLst/>
            <a:gdLst>
              <a:gd name="T0" fmla="*/ 6350 w 143"/>
              <a:gd name="T1" fmla="*/ 0 h 163"/>
              <a:gd name="T2" fmla="*/ 6350 w 143"/>
              <a:gd name="T3" fmla="*/ 0 h 163"/>
              <a:gd name="T4" fmla="*/ 227013 w 143"/>
              <a:gd name="T5" fmla="*/ 0 h 163"/>
              <a:gd name="T6" fmla="*/ 227013 w 143"/>
              <a:gd name="T7" fmla="*/ 0 h 163"/>
              <a:gd name="T8" fmla="*/ 200025 w 143"/>
              <a:gd name="T9" fmla="*/ 222250 h 163"/>
              <a:gd name="T10" fmla="*/ 200025 w 143"/>
              <a:gd name="T11" fmla="*/ 222250 h 163"/>
              <a:gd name="T12" fmla="*/ 198438 w 143"/>
              <a:gd name="T13" fmla="*/ 228600 h 163"/>
              <a:gd name="T14" fmla="*/ 195263 w 143"/>
              <a:gd name="T15" fmla="*/ 234950 h 163"/>
              <a:gd name="T16" fmla="*/ 187325 w 143"/>
              <a:gd name="T17" fmla="*/ 246063 h 163"/>
              <a:gd name="T18" fmla="*/ 176213 w 143"/>
              <a:gd name="T19" fmla="*/ 252413 h 163"/>
              <a:gd name="T20" fmla="*/ 165100 w 143"/>
              <a:gd name="T21" fmla="*/ 258763 h 163"/>
              <a:gd name="T22" fmla="*/ 165100 w 143"/>
              <a:gd name="T23" fmla="*/ 258763 h 163"/>
              <a:gd name="T24" fmla="*/ 0 w 143"/>
              <a:gd name="T25" fmla="*/ 185738 h 163"/>
              <a:gd name="T26" fmla="*/ 0 w 143"/>
              <a:gd name="T27" fmla="*/ 185738 h 163"/>
              <a:gd name="T28" fmla="*/ 6350 w 143"/>
              <a:gd name="T29" fmla="*/ 0 h 163"/>
              <a:gd name="T30" fmla="*/ 6350 w 143"/>
              <a:gd name="T31" fmla="*/ 0 h 1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3" h="163">
                <a:moveTo>
                  <a:pt x="4" y="0"/>
                </a:moveTo>
                <a:lnTo>
                  <a:pt x="4" y="0"/>
                </a:lnTo>
                <a:lnTo>
                  <a:pt x="143" y="0"/>
                </a:lnTo>
                <a:lnTo>
                  <a:pt x="126" y="140"/>
                </a:lnTo>
                <a:lnTo>
                  <a:pt x="125" y="144"/>
                </a:lnTo>
                <a:lnTo>
                  <a:pt x="123" y="148"/>
                </a:lnTo>
                <a:lnTo>
                  <a:pt x="118" y="155"/>
                </a:lnTo>
                <a:lnTo>
                  <a:pt x="111" y="159"/>
                </a:lnTo>
                <a:lnTo>
                  <a:pt x="104" y="163"/>
                </a:lnTo>
                <a:lnTo>
                  <a:pt x="0" y="117"/>
                </a:lnTo>
                <a:lnTo>
                  <a:pt x="4" y="0"/>
                </a:lnTo>
                <a:close/>
              </a:path>
            </a:pathLst>
          </a:custGeom>
          <a:solidFill>
            <a:srgbClr val="B1B1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iṩḻïḍê"/>
          <p:cNvSpPr>
            <a:spLocks/>
          </p:cNvSpPr>
          <p:nvPr/>
        </p:nvSpPr>
        <p:spPr bwMode="auto">
          <a:xfrm>
            <a:off x="2755062" y="4814638"/>
            <a:ext cx="199384" cy="230942"/>
          </a:xfrm>
          <a:custGeom>
            <a:avLst/>
            <a:gdLst>
              <a:gd name="T0" fmla="*/ 6350 w 139"/>
              <a:gd name="T1" fmla="*/ 0 h 161"/>
              <a:gd name="T2" fmla="*/ 6350 w 139"/>
              <a:gd name="T3" fmla="*/ 0 h 161"/>
              <a:gd name="T4" fmla="*/ 220663 w 139"/>
              <a:gd name="T5" fmla="*/ 0 h 161"/>
              <a:gd name="T6" fmla="*/ 220663 w 139"/>
              <a:gd name="T7" fmla="*/ 0 h 161"/>
              <a:gd name="T8" fmla="*/ 193675 w 139"/>
              <a:gd name="T9" fmla="*/ 222250 h 161"/>
              <a:gd name="T10" fmla="*/ 193675 w 139"/>
              <a:gd name="T11" fmla="*/ 222250 h 161"/>
              <a:gd name="T12" fmla="*/ 192088 w 139"/>
              <a:gd name="T13" fmla="*/ 228600 h 161"/>
              <a:gd name="T14" fmla="*/ 188913 w 139"/>
              <a:gd name="T15" fmla="*/ 234950 h 161"/>
              <a:gd name="T16" fmla="*/ 180975 w 139"/>
              <a:gd name="T17" fmla="*/ 246063 h 161"/>
              <a:gd name="T18" fmla="*/ 169863 w 139"/>
              <a:gd name="T19" fmla="*/ 252413 h 161"/>
              <a:gd name="T20" fmla="*/ 158750 w 139"/>
              <a:gd name="T21" fmla="*/ 255588 h 161"/>
              <a:gd name="T22" fmla="*/ 158750 w 139"/>
              <a:gd name="T23" fmla="*/ 255588 h 161"/>
              <a:gd name="T24" fmla="*/ 0 w 139"/>
              <a:gd name="T25" fmla="*/ 182563 h 161"/>
              <a:gd name="T26" fmla="*/ 0 w 139"/>
              <a:gd name="T27" fmla="*/ 182563 h 161"/>
              <a:gd name="T28" fmla="*/ 6350 w 139"/>
              <a:gd name="T29" fmla="*/ 0 h 161"/>
              <a:gd name="T30" fmla="*/ 6350 w 139"/>
              <a:gd name="T31" fmla="*/ 0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9" h="161">
                <a:moveTo>
                  <a:pt x="4" y="0"/>
                </a:moveTo>
                <a:lnTo>
                  <a:pt x="4" y="0"/>
                </a:lnTo>
                <a:lnTo>
                  <a:pt x="139" y="0"/>
                </a:lnTo>
                <a:lnTo>
                  <a:pt x="122" y="140"/>
                </a:lnTo>
                <a:lnTo>
                  <a:pt x="121" y="144"/>
                </a:lnTo>
                <a:lnTo>
                  <a:pt x="119" y="148"/>
                </a:lnTo>
                <a:lnTo>
                  <a:pt x="114" y="155"/>
                </a:lnTo>
                <a:lnTo>
                  <a:pt x="107" y="159"/>
                </a:lnTo>
                <a:lnTo>
                  <a:pt x="100" y="161"/>
                </a:lnTo>
                <a:lnTo>
                  <a:pt x="0" y="115"/>
                </a:lnTo>
                <a:lnTo>
                  <a:pt x="4" y="0"/>
                </a:lnTo>
                <a:close/>
              </a:path>
            </a:pathLst>
          </a:custGeom>
          <a:solidFill>
            <a:srgbClr val="B1B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íṥliḑê"/>
          <p:cNvSpPr>
            <a:spLocks/>
          </p:cNvSpPr>
          <p:nvPr/>
        </p:nvSpPr>
        <p:spPr bwMode="auto">
          <a:xfrm>
            <a:off x="2760799" y="4814638"/>
            <a:ext cx="193647" cy="230942"/>
          </a:xfrm>
          <a:custGeom>
            <a:avLst/>
            <a:gdLst>
              <a:gd name="T0" fmla="*/ 6350 w 135"/>
              <a:gd name="T1" fmla="*/ 0 h 161"/>
              <a:gd name="T2" fmla="*/ 6350 w 135"/>
              <a:gd name="T3" fmla="*/ 0 h 161"/>
              <a:gd name="T4" fmla="*/ 214313 w 135"/>
              <a:gd name="T5" fmla="*/ 0 h 161"/>
              <a:gd name="T6" fmla="*/ 214313 w 135"/>
              <a:gd name="T7" fmla="*/ 0 h 161"/>
              <a:gd name="T8" fmla="*/ 187325 w 135"/>
              <a:gd name="T9" fmla="*/ 222250 h 161"/>
              <a:gd name="T10" fmla="*/ 187325 w 135"/>
              <a:gd name="T11" fmla="*/ 222250 h 161"/>
              <a:gd name="T12" fmla="*/ 185738 w 135"/>
              <a:gd name="T13" fmla="*/ 228600 h 161"/>
              <a:gd name="T14" fmla="*/ 182563 w 135"/>
              <a:gd name="T15" fmla="*/ 234950 h 161"/>
              <a:gd name="T16" fmla="*/ 174625 w 135"/>
              <a:gd name="T17" fmla="*/ 246063 h 161"/>
              <a:gd name="T18" fmla="*/ 163513 w 135"/>
              <a:gd name="T19" fmla="*/ 252413 h 161"/>
              <a:gd name="T20" fmla="*/ 152400 w 135"/>
              <a:gd name="T21" fmla="*/ 255588 h 161"/>
              <a:gd name="T22" fmla="*/ 152400 w 135"/>
              <a:gd name="T23" fmla="*/ 255588 h 161"/>
              <a:gd name="T24" fmla="*/ 0 w 135"/>
              <a:gd name="T25" fmla="*/ 180975 h 161"/>
              <a:gd name="T26" fmla="*/ 0 w 135"/>
              <a:gd name="T27" fmla="*/ 180975 h 161"/>
              <a:gd name="T28" fmla="*/ 6350 w 135"/>
              <a:gd name="T29" fmla="*/ 0 h 161"/>
              <a:gd name="T30" fmla="*/ 6350 w 135"/>
              <a:gd name="T31" fmla="*/ 0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5" h="161">
                <a:moveTo>
                  <a:pt x="4" y="0"/>
                </a:moveTo>
                <a:lnTo>
                  <a:pt x="4" y="0"/>
                </a:lnTo>
                <a:lnTo>
                  <a:pt x="135" y="0"/>
                </a:lnTo>
                <a:lnTo>
                  <a:pt x="118" y="140"/>
                </a:lnTo>
                <a:lnTo>
                  <a:pt x="117" y="144"/>
                </a:lnTo>
                <a:lnTo>
                  <a:pt x="115" y="148"/>
                </a:lnTo>
                <a:lnTo>
                  <a:pt x="110" y="155"/>
                </a:lnTo>
                <a:lnTo>
                  <a:pt x="103" y="159"/>
                </a:lnTo>
                <a:lnTo>
                  <a:pt x="96" y="161"/>
                </a:lnTo>
                <a:lnTo>
                  <a:pt x="0" y="114"/>
                </a:lnTo>
                <a:lnTo>
                  <a:pt x="4" y="0"/>
                </a:lnTo>
                <a:close/>
              </a:path>
            </a:pathLst>
          </a:custGeom>
          <a:solidFill>
            <a:srgbClr val="B2B2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ïṧ1ïďe"/>
          <p:cNvSpPr>
            <a:spLocks/>
          </p:cNvSpPr>
          <p:nvPr/>
        </p:nvSpPr>
        <p:spPr bwMode="auto">
          <a:xfrm>
            <a:off x="2765102" y="4814638"/>
            <a:ext cx="189343" cy="230942"/>
          </a:xfrm>
          <a:custGeom>
            <a:avLst/>
            <a:gdLst>
              <a:gd name="T0" fmla="*/ 7938 w 132"/>
              <a:gd name="T1" fmla="*/ 0 h 161"/>
              <a:gd name="T2" fmla="*/ 7938 w 132"/>
              <a:gd name="T3" fmla="*/ 0 h 161"/>
              <a:gd name="T4" fmla="*/ 209550 w 132"/>
              <a:gd name="T5" fmla="*/ 0 h 161"/>
              <a:gd name="T6" fmla="*/ 209550 w 132"/>
              <a:gd name="T7" fmla="*/ 0 h 161"/>
              <a:gd name="T8" fmla="*/ 182563 w 132"/>
              <a:gd name="T9" fmla="*/ 222250 h 161"/>
              <a:gd name="T10" fmla="*/ 182563 w 132"/>
              <a:gd name="T11" fmla="*/ 222250 h 161"/>
              <a:gd name="T12" fmla="*/ 180975 w 132"/>
              <a:gd name="T13" fmla="*/ 228600 h 161"/>
              <a:gd name="T14" fmla="*/ 177800 w 132"/>
              <a:gd name="T15" fmla="*/ 234950 h 161"/>
              <a:gd name="T16" fmla="*/ 171450 w 132"/>
              <a:gd name="T17" fmla="*/ 242888 h 161"/>
              <a:gd name="T18" fmla="*/ 160338 w 132"/>
              <a:gd name="T19" fmla="*/ 252413 h 161"/>
              <a:gd name="T20" fmla="*/ 150813 w 132"/>
              <a:gd name="T21" fmla="*/ 255588 h 161"/>
              <a:gd name="T22" fmla="*/ 150813 w 132"/>
              <a:gd name="T23" fmla="*/ 255588 h 161"/>
              <a:gd name="T24" fmla="*/ 0 w 132"/>
              <a:gd name="T25" fmla="*/ 179388 h 161"/>
              <a:gd name="T26" fmla="*/ 0 w 132"/>
              <a:gd name="T27" fmla="*/ 179388 h 161"/>
              <a:gd name="T28" fmla="*/ 7938 w 132"/>
              <a:gd name="T29" fmla="*/ 0 h 161"/>
              <a:gd name="T30" fmla="*/ 7938 w 132"/>
              <a:gd name="T31" fmla="*/ 0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32" h="161">
                <a:moveTo>
                  <a:pt x="5" y="0"/>
                </a:moveTo>
                <a:lnTo>
                  <a:pt x="5" y="0"/>
                </a:lnTo>
                <a:lnTo>
                  <a:pt x="132" y="0"/>
                </a:lnTo>
                <a:lnTo>
                  <a:pt x="115" y="140"/>
                </a:lnTo>
                <a:lnTo>
                  <a:pt x="114" y="144"/>
                </a:lnTo>
                <a:lnTo>
                  <a:pt x="112" y="148"/>
                </a:lnTo>
                <a:lnTo>
                  <a:pt x="108" y="153"/>
                </a:lnTo>
                <a:lnTo>
                  <a:pt x="101" y="159"/>
                </a:lnTo>
                <a:lnTo>
                  <a:pt x="95" y="161"/>
                </a:lnTo>
                <a:lnTo>
                  <a:pt x="0" y="113"/>
                </a:lnTo>
                <a:lnTo>
                  <a:pt x="5" y="0"/>
                </a:lnTo>
                <a:close/>
              </a:path>
            </a:pathLst>
          </a:custGeom>
          <a:solidFill>
            <a:srgbClr val="B2B2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îsļïḍé"/>
          <p:cNvSpPr>
            <a:spLocks/>
          </p:cNvSpPr>
          <p:nvPr/>
        </p:nvSpPr>
        <p:spPr bwMode="auto">
          <a:xfrm>
            <a:off x="2770840" y="4814638"/>
            <a:ext cx="183605" cy="230942"/>
          </a:xfrm>
          <a:custGeom>
            <a:avLst/>
            <a:gdLst>
              <a:gd name="T0" fmla="*/ 6350 w 128"/>
              <a:gd name="T1" fmla="*/ 0 h 161"/>
              <a:gd name="T2" fmla="*/ 6350 w 128"/>
              <a:gd name="T3" fmla="*/ 0 h 161"/>
              <a:gd name="T4" fmla="*/ 203200 w 128"/>
              <a:gd name="T5" fmla="*/ 0 h 161"/>
              <a:gd name="T6" fmla="*/ 203200 w 128"/>
              <a:gd name="T7" fmla="*/ 0 h 161"/>
              <a:gd name="T8" fmla="*/ 176213 w 128"/>
              <a:gd name="T9" fmla="*/ 222250 h 161"/>
              <a:gd name="T10" fmla="*/ 176213 w 128"/>
              <a:gd name="T11" fmla="*/ 222250 h 161"/>
              <a:gd name="T12" fmla="*/ 176213 w 128"/>
              <a:gd name="T13" fmla="*/ 228600 h 161"/>
              <a:gd name="T14" fmla="*/ 171450 w 128"/>
              <a:gd name="T15" fmla="*/ 234950 h 161"/>
              <a:gd name="T16" fmla="*/ 165100 w 128"/>
              <a:gd name="T17" fmla="*/ 242888 h 161"/>
              <a:gd name="T18" fmla="*/ 153988 w 128"/>
              <a:gd name="T19" fmla="*/ 252413 h 161"/>
              <a:gd name="T20" fmla="*/ 144463 w 128"/>
              <a:gd name="T21" fmla="*/ 255588 h 161"/>
              <a:gd name="T22" fmla="*/ 144463 w 128"/>
              <a:gd name="T23" fmla="*/ 255588 h 161"/>
              <a:gd name="T24" fmla="*/ 0 w 128"/>
              <a:gd name="T25" fmla="*/ 179388 h 161"/>
              <a:gd name="T26" fmla="*/ 0 w 128"/>
              <a:gd name="T27" fmla="*/ 179388 h 161"/>
              <a:gd name="T28" fmla="*/ 6350 w 128"/>
              <a:gd name="T29" fmla="*/ 0 h 161"/>
              <a:gd name="T30" fmla="*/ 6350 w 128"/>
              <a:gd name="T31" fmla="*/ 0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8" h="161">
                <a:moveTo>
                  <a:pt x="4" y="0"/>
                </a:moveTo>
                <a:lnTo>
                  <a:pt x="4" y="0"/>
                </a:lnTo>
                <a:lnTo>
                  <a:pt x="128" y="0"/>
                </a:lnTo>
                <a:lnTo>
                  <a:pt x="111" y="140"/>
                </a:lnTo>
                <a:lnTo>
                  <a:pt x="111" y="144"/>
                </a:lnTo>
                <a:lnTo>
                  <a:pt x="108" y="148"/>
                </a:lnTo>
                <a:lnTo>
                  <a:pt x="104" y="153"/>
                </a:lnTo>
                <a:lnTo>
                  <a:pt x="97" y="159"/>
                </a:lnTo>
                <a:lnTo>
                  <a:pt x="91" y="161"/>
                </a:lnTo>
                <a:lnTo>
                  <a:pt x="0" y="113"/>
                </a:lnTo>
                <a:lnTo>
                  <a:pt x="4" y="0"/>
                </a:lnTo>
                <a:close/>
              </a:path>
            </a:pathLst>
          </a:custGeom>
          <a:solidFill>
            <a:srgbClr val="B3B3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isḷïḋè"/>
          <p:cNvSpPr>
            <a:spLocks/>
          </p:cNvSpPr>
          <p:nvPr/>
        </p:nvSpPr>
        <p:spPr bwMode="auto">
          <a:xfrm>
            <a:off x="2776578" y="4814638"/>
            <a:ext cx="177868" cy="230942"/>
          </a:xfrm>
          <a:custGeom>
            <a:avLst/>
            <a:gdLst>
              <a:gd name="T0" fmla="*/ 6350 w 124"/>
              <a:gd name="T1" fmla="*/ 0 h 161"/>
              <a:gd name="T2" fmla="*/ 6350 w 124"/>
              <a:gd name="T3" fmla="*/ 0 h 161"/>
              <a:gd name="T4" fmla="*/ 196850 w 124"/>
              <a:gd name="T5" fmla="*/ 0 h 161"/>
              <a:gd name="T6" fmla="*/ 196850 w 124"/>
              <a:gd name="T7" fmla="*/ 0 h 161"/>
              <a:gd name="T8" fmla="*/ 169863 w 124"/>
              <a:gd name="T9" fmla="*/ 222250 h 161"/>
              <a:gd name="T10" fmla="*/ 169863 w 124"/>
              <a:gd name="T11" fmla="*/ 222250 h 161"/>
              <a:gd name="T12" fmla="*/ 165100 w 124"/>
              <a:gd name="T13" fmla="*/ 234950 h 161"/>
              <a:gd name="T14" fmla="*/ 158750 w 124"/>
              <a:gd name="T15" fmla="*/ 242888 h 161"/>
              <a:gd name="T16" fmla="*/ 147638 w 124"/>
              <a:gd name="T17" fmla="*/ 252413 h 161"/>
              <a:gd name="T18" fmla="*/ 138113 w 124"/>
              <a:gd name="T19" fmla="*/ 255588 h 161"/>
              <a:gd name="T20" fmla="*/ 138113 w 124"/>
              <a:gd name="T21" fmla="*/ 255588 h 161"/>
              <a:gd name="T22" fmla="*/ 0 w 124"/>
              <a:gd name="T23" fmla="*/ 176213 h 161"/>
              <a:gd name="T24" fmla="*/ 0 w 124"/>
              <a:gd name="T25" fmla="*/ 176213 h 161"/>
              <a:gd name="T26" fmla="*/ 6350 w 124"/>
              <a:gd name="T27" fmla="*/ 0 h 161"/>
              <a:gd name="T28" fmla="*/ 6350 w 124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4" h="161">
                <a:moveTo>
                  <a:pt x="4" y="0"/>
                </a:moveTo>
                <a:lnTo>
                  <a:pt x="4" y="0"/>
                </a:lnTo>
                <a:lnTo>
                  <a:pt x="124" y="0"/>
                </a:lnTo>
                <a:lnTo>
                  <a:pt x="107" y="140"/>
                </a:lnTo>
                <a:lnTo>
                  <a:pt x="104" y="148"/>
                </a:lnTo>
                <a:lnTo>
                  <a:pt x="100" y="153"/>
                </a:lnTo>
                <a:lnTo>
                  <a:pt x="93" y="159"/>
                </a:lnTo>
                <a:lnTo>
                  <a:pt x="87" y="161"/>
                </a:lnTo>
                <a:lnTo>
                  <a:pt x="0" y="111"/>
                </a:lnTo>
                <a:lnTo>
                  <a:pt x="4" y="0"/>
                </a:lnTo>
                <a:close/>
              </a:path>
            </a:pathLst>
          </a:custGeom>
          <a:solidFill>
            <a:srgbClr val="B4B4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şļiḍé"/>
          <p:cNvSpPr>
            <a:spLocks/>
          </p:cNvSpPr>
          <p:nvPr/>
        </p:nvSpPr>
        <p:spPr bwMode="auto">
          <a:xfrm>
            <a:off x="2782315" y="4814638"/>
            <a:ext cx="172130" cy="230942"/>
          </a:xfrm>
          <a:custGeom>
            <a:avLst/>
            <a:gdLst>
              <a:gd name="T0" fmla="*/ 6350 w 120"/>
              <a:gd name="T1" fmla="*/ 0 h 161"/>
              <a:gd name="T2" fmla="*/ 6350 w 120"/>
              <a:gd name="T3" fmla="*/ 0 h 161"/>
              <a:gd name="T4" fmla="*/ 190500 w 120"/>
              <a:gd name="T5" fmla="*/ 0 h 161"/>
              <a:gd name="T6" fmla="*/ 190500 w 120"/>
              <a:gd name="T7" fmla="*/ 0 h 161"/>
              <a:gd name="T8" fmla="*/ 163513 w 120"/>
              <a:gd name="T9" fmla="*/ 222250 h 161"/>
              <a:gd name="T10" fmla="*/ 163513 w 120"/>
              <a:gd name="T11" fmla="*/ 222250 h 161"/>
              <a:gd name="T12" fmla="*/ 158750 w 120"/>
              <a:gd name="T13" fmla="*/ 234950 h 161"/>
              <a:gd name="T14" fmla="*/ 152400 w 120"/>
              <a:gd name="T15" fmla="*/ 242888 h 161"/>
              <a:gd name="T16" fmla="*/ 141288 w 120"/>
              <a:gd name="T17" fmla="*/ 252413 h 161"/>
              <a:gd name="T18" fmla="*/ 131763 w 120"/>
              <a:gd name="T19" fmla="*/ 255588 h 161"/>
              <a:gd name="T20" fmla="*/ 131763 w 120"/>
              <a:gd name="T21" fmla="*/ 255588 h 161"/>
              <a:gd name="T22" fmla="*/ 0 w 120"/>
              <a:gd name="T23" fmla="*/ 174625 h 161"/>
              <a:gd name="T24" fmla="*/ 0 w 120"/>
              <a:gd name="T25" fmla="*/ 174625 h 161"/>
              <a:gd name="T26" fmla="*/ 6350 w 120"/>
              <a:gd name="T27" fmla="*/ 0 h 161"/>
              <a:gd name="T28" fmla="*/ 6350 w 120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0" h="161">
                <a:moveTo>
                  <a:pt x="4" y="0"/>
                </a:moveTo>
                <a:lnTo>
                  <a:pt x="4" y="0"/>
                </a:lnTo>
                <a:lnTo>
                  <a:pt x="120" y="0"/>
                </a:lnTo>
                <a:lnTo>
                  <a:pt x="103" y="140"/>
                </a:lnTo>
                <a:lnTo>
                  <a:pt x="100" y="148"/>
                </a:lnTo>
                <a:lnTo>
                  <a:pt x="96" y="153"/>
                </a:lnTo>
                <a:lnTo>
                  <a:pt x="89" y="159"/>
                </a:lnTo>
                <a:lnTo>
                  <a:pt x="83" y="161"/>
                </a:lnTo>
                <a:lnTo>
                  <a:pt x="0" y="110"/>
                </a:lnTo>
                <a:lnTo>
                  <a:pt x="4" y="0"/>
                </a:lnTo>
                <a:close/>
              </a:path>
            </a:pathLst>
          </a:custGeom>
          <a:solidFill>
            <a:srgbClr val="B4B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íśḻiḋé"/>
          <p:cNvSpPr>
            <a:spLocks/>
          </p:cNvSpPr>
          <p:nvPr/>
        </p:nvSpPr>
        <p:spPr bwMode="auto">
          <a:xfrm>
            <a:off x="2786619" y="4814638"/>
            <a:ext cx="167827" cy="230942"/>
          </a:xfrm>
          <a:custGeom>
            <a:avLst/>
            <a:gdLst>
              <a:gd name="T0" fmla="*/ 7938 w 117"/>
              <a:gd name="T1" fmla="*/ 0 h 161"/>
              <a:gd name="T2" fmla="*/ 7938 w 117"/>
              <a:gd name="T3" fmla="*/ 0 h 161"/>
              <a:gd name="T4" fmla="*/ 185738 w 117"/>
              <a:gd name="T5" fmla="*/ 0 h 161"/>
              <a:gd name="T6" fmla="*/ 185738 w 117"/>
              <a:gd name="T7" fmla="*/ 0 h 161"/>
              <a:gd name="T8" fmla="*/ 158750 w 117"/>
              <a:gd name="T9" fmla="*/ 222250 h 161"/>
              <a:gd name="T10" fmla="*/ 158750 w 117"/>
              <a:gd name="T11" fmla="*/ 222250 h 161"/>
              <a:gd name="T12" fmla="*/ 153988 w 117"/>
              <a:gd name="T13" fmla="*/ 234950 h 161"/>
              <a:gd name="T14" fmla="*/ 147638 w 117"/>
              <a:gd name="T15" fmla="*/ 242888 h 161"/>
              <a:gd name="T16" fmla="*/ 136525 w 117"/>
              <a:gd name="T17" fmla="*/ 249238 h 161"/>
              <a:gd name="T18" fmla="*/ 128588 w 117"/>
              <a:gd name="T19" fmla="*/ 255588 h 161"/>
              <a:gd name="T20" fmla="*/ 128588 w 117"/>
              <a:gd name="T21" fmla="*/ 255588 h 161"/>
              <a:gd name="T22" fmla="*/ 0 w 117"/>
              <a:gd name="T23" fmla="*/ 173038 h 161"/>
              <a:gd name="T24" fmla="*/ 0 w 117"/>
              <a:gd name="T25" fmla="*/ 173038 h 161"/>
              <a:gd name="T26" fmla="*/ 7938 w 117"/>
              <a:gd name="T27" fmla="*/ 0 h 161"/>
              <a:gd name="T28" fmla="*/ 7938 w 117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" h="161">
                <a:moveTo>
                  <a:pt x="5" y="0"/>
                </a:moveTo>
                <a:lnTo>
                  <a:pt x="5" y="0"/>
                </a:lnTo>
                <a:lnTo>
                  <a:pt x="117" y="0"/>
                </a:lnTo>
                <a:lnTo>
                  <a:pt x="100" y="140"/>
                </a:lnTo>
                <a:lnTo>
                  <a:pt x="97" y="148"/>
                </a:lnTo>
                <a:lnTo>
                  <a:pt x="93" y="153"/>
                </a:lnTo>
                <a:lnTo>
                  <a:pt x="86" y="157"/>
                </a:lnTo>
                <a:lnTo>
                  <a:pt x="81" y="161"/>
                </a:lnTo>
                <a:lnTo>
                  <a:pt x="0" y="109"/>
                </a:lnTo>
                <a:lnTo>
                  <a:pt x="5" y="0"/>
                </a:lnTo>
                <a:close/>
              </a:path>
            </a:pathLst>
          </a:custGeom>
          <a:solidFill>
            <a:srgbClr val="B5B5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íṩḷíḑê"/>
          <p:cNvSpPr>
            <a:spLocks/>
          </p:cNvSpPr>
          <p:nvPr/>
        </p:nvSpPr>
        <p:spPr bwMode="auto">
          <a:xfrm>
            <a:off x="2792357" y="4814638"/>
            <a:ext cx="162089" cy="230942"/>
          </a:xfrm>
          <a:custGeom>
            <a:avLst/>
            <a:gdLst>
              <a:gd name="T0" fmla="*/ 7938 w 113"/>
              <a:gd name="T1" fmla="*/ 0 h 161"/>
              <a:gd name="T2" fmla="*/ 7938 w 113"/>
              <a:gd name="T3" fmla="*/ 0 h 161"/>
              <a:gd name="T4" fmla="*/ 179388 w 113"/>
              <a:gd name="T5" fmla="*/ 0 h 161"/>
              <a:gd name="T6" fmla="*/ 179388 w 113"/>
              <a:gd name="T7" fmla="*/ 0 h 161"/>
              <a:gd name="T8" fmla="*/ 152400 w 113"/>
              <a:gd name="T9" fmla="*/ 222250 h 161"/>
              <a:gd name="T10" fmla="*/ 152400 w 113"/>
              <a:gd name="T11" fmla="*/ 222250 h 161"/>
              <a:gd name="T12" fmla="*/ 147638 w 113"/>
              <a:gd name="T13" fmla="*/ 233363 h 161"/>
              <a:gd name="T14" fmla="*/ 141288 w 113"/>
              <a:gd name="T15" fmla="*/ 242888 h 161"/>
              <a:gd name="T16" fmla="*/ 133350 w 113"/>
              <a:gd name="T17" fmla="*/ 249238 h 161"/>
              <a:gd name="T18" fmla="*/ 122238 w 113"/>
              <a:gd name="T19" fmla="*/ 255588 h 161"/>
              <a:gd name="T20" fmla="*/ 122238 w 113"/>
              <a:gd name="T21" fmla="*/ 255588 h 161"/>
              <a:gd name="T22" fmla="*/ 0 w 113"/>
              <a:gd name="T23" fmla="*/ 169863 h 161"/>
              <a:gd name="T24" fmla="*/ 0 w 113"/>
              <a:gd name="T25" fmla="*/ 169863 h 161"/>
              <a:gd name="T26" fmla="*/ 7938 w 113"/>
              <a:gd name="T27" fmla="*/ 0 h 161"/>
              <a:gd name="T28" fmla="*/ 7938 w 113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3" h="161">
                <a:moveTo>
                  <a:pt x="5" y="0"/>
                </a:moveTo>
                <a:lnTo>
                  <a:pt x="5" y="0"/>
                </a:lnTo>
                <a:lnTo>
                  <a:pt x="113" y="0"/>
                </a:lnTo>
                <a:lnTo>
                  <a:pt x="96" y="140"/>
                </a:lnTo>
                <a:lnTo>
                  <a:pt x="93" y="147"/>
                </a:lnTo>
                <a:lnTo>
                  <a:pt x="89" y="153"/>
                </a:lnTo>
                <a:lnTo>
                  <a:pt x="84" y="157"/>
                </a:lnTo>
                <a:lnTo>
                  <a:pt x="77" y="161"/>
                </a:lnTo>
                <a:lnTo>
                  <a:pt x="0" y="107"/>
                </a:lnTo>
                <a:lnTo>
                  <a:pt x="5" y="0"/>
                </a:lnTo>
                <a:close/>
              </a:path>
            </a:pathLst>
          </a:custGeom>
          <a:solidFill>
            <a:srgbClr val="B6B6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îṧḷídé"/>
          <p:cNvSpPr>
            <a:spLocks/>
          </p:cNvSpPr>
          <p:nvPr/>
        </p:nvSpPr>
        <p:spPr bwMode="auto">
          <a:xfrm>
            <a:off x="2798094" y="4814638"/>
            <a:ext cx="156352" cy="230942"/>
          </a:xfrm>
          <a:custGeom>
            <a:avLst/>
            <a:gdLst>
              <a:gd name="T0" fmla="*/ 7938 w 109"/>
              <a:gd name="T1" fmla="*/ 0 h 161"/>
              <a:gd name="T2" fmla="*/ 7938 w 109"/>
              <a:gd name="T3" fmla="*/ 0 h 161"/>
              <a:gd name="T4" fmla="*/ 173038 w 109"/>
              <a:gd name="T5" fmla="*/ 0 h 161"/>
              <a:gd name="T6" fmla="*/ 173038 w 109"/>
              <a:gd name="T7" fmla="*/ 0 h 161"/>
              <a:gd name="T8" fmla="*/ 146050 w 109"/>
              <a:gd name="T9" fmla="*/ 222250 h 161"/>
              <a:gd name="T10" fmla="*/ 146050 w 109"/>
              <a:gd name="T11" fmla="*/ 222250 h 161"/>
              <a:gd name="T12" fmla="*/ 141288 w 109"/>
              <a:gd name="T13" fmla="*/ 233363 h 161"/>
              <a:gd name="T14" fmla="*/ 134938 w 109"/>
              <a:gd name="T15" fmla="*/ 242888 h 161"/>
              <a:gd name="T16" fmla="*/ 127000 w 109"/>
              <a:gd name="T17" fmla="*/ 249238 h 161"/>
              <a:gd name="T18" fmla="*/ 115888 w 109"/>
              <a:gd name="T19" fmla="*/ 255588 h 161"/>
              <a:gd name="T20" fmla="*/ 115888 w 109"/>
              <a:gd name="T21" fmla="*/ 255588 h 161"/>
              <a:gd name="T22" fmla="*/ 0 w 109"/>
              <a:gd name="T23" fmla="*/ 168275 h 161"/>
              <a:gd name="T24" fmla="*/ 0 w 109"/>
              <a:gd name="T25" fmla="*/ 168275 h 161"/>
              <a:gd name="T26" fmla="*/ 7938 w 109"/>
              <a:gd name="T27" fmla="*/ 0 h 161"/>
              <a:gd name="T28" fmla="*/ 7938 w 109"/>
              <a:gd name="T29" fmla="*/ 0 h 1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9" h="161">
                <a:moveTo>
                  <a:pt x="5" y="0"/>
                </a:moveTo>
                <a:lnTo>
                  <a:pt x="5" y="0"/>
                </a:lnTo>
                <a:lnTo>
                  <a:pt x="109" y="0"/>
                </a:lnTo>
                <a:lnTo>
                  <a:pt x="92" y="140"/>
                </a:lnTo>
                <a:lnTo>
                  <a:pt x="89" y="147"/>
                </a:lnTo>
                <a:lnTo>
                  <a:pt x="85" y="153"/>
                </a:lnTo>
                <a:lnTo>
                  <a:pt x="80" y="157"/>
                </a:lnTo>
                <a:lnTo>
                  <a:pt x="73" y="161"/>
                </a:lnTo>
                <a:lnTo>
                  <a:pt x="0" y="106"/>
                </a:lnTo>
                <a:lnTo>
                  <a:pt x="5" y="0"/>
                </a:lnTo>
                <a:close/>
              </a:path>
            </a:pathLst>
          </a:custGeom>
          <a:solidFill>
            <a:srgbClr val="B6B6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$1íḓè"/>
          <p:cNvSpPr>
            <a:spLocks/>
          </p:cNvSpPr>
          <p:nvPr/>
        </p:nvSpPr>
        <p:spPr bwMode="auto">
          <a:xfrm>
            <a:off x="2803832" y="4814638"/>
            <a:ext cx="150614" cy="229507"/>
          </a:xfrm>
          <a:custGeom>
            <a:avLst/>
            <a:gdLst>
              <a:gd name="T0" fmla="*/ 7938 w 105"/>
              <a:gd name="T1" fmla="*/ 0 h 160"/>
              <a:gd name="T2" fmla="*/ 7938 w 105"/>
              <a:gd name="T3" fmla="*/ 0 h 160"/>
              <a:gd name="T4" fmla="*/ 166688 w 105"/>
              <a:gd name="T5" fmla="*/ 0 h 160"/>
              <a:gd name="T6" fmla="*/ 166688 w 105"/>
              <a:gd name="T7" fmla="*/ 0 h 160"/>
              <a:gd name="T8" fmla="*/ 139700 w 105"/>
              <a:gd name="T9" fmla="*/ 222250 h 160"/>
              <a:gd name="T10" fmla="*/ 139700 w 105"/>
              <a:gd name="T11" fmla="*/ 222250 h 160"/>
              <a:gd name="T12" fmla="*/ 138113 w 105"/>
              <a:gd name="T13" fmla="*/ 233363 h 160"/>
              <a:gd name="T14" fmla="*/ 128588 w 105"/>
              <a:gd name="T15" fmla="*/ 242888 h 160"/>
              <a:gd name="T16" fmla="*/ 120650 w 105"/>
              <a:gd name="T17" fmla="*/ 249238 h 160"/>
              <a:gd name="T18" fmla="*/ 109538 w 105"/>
              <a:gd name="T19" fmla="*/ 254000 h 160"/>
              <a:gd name="T20" fmla="*/ 109538 w 105"/>
              <a:gd name="T21" fmla="*/ 254000 h 160"/>
              <a:gd name="T22" fmla="*/ 0 w 105"/>
              <a:gd name="T23" fmla="*/ 168275 h 160"/>
              <a:gd name="T24" fmla="*/ 0 w 105"/>
              <a:gd name="T25" fmla="*/ 168275 h 160"/>
              <a:gd name="T26" fmla="*/ 7938 w 105"/>
              <a:gd name="T27" fmla="*/ 0 h 160"/>
              <a:gd name="T28" fmla="*/ 7938 w 105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5" h="160">
                <a:moveTo>
                  <a:pt x="5" y="0"/>
                </a:moveTo>
                <a:lnTo>
                  <a:pt x="5" y="0"/>
                </a:lnTo>
                <a:lnTo>
                  <a:pt x="105" y="0"/>
                </a:lnTo>
                <a:lnTo>
                  <a:pt x="88" y="140"/>
                </a:lnTo>
                <a:lnTo>
                  <a:pt x="87" y="147"/>
                </a:lnTo>
                <a:lnTo>
                  <a:pt x="81" y="153"/>
                </a:lnTo>
                <a:lnTo>
                  <a:pt x="76" y="157"/>
                </a:lnTo>
                <a:lnTo>
                  <a:pt x="69" y="160"/>
                </a:lnTo>
                <a:lnTo>
                  <a:pt x="0" y="106"/>
                </a:lnTo>
                <a:lnTo>
                  <a:pt x="5" y="0"/>
                </a:lnTo>
                <a:close/>
              </a:path>
            </a:pathLst>
          </a:custGeom>
          <a:solidFill>
            <a:srgbClr val="B7B7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iṣľîďé"/>
          <p:cNvSpPr>
            <a:spLocks/>
          </p:cNvSpPr>
          <p:nvPr/>
        </p:nvSpPr>
        <p:spPr bwMode="auto">
          <a:xfrm>
            <a:off x="2808135" y="4814638"/>
            <a:ext cx="146310" cy="229507"/>
          </a:xfrm>
          <a:custGeom>
            <a:avLst/>
            <a:gdLst>
              <a:gd name="T0" fmla="*/ 7938 w 102"/>
              <a:gd name="T1" fmla="*/ 0 h 160"/>
              <a:gd name="T2" fmla="*/ 7938 w 102"/>
              <a:gd name="T3" fmla="*/ 0 h 160"/>
              <a:gd name="T4" fmla="*/ 161925 w 102"/>
              <a:gd name="T5" fmla="*/ 0 h 160"/>
              <a:gd name="T6" fmla="*/ 161925 w 102"/>
              <a:gd name="T7" fmla="*/ 0 h 160"/>
              <a:gd name="T8" fmla="*/ 134938 w 102"/>
              <a:gd name="T9" fmla="*/ 222250 h 160"/>
              <a:gd name="T10" fmla="*/ 134938 w 102"/>
              <a:gd name="T11" fmla="*/ 222250 h 160"/>
              <a:gd name="T12" fmla="*/ 133350 w 102"/>
              <a:gd name="T13" fmla="*/ 233363 h 160"/>
              <a:gd name="T14" fmla="*/ 123825 w 102"/>
              <a:gd name="T15" fmla="*/ 242888 h 160"/>
              <a:gd name="T16" fmla="*/ 115888 w 102"/>
              <a:gd name="T17" fmla="*/ 249238 h 160"/>
              <a:gd name="T18" fmla="*/ 106363 w 102"/>
              <a:gd name="T19" fmla="*/ 254000 h 160"/>
              <a:gd name="T20" fmla="*/ 106363 w 102"/>
              <a:gd name="T21" fmla="*/ 254000 h 160"/>
              <a:gd name="T22" fmla="*/ 0 w 102"/>
              <a:gd name="T23" fmla="*/ 166688 h 160"/>
              <a:gd name="T24" fmla="*/ 0 w 102"/>
              <a:gd name="T25" fmla="*/ 166688 h 160"/>
              <a:gd name="T26" fmla="*/ 7938 w 102"/>
              <a:gd name="T27" fmla="*/ 0 h 160"/>
              <a:gd name="T28" fmla="*/ 7938 w 102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2" h="160">
                <a:moveTo>
                  <a:pt x="5" y="0"/>
                </a:moveTo>
                <a:lnTo>
                  <a:pt x="5" y="0"/>
                </a:lnTo>
                <a:lnTo>
                  <a:pt x="102" y="0"/>
                </a:lnTo>
                <a:lnTo>
                  <a:pt x="85" y="140"/>
                </a:lnTo>
                <a:lnTo>
                  <a:pt x="84" y="147"/>
                </a:lnTo>
                <a:lnTo>
                  <a:pt x="78" y="153"/>
                </a:lnTo>
                <a:lnTo>
                  <a:pt x="73" y="157"/>
                </a:lnTo>
                <a:lnTo>
                  <a:pt x="67" y="160"/>
                </a:lnTo>
                <a:lnTo>
                  <a:pt x="0" y="105"/>
                </a:lnTo>
                <a:lnTo>
                  <a:pt x="5" y="0"/>
                </a:lnTo>
                <a:close/>
              </a:path>
            </a:pathLst>
          </a:custGeom>
          <a:solidFill>
            <a:srgbClr val="B7B7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íṧlîḋé"/>
          <p:cNvSpPr>
            <a:spLocks/>
          </p:cNvSpPr>
          <p:nvPr/>
        </p:nvSpPr>
        <p:spPr bwMode="auto">
          <a:xfrm>
            <a:off x="2813872" y="4814638"/>
            <a:ext cx="140573" cy="229507"/>
          </a:xfrm>
          <a:custGeom>
            <a:avLst/>
            <a:gdLst>
              <a:gd name="T0" fmla="*/ 7938 w 98"/>
              <a:gd name="T1" fmla="*/ 0 h 160"/>
              <a:gd name="T2" fmla="*/ 7938 w 98"/>
              <a:gd name="T3" fmla="*/ 0 h 160"/>
              <a:gd name="T4" fmla="*/ 155575 w 98"/>
              <a:gd name="T5" fmla="*/ 0 h 160"/>
              <a:gd name="T6" fmla="*/ 155575 w 98"/>
              <a:gd name="T7" fmla="*/ 0 h 160"/>
              <a:gd name="T8" fmla="*/ 128588 w 98"/>
              <a:gd name="T9" fmla="*/ 222250 h 160"/>
              <a:gd name="T10" fmla="*/ 128588 w 98"/>
              <a:gd name="T11" fmla="*/ 222250 h 160"/>
              <a:gd name="T12" fmla="*/ 127000 w 98"/>
              <a:gd name="T13" fmla="*/ 233363 h 160"/>
              <a:gd name="T14" fmla="*/ 117475 w 98"/>
              <a:gd name="T15" fmla="*/ 241300 h 160"/>
              <a:gd name="T16" fmla="*/ 109538 w 98"/>
              <a:gd name="T17" fmla="*/ 249238 h 160"/>
              <a:gd name="T18" fmla="*/ 100013 w 98"/>
              <a:gd name="T19" fmla="*/ 254000 h 160"/>
              <a:gd name="T20" fmla="*/ 100013 w 98"/>
              <a:gd name="T21" fmla="*/ 254000 h 160"/>
              <a:gd name="T22" fmla="*/ 0 w 98"/>
              <a:gd name="T23" fmla="*/ 163513 h 160"/>
              <a:gd name="T24" fmla="*/ 0 w 98"/>
              <a:gd name="T25" fmla="*/ 163513 h 160"/>
              <a:gd name="T26" fmla="*/ 7938 w 98"/>
              <a:gd name="T27" fmla="*/ 0 h 160"/>
              <a:gd name="T28" fmla="*/ 7938 w 98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8" h="160">
                <a:moveTo>
                  <a:pt x="5" y="0"/>
                </a:moveTo>
                <a:lnTo>
                  <a:pt x="5" y="0"/>
                </a:lnTo>
                <a:lnTo>
                  <a:pt x="98" y="0"/>
                </a:lnTo>
                <a:lnTo>
                  <a:pt x="81" y="140"/>
                </a:lnTo>
                <a:lnTo>
                  <a:pt x="80" y="147"/>
                </a:lnTo>
                <a:lnTo>
                  <a:pt x="74" y="152"/>
                </a:lnTo>
                <a:lnTo>
                  <a:pt x="69" y="157"/>
                </a:lnTo>
                <a:lnTo>
                  <a:pt x="63" y="160"/>
                </a:lnTo>
                <a:lnTo>
                  <a:pt x="0" y="103"/>
                </a:lnTo>
                <a:lnTo>
                  <a:pt x="5" y="0"/>
                </a:lnTo>
                <a:close/>
              </a:path>
            </a:pathLst>
          </a:custGeom>
          <a:solidFill>
            <a:srgbClr val="B8B8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iṡḻïḑê"/>
          <p:cNvSpPr>
            <a:spLocks/>
          </p:cNvSpPr>
          <p:nvPr/>
        </p:nvSpPr>
        <p:spPr bwMode="auto">
          <a:xfrm>
            <a:off x="2819610" y="4814638"/>
            <a:ext cx="134835" cy="229507"/>
          </a:xfrm>
          <a:custGeom>
            <a:avLst/>
            <a:gdLst>
              <a:gd name="T0" fmla="*/ 7938 w 94"/>
              <a:gd name="T1" fmla="*/ 0 h 160"/>
              <a:gd name="T2" fmla="*/ 7938 w 94"/>
              <a:gd name="T3" fmla="*/ 0 h 160"/>
              <a:gd name="T4" fmla="*/ 149225 w 94"/>
              <a:gd name="T5" fmla="*/ 0 h 160"/>
              <a:gd name="T6" fmla="*/ 149225 w 94"/>
              <a:gd name="T7" fmla="*/ 0 h 160"/>
              <a:gd name="T8" fmla="*/ 122238 w 94"/>
              <a:gd name="T9" fmla="*/ 222250 h 160"/>
              <a:gd name="T10" fmla="*/ 122238 w 94"/>
              <a:gd name="T11" fmla="*/ 222250 h 160"/>
              <a:gd name="T12" fmla="*/ 120650 w 94"/>
              <a:gd name="T13" fmla="*/ 233363 h 160"/>
              <a:gd name="T14" fmla="*/ 112713 w 94"/>
              <a:gd name="T15" fmla="*/ 241300 h 160"/>
              <a:gd name="T16" fmla="*/ 104775 w 94"/>
              <a:gd name="T17" fmla="*/ 249238 h 160"/>
              <a:gd name="T18" fmla="*/ 93663 w 94"/>
              <a:gd name="T19" fmla="*/ 254000 h 160"/>
              <a:gd name="T20" fmla="*/ 93663 w 94"/>
              <a:gd name="T21" fmla="*/ 254000 h 160"/>
              <a:gd name="T22" fmla="*/ 0 w 94"/>
              <a:gd name="T23" fmla="*/ 161925 h 160"/>
              <a:gd name="T24" fmla="*/ 0 w 94"/>
              <a:gd name="T25" fmla="*/ 161925 h 160"/>
              <a:gd name="T26" fmla="*/ 7938 w 94"/>
              <a:gd name="T27" fmla="*/ 0 h 160"/>
              <a:gd name="T28" fmla="*/ 7938 w 94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4" h="160">
                <a:moveTo>
                  <a:pt x="5" y="0"/>
                </a:moveTo>
                <a:lnTo>
                  <a:pt x="5" y="0"/>
                </a:lnTo>
                <a:lnTo>
                  <a:pt x="94" y="0"/>
                </a:lnTo>
                <a:lnTo>
                  <a:pt x="77" y="140"/>
                </a:lnTo>
                <a:lnTo>
                  <a:pt x="76" y="147"/>
                </a:lnTo>
                <a:lnTo>
                  <a:pt x="71" y="152"/>
                </a:lnTo>
                <a:lnTo>
                  <a:pt x="66" y="157"/>
                </a:lnTo>
                <a:lnTo>
                  <a:pt x="59" y="160"/>
                </a:lnTo>
                <a:lnTo>
                  <a:pt x="0" y="102"/>
                </a:lnTo>
                <a:lnTo>
                  <a:pt x="5" y="0"/>
                </a:lnTo>
                <a:close/>
              </a:path>
            </a:pathLst>
          </a:custGeom>
          <a:solidFill>
            <a:srgbClr val="B9B9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ïšļïdè"/>
          <p:cNvSpPr>
            <a:spLocks/>
          </p:cNvSpPr>
          <p:nvPr/>
        </p:nvSpPr>
        <p:spPr bwMode="auto">
          <a:xfrm>
            <a:off x="2825348" y="4814638"/>
            <a:ext cx="129097" cy="229507"/>
          </a:xfrm>
          <a:custGeom>
            <a:avLst/>
            <a:gdLst>
              <a:gd name="T0" fmla="*/ 7938 w 90"/>
              <a:gd name="T1" fmla="*/ 0 h 160"/>
              <a:gd name="T2" fmla="*/ 7938 w 90"/>
              <a:gd name="T3" fmla="*/ 0 h 160"/>
              <a:gd name="T4" fmla="*/ 142875 w 90"/>
              <a:gd name="T5" fmla="*/ 0 h 160"/>
              <a:gd name="T6" fmla="*/ 142875 w 90"/>
              <a:gd name="T7" fmla="*/ 0 h 160"/>
              <a:gd name="T8" fmla="*/ 115888 w 90"/>
              <a:gd name="T9" fmla="*/ 222250 h 160"/>
              <a:gd name="T10" fmla="*/ 115888 w 90"/>
              <a:gd name="T11" fmla="*/ 222250 h 160"/>
              <a:gd name="T12" fmla="*/ 114300 w 90"/>
              <a:gd name="T13" fmla="*/ 233363 h 160"/>
              <a:gd name="T14" fmla="*/ 106363 w 90"/>
              <a:gd name="T15" fmla="*/ 241300 h 160"/>
              <a:gd name="T16" fmla="*/ 98425 w 90"/>
              <a:gd name="T17" fmla="*/ 249238 h 160"/>
              <a:gd name="T18" fmla="*/ 87313 w 90"/>
              <a:gd name="T19" fmla="*/ 254000 h 160"/>
              <a:gd name="T20" fmla="*/ 87313 w 90"/>
              <a:gd name="T21" fmla="*/ 254000 h 160"/>
              <a:gd name="T22" fmla="*/ 0 w 90"/>
              <a:gd name="T23" fmla="*/ 160338 h 160"/>
              <a:gd name="T24" fmla="*/ 0 w 90"/>
              <a:gd name="T25" fmla="*/ 160338 h 160"/>
              <a:gd name="T26" fmla="*/ 7938 w 90"/>
              <a:gd name="T27" fmla="*/ 0 h 160"/>
              <a:gd name="T28" fmla="*/ 7938 w 90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0" h="160">
                <a:moveTo>
                  <a:pt x="5" y="0"/>
                </a:moveTo>
                <a:lnTo>
                  <a:pt x="5" y="0"/>
                </a:lnTo>
                <a:lnTo>
                  <a:pt x="90" y="0"/>
                </a:lnTo>
                <a:lnTo>
                  <a:pt x="73" y="140"/>
                </a:lnTo>
                <a:lnTo>
                  <a:pt x="72" y="147"/>
                </a:lnTo>
                <a:lnTo>
                  <a:pt x="67" y="152"/>
                </a:lnTo>
                <a:lnTo>
                  <a:pt x="62" y="157"/>
                </a:lnTo>
                <a:lnTo>
                  <a:pt x="55" y="160"/>
                </a:lnTo>
                <a:lnTo>
                  <a:pt x="0" y="101"/>
                </a:lnTo>
                <a:lnTo>
                  <a:pt x="5" y="0"/>
                </a:lnTo>
                <a:close/>
              </a:path>
            </a:pathLst>
          </a:custGeom>
          <a:solidFill>
            <a:srgbClr val="B9B9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ïṧḻïďè"/>
          <p:cNvSpPr>
            <a:spLocks/>
          </p:cNvSpPr>
          <p:nvPr/>
        </p:nvSpPr>
        <p:spPr bwMode="auto">
          <a:xfrm>
            <a:off x="2828216" y="4814638"/>
            <a:ext cx="126229" cy="229507"/>
          </a:xfrm>
          <a:custGeom>
            <a:avLst/>
            <a:gdLst>
              <a:gd name="T0" fmla="*/ 11113 w 88"/>
              <a:gd name="T1" fmla="*/ 0 h 160"/>
              <a:gd name="T2" fmla="*/ 11113 w 88"/>
              <a:gd name="T3" fmla="*/ 0 h 160"/>
              <a:gd name="T4" fmla="*/ 139700 w 88"/>
              <a:gd name="T5" fmla="*/ 0 h 160"/>
              <a:gd name="T6" fmla="*/ 139700 w 88"/>
              <a:gd name="T7" fmla="*/ 0 h 160"/>
              <a:gd name="T8" fmla="*/ 112713 w 88"/>
              <a:gd name="T9" fmla="*/ 222250 h 160"/>
              <a:gd name="T10" fmla="*/ 112713 w 88"/>
              <a:gd name="T11" fmla="*/ 222250 h 160"/>
              <a:gd name="T12" fmla="*/ 111125 w 88"/>
              <a:gd name="T13" fmla="*/ 233363 h 160"/>
              <a:gd name="T14" fmla="*/ 103188 w 88"/>
              <a:gd name="T15" fmla="*/ 241300 h 160"/>
              <a:gd name="T16" fmla="*/ 95250 w 88"/>
              <a:gd name="T17" fmla="*/ 249238 h 160"/>
              <a:gd name="T18" fmla="*/ 87313 w 88"/>
              <a:gd name="T19" fmla="*/ 254000 h 160"/>
              <a:gd name="T20" fmla="*/ 87313 w 88"/>
              <a:gd name="T21" fmla="*/ 254000 h 160"/>
              <a:gd name="T22" fmla="*/ 0 w 88"/>
              <a:gd name="T23" fmla="*/ 157163 h 160"/>
              <a:gd name="T24" fmla="*/ 0 w 88"/>
              <a:gd name="T25" fmla="*/ 157163 h 160"/>
              <a:gd name="T26" fmla="*/ 11113 w 88"/>
              <a:gd name="T27" fmla="*/ 0 h 160"/>
              <a:gd name="T28" fmla="*/ 11113 w 88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88" h="160">
                <a:moveTo>
                  <a:pt x="7" y="0"/>
                </a:moveTo>
                <a:lnTo>
                  <a:pt x="7" y="0"/>
                </a:lnTo>
                <a:lnTo>
                  <a:pt x="88" y="0"/>
                </a:lnTo>
                <a:lnTo>
                  <a:pt x="71" y="140"/>
                </a:lnTo>
                <a:lnTo>
                  <a:pt x="70" y="147"/>
                </a:lnTo>
                <a:lnTo>
                  <a:pt x="65" y="152"/>
                </a:lnTo>
                <a:lnTo>
                  <a:pt x="60" y="157"/>
                </a:lnTo>
                <a:lnTo>
                  <a:pt x="55" y="160"/>
                </a:lnTo>
                <a:lnTo>
                  <a:pt x="0" y="99"/>
                </a:lnTo>
                <a:lnTo>
                  <a:pt x="7" y="0"/>
                </a:lnTo>
                <a:close/>
              </a:path>
            </a:pathLst>
          </a:custGeom>
          <a:solidFill>
            <a:srgbClr val="BABA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í$ļîdé"/>
          <p:cNvSpPr>
            <a:spLocks/>
          </p:cNvSpPr>
          <p:nvPr/>
        </p:nvSpPr>
        <p:spPr bwMode="auto">
          <a:xfrm>
            <a:off x="2835389" y="4814638"/>
            <a:ext cx="119057" cy="229507"/>
          </a:xfrm>
          <a:custGeom>
            <a:avLst/>
            <a:gdLst>
              <a:gd name="T0" fmla="*/ 9525 w 83"/>
              <a:gd name="T1" fmla="*/ 0 h 160"/>
              <a:gd name="T2" fmla="*/ 9525 w 83"/>
              <a:gd name="T3" fmla="*/ 0 h 160"/>
              <a:gd name="T4" fmla="*/ 131763 w 83"/>
              <a:gd name="T5" fmla="*/ 0 h 160"/>
              <a:gd name="T6" fmla="*/ 131763 w 83"/>
              <a:gd name="T7" fmla="*/ 0 h 160"/>
              <a:gd name="T8" fmla="*/ 104775 w 83"/>
              <a:gd name="T9" fmla="*/ 222250 h 160"/>
              <a:gd name="T10" fmla="*/ 104775 w 83"/>
              <a:gd name="T11" fmla="*/ 222250 h 160"/>
              <a:gd name="T12" fmla="*/ 103188 w 83"/>
              <a:gd name="T13" fmla="*/ 233363 h 160"/>
              <a:gd name="T14" fmla="*/ 95250 w 83"/>
              <a:gd name="T15" fmla="*/ 241300 h 160"/>
              <a:gd name="T16" fmla="*/ 87313 w 83"/>
              <a:gd name="T17" fmla="*/ 247650 h 160"/>
              <a:gd name="T18" fmla="*/ 79375 w 83"/>
              <a:gd name="T19" fmla="*/ 254000 h 160"/>
              <a:gd name="T20" fmla="*/ 79375 w 83"/>
              <a:gd name="T21" fmla="*/ 254000 h 160"/>
              <a:gd name="T22" fmla="*/ 0 w 83"/>
              <a:gd name="T23" fmla="*/ 157163 h 160"/>
              <a:gd name="T24" fmla="*/ 0 w 83"/>
              <a:gd name="T25" fmla="*/ 157163 h 160"/>
              <a:gd name="T26" fmla="*/ 9525 w 83"/>
              <a:gd name="T27" fmla="*/ 0 h 160"/>
              <a:gd name="T28" fmla="*/ 9525 w 83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83" h="160">
                <a:moveTo>
                  <a:pt x="6" y="0"/>
                </a:moveTo>
                <a:lnTo>
                  <a:pt x="6" y="0"/>
                </a:lnTo>
                <a:lnTo>
                  <a:pt x="83" y="0"/>
                </a:lnTo>
                <a:lnTo>
                  <a:pt x="66" y="140"/>
                </a:lnTo>
                <a:lnTo>
                  <a:pt x="65" y="147"/>
                </a:lnTo>
                <a:lnTo>
                  <a:pt x="60" y="152"/>
                </a:lnTo>
                <a:lnTo>
                  <a:pt x="55" y="156"/>
                </a:lnTo>
                <a:lnTo>
                  <a:pt x="50" y="160"/>
                </a:lnTo>
                <a:lnTo>
                  <a:pt x="0" y="99"/>
                </a:lnTo>
                <a:lnTo>
                  <a:pt x="6" y="0"/>
                </a:lnTo>
                <a:close/>
              </a:path>
            </a:pathLst>
          </a:custGeom>
          <a:solidFill>
            <a:srgbClr val="BBBB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ṣļiďê"/>
          <p:cNvSpPr>
            <a:spLocks/>
          </p:cNvSpPr>
          <p:nvPr/>
        </p:nvSpPr>
        <p:spPr bwMode="auto">
          <a:xfrm>
            <a:off x="2841127" y="4814638"/>
            <a:ext cx="113319" cy="229507"/>
          </a:xfrm>
          <a:custGeom>
            <a:avLst/>
            <a:gdLst>
              <a:gd name="T0" fmla="*/ 7938 w 79"/>
              <a:gd name="T1" fmla="*/ 0 h 160"/>
              <a:gd name="T2" fmla="*/ 7938 w 79"/>
              <a:gd name="T3" fmla="*/ 0 h 160"/>
              <a:gd name="T4" fmla="*/ 125413 w 79"/>
              <a:gd name="T5" fmla="*/ 0 h 160"/>
              <a:gd name="T6" fmla="*/ 125413 w 79"/>
              <a:gd name="T7" fmla="*/ 0 h 160"/>
              <a:gd name="T8" fmla="*/ 98425 w 79"/>
              <a:gd name="T9" fmla="*/ 222250 h 160"/>
              <a:gd name="T10" fmla="*/ 98425 w 79"/>
              <a:gd name="T11" fmla="*/ 222250 h 160"/>
              <a:gd name="T12" fmla="*/ 96838 w 79"/>
              <a:gd name="T13" fmla="*/ 233363 h 160"/>
              <a:gd name="T14" fmla="*/ 88900 w 79"/>
              <a:gd name="T15" fmla="*/ 241300 h 160"/>
              <a:gd name="T16" fmla="*/ 80963 w 79"/>
              <a:gd name="T17" fmla="*/ 247650 h 160"/>
              <a:gd name="T18" fmla="*/ 73025 w 79"/>
              <a:gd name="T19" fmla="*/ 254000 h 160"/>
              <a:gd name="T20" fmla="*/ 73025 w 79"/>
              <a:gd name="T21" fmla="*/ 254000 h 160"/>
              <a:gd name="T22" fmla="*/ 0 w 79"/>
              <a:gd name="T23" fmla="*/ 155575 h 160"/>
              <a:gd name="T24" fmla="*/ 0 w 79"/>
              <a:gd name="T25" fmla="*/ 155575 h 160"/>
              <a:gd name="T26" fmla="*/ 7938 w 79"/>
              <a:gd name="T27" fmla="*/ 0 h 160"/>
              <a:gd name="T28" fmla="*/ 7938 w 79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9" h="160">
                <a:moveTo>
                  <a:pt x="5" y="0"/>
                </a:moveTo>
                <a:lnTo>
                  <a:pt x="5" y="0"/>
                </a:lnTo>
                <a:lnTo>
                  <a:pt x="79" y="0"/>
                </a:lnTo>
                <a:lnTo>
                  <a:pt x="62" y="140"/>
                </a:lnTo>
                <a:lnTo>
                  <a:pt x="61" y="147"/>
                </a:lnTo>
                <a:lnTo>
                  <a:pt x="56" y="152"/>
                </a:lnTo>
                <a:lnTo>
                  <a:pt x="51" y="156"/>
                </a:lnTo>
                <a:lnTo>
                  <a:pt x="46" y="160"/>
                </a:lnTo>
                <a:lnTo>
                  <a:pt x="0" y="98"/>
                </a:lnTo>
                <a:lnTo>
                  <a:pt x="5" y="0"/>
                </a:lnTo>
                <a:close/>
              </a:path>
            </a:pathLst>
          </a:custGeom>
          <a:solidFill>
            <a:srgbClr val="BBBB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îşļiḋé"/>
          <p:cNvSpPr>
            <a:spLocks/>
          </p:cNvSpPr>
          <p:nvPr/>
        </p:nvSpPr>
        <p:spPr bwMode="auto">
          <a:xfrm>
            <a:off x="2846864" y="4814638"/>
            <a:ext cx="107582" cy="229507"/>
          </a:xfrm>
          <a:custGeom>
            <a:avLst/>
            <a:gdLst>
              <a:gd name="T0" fmla="*/ 7938 w 75"/>
              <a:gd name="T1" fmla="*/ 0 h 160"/>
              <a:gd name="T2" fmla="*/ 7938 w 75"/>
              <a:gd name="T3" fmla="*/ 0 h 160"/>
              <a:gd name="T4" fmla="*/ 119063 w 75"/>
              <a:gd name="T5" fmla="*/ 0 h 160"/>
              <a:gd name="T6" fmla="*/ 119063 w 75"/>
              <a:gd name="T7" fmla="*/ 0 h 160"/>
              <a:gd name="T8" fmla="*/ 92075 w 75"/>
              <a:gd name="T9" fmla="*/ 222250 h 160"/>
              <a:gd name="T10" fmla="*/ 92075 w 75"/>
              <a:gd name="T11" fmla="*/ 222250 h 160"/>
              <a:gd name="T12" fmla="*/ 90488 w 75"/>
              <a:gd name="T13" fmla="*/ 233363 h 160"/>
              <a:gd name="T14" fmla="*/ 82550 w 75"/>
              <a:gd name="T15" fmla="*/ 241300 h 160"/>
              <a:gd name="T16" fmla="*/ 76200 w 75"/>
              <a:gd name="T17" fmla="*/ 247650 h 160"/>
              <a:gd name="T18" fmla="*/ 68263 w 75"/>
              <a:gd name="T19" fmla="*/ 254000 h 160"/>
              <a:gd name="T20" fmla="*/ 68263 w 75"/>
              <a:gd name="T21" fmla="*/ 254000 h 160"/>
              <a:gd name="T22" fmla="*/ 0 w 75"/>
              <a:gd name="T23" fmla="*/ 152400 h 160"/>
              <a:gd name="T24" fmla="*/ 0 w 75"/>
              <a:gd name="T25" fmla="*/ 152400 h 160"/>
              <a:gd name="T26" fmla="*/ 7938 w 75"/>
              <a:gd name="T27" fmla="*/ 0 h 160"/>
              <a:gd name="T28" fmla="*/ 7938 w 75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5" h="160">
                <a:moveTo>
                  <a:pt x="5" y="0"/>
                </a:moveTo>
                <a:lnTo>
                  <a:pt x="5" y="0"/>
                </a:lnTo>
                <a:lnTo>
                  <a:pt x="75" y="0"/>
                </a:lnTo>
                <a:lnTo>
                  <a:pt x="58" y="140"/>
                </a:lnTo>
                <a:lnTo>
                  <a:pt x="57" y="147"/>
                </a:lnTo>
                <a:lnTo>
                  <a:pt x="52" y="152"/>
                </a:lnTo>
                <a:lnTo>
                  <a:pt x="48" y="156"/>
                </a:lnTo>
                <a:lnTo>
                  <a:pt x="43" y="160"/>
                </a:lnTo>
                <a:lnTo>
                  <a:pt x="0" y="96"/>
                </a:lnTo>
                <a:lnTo>
                  <a:pt x="5" y="0"/>
                </a:lnTo>
                <a:close/>
              </a:path>
            </a:pathLst>
          </a:custGeom>
          <a:solidFill>
            <a:srgbClr val="BCB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ïśļiḋê"/>
          <p:cNvSpPr>
            <a:spLocks/>
          </p:cNvSpPr>
          <p:nvPr/>
        </p:nvSpPr>
        <p:spPr bwMode="auto">
          <a:xfrm>
            <a:off x="2852602" y="4814638"/>
            <a:ext cx="101844" cy="229507"/>
          </a:xfrm>
          <a:custGeom>
            <a:avLst/>
            <a:gdLst>
              <a:gd name="T0" fmla="*/ 7938 w 71"/>
              <a:gd name="T1" fmla="*/ 0 h 160"/>
              <a:gd name="T2" fmla="*/ 7938 w 71"/>
              <a:gd name="T3" fmla="*/ 0 h 160"/>
              <a:gd name="T4" fmla="*/ 112713 w 71"/>
              <a:gd name="T5" fmla="*/ 0 h 160"/>
              <a:gd name="T6" fmla="*/ 112713 w 71"/>
              <a:gd name="T7" fmla="*/ 0 h 160"/>
              <a:gd name="T8" fmla="*/ 85725 w 71"/>
              <a:gd name="T9" fmla="*/ 222250 h 160"/>
              <a:gd name="T10" fmla="*/ 85725 w 71"/>
              <a:gd name="T11" fmla="*/ 222250 h 160"/>
              <a:gd name="T12" fmla="*/ 84138 w 71"/>
              <a:gd name="T13" fmla="*/ 233363 h 160"/>
              <a:gd name="T14" fmla="*/ 76200 w 71"/>
              <a:gd name="T15" fmla="*/ 241300 h 160"/>
              <a:gd name="T16" fmla="*/ 69850 w 71"/>
              <a:gd name="T17" fmla="*/ 247650 h 160"/>
              <a:gd name="T18" fmla="*/ 61913 w 71"/>
              <a:gd name="T19" fmla="*/ 254000 h 160"/>
              <a:gd name="T20" fmla="*/ 61913 w 71"/>
              <a:gd name="T21" fmla="*/ 254000 h 160"/>
              <a:gd name="T22" fmla="*/ 0 w 71"/>
              <a:gd name="T23" fmla="*/ 150813 h 160"/>
              <a:gd name="T24" fmla="*/ 0 w 71"/>
              <a:gd name="T25" fmla="*/ 150813 h 160"/>
              <a:gd name="T26" fmla="*/ 7938 w 71"/>
              <a:gd name="T27" fmla="*/ 0 h 160"/>
              <a:gd name="T28" fmla="*/ 7938 w 71"/>
              <a:gd name="T29" fmla="*/ 0 h 1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1" h="160">
                <a:moveTo>
                  <a:pt x="5" y="0"/>
                </a:moveTo>
                <a:lnTo>
                  <a:pt x="5" y="0"/>
                </a:lnTo>
                <a:lnTo>
                  <a:pt x="71" y="0"/>
                </a:lnTo>
                <a:lnTo>
                  <a:pt x="54" y="140"/>
                </a:lnTo>
                <a:lnTo>
                  <a:pt x="53" y="147"/>
                </a:lnTo>
                <a:lnTo>
                  <a:pt x="48" y="152"/>
                </a:lnTo>
                <a:lnTo>
                  <a:pt x="44" y="156"/>
                </a:lnTo>
                <a:lnTo>
                  <a:pt x="39" y="160"/>
                </a:lnTo>
                <a:lnTo>
                  <a:pt x="0" y="95"/>
                </a:lnTo>
                <a:lnTo>
                  <a:pt x="5" y="0"/>
                </a:lnTo>
                <a:close/>
              </a:path>
            </a:pathLst>
          </a:custGeom>
          <a:solidFill>
            <a:srgbClr val="BCB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ï$ľïďe"/>
          <p:cNvSpPr>
            <a:spLocks/>
          </p:cNvSpPr>
          <p:nvPr/>
        </p:nvSpPr>
        <p:spPr bwMode="auto">
          <a:xfrm>
            <a:off x="2855471" y="4814638"/>
            <a:ext cx="98975" cy="228073"/>
          </a:xfrm>
          <a:custGeom>
            <a:avLst/>
            <a:gdLst>
              <a:gd name="T0" fmla="*/ 11113 w 69"/>
              <a:gd name="T1" fmla="*/ 0 h 159"/>
              <a:gd name="T2" fmla="*/ 11113 w 69"/>
              <a:gd name="T3" fmla="*/ 0 h 159"/>
              <a:gd name="T4" fmla="*/ 109538 w 69"/>
              <a:gd name="T5" fmla="*/ 0 h 159"/>
              <a:gd name="T6" fmla="*/ 109538 w 69"/>
              <a:gd name="T7" fmla="*/ 0 h 159"/>
              <a:gd name="T8" fmla="*/ 82550 w 69"/>
              <a:gd name="T9" fmla="*/ 222250 h 159"/>
              <a:gd name="T10" fmla="*/ 82550 w 69"/>
              <a:gd name="T11" fmla="*/ 222250 h 159"/>
              <a:gd name="T12" fmla="*/ 80963 w 69"/>
              <a:gd name="T13" fmla="*/ 233363 h 159"/>
              <a:gd name="T14" fmla="*/ 73025 w 69"/>
              <a:gd name="T15" fmla="*/ 241300 h 159"/>
              <a:gd name="T16" fmla="*/ 66675 w 69"/>
              <a:gd name="T17" fmla="*/ 247650 h 159"/>
              <a:gd name="T18" fmla="*/ 58738 w 69"/>
              <a:gd name="T19" fmla="*/ 252413 h 159"/>
              <a:gd name="T20" fmla="*/ 58738 w 69"/>
              <a:gd name="T21" fmla="*/ 252413 h 159"/>
              <a:gd name="T22" fmla="*/ 0 w 69"/>
              <a:gd name="T23" fmla="*/ 149225 h 159"/>
              <a:gd name="T24" fmla="*/ 0 w 69"/>
              <a:gd name="T25" fmla="*/ 149225 h 159"/>
              <a:gd name="T26" fmla="*/ 11113 w 69"/>
              <a:gd name="T27" fmla="*/ 0 h 159"/>
              <a:gd name="T28" fmla="*/ 11113 w 69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9" h="159">
                <a:moveTo>
                  <a:pt x="7" y="0"/>
                </a:moveTo>
                <a:lnTo>
                  <a:pt x="7" y="0"/>
                </a:lnTo>
                <a:lnTo>
                  <a:pt x="69" y="0"/>
                </a:lnTo>
                <a:lnTo>
                  <a:pt x="52" y="140"/>
                </a:lnTo>
                <a:lnTo>
                  <a:pt x="51" y="147"/>
                </a:lnTo>
                <a:lnTo>
                  <a:pt x="46" y="152"/>
                </a:lnTo>
                <a:lnTo>
                  <a:pt x="42" y="156"/>
                </a:lnTo>
                <a:lnTo>
                  <a:pt x="37" y="159"/>
                </a:lnTo>
                <a:lnTo>
                  <a:pt x="0" y="94"/>
                </a:lnTo>
                <a:lnTo>
                  <a:pt x="7" y="0"/>
                </a:lnTo>
                <a:close/>
              </a:path>
            </a:pathLst>
          </a:custGeom>
          <a:solidFill>
            <a:srgbClr val="BDBD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îṩḻïḋe"/>
          <p:cNvSpPr>
            <a:spLocks/>
          </p:cNvSpPr>
          <p:nvPr/>
        </p:nvSpPr>
        <p:spPr bwMode="auto">
          <a:xfrm>
            <a:off x="2861209" y="4814638"/>
            <a:ext cx="93237" cy="228073"/>
          </a:xfrm>
          <a:custGeom>
            <a:avLst/>
            <a:gdLst>
              <a:gd name="T0" fmla="*/ 11113 w 65"/>
              <a:gd name="T1" fmla="*/ 0 h 159"/>
              <a:gd name="T2" fmla="*/ 11113 w 65"/>
              <a:gd name="T3" fmla="*/ 0 h 159"/>
              <a:gd name="T4" fmla="*/ 103188 w 65"/>
              <a:gd name="T5" fmla="*/ 0 h 159"/>
              <a:gd name="T6" fmla="*/ 103188 w 65"/>
              <a:gd name="T7" fmla="*/ 0 h 159"/>
              <a:gd name="T8" fmla="*/ 76200 w 65"/>
              <a:gd name="T9" fmla="*/ 222250 h 159"/>
              <a:gd name="T10" fmla="*/ 76200 w 65"/>
              <a:gd name="T11" fmla="*/ 222250 h 159"/>
              <a:gd name="T12" fmla="*/ 74613 w 65"/>
              <a:gd name="T13" fmla="*/ 233363 h 159"/>
              <a:gd name="T14" fmla="*/ 66675 w 65"/>
              <a:gd name="T15" fmla="*/ 241300 h 159"/>
              <a:gd name="T16" fmla="*/ 60325 w 65"/>
              <a:gd name="T17" fmla="*/ 247650 h 159"/>
              <a:gd name="T18" fmla="*/ 52388 w 65"/>
              <a:gd name="T19" fmla="*/ 252413 h 159"/>
              <a:gd name="T20" fmla="*/ 52388 w 65"/>
              <a:gd name="T21" fmla="*/ 252413 h 159"/>
              <a:gd name="T22" fmla="*/ 0 w 65"/>
              <a:gd name="T23" fmla="*/ 146050 h 159"/>
              <a:gd name="T24" fmla="*/ 0 w 65"/>
              <a:gd name="T25" fmla="*/ 146050 h 159"/>
              <a:gd name="T26" fmla="*/ 11113 w 65"/>
              <a:gd name="T27" fmla="*/ 0 h 159"/>
              <a:gd name="T28" fmla="*/ 11113 w 65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5" h="159">
                <a:moveTo>
                  <a:pt x="7" y="0"/>
                </a:moveTo>
                <a:lnTo>
                  <a:pt x="7" y="0"/>
                </a:lnTo>
                <a:lnTo>
                  <a:pt x="65" y="0"/>
                </a:lnTo>
                <a:lnTo>
                  <a:pt x="48" y="140"/>
                </a:lnTo>
                <a:lnTo>
                  <a:pt x="47" y="147"/>
                </a:lnTo>
                <a:lnTo>
                  <a:pt x="42" y="152"/>
                </a:lnTo>
                <a:lnTo>
                  <a:pt x="38" y="156"/>
                </a:lnTo>
                <a:lnTo>
                  <a:pt x="33" y="159"/>
                </a:lnTo>
                <a:lnTo>
                  <a:pt x="0" y="92"/>
                </a:lnTo>
                <a:lnTo>
                  <a:pt x="7" y="0"/>
                </a:lnTo>
                <a:close/>
              </a:path>
            </a:pathLst>
          </a:custGeom>
          <a:solidFill>
            <a:srgbClr val="BEBE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ïṣlíḑê"/>
          <p:cNvSpPr>
            <a:spLocks/>
          </p:cNvSpPr>
          <p:nvPr/>
        </p:nvSpPr>
        <p:spPr bwMode="auto">
          <a:xfrm>
            <a:off x="2868380" y="4814638"/>
            <a:ext cx="86065" cy="228073"/>
          </a:xfrm>
          <a:custGeom>
            <a:avLst/>
            <a:gdLst>
              <a:gd name="T0" fmla="*/ 9525 w 60"/>
              <a:gd name="T1" fmla="*/ 0 h 159"/>
              <a:gd name="T2" fmla="*/ 9525 w 60"/>
              <a:gd name="T3" fmla="*/ 0 h 159"/>
              <a:gd name="T4" fmla="*/ 95250 w 60"/>
              <a:gd name="T5" fmla="*/ 0 h 159"/>
              <a:gd name="T6" fmla="*/ 95250 w 60"/>
              <a:gd name="T7" fmla="*/ 0 h 159"/>
              <a:gd name="T8" fmla="*/ 68263 w 60"/>
              <a:gd name="T9" fmla="*/ 222250 h 159"/>
              <a:gd name="T10" fmla="*/ 68263 w 60"/>
              <a:gd name="T11" fmla="*/ 222250 h 159"/>
              <a:gd name="T12" fmla="*/ 66675 w 60"/>
              <a:gd name="T13" fmla="*/ 233363 h 159"/>
              <a:gd name="T14" fmla="*/ 61913 w 60"/>
              <a:gd name="T15" fmla="*/ 239713 h 159"/>
              <a:gd name="T16" fmla="*/ 52388 w 60"/>
              <a:gd name="T17" fmla="*/ 247650 h 159"/>
              <a:gd name="T18" fmla="*/ 46038 w 60"/>
              <a:gd name="T19" fmla="*/ 252413 h 159"/>
              <a:gd name="T20" fmla="*/ 46038 w 60"/>
              <a:gd name="T21" fmla="*/ 252413 h 159"/>
              <a:gd name="T22" fmla="*/ 0 w 60"/>
              <a:gd name="T23" fmla="*/ 144463 h 159"/>
              <a:gd name="T24" fmla="*/ 0 w 60"/>
              <a:gd name="T25" fmla="*/ 144463 h 159"/>
              <a:gd name="T26" fmla="*/ 9525 w 60"/>
              <a:gd name="T27" fmla="*/ 0 h 159"/>
              <a:gd name="T28" fmla="*/ 9525 w 60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0" h="159">
                <a:moveTo>
                  <a:pt x="6" y="0"/>
                </a:moveTo>
                <a:lnTo>
                  <a:pt x="6" y="0"/>
                </a:lnTo>
                <a:lnTo>
                  <a:pt x="60" y="0"/>
                </a:lnTo>
                <a:lnTo>
                  <a:pt x="43" y="140"/>
                </a:lnTo>
                <a:lnTo>
                  <a:pt x="42" y="147"/>
                </a:lnTo>
                <a:lnTo>
                  <a:pt x="39" y="151"/>
                </a:lnTo>
                <a:lnTo>
                  <a:pt x="33" y="156"/>
                </a:lnTo>
                <a:lnTo>
                  <a:pt x="29" y="159"/>
                </a:lnTo>
                <a:lnTo>
                  <a:pt x="0" y="91"/>
                </a:lnTo>
                <a:lnTo>
                  <a:pt x="6" y="0"/>
                </a:lnTo>
                <a:close/>
              </a:path>
            </a:pathLst>
          </a:custGeom>
          <a:solidFill>
            <a:srgbClr val="BEBE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íšḻîḋe"/>
          <p:cNvSpPr>
            <a:spLocks/>
          </p:cNvSpPr>
          <p:nvPr/>
        </p:nvSpPr>
        <p:spPr bwMode="auto">
          <a:xfrm>
            <a:off x="2874118" y="4814638"/>
            <a:ext cx="80327" cy="228073"/>
          </a:xfrm>
          <a:custGeom>
            <a:avLst/>
            <a:gdLst>
              <a:gd name="T0" fmla="*/ 9525 w 56"/>
              <a:gd name="T1" fmla="*/ 0 h 159"/>
              <a:gd name="T2" fmla="*/ 9525 w 56"/>
              <a:gd name="T3" fmla="*/ 0 h 159"/>
              <a:gd name="T4" fmla="*/ 88900 w 56"/>
              <a:gd name="T5" fmla="*/ 0 h 159"/>
              <a:gd name="T6" fmla="*/ 88900 w 56"/>
              <a:gd name="T7" fmla="*/ 0 h 159"/>
              <a:gd name="T8" fmla="*/ 61913 w 56"/>
              <a:gd name="T9" fmla="*/ 222250 h 159"/>
              <a:gd name="T10" fmla="*/ 61913 w 56"/>
              <a:gd name="T11" fmla="*/ 222250 h 159"/>
              <a:gd name="T12" fmla="*/ 60325 w 56"/>
              <a:gd name="T13" fmla="*/ 233363 h 159"/>
              <a:gd name="T14" fmla="*/ 55563 w 56"/>
              <a:gd name="T15" fmla="*/ 239713 h 159"/>
              <a:gd name="T16" fmla="*/ 46038 w 56"/>
              <a:gd name="T17" fmla="*/ 247650 h 159"/>
              <a:gd name="T18" fmla="*/ 39688 w 56"/>
              <a:gd name="T19" fmla="*/ 252413 h 159"/>
              <a:gd name="T20" fmla="*/ 39688 w 56"/>
              <a:gd name="T21" fmla="*/ 252413 h 159"/>
              <a:gd name="T22" fmla="*/ 0 w 56"/>
              <a:gd name="T23" fmla="*/ 144463 h 159"/>
              <a:gd name="T24" fmla="*/ 0 w 56"/>
              <a:gd name="T25" fmla="*/ 144463 h 159"/>
              <a:gd name="T26" fmla="*/ 9525 w 56"/>
              <a:gd name="T27" fmla="*/ 0 h 159"/>
              <a:gd name="T28" fmla="*/ 9525 w 56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6" h="159">
                <a:moveTo>
                  <a:pt x="6" y="0"/>
                </a:moveTo>
                <a:lnTo>
                  <a:pt x="6" y="0"/>
                </a:lnTo>
                <a:lnTo>
                  <a:pt x="56" y="0"/>
                </a:lnTo>
                <a:lnTo>
                  <a:pt x="39" y="140"/>
                </a:lnTo>
                <a:lnTo>
                  <a:pt x="38" y="147"/>
                </a:lnTo>
                <a:lnTo>
                  <a:pt x="35" y="151"/>
                </a:lnTo>
                <a:lnTo>
                  <a:pt x="29" y="156"/>
                </a:lnTo>
                <a:lnTo>
                  <a:pt x="25" y="159"/>
                </a:lnTo>
                <a:lnTo>
                  <a:pt x="0" y="91"/>
                </a:lnTo>
                <a:lnTo>
                  <a:pt x="6" y="0"/>
                </a:lnTo>
                <a:close/>
              </a:path>
            </a:pathLst>
          </a:custGeom>
          <a:solidFill>
            <a:srgbClr val="BFBF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ïṣļiḋé"/>
          <p:cNvSpPr>
            <a:spLocks/>
          </p:cNvSpPr>
          <p:nvPr/>
        </p:nvSpPr>
        <p:spPr bwMode="auto">
          <a:xfrm>
            <a:off x="2876987" y="4814638"/>
            <a:ext cx="77458" cy="228073"/>
          </a:xfrm>
          <a:custGeom>
            <a:avLst/>
            <a:gdLst>
              <a:gd name="T0" fmla="*/ 11113 w 54"/>
              <a:gd name="T1" fmla="*/ 0 h 159"/>
              <a:gd name="T2" fmla="*/ 11113 w 54"/>
              <a:gd name="T3" fmla="*/ 0 h 159"/>
              <a:gd name="T4" fmla="*/ 85725 w 54"/>
              <a:gd name="T5" fmla="*/ 0 h 159"/>
              <a:gd name="T6" fmla="*/ 85725 w 54"/>
              <a:gd name="T7" fmla="*/ 0 h 159"/>
              <a:gd name="T8" fmla="*/ 58738 w 54"/>
              <a:gd name="T9" fmla="*/ 222250 h 159"/>
              <a:gd name="T10" fmla="*/ 58738 w 54"/>
              <a:gd name="T11" fmla="*/ 222250 h 159"/>
              <a:gd name="T12" fmla="*/ 57150 w 54"/>
              <a:gd name="T13" fmla="*/ 230188 h 159"/>
              <a:gd name="T14" fmla="*/ 52388 w 54"/>
              <a:gd name="T15" fmla="*/ 239713 h 159"/>
              <a:gd name="T16" fmla="*/ 46038 w 54"/>
              <a:gd name="T17" fmla="*/ 246063 h 159"/>
              <a:gd name="T18" fmla="*/ 36513 w 54"/>
              <a:gd name="T19" fmla="*/ 252413 h 159"/>
              <a:gd name="T20" fmla="*/ 36513 w 54"/>
              <a:gd name="T21" fmla="*/ 252413 h 159"/>
              <a:gd name="T22" fmla="*/ 0 w 54"/>
              <a:gd name="T23" fmla="*/ 142875 h 159"/>
              <a:gd name="T24" fmla="*/ 0 w 54"/>
              <a:gd name="T25" fmla="*/ 142875 h 159"/>
              <a:gd name="T26" fmla="*/ 11113 w 54"/>
              <a:gd name="T27" fmla="*/ 0 h 159"/>
              <a:gd name="T28" fmla="*/ 11113 w 54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4" h="159">
                <a:moveTo>
                  <a:pt x="7" y="0"/>
                </a:moveTo>
                <a:lnTo>
                  <a:pt x="7" y="0"/>
                </a:lnTo>
                <a:lnTo>
                  <a:pt x="54" y="0"/>
                </a:lnTo>
                <a:lnTo>
                  <a:pt x="37" y="140"/>
                </a:lnTo>
                <a:lnTo>
                  <a:pt x="36" y="145"/>
                </a:lnTo>
                <a:lnTo>
                  <a:pt x="33" y="151"/>
                </a:lnTo>
                <a:lnTo>
                  <a:pt x="29" y="155"/>
                </a:lnTo>
                <a:lnTo>
                  <a:pt x="23" y="159"/>
                </a:lnTo>
                <a:lnTo>
                  <a:pt x="0" y="90"/>
                </a:lnTo>
                <a:lnTo>
                  <a:pt x="7" y="0"/>
                </a:lnTo>
                <a:close/>
              </a:path>
            </a:pathLst>
          </a:custGeom>
          <a:solidFill>
            <a:srgbClr val="BFBF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î$ḻîḓê"/>
          <p:cNvSpPr>
            <a:spLocks/>
          </p:cNvSpPr>
          <p:nvPr/>
        </p:nvSpPr>
        <p:spPr bwMode="auto">
          <a:xfrm>
            <a:off x="2882724" y="4814638"/>
            <a:ext cx="71721" cy="228073"/>
          </a:xfrm>
          <a:custGeom>
            <a:avLst/>
            <a:gdLst>
              <a:gd name="T0" fmla="*/ 11113 w 50"/>
              <a:gd name="T1" fmla="*/ 0 h 159"/>
              <a:gd name="T2" fmla="*/ 11113 w 50"/>
              <a:gd name="T3" fmla="*/ 0 h 159"/>
              <a:gd name="T4" fmla="*/ 79375 w 50"/>
              <a:gd name="T5" fmla="*/ 0 h 159"/>
              <a:gd name="T6" fmla="*/ 79375 w 50"/>
              <a:gd name="T7" fmla="*/ 0 h 159"/>
              <a:gd name="T8" fmla="*/ 52388 w 50"/>
              <a:gd name="T9" fmla="*/ 222250 h 159"/>
              <a:gd name="T10" fmla="*/ 52388 w 50"/>
              <a:gd name="T11" fmla="*/ 222250 h 159"/>
              <a:gd name="T12" fmla="*/ 50800 w 50"/>
              <a:gd name="T13" fmla="*/ 230188 h 159"/>
              <a:gd name="T14" fmla="*/ 46038 w 50"/>
              <a:gd name="T15" fmla="*/ 239713 h 159"/>
              <a:gd name="T16" fmla="*/ 39688 w 50"/>
              <a:gd name="T17" fmla="*/ 246063 h 159"/>
              <a:gd name="T18" fmla="*/ 30163 w 50"/>
              <a:gd name="T19" fmla="*/ 252413 h 159"/>
              <a:gd name="T20" fmla="*/ 30163 w 50"/>
              <a:gd name="T21" fmla="*/ 252413 h 159"/>
              <a:gd name="T22" fmla="*/ 0 w 50"/>
              <a:gd name="T23" fmla="*/ 139700 h 159"/>
              <a:gd name="T24" fmla="*/ 0 w 50"/>
              <a:gd name="T25" fmla="*/ 139700 h 159"/>
              <a:gd name="T26" fmla="*/ 11113 w 50"/>
              <a:gd name="T27" fmla="*/ 0 h 159"/>
              <a:gd name="T28" fmla="*/ 11113 w 50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" h="159">
                <a:moveTo>
                  <a:pt x="7" y="0"/>
                </a:moveTo>
                <a:lnTo>
                  <a:pt x="7" y="0"/>
                </a:lnTo>
                <a:lnTo>
                  <a:pt x="50" y="0"/>
                </a:lnTo>
                <a:lnTo>
                  <a:pt x="33" y="140"/>
                </a:lnTo>
                <a:lnTo>
                  <a:pt x="32" y="145"/>
                </a:lnTo>
                <a:lnTo>
                  <a:pt x="29" y="151"/>
                </a:lnTo>
                <a:lnTo>
                  <a:pt x="25" y="155"/>
                </a:lnTo>
                <a:lnTo>
                  <a:pt x="19" y="159"/>
                </a:lnTo>
                <a:lnTo>
                  <a:pt x="0" y="88"/>
                </a:lnTo>
                <a:lnTo>
                  <a:pt x="7" y="0"/>
                </a:lnTo>
                <a:close/>
              </a:path>
            </a:pathLst>
          </a:custGeom>
          <a:solidFill>
            <a:srgbClr val="C0C0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iṡļíḍè"/>
          <p:cNvSpPr>
            <a:spLocks/>
          </p:cNvSpPr>
          <p:nvPr/>
        </p:nvSpPr>
        <p:spPr bwMode="auto">
          <a:xfrm>
            <a:off x="2888462" y="4814638"/>
            <a:ext cx="65983" cy="228073"/>
          </a:xfrm>
          <a:custGeom>
            <a:avLst/>
            <a:gdLst>
              <a:gd name="T0" fmla="*/ 11113 w 46"/>
              <a:gd name="T1" fmla="*/ 0 h 159"/>
              <a:gd name="T2" fmla="*/ 11113 w 46"/>
              <a:gd name="T3" fmla="*/ 0 h 159"/>
              <a:gd name="T4" fmla="*/ 73025 w 46"/>
              <a:gd name="T5" fmla="*/ 0 h 159"/>
              <a:gd name="T6" fmla="*/ 73025 w 46"/>
              <a:gd name="T7" fmla="*/ 0 h 159"/>
              <a:gd name="T8" fmla="*/ 46038 w 46"/>
              <a:gd name="T9" fmla="*/ 222250 h 159"/>
              <a:gd name="T10" fmla="*/ 46038 w 46"/>
              <a:gd name="T11" fmla="*/ 222250 h 159"/>
              <a:gd name="T12" fmla="*/ 44450 w 46"/>
              <a:gd name="T13" fmla="*/ 230188 h 159"/>
              <a:gd name="T14" fmla="*/ 39688 w 46"/>
              <a:gd name="T15" fmla="*/ 239713 h 159"/>
              <a:gd name="T16" fmla="*/ 33338 w 46"/>
              <a:gd name="T17" fmla="*/ 246063 h 159"/>
              <a:gd name="T18" fmla="*/ 26988 w 46"/>
              <a:gd name="T19" fmla="*/ 252413 h 159"/>
              <a:gd name="T20" fmla="*/ 26988 w 46"/>
              <a:gd name="T21" fmla="*/ 252413 h 159"/>
              <a:gd name="T22" fmla="*/ 0 w 46"/>
              <a:gd name="T23" fmla="*/ 138113 h 159"/>
              <a:gd name="T24" fmla="*/ 0 w 46"/>
              <a:gd name="T25" fmla="*/ 138113 h 159"/>
              <a:gd name="T26" fmla="*/ 11113 w 46"/>
              <a:gd name="T27" fmla="*/ 0 h 159"/>
              <a:gd name="T28" fmla="*/ 11113 w 46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6" h="159">
                <a:moveTo>
                  <a:pt x="7" y="0"/>
                </a:moveTo>
                <a:lnTo>
                  <a:pt x="7" y="0"/>
                </a:lnTo>
                <a:lnTo>
                  <a:pt x="46" y="0"/>
                </a:lnTo>
                <a:lnTo>
                  <a:pt x="29" y="140"/>
                </a:lnTo>
                <a:lnTo>
                  <a:pt x="28" y="145"/>
                </a:lnTo>
                <a:lnTo>
                  <a:pt x="25" y="151"/>
                </a:lnTo>
                <a:lnTo>
                  <a:pt x="21" y="155"/>
                </a:lnTo>
                <a:lnTo>
                  <a:pt x="17" y="159"/>
                </a:lnTo>
                <a:lnTo>
                  <a:pt x="0" y="87"/>
                </a:lnTo>
                <a:lnTo>
                  <a:pt x="7" y="0"/>
                </a:lnTo>
                <a:close/>
              </a:path>
            </a:pathLst>
          </a:custGeom>
          <a:solidFill>
            <a:srgbClr val="C1C1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ïŝḷíḋé"/>
          <p:cNvSpPr>
            <a:spLocks/>
          </p:cNvSpPr>
          <p:nvPr/>
        </p:nvSpPr>
        <p:spPr bwMode="auto">
          <a:xfrm>
            <a:off x="2895634" y="4814638"/>
            <a:ext cx="58812" cy="228073"/>
          </a:xfrm>
          <a:custGeom>
            <a:avLst/>
            <a:gdLst>
              <a:gd name="T0" fmla="*/ 9525 w 41"/>
              <a:gd name="T1" fmla="*/ 0 h 159"/>
              <a:gd name="T2" fmla="*/ 9525 w 41"/>
              <a:gd name="T3" fmla="*/ 0 h 159"/>
              <a:gd name="T4" fmla="*/ 65088 w 41"/>
              <a:gd name="T5" fmla="*/ 0 h 159"/>
              <a:gd name="T6" fmla="*/ 65088 w 41"/>
              <a:gd name="T7" fmla="*/ 0 h 159"/>
              <a:gd name="T8" fmla="*/ 38100 w 41"/>
              <a:gd name="T9" fmla="*/ 222250 h 159"/>
              <a:gd name="T10" fmla="*/ 38100 w 41"/>
              <a:gd name="T11" fmla="*/ 222250 h 159"/>
              <a:gd name="T12" fmla="*/ 36513 w 41"/>
              <a:gd name="T13" fmla="*/ 230188 h 159"/>
              <a:gd name="T14" fmla="*/ 31750 w 41"/>
              <a:gd name="T15" fmla="*/ 239713 h 159"/>
              <a:gd name="T16" fmla="*/ 25400 w 41"/>
              <a:gd name="T17" fmla="*/ 246063 h 159"/>
              <a:gd name="T18" fmla="*/ 19050 w 41"/>
              <a:gd name="T19" fmla="*/ 252413 h 159"/>
              <a:gd name="T20" fmla="*/ 19050 w 41"/>
              <a:gd name="T21" fmla="*/ 252413 h 159"/>
              <a:gd name="T22" fmla="*/ 0 w 41"/>
              <a:gd name="T23" fmla="*/ 136525 h 159"/>
              <a:gd name="T24" fmla="*/ 0 w 41"/>
              <a:gd name="T25" fmla="*/ 136525 h 159"/>
              <a:gd name="T26" fmla="*/ 9525 w 41"/>
              <a:gd name="T27" fmla="*/ 0 h 159"/>
              <a:gd name="T28" fmla="*/ 9525 w 41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1" h="159">
                <a:moveTo>
                  <a:pt x="6" y="0"/>
                </a:moveTo>
                <a:lnTo>
                  <a:pt x="6" y="0"/>
                </a:lnTo>
                <a:lnTo>
                  <a:pt x="41" y="0"/>
                </a:lnTo>
                <a:lnTo>
                  <a:pt x="24" y="140"/>
                </a:lnTo>
                <a:lnTo>
                  <a:pt x="23" y="145"/>
                </a:lnTo>
                <a:lnTo>
                  <a:pt x="20" y="151"/>
                </a:lnTo>
                <a:lnTo>
                  <a:pt x="16" y="155"/>
                </a:lnTo>
                <a:lnTo>
                  <a:pt x="12" y="159"/>
                </a:lnTo>
                <a:lnTo>
                  <a:pt x="0" y="86"/>
                </a:lnTo>
                <a:lnTo>
                  <a:pt x="6" y="0"/>
                </a:lnTo>
                <a:close/>
              </a:path>
            </a:pathLst>
          </a:custGeom>
          <a:solidFill>
            <a:srgbClr val="C1C1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íṩḷîḓè"/>
          <p:cNvSpPr>
            <a:spLocks/>
          </p:cNvSpPr>
          <p:nvPr/>
        </p:nvSpPr>
        <p:spPr bwMode="auto">
          <a:xfrm>
            <a:off x="2898503" y="4814638"/>
            <a:ext cx="55943" cy="228073"/>
          </a:xfrm>
          <a:custGeom>
            <a:avLst/>
            <a:gdLst>
              <a:gd name="T0" fmla="*/ 12700 w 39"/>
              <a:gd name="T1" fmla="*/ 0 h 159"/>
              <a:gd name="T2" fmla="*/ 12700 w 39"/>
              <a:gd name="T3" fmla="*/ 0 h 159"/>
              <a:gd name="T4" fmla="*/ 61913 w 39"/>
              <a:gd name="T5" fmla="*/ 0 h 159"/>
              <a:gd name="T6" fmla="*/ 61913 w 39"/>
              <a:gd name="T7" fmla="*/ 0 h 159"/>
              <a:gd name="T8" fmla="*/ 34925 w 39"/>
              <a:gd name="T9" fmla="*/ 222250 h 159"/>
              <a:gd name="T10" fmla="*/ 34925 w 39"/>
              <a:gd name="T11" fmla="*/ 222250 h 159"/>
              <a:gd name="T12" fmla="*/ 33338 w 39"/>
              <a:gd name="T13" fmla="*/ 230188 h 159"/>
              <a:gd name="T14" fmla="*/ 28575 w 39"/>
              <a:gd name="T15" fmla="*/ 239713 h 159"/>
              <a:gd name="T16" fmla="*/ 22225 w 39"/>
              <a:gd name="T17" fmla="*/ 246063 h 159"/>
              <a:gd name="T18" fmla="*/ 15875 w 39"/>
              <a:gd name="T19" fmla="*/ 252413 h 159"/>
              <a:gd name="T20" fmla="*/ 15875 w 39"/>
              <a:gd name="T21" fmla="*/ 252413 h 159"/>
              <a:gd name="T22" fmla="*/ 0 w 39"/>
              <a:gd name="T23" fmla="*/ 133350 h 159"/>
              <a:gd name="T24" fmla="*/ 0 w 39"/>
              <a:gd name="T25" fmla="*/ 133350 h 159"/>
              <a:gd name="T26" fmla="*/ 12700 w 39"/>
              <a:gd name="T27" fmla="*/ 0 h 159"/>
              <a:gd name="T28" fmla="*/ 12700 w 39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9" h="159">
                <a:moveTo>
                  <a:pt x="8" y="0"/>
                </a:moveTo>
                <a:lnTo>
                  <a:pt x="8" y="0"/>
                </a:lnTo>
                <a:lnTo>
                  <a:pt x="39" y="0"/>
                </a:lnTo>
                <a:lnTo>
                  <a:pt x="22" y="140"/>
                </a:lnTo>
                <a:lnTo>
                  <a:pt x="21" y="145"/>
                </a:lnTo>
                <a:lnTo>
                  <a:pt x="18" y="151"/>
                </a:lnTo>
                <a:lnTo>
                  <a:pt x="14" y="155"/>
                </a:lnTo>
                <a:lnTo>
                  <a:pt x="10" y="159"/>
                </a:lnTo>
                <a:lnTo>
                  <a:pt x="0" y="84"/>
                </a:lnTo>
                <a:lnTo>
                  <a:pt x="8" y="0"/>
                </a:lnTo>
                <a:close/>
              </a:path>
            </a:pathLst>
          </a:custGeom>
          <a:solidFill>
            <a:srgbClr val="C2C2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iS1ídè"/>
          <p:cNvSpPr>
            <a:spLocks/>
          </p:cNvSpPr>
          <p:nvPr/>
        </p:nvSpPr>
        <p:spPr bwMode="auto">
          <a:xfrm>
            <a:off x="2904241" y="4814638"/>
            <a:ext cx="50205" cy="228073"/>
          </a:xfrm>
          <a:custGeom>
            <a:avLst/>
            <a:gdLst>
              <a:gd name="T0" fmla="*/ 12700 w 35"/>
              <a:gd name="T1" fmla="*/ 0 h 159"/>
              <a:gd name="T2" fmla="*/ 12700 w 35"/>
              <a:gd name="T3" fmla="*/ 0 h 159"/>
              <a:gd name="T4" fmla="*/ 55563 w 35"/>
              <a:gd name="T5" fmla="*/ 0 h 159"/>
              <a:gd name="T6" fmla="*/ 55563 w 35"/>
              <a:gd name="T7" fmla="*/ 0 h 159"/>
              <a:gd name="T8" fmla="*/ 28575 w 35"/>
              <a:gd name="T9" fmla="*/ 222250 h 159"/>
              <a:gd name="T10" fmla="*/ 28575 w 35"/>
              <a:gd name="T11" fmla="*/ 222250 h 159"/>
              <a:gd name="T12" fmla="*/ 26988 w 35"/>
              <a:gd name="T13" fmla="*/ 230188 h 159"/>
              <a:gd name="T14" fmla="*/ 22225 w 35"/>
              <a:gd name="T15" fmla="*/ 239713 h 159"/>
              <a:gd name="T16" fmla="*/ 17463 w 35"/>
              <a:gd name="T17" fmla="*/ 246063 h 159"/>
              <a:gd name="T18" fmla="*/ 11113 w 35"/>
              <a:gd name="T19" fmla="*/ 252413 h 159"/>
              <a:gd name="T20" fmla="*/ 11113 w 35"/>
              <a:gd name="T21" fmla="*/ 252413 h 159"/>
              <a:gd name="T22" fmla="*/ 0 w 35"/>
              <a:gd name="T23" fmla="*/ 133350 h 159"/>
              <a:gd name="T24" fmla="*/ 0 w 35"/>
              <a:gd name="T25" fmla="*/ 133350 h 159"/>
              <a:gd name="T26" fmla="*/ 12700 w 35"/>
              <a:gd name="T27" fmla="*/ 0 h 159"/>
              <a:gd name="T28" fmla="*/ 12700 w 35"/>
              <a:gd name="T29" fmla="*/ 0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5" h="159">
                <a:moveTo>
                  <a:pt x="8" y="0"/>
                </a:moveTo>
                <a:lnTo>
                  <a:pt x="8" y="0"/>
                </a:lnTo>
                <a:lnTo>
                  <a:pt x="35" y="0"/>
                </a:lnTo>
                <a:lnTo>
                  <a:pt x="18" y="140"/>
                </a:lnTo>
                <a:lnTo>
                  <a:pt x="17" y="145"/>
                </a:lnTo>
                <a:lnTo>
                  <a:pt x="14" y="151"/>
                </a:lnTo>
                <a:lnTo>
                  <a:pt x="11" y="155"/>
                </a:lnTo>
                <a:lnTo>
                  <a:pt x="7" y="159"/>
                </a:lnTo>
                <a:lnTo>
                  <a:pt x="0" y="84"/>
                </a:lnTo>
                <a:lnTo>
                  <a:pt x="8" y="0"/>
                </a:lnTo>
                <a:close/>
              </a:path>
            </a:pathLst>
          </a:custGeom>
          <a:solidFill>
            <a:srgbClr val="C3C3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íṣlíḋe"/>
          <p:cNvSpPr>
            <a:spLocks/>
          </p:cNvSpPr>
          <p:nvPr/>
        </p:nvSpPr>
        <p:spPr bwMode="auto">
          <a:xfrm>
            <a:off x="2909979" y="4814638"/>
            <a:ext cx="44467" cy="225204"/>
          </a:xfrm>
          <a:custGeom>
            <a:avLst/>
            <a:gdLst>
              <a:gd name="T0" fmla="*/ 11113 w 31"/>
              <a:gd name="T1" fmla="*/ 0 h 157"/>
              <a:gd name="T2" fmla="*/ 11113 w 31"/>
              <a:gd name="T3" fmla="*/ 0 h 157"/>
              <a:gd name="T4" fmla="*/ 49213 w 31"/>
              <a:gd name="T5" fmla="*/ 0 h 157"/>
              <a:gd name="T6" fmla="*/ 49213 w 31"/>
              <a:gd name="T7" fmla="*/ 0 h 157"/>
              <a:gd name="T8" fmla="*/ 22225 w 31"/>
              <a:gd name="T9" fmla="*/ 222250 h 157"/>
              <a:gd name="T10" fmla="*/ 22225 w 31"/>
              <a:gd name="T11" fmla="*/ 222250 h 157"/>
              <a:gd name="T12" fmla="*/ 20638 w 31"/>
              <a:gd name="T13" fmla="*/ 230188 h 157"/>
              <a:gd name="T14" fmla="*/ 15875 w 31"/>
              <a:gd name="T15" fmla="*/ 239713 h 157"/>
              <a:gd name="T16" fmla="*/ 11113 w 31"/>
              <a:gd name="T17" fmla="*/ 246063 h 157"/>
              <a:gd name="T18" fmla="*/ 4763 w 31"/>
              <a:gd name="T19" fmla="*/ 249238 h 157"/>
              <a:gd name="T20" fmla="*/ 4763 w 31"/>
              <a:gd name="T21" fmla="*/ 249238 h 157"/>
              <a:gd name="T22" fmla="*/ 0 w 31"/>
              <a:gd name="T23" fmla="*/ 131763 h 157"/>
              <a:gd name="T24" fmla="*/ 0 w 31"/>
              <a:gd name="T25" fmla="*/ 131763 h 157"/>
              <a:gd name="T26" fmla="*/ 11113 w 31"/>
              <a:gd name="T27" fmla="*/ 0 h 157"/>
              <a:gd name="T28" fmla="*/ 11113 w 31"/>
              <a:gd name="T29" fmla="*/ 0 h 15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1" h="157">
                <a:moveTo>
                  <a:pt x="7" y="0"/>
                </a:moveTo>
                <a:lnTo>
                  <a:pt x="7" y="0"/>
                </a:lnTo>
                <a:lnTo>
                  <a:pt x="31" y="0"/>
                </a:lnTo>
                <a:lnTo>
                  <a:pt x="14" y="140"/>
                </a:lnTo>
                <a:lnTo>
                  <a:pt x="13" y="145"/>
                </a:lnTo>
                <a:lnTo>
                  <a:pt x="10" y="151"/>
                </a:lnTo>
                <a:lnTo>
                  <a:pt x="7" y="155"/>
                </a:lnTo>
                <a:lnTo>
                  <a:pt x="3" y="157"/>
                </a:lnTo>
                <a:lnTo>
                  <a:pt x="0" y="83"/>
                </a:lnTo>
                <a:lnTo>
                  <a:pt x="7" y="0"/>
                </a:lnTo>
                <a:close/>
              </a:path>
            </a:pathLst>
          </a:custGeom>
          <a:solidFill>
            <a:srgbClr val="C3C3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íṡḷíde"/>
          <p:cNvSpPr>
            <a:spLocks/>
          </p:cNvSpPr>
          <p:nvPr/>
        </p:nvSpPr>
        <p:spPr bwMode="auto">
          <a:xfrm>
            <a:off x="2914281" y="4814638"/>
            <a:ext cx="40164" cy="225204"/>
          </a:xfrm>
          <a:custGeom>
            <a:avLst/>
            <a:gdLst>
              <a:gd name="T0" fmla="*/ 12700 w 28"/>
              <a:gd name="T1" fmla="*/ 0 h 157"/>
              <a:gd name="T2" fmla="*/ 12700 w 28"/>
              <a:gd name="T3" fmla="*/ 0 h 157"/>
              <a:gd name="T4" fmla="*/ 44450 w 28"/>
              <a:gd name="T5" fmla="*/ 0 h 157"/>
              <a:gd name="T6" fmla="*/ 44450 w 28"/>
              <a:gd name="T7" fmla="*/ 0 h 157"/>
              <a:gd name="T8" fmla="*/ 17463 w 28"/>
              <a:gd name="T9" fmla="*/ 222250 h 157"/>
              <a:gd name="T10" fmla="*/ 17463 w 28"/>
              <a:gd name="T11" fmla="*/ 222250 h 157"/>
              <a:gd name="T12" fmla="*/ 15875 w 28"/>
              <a:gd name="T13" fmla="*/ 230188 h 157"/>
              <a:gd name="T14" fmla="*/ 11113 w 28"/>
              <a:gd name="T15" fmla="*/ 239713 h 157"/>
              <a:gd name="T16" fmla="*/ 6350 w 28"/>
              <a:gd name="T17" fmla="*/ 246063 h 157"/>
              <a:gd name="T18" fmla="*/ 0 w 28"/>
              <a:gd name="T19" fmla="*/ 249238 h 157"/>
              <a:gd name="T20" fmla="*/ 0 w 28"/>
              <a:gd name="T21" fmla="*/ 249238 h 157"/>
              <a:gd name="T22" fmla="*/ 1588 w 28"/>
              <a:gd name="T23" fmla="*/ 130175 h 157"/>
              <a:gd name="T24" fmla="*/ 1588 w 28"/>
              <a:gd name="T25" fmla="*/ 130175 h 157"/>
              <a:gd name="T26" fmla="*/ 12700 w 28"/>
              <a:gd name="T27" fmla="*/ 0 h 157"/>
              <a:gd name="T28" fmla="*/ 12700 w 28"/>
              <a:gd name="T29" fmla="*/ 0 h 15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" h="157">
                <a:moveTo>
                  <a:pt x="8" y="0"/>
                </a:moveTo>
                <a:lnTo>
                  <a:pt x="8" y="0"/>
                </a:lnTo>
                <a:lnTo>
                  <a:pt x="28" y="0"/>
                </a:lnTo>
                <a:lnTo>
                  <a:pt x="11" y="140"/>
                </a:lnTo>
                <a:lnTo>
                  <a:pt x="10" y="145"/>
                </a:lnTo>
                <a:lnTo>
                  <a:pt x="7" y="151"/>
                </a:lnTo>
                <a:lnTo>
                  <a:pt x="4" y="155"/>
                </a:lnTo>
                <a:lnTo>
                  <a:pt x="0" y="157"/>
                </a:lnTo>
                <a:lnTo>
                  <a:pt x="1" y="82"/>
                </a:lnTo>
                <a:lnTo>
                  <a:pt x="8" y="0"/>
                </a:lnTo>
                <a:close/>
              </a:path>
            </a:pathLst>
          </a:custGeom>
          <a:solidFill>
            <a:srgbClr val="C4C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íşľíďé"/>
          <p:cNvSpPr>
            <a:spLocks/>
          </p:cNvSpPr>
          <p:nvPr/>
        </p:nvSpPr>
        <p:spPr bwMode="auto">
          <a:xfrm>
            <a:off x="2914281" y="4814638"/>
            <a:ext cx="40164" cy="225204"/>
          </a:xfrm>
          <a:custGeom>
            <a:avLst/>
            <a:gdLst>
              <a:gd name="T0" fmla="*/ 19050 w 28"/>
              <a:gd name="T1" fmla="*/ 0 h 157"/>
              <a:gd name="T2" fmla="*/ 19050 w 28"/>
              <a:gd name="T3" fmla="*/ 0 h 157"/>
              <a:gd name="T4" fmla="*/ 44450 w 28"/>
              <a:gd name="T5" fmla="*/ 0 h 157"/>
              <a:gd name="T6" fmla="*/ 44450 w 28"/>
              <a:gd name="T7" fmla="*/ 0 h 157"/>
              <a:gd name="T8" fmla="*/ 17463 w 28"/>
              <a:gd name="T9" fmla="*/ 222250 h 157"/>
              <a:gd name="T10" fmla="*/ 17463 w 28"/>
              <a:gd name="T11" fmla="*/ 222250 h 157"/>
              <a:gd name="T12" fmla="*/ 15875 w 28"/>
              <a:gd name="T13" fmla="*/ 230188 h 157"/>
              <a:gd name="T14" fmla="*/ 12700 w 28"/>
              <a:gd name="T15" fmla="*/ 236538 h 157"/>
              <a:gd name="T16" fmla="*/ 6350 w 28"/>
              <a:gd name="T17" fmla="*/ 246063 h 157"/>
              <a:gd name="T18" fmla="*/ 0 w 28"/>
              <a:gd name="T19" fmla="*/ 249238 h 157"/>
              <a:gd name="T20" fmla="*/ 0 w 28"/>
              <a:gd name="T21" fmla="*/ 249238 h 157"/>
              <a:gd name="T22" fmla="*/ 7938 w 28"/>
              <a:gd name="T23" fmla="*/ 127000 h 157"/>
              <a:gd name="T24" fmla="*/ 7938 w 28"/>
              <a:gd name="T25" fmla="*/ 127000 h 157"/>
              <a:gd name="T26" fmla="*/ 19050 w 28"/>
              <a:gd name="T27" fmla="*/ 0 h 157"/>
              <a:gd name="T28" fmla="*/ 19050 w 28"/>
              <a:gd name="T29" fmla="*/ 0 h 15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" h="157">
                <a:moveTo>
                  <a:pt x="12" y="0"/>
                </a:moveTo>
                <a:lnTo>
                  <a:pt x="12" y="0"/>
                </a:lnTo>
                <a:lnTo>
                  <a:pt x="28" y="0"/>
                </a:lnTo>
                <a:lnTo>
                  <a:pt x="11" y="140"/>
                </a:lnTo>
                <a:lnTo>
                  <a:pt x="10" y="145"/>
                </a:lnTo>
                <a:lnTo>
                  <a:pt x="8" y="149"/>
                </a:lnTo>
                <a:lnTo>
                  <a:pt x="4" y="155"/>
                </a:lnTo>
                <a:lnTo>
                  <a:pt x="0" y="157"/>
                </a:lnTo>
                <a:lnTo>
                  <a:pt x="5" y="80"/>
                </a:lnTo>
                <a:lnTo>
                  <a:pt x="12" y="0"/>
                </a:lnTo>
                <a:close/>
              </a:path>
            </a:pathLst>
          </a:custGeom>
          <a:solidFill>
            <a:srgbClr val="C4C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îṡľiḑé"/>
          <p:cNvSpPr>
            <a:spLocks/>
          </p:cNvSpPr>
          <p:nvPr/>
        </p:nvSpPr>
        <p:spPr bwMode="auto">
          <a:xfrm>
            <a:off x="2915716" y="4814638"/>
            <a:ext cx="38730" cy="225204"/>
          </a:xfrm>
          <a:custGeom>
            <a:avLst/>
            <a:gdLst>
              <a:gd name="T0" fmla="*/ 23813 w 27"/>
              <a:gd name="T1" fmla="*/ 0 h 157"/>
              <a:gd name="T2" fmla="*/ 42863 w 27"/>
              <a:gd name="T3" fmla="*/ 0 h 157"/>
              <a:gd name="T4" fmla="*/ 15875 w 27"/>
              <a:gd name="T5" fmla="*/ 222250 h 157"/>
              <a:gd name="T6" fmla="*/ 15875 w 27"/>
              <a:gd name="T7" fmla="*/ 222250 h 157"/>
              <a:gd name="T8" fmla="*/ 14288 w 27"/>
              <a:gd name="T9" fmla="*/ 230188 h 157"/>
              <a:gd name="T10" fmla="*/ 11113 w 27"/>
              <a:gd name="T11" fmla="*/ 236538 h 157"/>
              <a:gd name="T12" fmla="*/ 4763 w 27"/>
              <a:gd name="T13" fmla="*/ 242888 h 157"/>
              <a:gd name="T14" fmla="*/ 0 w 27"/>
              <a:gd name="T15" fmla="*/ 249238 h 157"/>
              <a:gd name="T16" fmla="*/ 23813 w 27"/>
              <a:gd name="T17" fmla="*/ 0 h 1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" h="157">
                <a:moveTo>
                  <a:pt x="15" y="0"/>
                </a:moveTo>
                <a:lnTo>
                  <a:pt x="27" y="0"/>
                </a:lnTo>
                <a:lnTo>
                  <a:pt x="10" y="140"/>
                </a:lnTo>
                <a:lnTo>
                  <a:pt x="9" y="145"/>
                </a:lnTo>
                <a:lnTo>
                  <a:pt x="7" y="149"/>
                </a:lnTo>
                <a:lnTo>
                  <a:pt x="3" y="153"/>
                </a:lnTo>
                <a:lnTo>
                  <a:pt x="0" y="157"/>
                </a:lnTo>
                <a:lnTo>
                  <a:pt x="15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ïşľíḑê"/>
          <p:cNvSpPr>
            <a:spLocks/>
          </p:cNvSpPr>
          <p:nvPr/>
        </p:nvSpPr>
        <p:spPr bwMode="auto">
          <a:xfrm>
            <a:off x="2168385" y="4676934"/>
            <a:ext cx="43032" cy="50205"/>
          </a:xfrm>
          <a:custGeom>
            <a:avLst/>
            <a:gdLst>
              <a:gd name="T0" fmla="*/ 47625 w 30"/>
              <a:gd name="T1" fmla="*/ 3175 h 35"/>
              <a:gd name="T2" fmla="*/ 47625 w 30"/>
              <a:gd name="T3" fmla="*/ 3175 h 35"/>
              <a:gd name="T4" fmla="*/ 42863 w 30"/>
              <a:gd name="T5" fmla="*/ 22225 h 35"/>
              <a:gd name="T6" fmla="*/ 36513 w 30"/>
              <a:gd name="T7" fmla="*/ 47625 h 35"/>
              <a:gd name="T8" fmla="*/ 36513 w 30"/>
              <a:gd name="T9" fmla="*/ 47625 h 35"/>
              <a:gd name="T10" fmla="*/ 31750 w 30"/>
              <a:gd name="T11" fmla="*/ 53975 h 35"/>
              <a:gd name="T12" fmla="*/ 30163 w 30"/>
              <a:gd name="T13" fmla="*/ 55563 h 35"/>
              <a:gd name="T14" fmla="*/ 25400 w 30"/>
              <a:gd name="T15" fmla="*/ 53975 h 35"/>
              <a:gd name="T16" fmla="*/ 22225 w 30"/>
              <a:gd name="T17" fmla="*/ 49213 h 35"/>
              <a:gd name="T18" fmla="*/ 17463 w 30"/>
              <a:gd name="T19" fmla="*/ 41275 h 35"/>
              <a:gd name="T20" fmla="*/ 0 w 30"/>
              <a:gd name="T21" fmla="*/ 11113 h 35"/>
              <a:gd name="T22" fmla="*/ 0 w 30"/>
              <a:gd name="T23" fmla="*/ 11113 h 35"/>
              <a:gd name="T24" fmla="*/ 4763 w 30"/>
              <a:gd name="T25" fmla="*/ 9525 h 35"/>
              <a:gd name="T26" fmla="*/ 12700 w 30"/>
              <a:gd name="T27" fmla="*/ 3175 h 35"/>
              <a:gd name="T28" fmla="*/ 19050 w 30"/>
              <a:gd name="T29" fmla="*/ 0 h 35"/>
              <a:gd name="T30" fmla="*/ 28575 w 30"/>
              <a:gd name="T31" fmla="*/ 0 h 35"/>
              <a:gd name="T32" fmla="*/ 36513 w 30"/>
              <a:gd name="T33" fmla="*/ 0 h 35"/>
              <a:gd name="T34" fmla="*/ 47625 w 30"/>
              <a:gd name="T35" fmla="*/ 3175 h 35"/>
              <a:gd name="T36" fmla="*/ 47625 w 30"/>
              <a:gd name="T37" fmla="*/ 3175 h 3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" h="35">
                <a:moveTo>
                  <a:pt x="30" y="2"/>
                </a:moveTo>
                <a:lnTo>
                  <a:pt x="30" y="2"/>
                </a:lnTo>
                <a:lnTo>
                  <a:pt x="27" y="14"/>
                </a:lnTo>
                <a:lnTo>
                  <a:pt x="23" y="30"/>
                </a:lnTo>
                <a:lnTo>
                  <a:pt x="20" y="34"/>
                </a:lnTo>
                <a:lnTo>
                  <a:pt x="19" y="35"/>
                </a:lnTo>
                <a:lnTo>
                  <a:pt x="16" y="34"/>
                </a:lnTo>
                <a:lnTo>
                  <a:pt x="14" y="31"/>
                </a:lnTo>
                <a:lnTo>
                  <a:pt x="11" y="26"/>
                </a:lnTo>
                <a:lnTo>
                  <a:pt x="0" y="7"/>
                </a:lnTo>
                <a:lnTo>
                  <a:pt x="3" y="6"/>
                </a:lnTo>
                <a:lnTo>
                  <a:pt x="8" y="2"/>
                </a:lnTo>
                <a:lnTo>
                  <a:pt x="12" y="0"/>
                </a:lnTo>
                <a:lnTo>
                  <a:pt x="18" y="0"/>
                </a:lnTo>
                <a:lnTo>
                  <a:pt x="23" y="0"/>
                </a:lnTo>
                <a:lnTo>
                  <a:pt x="30" y="2"/>
                </a:lnTo>
                <a:close/>
              </a:path>
            </a:pathLst>
          </a:custGeom>
          <a:solidFill>
            <a:srgbClr val="F246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šlíďê"/>
          <p:cNvSpPr>
            <a:spLocks/>
          </p:cNvSpPr>
          <p:nvPr/>
        </p:nvSpPr>
        <p:spPr bwMode="auto">
          <a:xfrm>
            <a:off x="2073713" y="4218748"/>
            <a:ext cx="159220" cy="467620"/>
          </a:xfrm>
          <a:custGeom>
            <a:avLst/>
            <a:gdLst>
              <a:gd name="T0" fmla="*/ 35 w 111"/>
              <a:gd name="T1" fmla="*/ 266 h 326"/>
              <a:gd name="T2" fmla="*/ 66 w 111"/>
              <a:gd name="T3" fmla="*/ 326 h 326"/>
              <a:gd name="T4" fmla="*/ 94 w 111"/>
              <a:gd name="T5" fmla="*/ 322 h 326"/>
              <a:gd name="T6" fmla="*/ 111 w 111"/>
              <a:gd name="T7" fmla="*/ 256 h 326"/>
              <a:gd name="T8" fmla="*/ 76 w 111"/>
              <a:gd name="T9" fmla="*/ 0 h 326"/>
              <a:gd name="T10" fmla="*/ 0 w 111"/>
              <a:gd name="T11" fmla="*/ 11 h 326"/>
              <a:gd name="T12" fmla="*/ 35 w 111"/>
              <a:gd name="T13" fmla="*/ 26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26">
                <a:moveTo>
                  <a:pt x="35" y="266"/>
                </a:moveTo>
                <a:lnTo>
                  <a:pt x="66" y="326"/>
                </a:lnTo>
                <a:lnTo>
                  <a:pt x="94" y="322"/>
                </a:lnTo>
                <a:lnTo>
                  <a:pt x="111" y="256"/>
                </a:lnTo>
                <a:lnTo>
                  <a:pt x="76" y="0"/>
                </a:lnTo>
                <a:lnTo>
                  <a:pt x="0" y="11"/>
                </a:lnTo>
                <a:lnTo>
                  <a:pt x="35" y="26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iṥľîḋê"/>
          <p:cNvSpPr>
            <a:spLocks/>
          </p:cNvSpPr>
          <p:nvPr/>
        </p:nvSpPr>
        <p:spPr bwMode="auto">
          <a:xfrm>
            <a:off x="2067975" y="4142723"/>
            <a:ext cx="114753" cy="131966"/>
          </a:xfrm>
          <a:custGeom>
            <a:avLst/>
            <a:gdLst>
              <a:gd name="T0" fmla="*/ 4 w 80"/>
              <a:gd name="T1" fmla="*/ 59 h 92"/>
              <a:gd name="T2" fmla="*/ 4 w 80"/>
              <a:gd name="T3" fmla="*/ 59 h 92"/>
              <a:gd name="T4" fmla="*/ 5 w 80"/>
              <a:gd name="T5" fmla="*/ 66 h 92"/>
              <a:gd name="T6" fmla="*/ 9 w 80"/>
              <a:gd name="T7" fmla="*/ 73 h 92"/>
              <a:gd name="T8" fmla="*/ 13 w 80"/>
              <a:gd name="T9" fmla="*/ 80 h 92"/>
              <a:gd name="T10" fmla="*/ 19 w 80"/>
              <a:gd name="T11" fmla="*/ 84 h 92"/>
              <a:gd name="T12" fmla="*/ 24 w 80"/>
              <a:gd name="T13" fmla="*/ 88 h 92"/>
              <a:gd name="T14" fmla="*/ 31 w 80"/>
              <a:gd name="T15" fmla="*/ 91 h 92"/>
              <a:gd name="T16" fmla="*/ 39 w 80"/>
              <a:gd name="T17" fmla="*/ 92 h 92"/>
              <a:gd name="T18" fmla="*/ 46 w 80"/>
              <a:gd name="T19" fmla="*/ 92 h 92"/>
              <a:gd name="T20" fmla="*/ 47 w 80"/>
              <a:gd name="T21" fmla="*/ 92 h 92"/>
              <a:gd name="T22" fmla="*/ 47 w 80"/>
              <a:gd name="T23" fmla="*/ 92 h 92"/>
              <a:gd name="T24" fmla="*/ 55 w 80"/>
              <a:gd name="T25" fmla="*/ 89 h 92"/>
              <a:gd name="T26" fmla="*/ 62 w 80"/>
              <a:gd name="T27" fmla="*/ 87 h 92"/>
              <a:gd name="T28" fmla="*/ 67 w 80"/>
              <a:gd name="T29" fmla="*/ 82 h 92"/>
              <a:gd name="T30" fmla="*/ 71 w 80"/>
              <a:gd name="T31" fmla="*/ 77 h 92"/>
              <a:gd name="T32" fmla="*/ 75 w 80"/>
              <a:gd name="T33" fmla="*/ 70 h 92"/>
              <a:gd name="T34" fmla="*/ 78 w 80"/>
              <a:gd name="T35" fmla="*/ 64 h 92"/>
              <a:gd name="T36" fmla="*/ 80 w 80"/>
              <a:gd name="T37" fmla="*/ 57 h 92"/>
              <a:gd name="T38" fmla="*/ 80 w 80"/>
              <a:gd name="T39" fmla="*/ 49 h 92"/>
              <a:gd name="T40" fmla="*/ 75 w 80"/>
              <a:gd name="T41" fmla="*/ 15 h 92"/>
              <a:gd name="T42" fmla="*/ 75 w 80"/>
              <a:gd name="T43" fmla="*/ 15 h 92"/>
              <a:gd name="T44" fmla="*/ 73 w 80"/>
              <a:gd name="T45" fmla="*/ 8 h 92"/>
              <a:gd name="T46" fmla="*/ 70 w 80"/>
              <a:gd name="T47" fmla="*/ 4 h 92"/>
              <a:gd name="T48" fmla="*/ 66 w 80"/>
              <a:gd name="T49" fmla="*/ 1 h 92"/>
              <a:gd name="T50" fmla="*/ 62 w 80"/>
              <a:gd name="T51" fmla="*/ 0 h 92"/>
              <a:gd name="T52" fmla="*/ 50 w 80"/>
              <a:gd name="T53" fmla="*/ 1 h 92"/>
              <a:gd name="T54" fmla="*/ 35 w 80"/>
              <a:gd name="T55" fmla="*/ 3 h 92"/>
              <a:gd name="T56" fmla="*/ 35 w 80"/>
              <a:gd name="T57" fmla="*/ 3 h 92"/>
              <a:gd name="T58" fmla="*/ 35 w 80"/>
              <a:gd name="T59" fmla="*/ 3 h 92"/>
              <a:gd name="T60" fmla="*/ 20 w 80"/>
              <a:gd name="T61" fmla="*/ 5 h 92"/>
              <a:gd name="T62" fmla="*/ 8 w 80"/>
              <a:gd name="T63" fmla="*/ 7 h 92"/>
              <a:gd name="T64" fmla="*/ 4 w 80"/>
              <a:gd name="T65" fmla="*/ 9 h 92"/>
              <a:gd name="T66" fmla="*/ 1 w 80"/>
              <a:gd name="T67" fmla="*/ 13 h 92"/>
              <a:gd name="T68" fmla="*/ 0 w 80"/>
              <a:gd name="T69" fmla="*/ 17 h 92"/>
              <a:gd name="T70" fmla="*/ 0 w 80"/>
              <a:gd name="T71" fmla="*/ 24 h 92"/>
              <a:gd name="T72" fmla="*/ 4 w 80"/>
              <a:gd name="T73" fmla="*/ 5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92">
                <a:moveTo>
                  <a:pt x="4" y="59"/>
                </a:moveTo>
                <a:lnTo>
                  <a:pt x="4" y="59"/>
                </a:lnTo>
                <a:lnTo>
                  <a:pt x="5" y="66"/>
                </a:lnTo>
                <a:lnTo>
                  <a:pt x="9" y="73"/>
                </a:lnTo>
                <a:lnTo>
                  <a:pt x="13" y="80"/>
                </a:lnTo>
                <a:lnTo>
                  <a:pt x="19" y="84"/>
                </a:lnTo>
                <a:lnTo>
                  <a:pt x="24" y="88"/>
                </a:lnTo>
                <a:lnTo>
                  <a:pt x="31" y="91"/>
                </a:lnTo>
                <a:lnTo>
                  <a:pt x="39" y="92"/>
                </a:lnTo>
                <a:lnTo>
                  <a:pt x="46" y="92"/>
                </a:lnTo>
                <a:lnTo>
                  <a:pt x="47" y="92"/>
                </a:lnTo>
                <a:lnTo>
                  <a:pt x="47" y="92"/>
                </a:lnTo>
                <a:lnTo>
                  <a:pt x="55" y="89"/>
                </a:lnTo>
                <a:lnTo>
                  <a:pt x="62" y="87"/>
                </a:lnTo>
                <a:lnTo>
                  <a:pt x="67" y="82"/>
                </a:lnTo>
                <a:lnTo>
                  <a:pt x="71" y="77"/>
                </a:lnTo>
                <a:lnTo>
                  <a:pt x="75" y="70"/>
                </a:lnTo>
                <a:lnTo>
                  <a:pt x="78" y="64"/>
                </a:lnTo>
                <a:lnTo>
                  <a:pt x="80" y="57"/>
                </a:lnTo>
                <a:lnTo>
                  <a:pt x="80" y="49"/>
                </a:lnTo>
                <a:lnTo>
                  <a:pt x="75" y="15"/>
                </a:lnTo>
                <a:lnTo>
                  <a:pt x="75" y="15"/>
                </a:lnTo>
                <a:lnTo>
                  <a:pt x="73" y="8"/>
                </a:lnTo>
                <a:lnTo>
                  <a:pt x="70" y="4"/>
                </a:lnTo>
                <a:lnTo>
                  <a:pt x="66" y="1"/>
                </a:lnTo>
                <a:lnTo>
                  <a:pt x="62" y="0"/>
                </a:lnTo>
                <a:lnTo>
                  <a:pt x="50" y="1"/>
                </a:lnTo>
                <a:lnTo>
                  <a:pt x="35" y="3"/>
                </a:lnTo>
                <a:lnTo>
                  <a:pt x="35" y="3"/>
                </a:lnTo>
                <a:lnTo>
                  <a:pt x="35" y="3"/>
                </a:lnTo>
                <a:lnTo>
                  <a:pt x="20" y="5"/>
                </a:lnTo>
                <a:lnTo>
                  <a:pt x="8" y="7"/>
                </a:lnTo>
                <a:lnTo>
                  <a:pt x="4" y="9"/>
                </a:lnTo>
                <a:lnTo>
                  <a:pt x="1" y="13"/>
                </a:lnTo>
                <a:lnTo>
                  <a:pt x="0" y="17"/>
                </a:lnTo>
                <a:lnTo>
                  <a:pt x="0" y="24"/>
                </a:lnTo>
                <a:lnTo>
                  <a:pt x="4" y="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îsľîḍê"/>
          <p:cNvSpPr>
            <a:spLocks/>
          </p:cNvSpPr>
          <p:nvPr/>
        </p:nvSpPr>
        <p:spPr bwMode="auto">
          <a:xfrm>
            <a:off x="2063672" y="4187190"/>
            <a:ext cx="136270" cy="130533"/>
          </a:xfrm>
          <a:custGeom>
            <a:avLst/>
            <a:gdLst>
              <a:gd name="T0" fmla="*/ 11 w 95"/>
              <a:gd name="T1" fmla="*/ 91 h 91"/>
              <a:gd name="T2" fmla="*/ 95 w 95"/>
              <a:gd name="T3" fmla="*/ 80 h 91"/>
              <a:gd name="T4" fmla="*/ 84 w 95"/>
              <a:gd name="T5" fmla="*/ 0 h 91"/>
              <a:gd name="T6" fmla="*/ 0 w 95"/>
              <a:gd name="T7" fmla="*/ 11 h 91"/>
              <a:gd name="T8" fmla="*/ 11 w 95"/>
              <a:gd name="T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1">
                <a:moveTo>
                  <a:pt x="11" y="91"/>
                </a:moveTo>
                <a:lnTo>
                  <a:pt x="95" y="80"/>
                </a:lnTo>
                <a:lnTo>
                  <a:pt x="84" y="0"/>
                </a:lnTo>
                <a:lnTo>
                  <a:pt x="0" y="11"/>
                </a:lnTo>
                <a:lnTo>
                  <a:pt x="11" y="9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ṥlîḓé"/>
          <p:cNvSpPr>
            <a:spLocks/>
          </p:cNvSpPr>
          <p:nvPr/>
        </p:nvSpPr>
        <p:spPr bwMode="auto">
          <a:xfrm>
            <a:off x="2049328" y="4224485"/>
            <a:ext cx="40164" cy="235245"/>
          </a:xfrm>
          <a:custGeom>
            <a:avLst/>
            <a:gdLst>
              <a:gd name="T0" fmla="*/ 21 w 28"/>
              <a:gd name="T1" fmla="*/ 0 h 164"/>
              <a:gd name="T2" fmla="*/ 21 w 28"/>
              <a:gd name="T3" fmla="*/ 0 h 164"/>
              <a:gd name="T4" fmla="*/ 11 w 28"/>
              <a:gd name="T5" fmla="*/ 7 h 164"/>
              <a:gd name="T6" fmla="*/ 5 w 28"/>
              <a:gd name="T7" fmla="*/ 13 h 164"/>
              <a:gd name="T8" fmla="*/ 2 w 28"/>
              <a:gd name="T9" fmla="*/ 17 h 164"/>
              <a:gd name="T10" fmla="*/ 0 w 28"/>
              <a:gd name="T11" fmla="*/ 20 h 164"/>
              <a:gd name="T12" fmla="*/ 0 w 28"/>
              <a:gd name="T13" fmla="*/ 20 h 164"/>
              <a:gd name="T14" fmla="*/ 3 w 28"/>
              <a:gd name="T15" fmla="*/ 44 h 164"/>
              <a:gd name="T16" fmla="*/ 9 w 28"/>
              <a:gd name="T17" fmla="*/ 90 h 164"/>
              <a:gd name="T18" fmla="*/ 18 w 28"/>
              <a:gd name="T19" fmla="*/ 154 h 164"/>
              <a:gd name="T20" fmla="*/ 18 w 28"/>
              <a:gd name="T21" fmla="*/ 154 h 164"/>
              <a:gd name="T22" fmla="*/ 17 w 28"/>
              <a:gd name="T23" fmla="*/ 155 h 164"/>
              <a:gd name="T24" fmla="*/ 18 w 28"/>
              <a:gd name="T25" fmla="*/ 160 h 164"/>
              <a:gd name="T26" fmla="*/ 19 w 28"/>
              <a:gd name="T27" fmla="*/ 161 h 164"/>
              <a:gd name="T28" fmla="*/ 21 w 28"/>
              <a:gd name="T29" fmla="*/ 162 h 164"/>
              <a:gd name="T30" fmla="*/ 23 w 28"/>
              <a:gd name="T31" fmla="*/ 164 h 164"/>
              <a:gd name="T32" fmla="*/ 28 w 28"/>
              <a:gd name="T33" fmla="*/ 164 h 164"/>
              <a:gd name="T34" fmla="*/ 13 w 28"/>
              <a:gd name="T35" fmla="*/ 58 h 164"/>
              <a:gd name="T36" fmla="*/ 19 w 28"/>
              <a:gd name="T37" fmla="*/ 44 h 164"/>
              <a:gd name="T38" fmla="*/ 21 w 28"/>
              <a:gd name="T39" fmla="*/ 0 h 164"/>
              <a:gd name="T40" fmla="*/ 21 w 28"/>
              <a:gd name="T41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164">
                <a:moveTo>
                  <a:pt x="21" y="0"/>
                </a:moveTo>
                <a:lnTo>
                  <a:pt x="21" y="0"/>
                </a:lnTo>
                <a:lnTo>
                  <a:pt x="11" y="7"/>
                </a:lnTo>
                <a:lnTo>
                  <a:pt x="5" y="13"/>
                </a:lnTo>
                <a:lnTo>
                  <a:pt x="2" y="17"/>
                </a:lnTo>
                <a:lnTo>
                  <a:pt x="0" y="20"/>
                </a:lnTo>
                <a:lnTo>
                  <a:pt x="0" y="20"/>
                </a:lnTo>
                <a:lnTo>
                  <a:pt x="3" y="44"/>
                </a:lnTo>
                <a:lnTo>
                  <a:pt x="9" y="90"/>
                </a:lnTo>
                <a:lnTo>
                  <a:pt x="18" y="154"/>
                </a:lnTo>
                <a:lnTo>
                  <a:pt x="18" y="154"/>
                </a:lnTo>
                <a:lnTo>
                  <a:pt x="17" y="155"/>
                </a:lnTo>
                <a:lnTo>
                  <a:pt x="18" y="160"/>
                </a:lnTo>
                <a:lnTo>
                  <a:pt x="19" y="161"/>
                </a:lnTo>
                <a:lnTo>
                  <a:pt x="21" y="162"/>
                </a:lnTo>
                <a:lnTo>
                  <a:pt x="23" y="164"/>
                </a:lnTo>
                <a:lnTo>
                  <a:pt x="28" y="164"/>
                </a:lnTo>
                <a:lnTo>
                  <a:pt x="13" y="58"/>
                </a:lnTo>
                <a:lnTo>
                  <a:pt x="19" y="44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ïśḻîḑè"/>
          <p:cNvSpPr>
            <a:spLocks/>
          </p:cNvSpPr>
          <p:nvPr/>
        </p:nvSpPr>
        <p:spPr bwMode="auto">
          <a:xfrm>
            <a:off x="2486825" y="4148452"/>
            <a:ext cx="701430" cy="314138"/>
          </a:xfrm>
          <a:custGeom>
            <a:avLst/>
            <a:gdLst>
              <a:gd name="T0" fmla="*/ 247 w 489"/>
              <a:gd name="T1" fmla="*/ 219 h 219"/>
              <a:gd name="T2" fmla="*/ 489 w 489"/>
              <a:gd name="T3" fmla="*/ 110 h 219"/>
              <a:gd name="T4" fmla="*/ 240 w 489"/>
              <a:gd name="T5" fmla="*/ 0 h 219"/>
              <a:gd name="T6" fmla="*/ 0 w 489"/>
              <a:gd name="T7" fmla="*/ 107 h 219"/>
              <a:gd name="T8" fmla="*/ 247 w 489"/>
              <a:gd name="T9" fmla="*/ 219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9" h="219">
                <a:moveTo>
                  <a:pt x="247" y="219"/>
                </a:moveTo>
                <a:lnTo>
                  <a:pt x="489" y="110"/>
                </a:lnTo>
                <a:lnTo>
                  <a:pt x="240" y="0"/>
                </a:lnTo>
                <a:lnTo>
                  <a:pt x="0" y="107"/>
                </a:lnTo>
                <a:lnTo>
                  <a:pt x="247" y="21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šḷiḑe"/>
          <p:cNvSpPr>
            <a:spLocks/>
          </p:cNvSpPr>
          <p:nvPr/>
        </p:nvSpPr>
        <p:spPr bwMode="auto">
          <a:xfrm>
            <a:off x="2495431" y="4296197"/>
            <a:ext cx="20082" cy="2309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şḻîḋè"/>
          <p:cNvSpPr>
            <a:spLocks/>
          </p:cNvSpPr>
          <p:nvPr/>
        </p:nvSpPr>
        <p:spPr bwMode="auto">
          <a:xfrm>
            <a:off x="2471047" y="4499885"/>
            <a:ext cx="68852" cy="70287"/>
          </a:xfrm>
          <a:custGeom>
            <a:avLst/>
            <a:gdLst>
              <a:gd name="T0" fmla="*/ 0 w 48"/>
              <a:gd name="T1" fmla="*/ 24 h 49"/>
              <a:gd name="T2" fmla="*/ 0 w 48"/>
              <a:gd name="T3" fmla="*/ 24 h 49"/>
              <a:gd name="T4" fmla="*/ 0 w 48"/>
              <a:gd name="T5" fmla="*/ 20 h 49"/>
              <a:gd name="T6" fmla="*/ 2 w 48"/>
              <a:gd name="T7" fmla="*/ 15 h 49"/>
              <a:gd name="T8" fmla="*/ 4 w 48"/>
              <a:gd name="T9" fmla="*/ 11 h 49"/>
              <a:gd name="T10" fmla="*/ 7 w 48"/>
              <a:gd name="T11" fmla="*/ 8 h 49"/>
              <a:gd name="T12" fmla="*/ 11 w 48"/>
              <a:gd name="T13" fmla="*/ 4 h 49"/>
              <a:gd name="T14" fmla="*/ 15 w 48"/>
              <a:gd name="T15" fmla="*/ 3 h 49"/>
              <a:gd name="T16" fmla="*/ 19 w 48"/>
              <a:gd name="T17" fmla="*/ 1 h 49"/>
              <a:gd name="T18" fmla="*/ 25 w 48"/>
              <a:gd name="T19" fmla="*/ 0 h 49"/>
              <a:gd name="T20" fmla="*/ 25 w 48"/>
              <a:gd name="T21" fmla="*/ 0 h 49"/>
              <a:gd name="T22" fmla="*/ 29 w 48"/>
              <a:gd name="T23" fmla="*/ 1 h 49"/>
              <a:gd name="T24" fmla="*/ 34 w 48"/>
              <a:gd name="T25" fmla="*/ 3 h 49"/>
              <a:gd name="T26" fmla="*/ 38 w 48"/>
              <a:gd name="T27" fmla="*/ 4 h 49"/>
              <a:gd name="T28" fmla="*/ 41 w 48"/>
              <a:gd name="T29" fmla="*/ 8 h 49"/>
              <a:gd name="T30" fmla="*/ 44 w 48"/>
              <a:gd name="T31" fmla="*/ 11 h 49"/>
              <a:gd name="T32" fmla="*/ 46 w 48"/>
              <a:gd name="T33" fmla="*/ 15 h 49"/>
              <a:gd name="T34" fmla="*/ 48 w 48"/>
              <a:gd name="T35" fmla="*/ 20 h 49"/>
              <a:gd name="T36" fmla="*/ 48 w 48"/>
              <a:gd name="T37" fmla="*/ 24 h 49"/>
              <a:gd name="T38" fmla="*/ 48 w 48"/>
              <a:gd name="T39" fmla="*/ 24 h 49"/>
              <a:gd name="T40" fmla="*/ 48 w 48"/>
              <a:gd name="T41" fmla="*/ 30 h 49"/>
              <a:gd name="T42" fmla="*/ 46 w 48"/>
              <a:gd name="T43" fmla="*/ 34 h 49"/>
              <a:gd name="T44" fmla="*/ 44 w 48"/>
              <a:gd name="T45" fmla="*/ 38 h 49"/>
              <a:gd name="T46" fmla="*/ 41 w 48"/>
              <a:gd name="T47" fmla="*/ 42 h 49"/>
              <a:gd name="T48" fmla="*/ 38 w 48"/>
              <a:gd name="T49" fmla="*/ 45 h 49"/>
              <a:gd name="T50" fmla="*/ 34 w 48"/>
              <a:gd name="T51" fmla="*/ 47 h 49"/>
              <a:gd name="T52" fmla="*/ 29 w 48"/>
              <a:gd name="T53" fmla="*/ 49 h 49"/>
              <a:gd name="T54" fmla="*/ 25 w 48"/>
              <a:gd name="T55" fmla="*/ 49 h 49"/>
              <a:gd name="T56" fmla="*/ 25 w 48"/>
              <a:gd name="T57" fmla="*/ 49 h 49"/>
              <a:gd name="T58" fmla="*/ 19 w 48"/>
              <a:gd name="T59" fmla="*/ 49 h 49"/>
              <a:gd name="T60" fmla="*/ 15 w 48"/>
              <a:gd name="T61" fmla="*/ 47 h 49"/>
              <a:gd name="T62" fmla="*/ 11 w 48"/>
              <a:gd name="T63" fmla="*/ 45 h 49"/>
              <a:gd name="T64" fmla="*/ 7 w 48"/>
              <a:gd name="T65" fmla="*/ 42 h 49"/>
              <a:gd name="T66" fmla="*/ 4 w 48"/>
              <a:gd name="T67" fmla="*/ 38 h 49"/>
              <a:gd name="T68" fmla="*/ 2 w 48"/>
              <a:gd name="T69" fmla="*/ 34 h 49"/>
              <a:gd name="T70" fmla="*/ 0 w 48"/>
              <a:gd name="T71" fmla="*/ 30 h 49"/>
              <a:gd name="T72" fmla="*/ 0 w 48"/>
              <a:gd name="T73" fmla="*/ 24 h 49"/>
              <a:gd name="T74" fmla="*/ 0 w 48"/>
              <a:gd name="T75" fmla="*/ 2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" h="49">
                <a:moveTo>
                  <a:pt x="0" y="24"/>
                </a:moveTo>
                <a:lnTo>
                  <a:pt x="0" y="24"/>
                </a:lnTo>
                <a:lnTo>
                  <a:pt x="0" y="20"/>
                </a:lnTo>
                <a:lnTo>
                  <a:pt x="2" y="15"/>
                </a:lnTo>
                <a:lnTo>
                  <a:pt x="4" y="11"/>
                </a:lnTo>
                <a:lnTo>
                  <a:pt x="7" y="8"/>
                </a:lnTo>
                <a:lnTo>
                  <a:pt x="11" y="4"/>
                </a:lnTo>
                <a:lnTo>
                  <a:pt x="15" y="3"/>
                </a:lnTo>
                <a:lnTo>
                  <a:pt x="19" y="1"/>
                </a:lnTo>
                <a:lnTo>
                  <a:pt x="25" y="0"/>
                </a:lnTo>
                <a:lnTo>
                  <a:pt x="25" y="0"/>
                </a:lnTo>
                <a:lnTo>
                  <a:pt x="29" y="1"/>
                </a:lnTo>
                <a:lnTo>
                  <a:pt x="34" y="3"/>
                </a:lnTo>
                <a:lnTo>
                  <a:pt x="38" y="4"/>
                </a:lnTo>
                <a:lnTo>
                  <a:pt x="41" y="8"/>
                </a:lnTo>
                <a:lnTo>
                  <a:pt x="44" y="11"/>
                </a:lnTo>
                <a:lnTo>
                  <a:pt x="46" y="15"/>
                </a:lnTo>
                <a:lnTo>
                  <a:pt x="48" y="20"/>
                </a:lnTo>
                <a:lnTo>
                  <a:pt x="48" y="24"/>
                </a:lnTo>
                <a:lnTo>
                  <a:pt x="48" y="24"/>
                </a:lnTo>
                <a:lnTo>
                  <a:pt x="48" y="30"/>
                </a:lnTo>
                <a:lnTo>
                  <a:pt x="46" y="34"/>
                </a:lnTo>
                <a:lnTo>
                  <a:pt x="44" y="38"/>
                </a:lnTo>
                <a:lnTo>
                  <a:pt x="41" y="42"/>
                </a:lnTo>
                <a:lnTo>
                  <a:pt x="38" y="45"/>
                </a:lnTo>
                <a:lnTo>
                  <a:pt x="34" y="47"/>
                </a:lnTo>
                <a:lnTo>
                  <a:pt x="29" y="49"/>
                </a:lnTo>
                <a:lnTo>
                  <a:pt x="25" y="49"/>
                </a:lnTo>
                <a:lnTo>
                  <a:pt x="25" y="49"/>
                </a:lnTo>
                <a:lnTo>
                  <a:pt x="19" y="49"/>
                </a:lnTo>
                <a:lnTo>
                  <a:pt x="15" y="47"/>
                </a:lnTo>
                <a:lnTo>
                  <a:pt x="11" y="45"/>
                </a:lnTo>
                <a:lnTo>
                  <a:pt x="7" y="42"/>
                </a:lnTo>
                <a:lnTo>
                  <a:pt x="4" y="38"/>
                </a:lnTo>
                <a:lnTo>
                  <a:pt x="2" y="34"/>
                </a:lnTo>
                <a:lnTo>
                  <a:pt x="0" y="30"/>
                </a:lnTo>
                <a:lnTo>
                  <a:pt x="0" y="24"/>
                </a:lnTo>
                <a:lnTo>
                  <a:pt x="0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išlîḍé"/>
          <p:cNvSpPr>
            <a:spLocks/>
          </p:cNvSpPr>
          <p:nvPr/>
        </p:nvSpPr>
        <p:spPr bwMode="auto">
          <a:xfrm>
            <a:off x="2498300" y="4538614"/>
            <a:ext cx="41599" cy="153483"/>
          </a:xfrm>
          <a:custGeom>
            <a:avLst/>
            <a:gdLst>
              <a:gd name="T0" fmla="*/ 17 w 29"/>
              <a:gd name="T1" fmla="*/ 5 h 107"/>
              <a:gd name="T2" fmla="*/ 17 w 29"/>
              <a:gd name="T3" fmla="*/ 5 h 107"/>
              <a:gd name="T4" fmla="*/ 19 w 29"/>
              <a:gd name="T5" fmla="*/ 12 h 107"/>
              <a:gd name="T6" fmla="*/ 22 w 29"/>
              <a:gd name="T7" fmla="*/ 22 h 107"/>
              <a:gd name="T8" fmla="*/ 25 w 29"/>
              <a:gd name="T9" fmla="*/ 33 h 107"/>
              <a:gd name="T10" fmla="*/ 27 w 29"/>
              <a:gd name="T11" fmla="*/ 47 h 107"/>
              <a:gd name="T12" fmla="*/ 29 w 29"/>
              <a:gd name="T13" fmla="*/ 65 h 107"/>
              <a:gd name="T14" fmla="*/ 29 w 29"/>
              <a:gd name="T15" fmla="*/ 84 h 107"/>
              <a:gd name="T16" fmla="*/ 27 w 29"/>
              <a:gd name="T17" fmla="*/ 107 h 107"/>
              <a:gd name="T18" fmla="*/ 0 w 29"/>
              <a:gd name="T19" fmla="*/ 107 h 107"/>
              <a:gd name="T20" fmla="*/ 0 w 29"/>
              <a:gd name="T21" fmla="*/ 0 h 107"/>
              <a:gd name="T22" fmla="*/ 0 w 29"/>
              <a:gd name="T23" fmla="*/ 0 h 107"/>
              <a:gd name="T24" fmla="*/ 8 w 29"/>
              <a:gd name="T25" fmla="*/ 4 h 107"/>
              <a:gd name="T26" fmla="*/ 14 w 29"/>
              <a:gd name="T27" fmla="*/ 5 h 107"/>
              <a:gd name="T28" fmla="*/ 15 w 29"/>
              <a:gd name="T29" fmla="*/ 5 h 107"/>
              <a:gd name="T30" fmla="*/ 17 w 29"/>
              <a:gd name="T31" fmla="*/ 5 h 107"/>
              <a:gd name="T32" fmla="*/ 17 w 29"/>
              <a:gd name="T33" fmla="*/ 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" h="107">
                <a:moveTo>
                  <a:pt x="17" y="5"/>
                </a:moveTo>
                <a:lnTo>
                  <a:pt x="17" y="5"/>
                </a:lnTo>
                <a:lnTo>
                  <a:pt x="19" y="12"/>
                </a:lnTo>
                <a:lnTo>
                  <a:pt x="22" y="22"/>
                </a:lnTo>
                <a:lnTo>
                  <a:pt x="25" y="33"/>
                </a:lnTo>
                <a:lnTo>
                  <a:pt x="27" y="47"/>
                </a:lnTo>
                <a:lnTo>
                  <a:pt x="29" y="65"/>
                </a:lnTo>
                <a:lnTo>
                  <a:pt x="29" y="84"/>
                </a:lnTo>
                <a:lnTo>
                  <a:pt x="27" y="107"/>
                </a:lnTo>
                <a:lnTo>
                  <a:pt x="0" y="107"/>
                </a:lnTo>
                <a:lnTo>
                  <a:pt x="0" y="0"/>
                </a:lnTo>
                <a:lnTo>
                  <a:pt x="0" y="0"/>
                </a:lnTo>
                <a:lnTo>
                  <a:pt x="8" y="4"/>
                </a:lnTo>
                <a:lnTo>
                  <a:pt x="14" y="5"/>
                </a:lnTo>
                <a:lnTo>
                  <a:pt x="15" y="5"/>
                </a:lnTo>
                <a:lnTo>
                  <a:pt x="17" y="5"/>
                </a:lnTo>
                <a:lnTo>
                  <a:pt x="17" y="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$ļîḍe"/>
          <p:cNvSpPr>
            <a:spLocks/>
          </p:cNvSpPr>
          <p:nvPr/>
        </p:nvSpPr>
        <p:spPr bwMode="auto">
          <a:xfrm>
            <a:off x="2468178" y="4538614"/>
            <a:ext cx="41599" cy="153483"/>
          </a:xfrm>
          <a:custGeom>
            <a:avLst/>
            <a:gdLst>
              <a:gd name="T0" fmla="*/ 13 w 29"/>
              <a:gd name="T1" fmla="*/ 5 h 107"/>
              <a:gd name="T2" fmla="*/ 13 w 29"/>
              <a:gd name="T3" fmla="*/ 5 h 107"/>
              <a:gd name="T4" fmla="*/ 10 w 29"/>
              <a:gd name="T5" fmla="*/ 12 h 107"/>
              <a:gd name="T6" fmla="*/ 4 w 29"/>
              <a:gd name="T7" fmla="*/ 33 h 107"/>
              <a:gd name="T8" fmla="*/ 2 w 29"/>
              <a:gd name="T9" fmla="*/ 47 h 107"/>
              <a:gd name="T10" fmla="*/ 0 w 29"/>
              <a:gd name="T11" fmla="*/ 65 h 107"/>
              <a:gd name="T12" fmla="*/ 0 w 29"/>
              <a:gd name="T13" fmla="*/ 84 h 107"/>
              <a:gd name="T14" fmla="*/ 1 w 29"/>
              <a:gd name="T15" fmla="*/ 107 h 107"/>
              <a:gd name="T16" fmla="*/ 29 w 29"/>
              <a:gd name="T17" fmla="*/ 107 h 107"/>
              <a:gd name="T18" fmla="*/ 29 w 29"/>
              <a:gd name="T19" fmla="*/ 0 h 107"/>
              <a:gd name="T20" fmla="*/ 29 w 29"/>
              <a:gd name="T21" fmla="*/ 0 h 107"/>
              <a:gd name="T22" fmla="*/ 21 w 29"/>
              <a:gd name="T23" fmla="*/ 4 h 107"/>
              <a:gd name="T24" fmla="*/ 16 w 29"/>
              <a:gd name="T25" fmla="*/ 5 h 107"/>
              <a:gd name="T26" fmla="*/ 13 w 29"/>
              <a:gd name="T27" fmla="*/ 5 h 107"/>
              <a:gd name="T28" fmla="*/ 13 w 29"/>
              <a:gd name="T29" fmla="*/ 5 h 107"/>
              <a:gd name="T30" fmla="*/ 13 w 29"/>
              <a:gd name="T31" fmla="*/ 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107">
                <a:moveTo>
                  <a:pt x="13" y="5"/>
                </a:moveTo>
                <a:lnTo>
                  <a:pt x="13" y="5"/>
                </a:lnTo>
                <a:lnTo>
                  <a:pt x="10" y="12"/>
                </a:lnTo>
                <a:lnTo>
                  <a:pt x="4" y="33"/>
                </a:lnTo>
                <a:lnTo>
                  <a:pt x="2" y="47"/>
                </a:lnTo>
                <a:lnTo>
                  <a:pt x="0" y="65"/>
                </a:lnTo>
                <a:lnTo>
                  <a:pt x="0" y="84"/>
                </a:lnTo>
                <a:lnTo>
                  <a:pt x="1" y="107"/>
                </a:lnTo>
                <a:lnTo>
                  <a:pt x="29" y="107"/>
                </a:lnTo>
                <a:lnTo>
                  <a:pt x="29" y="0"/>
                </a:lnTo>
                <a:lnTo>
                  <a:pt x="29" y="0"/>
                </a:lnTo>
                <a:lnTo>
                  <a:pt x="21" y="4"/>
                </a:lnTo>
                <a:lnTo>
                  <a:pt x="16" y="5"/>
                </a:lnTo>
                <a:lnTo>
                  <a:pt x="13" y="5"/>
                </a:lnTo>
                <a:lnTo>
                  <a:pt x="13" y="5"/>
                </a:lnTo>
                <a:lnTo>
                  <a:pt x="13" y="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îślîḍé"/>
          <p:cNvSpPr>
            <a:spLocks/>
          </p:cNvSpPr>
          <p:nvPr/>
        </p:nvSpPr>
        <p:spPr bwMode="auto">
          <a:xfrm>
            <a:off x="2641742" y="4399475"/>
            <a:ext cx="405940" cy="302663"/>
          </a:xfrm>
          <a:custGeom>
            <a:avLst/>
            <a:gdLst>
              <a:gd name="T0" fmla="*/ 0 w 283"/>
              <a:gd name="T1" fmla="*/ 0 h 211"/>
              <a:gd name="T2" fmla="*/ 0 w 283"/>
              <a:gd name="T3" fmla="*/ 0 h 211"/>
              <a:gd name="T4" fmla="*/ 63 w 283"/>
              <a:gd name="T5" fmla="*/ 29 h 211"/>
              <a:gd name="T6" fmla="*/ 143 w 283"/>
              <a:gd name="T7" fmla="*/ 67 h 211"/>
              <a:gd name="T8" fmla="*/ 143 w 283"/>
              <a:gd name="T9" fmla="*/ 67 h 211"/>
              <a:gd name="T10" fmla="*/ 221 w 283"/>
              <a:gd name="T11" fmla="*/ 29 h 211"/>
              <a:gd name="T12" fmla="*/ 283 w 283"/>
              <a:gd name="T13" fmla="*/ 0 h 211"/>
              <a:gd name="T14" fmla="*/ 283 w 283"/>
              <a:gd name="T15" fmla="*/ 163 h 211"/>
              <a:gd name="T16" fmla="*/ 283 w 283"/>
              <a:gd name="T17" fmla="*/ 163 h 211"/>
              <a:gd name="T18" fmla="*/ 277 w 283"/>
              <a:gd name="T19" fmla="*/ 170 h 211"/>
              <a:gd name="T20" fmla="*/ 267 w 283"/>
              <a:gd name="T21" fmla="*/ 177 h 211"/>
              <a:gd name="T22" fmla="*/ 259 w 283"/>
              <a:gd name="T23" fmla="*/ 182 h 211"/>
              <a:gd name="T24" fmla="*/ 250 w 283"/>
              <a:gd name="T25" fmla="*/ 188 h 211"/>
              <a:gd name="T26" fmla="*/ 229 w 283"/>
              <a:gd name="T27" fmla="*/ 196 h 211"/>
              <a:gd name="T28" fmla="*/ 209 w 283"/>
              <a:gd name="T29" fmla="*/ 201 h 211"/>
              <a:gd name="T30" fmla="*/ 190 w 283"/>
              <a:gd name="T31" fmla="*/ 205 h 211"/>
              <a:gd name="T32" fmla="*/ 172 w 283"/>
              <a:gd name="T33" fmla="*/ 208 h 211"/>
              <a:gd name="T34" fmla="*/ 147 w 283"/>
              <a:gd name="T35" fmla="*/ 211 h 211"/>
              <a:gd name="T36" fmla="*/ 147 w 283"/>
              <a:gd name="T37" fmla="*/ 211 h 211"/>
              <a:gd name="T38" fmla="*/ 147 w 283"/>
              <a:gd name="T39" fmla="*/ 211 h 211"/>
              <a:gd name="T40" fmla="*/ 143 w 283"/>
              <a:gd name="T41" fmla="*/ 211 h 211"/>
              <a:gd name="T42" fmla="*/ 143 w 283"/>
              <a:gd name="T43" fmla="*/ 211 h 211"/>
              <a:gd name="T44" fmla="*/ 139 w 283"/>
              <a:gd name="T45" fmla="*/ 211 h 211"/>
              <a:gd name="T46" fmla="*/ 139 w 283"/>
              <a:gd name="T47" fmla="*/ 211 h 211"/>
              <a:gd name="T48" fmla="*/ 139 w 283"/>
              <a:gd name="T49" fmla="*/ 211 h 211"/>
              <a:gd name="T50" fmla="*/ 113 w 283"/>
              <a:gd name="T51" fmla="*/ 208 h 211"/>
              <a:gd name="T52" fmla="*/ 94 w 283"/>
              <a:gd name="T53" fmla="*/ 205 h 211"/>
              <a:gd name="T54" fmla="*/ 75 w 283"/>
              <a:gd name="T55" fmla="*/ 201 h 211"/>
              <a:gd name="T56" fmla="*/ 55 w 283"/>
              <a:gd name="T57" fmla="*/ 196 h 211"/>
              <a:gd name="T58" fmla="*/ 36 w 283"/>
              <a:gd name="T59" fmla="*/ 188 h 211"/>
              <a:gd name="T60" fmla="*/ 26 w 283"/>
              <a:gd name="T61" fmla="*/ 182 h 211"/>
              <a:gd name="T62" fmla="*/ 17 w 283"/>
              <a:gd name="T63" fmla="*/ 177 h 211"/>
              <a:gd name="T64" fmla="*/ 9 w 283"/>
              <a:gd name="T65" fmla="*/ 170 h 211"/>
              <a:gd name="T66" fmla="*/ 0 w 283"/>
              <a:gd name="T67" fmla="*/ 163 h 211"/>
              <a:gd name="T68" fmla="*/ 0 w 283"/>
              <a:gd name="T6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3" h="211">
                <a:moveTo>
                  <a:pt x="0" y="0"/>
                </a:moveTo>
                <a:lnTo>
                  <a:pt x="0" y="0"/>
                </a:lnTo>
                <a:lnTo>
                  <a:pt x="63" y="29"/>
                </a:lnTo>
                <a:lnTo>
                  <a:pt x="143" y="67"/>
                </a:lnTo>
                <a:lnTo>
                  <a:pt x="143" y="67"/>
                </a:lnTo>
                <a:lnTo>
                  <a:pt x="221" y="29"/>
                </a:lnTo>
                <a:lnTo>
                  <a:pt x="283" y="0"/>
                </a:lnTo>
                <a:lnTo>
                  <a:pt x="283" y="163"/>
                </a:lnTo>
                <a:lnTo>
                  <a:pt x="283" y="163"/>
                </a:lnTo>
                <a:lnTo>
                  <a:pt x="277" y="170"/>
                </a:lnTo>
                <a:lnTo>
                  <a:pt x="267" y="177"/>
                </a:lnTo>
                <a:lnTo>
                  <a:pt x="259" y="182"/>
                </a:lnTo>
                <a:lnTo>
                  <a:pt x="250" y="188"/>
                </a:lnTo>
                <a:lnTo>
                  <a:pt x="229" y="196"/>
                </a:lnTo>
                <a:lnTo>
                  <a:pt x="209" y="201"/>
                </a:lnTo>
                <a:lnTo>
                  <a:pt x="190" y="205"/>
                </a:lnTo>
                <a:lnTo>
                  <a:pt x="172" y="208"/>
                </a:lnTo>
                <a:lnTo>
                  <a:pt x="147" y="211"/>
                </a:lnTo>
                <a:lnTo>
                  <a:pt x="147" y="211"/>
                </a:lnTo>
                <a:lnTo>
                  <a:pt x="147" y="211"/>
                </a:lnTo>
                <a:lnTo>
                  <a:pt x="143" y="211"/>
                </a:lnTo>
                <a:lnTo>
                  <a:pt x="143" y="211"/>
                </a:lnTo>
                <a:lnTo>
                  <a:pt x="139" y="211"/>
                </a:lnTo>
                <a:lnTo>
                  <a:pt x="139" y="211"/>
                </a:lnTo>
                <a:lnTo>
                  <a:pt x="139" y="211"/>
                </a:lnTo>
                <a:lnTo>
                  <a:pt x="113" y="208"/>
                </a:lnTo>
                <a:lnTo>
                  <a:pt x="94" y="205"/>
                </a:lnTo>
                <a:lnTo>
                  <a:pt x="75" y="201"/>
                </a:lnTo>
                <a:lnTo>
                  <a:pt x="55" y="196"/>
                </a:lnTo>
                <a:lnTo>
                  <a:pt x="36" y="188"/>
                </a:lnTo>
                <a:lnTo>
                  <a:pt x="26" y="182"/>
                </a:lnTo>
                <a:lnTo>
                  <a:pt x="17" y="177"/>
                </a:lnTo>
                <a:lnTo>
                  <a:pt x="9" y="170"/>
                </a:lnTo>
                <a:lnTo>
                  <a:pt x="0" y="16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ṣḻidè"/>
          <p:cNvSpPr>
            <a:spLocks/>
          </p:cNvSpPr>
          <p:nvPr/>
        </p:nvSpPr>
        <p:spPr bwMode="auto">
          <a:xfrm>
            <a:off x="3381901" y="2226950"/>
            <a:ext cx="354301" cy="444669"/>
          </a:xfrm>
          <a:custGeom>
            <a:avLst/>
            <a:gdLst>
              <a:gd name="T0" fmla="*/ 130175 w 247"/>
              <a:gd name="T1" fmla="*/ 238125 h 310"/>
              <a:gd name="T2" fmla="*/ 138113 w 247"/>
              <a:gd name="T3" fmla="*/ 209550 h 310"/>
              <a:gd name="T4" fmla="*/ 138113 w 247"/>
              <a:gd name="T5" fmla="*/ 93663 h 310"/>
              <a:gd name="T6" fmla="*/ 125413 w 247"/>
              <a:gd name="T7" fmla="*/ 79375 h 310"/>
              <a:gd name="T8" fmla="*/ 127000 w 247"/>
              <a:gd name="T9" fmla="*/ 26988 h 310"/>
              <a:gd name="T10" fmla="*/ 127000 w 247"/>
              <a:gd name="T11" fmla="*/ 20638 h 310"/>
              <a:gd name="T12" fmla="*/ 146050 w 247"/>
              <a:gd name="T13" fmla="*/ 7938 h 310"/>
              <a:gd name="T14" fmla="*/ 198438 w 247"/>
              <a:gd name="T15" fmla="*/ 0 h 310"/>
              <a:gd name="T16" fmla="*/ 257175 w 247"/>
              <a:gd name="T17" fmla="*/ 9525 h 310"/>
              <a:gd name="T18" fmla="*/ 266700 w 247"/>
              <a:gd name="T19" fmla="*/ 25400 h 310"/>
              <a:gd name="T20" fmla="*/ 269875 w 247"/>
              <a:gd name="T21" fmla="*/ 26988 h 310"/>
              <a:gd name="T22" fmla="*/ 266700 w 247"/>
              <a:gd name="T23" fmla="*/ 79375 h 310"/>
              <a:gd name="T24" fmla="*/ 257175 w 247"/>
              <a:gd name="T25" fmla="*/ 92075 h 310"/>
              <a:gd name="T26" fmla="*/ 247650 w 247"/>
              <a:gd name="T27" fmla="*/ 209550 h 310"/>
              <a:gd name="T28" fmla="*/ 249238 w 247"/>
              <a:gd name="T29" fmla="*/ 222250 h 310"/>
              <a:gd name="T30" fmla="*/ 263525 w 247"/>
              <a:gd name="T31" fmla="*/ 238125 h 310"/>
              <a:gd name="T32" fmla="*/ 301625 w 247"/>
              <a:gd name="T33" fmla="*/ 271463 h 310"/>
              <a:gd name="T34" fmla="*/ 366713 w 247"/>
              <a:gd name="T35" fmla="*/ 352425 h 310"/>
              <a:gd name="T36" fmla="*/ 390525 w 247"/>
              <a:gd name="T37" fmla="*/ 401638 h 310"/>
              <a:gd name="T38" fmla="*/ 385763 w 247"/>
              <a:gd name="T39" fmla="*/ 441325 h 310"/>
              <a:gd name="T40" fmla="*/ 374650 w 247"/>
              <a:gd name="T41" fmla="*/ 452438 h 310"/>
              <a:gd name="T42" fmla="*/ 296863 w 247"/>
              <a:gd name="T43" fmla="*/ 482600 h 310"/>
              <a:gd name="T44" fmla="*/ 223838 w 247"/>
              <a:gd name="T45" fmla="*/ 492125 h 310"/>
              <a:gd name="T46" fmla="*/ 179388 w 247"/>
              <a:gd name="T47" fmla="*/ 492125 h 310"/>
              <a:gd name="T48" fmla="*/ 80963 w 247"/>
              <a:gd name="T49" fmla="*/ 481013 h 310"/>
              <a:gd name="T50" fmla="*/ 100013 w 247"/>
              <a:gd name="T51" fmla="*/ 452438 h 310"/>
              <a:gd name="T52" fmla="*/ 131763 w 247"/>
              <a:gd name="T53" fmla="*/ 455613 h 310"/>
              <a:gd name="T54" fmla="*/ 96838 w 247"/>
              <a:gd name="T55" fmla="*/ 444500 h 310"/>
              <a:gd name="T56" fmla="*/ 80963 w 247"/>
              <a:gd name="T57" fmla="*/ 334963 h 310"/>
              <a:gd name="T58" fmla="*/ 120650 w 247"/>
              <a:gd name="T59" fmla="*/ 285750 h 310"/>
              <a:gd name="T60" fmla="*/ 80963 w 247"/>
              <a:gd name="T61" fmla="*/ 322263 h 310"/>
              <a:gd name="T62" fmla="*/ 107950 w 247"/>
              <a:gd name="T63" fmla="*/ 252413 h 310"/>
              <a:gd name="T64" fmla="*/ 80963 w 247"/>
              <a:gd name="T65" fmla="*/ 481013 h 310"/>
              <a:gd name="T66" fmla="*/ 47625 w 247"/>
              <a:gd name="T67" fmla="*/ 469900 h 310"/>
              <a:gd name="T68" fmla="*/ 17463 w 247"/>
              <a:gd name="T69" fmla="*/ 452438 h 310"/>
              <a:gd name="T70" fmla="*/ 3175 w 247"/>
              <a:gd name="T71" fmla="*/ 428625 h 310"/>
              <a:gd name="T72" fmla="*/ 4763 w 247"/>
              <a:gd name="T73" fmla="*/ 398463 h 310"/>
              <a:gd name="T74" fmla="*/ 42863 w 247"/>
              <a:gd name="T75" fmla="*/ 325438 h 310"/>
              <a:gd name="T76" fmla="*/ 80963 w 247"/>
              <a:gd name="T77" fmla="*/ 322263 h 310"/>
              <a:gd name="T78" fmla="*/ 42863 w 247"/>
              <a:gd name="T79" fmla="*/ 361950 h 310"/>
              <a:gd name="T80" fmla="*/ 28575 w 247"/>
              <a:gd name="T81" fmla="*/ 395288 h 310"/>
              <a:gd name="T82" fmla="*/ 28575 w 247"/>
              <a:gd name="T83" fmla="*/ 414338 h 310"/>
              <a:gd name="T84" fmla="*/ 42863 w 247"/>
              <a:gd name="T85" fmla="*/ 433388 h 310"/>
              <a:gd name="T86" fmla="*/ 80963 w 247"/>
              <a:gd name="T87" fmla="*/ 481013 h 310"/>
              <a:gd name="T88" fmla="*/ 80963 w 247"/>
              <a:gd name="T89" fmla="*/ 334963 h 310"/>
              <a:gd name="T90" fmla="*/ 53975 w 247"/>
              <a:gd name="T91" fmla="*/ 385763 h 310"/>
              <a:gd name="T92" fmla="*/ 57150 w 247"/>
              <a:gd name="T93" fmla="*/ 411163 h 310"/>
              <a:gd name="T94" fmla="*/ 80963 w 247"/>
              <a:gd name="T95" fmla="*/ 434975 h 31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ṣļiḑè"/>
          <p:cNvSpPr>
            <a:spLocks/>
          </p:cNvSpPr>
          <p:nvPr/>
        </p:nvSpPr>
        <p:spPr bwMode="auto">
          <a:xfrm>
            <a:off x="937658" y="2120195"/>
            <a:ext cx="126229" cy="126229"/>
          </a:xfrm>
          <a:custGeom>
            <a:avLst/>
            <a:gdLst>
              <a:gd name="T0" fmla="*/ 88 w 88"/>
              <a:gd name="T1" fmla="*/ 44 h 88"/>
              <a:gd name="T2" fmla="*/ 88 w 88"/>
              <a:gd name="T3" fmla="*/ 44 h 88"/>
              <a:gd name="T4" fmla="*/ 86 w 88"/>
              <a:gd name="T5" fmla="*/ 36 h 88"/>
              <a:gd name="T6" fmla="*/ 83 w 88"/>
              <a:gd name="T7" fmla="*/ 27 h 88"/>
              <a:gd name="T8" fmla="*/ 79 w 88"/>
              <a:gd name="T9" fmla="*/ 19 h 88"/>
              <a:gd name="T10" fmla="*/ 74 w 88"/>
              <a:gd name="T11" fmla="*/ 13 h 88"/>
              <a:gd name="T12" fmla="*/ 67 w 88"/>
              <a:gd name="T13" fmla="*/ 7 h 88"/>
              <a:gd name="T14" fmla="*/ 60 w 88"/>
              <a:gd name="T15" fmla="*/ 3 h 88"/>
              <a:gd name="T16" fmla="*/ 52 w 88"/>
              <a:gd name="T17" fmla="*/ 0 h 88"/>
              <a:gd name="T18" fmla="*/ 43 w 88"/>
              <a:gd name="T19" fmla="*/ 0 h 88"/>
              <a:gd name="T20" fmla="*/ 43 w 88"/>
              <a:gd name="T21" fmla="*/ 0 h 88"/>
              <a:gd name="T22" fmla="*/ 35 w 88"/>
              <a:gd name="T23" fmla="*/ 0 h 88"/>
              <a:gd name="T24" fmla="*/ 27 w 88"/>
              <a:gd name="T25" fmla="*/ 3 h 88"/>
              <a:gd name="T26" fmla="*/ 18 w 88"/>
              <a:gd name="T27" fmla="*/ 7 h 88"/>
              <a:gd name="T28" fmla="*/ 12 w 88"/>
              <a:gd name="T29" fmla="*/ 13 h 88"/>
              <a:gd name="T30" fmla="*/ 6 w 88"/>
              <a:gd name="T31" fmla="*/ 19 h 88"/>
              <a:gd name="T32" fmla="*/ 2 w 88"/>
              <a:gd name="T33" fmla="*/ 27 h 88"/>
              <a:gd name="T34" fmla="*/ 0 w 88"/>
              <a:gd name="T35" fmla="*/ 36 h 88"/>
              <a:gd name="T36" fmla="*/ 0 w 88"/>
              <a:gd name="T37" fmla="*/ 44 h 88"/>
              <a:gd name="T38" fmla="*/ 0 w 88"/>
              <a:gd name="T39" fmla="*/ 44 h 88"/>
              <a:gd name="T40" fmla="*/ 0 w 88"/>
              <a:gd name="T41" fmla="*/ 53 h 88"/>
              <a:gd name="T42" fmla="*/ 2 w 88"/>
              <a:gd name="T43" fmla="*/ 61 h 88"/>
              <a:gd name="T44" fmla="*/ 6 w 88"/>
              <a:gd name="T45" fmla="*/ 68 h 88"/>
              <a:gd name="T46" fmla="*/ 12 w 88"/>
              <a:gd name="T47" fmla="*/ 75 h 88"/>
              <a:gd name="T48" fmla="*/ 18 w 88"/>
              <a:gd name="T49" fmla="*/ 80 h 88"/>
              <a:gd name="T50" fmla="*/ 27 w 88"/>
              <a:gd name="T51" fmla="*/ 84 h 88"/>
              <a:gd name="T52" fmla="*/ 35 w 88"/>
              <a:gd name="T53" fmla="*/ 87 h 88"/>
              <a:gd name="T54" fmla="*/ 43 w 88"/>
              <a:gd name="T55" fmla="*/ 88 h 88"/>
              <a:gd name="T56" fmla="*/ 43 w 88"/>
              <a:gd name="T57" fmla="*/ 88 h 88"/>
              <a:gd name="T58" fmla="*/ 52 w 88"/>
              <a:gd name="T59" fmla="*/ 87 h 88"/>
              <a:gd name="T60" fmla="*/ 60 w 88"/>
              <a:gd name="T61" fmla="*/ 84 h 88"/>
              <a:gd name="T62" fmla="*/ 67 w 88"/>
              <a:gd name="T63" fmla="*/ 80 h 88"/>
              <a:gd name="T64" fmla="*/ 74 w 88"/>
              <a:gd name="T65" fmla="*/ 75 h 88"/>
              <a:gd name="T66" fmla="*/ 79 w 88"/>
              <a:gd name="T67" fmla="*/ 68 h 88"/>
              <a:gd name="T68" fmla="*/ 83 w 88"/>
              <a:gd name="T69" fmla="*/ 61 h 88"/>
              <a:gd name="T70" fmla="*/ 86 w 88"/>
              <a:gd name="T71" fmla="*/ 53 h 88"/>
              <a:gd name="T72" fmla="*/ 88 w 88"/>
              <a:gd name="T73" fmla="*/ 44 h 88"/>
              <a:gd name="T74" fmla="*/ 88 w 88"/>
              <a:gd name="T75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88" y="44"/>
                </a:moveTo>
                <a:lnTo>
                  <a:pt x="88" y="44"/>
                </a:lnTo>
                <a:lnTo>
                  <a:pt x="86" y="36"/>
                </a:lnTo>
                <a:lnTo>
                  <a:pt x="83" y="27"/>
                </a:lnTo>
                <a:lnTo>
                  <a:pt x="79" y="19"/>
                </a:lnTo>
                <a:lnTo>
                  <a:pt x="74" y="13"/>
                </a:lnTo>
                <a:lnTo>
                  <a:pt x="67" y="7"/>
                </a:lnTo>
                <a:lnTo>
                  <a:pt x="60" y="3"/>
                </a:lnTo>
                <a:lnTo>
                  <a:pt x="52" y="0"/>
                </a:lnTo>
                <a:lnTo>
                  <a:pt x="43" y="0"/>
                </a:lnTo>
                <a:lnTo>
                  <a:pt x="43" y="0"/>
                </a:lnTo>
                <a:lnTo>
                  <a:pt x="35" y="0"/>
                </a:lnTo>
                <a:lnTo>
                  <a:pt x="27" y="3"/>
                </a:lnTo>
                <a:lnTo>
                  <a:pt x="18" y="7"/>
                </a:lnTo>
                <a:lnTo>
                  <a:pt x="12" y="13"/>
                </a:lnTo>
                <a:lnTo>
                  <a:pt x="6" y="19"/>
                </a:lnTo>
                <a:lnTo>
                  <a:pt x="2" y="27"/>
                </a:lnTo>
                <a:lnTo>
                  <a:pt x="0" y="36"/>
                </a:lnTo>
                <a:lnTo>
                  <a:pt x="0" y="44"/>
                </a:lnTo>
                <a:lnTo>
                  <a:pt x="0" y="44"/>
                </a:lnTo>
                <a:lnTo>
                  <a:pt x="0" y="53"/>
                </a:lnTo>
                <a:lnTo>
                  <a:pt x="2" y="61"/>
                </a:lnTo>
                <a:lnTo>
                  <a:pt x="6" y="68"/>
                </a:lnTo>
                <a:lnTo>
                  <a:pt x="12" y="75"/>
                </a:lnTo>
                <a:lnTo>
                  <a:pt x="18" y="80"/>
                </a:lnTo>
                <a:lnTo>
                  <a:pt x="27" y="84"/>
                </a:lnTo>
                <a:lnTo>
                  <a:pt x="35" y="87"/>
                </a:lnTo>
                <a:lnTo>
                  <a:pt x="43" y="88"/>
                </a:lnTo>
                <a:lnTo>
                  <a:pt x="43" y="88"/>
                </a:lnTo>
                <a:lnTo>
                  <a:pt x="52" y="87"/>
                </a:lnTo>
                <a:lnTo>
                  <a:pt x="60" y="84"/>
                </a:lnTo>
                <a:lnTo>
                  <a:pt x="67" y="80"/>
                </a:lnTo>
                <a:lnTo>
                  <a:pt x="74" y="75"/>
                </a:lnTo>
                <a:lnTo>
                  <a:pt x="79" y="68"/>
                </a:lnTo>
                <a:lnTo>
                  <a:pt x="83" y="61"/>
                </a:lnTo>
                <a:lnTo>
                  <a:pt x="86" y="53"/>
                </a:lnTo>
                <a:lnTo>
                  <a:pt x="88" y="44"/>
                </a:lnTo>
                <a:lnTo>
                  <a:pt x="88" y="4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$lïḍê"/>
          <p:cNvSpPr>
            <a:spLocks/>
          </p:cNvSpPr>
          <p:nvPr/>
        </p:nvSpPr>
        <p:spPr bwMode="auto">
          <a:xfrm>
            <a:off x="825773" y="2213433"/>
            <a:ext cx="192213" cy="414548"/>
          </a:xfrm>
          <a:custGeom>
            <a:avLst/>
            <a:gdLst>
              <a:gd name="T0" fmla="*/ 134 w 134"/>
              <a:gd name="T1" fmla="*/ 7 h 289"/>
              <a:gd name="T2" fmla="*/ 134 w 134"/>
              <a:gd name="T3" fmla="*/ 7 h 289"/>
              <a:gd name="T4" fmla="*/ 88 w 134"/>
              <a:gd name="T5" fmla="*/ 129 h 289"/>
              <a:gd name="T6" fmla="*/ 42 w 134"/>
              <a:gd name="T7" fmla="*/ 248 h 289"/>
              <a:gd name="T8" fmla="*/ 42 w 134"/>
              <a:gd name="T9" fmla="*/ 248 h 289"/>
              <a:gd name="T10" fmla="*/ 22 w 134"/>
              <a:gd name="T11" fmla="*/ 268 h 289"/>
              <a:gd name="T12" fmla="*/ 8 w 134"/>
              <a:gd name="T13" fmla="*/ 282 h 289"/>
              <a:gd name="T14" fmla="*/ 3 w 134"/>
              <a:gd name="T15" fmla="*/ 286 h 289"/>
              <a:gd name="T16" fmla="*/ 0 w 134"/>
              <a:gd name="T17" fmla="*/ 289 h 289"/>
              <a:gd name="T18" fmla="*/ 0 w 134"/>
              <a:gd name="T19" fmla="*/ 289 h 289"/>
              <a:gd name="T20" fmla="*/ 3 w 134"/>
              <a:gd name="T21" fmla="*/ 275 h 289"/>
              <a:gd name="T22" fmla="*/ 15 w 134"/>
              <a:gd name="T23" fmla="*/ 243 h 289"/>
              <a:gd name="T24" fmla="*/ 50 w 134"/>
              <a:gd name="T25" fmla="*/ 144 h 289"/>
              <a:gd name="T26" fmla="*/ 105 w 134"/>
              <a:gd name="T27" fmla="*/ 0 h 289"/>
              <a:gd name="T28" fmla="*/ 134 w 134"/>
              <a:gd name="T29" fmla="*/ 7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" h="289">
                <a:moveTo>
                  <a:pt x="134" y="7"/>
                </a:moveTo>
                <a:lnTo>
                  <a:pt x="134" y="7"/>
                </a:lnTo>
                <a:lnTo>
                  <a:pt x="88" y="129"/>
                </a:lnTo>
                <a:lnTo>
                  <a:pt x="42" y="248"/>
                </a:lnTo>
                <a:lnTo>
                  <a:pt x="42" y="248"/>
                </a:lnTo>
                <a:lnTo>
                  <a:pt x="22" y="268"/>
                </a:lnTo>
                <a:lnTo>
                  <a:pt x="8" y="282"/>
                </a:lnTo>
                <a:lnTo>
                  <a:pt x="3" y="286"/>
                </a:lnTo>
                <a:lnTo>
                  <a:pt x="0" y="289"/>
                </a:lnTo>
                <a:lnTo>
                  <a:pt x="0" y="289"/>
                </a:lnTo>
                <a:lnTo>
                  <a:pt x="3" y="275"/>
                </a:lnTo>
                <a:lnTo>
                  <a:pt x="15" y="243"/>
                </a:lnTo>
                <a:lnTo>
                  <a:pt x="50" y="144"/>
                </a:lnTo>
                <a:lnTo>
                  <a:pt x="105" y="0"/>
                </a:lnTo>
                <a:lnTo>
                  <a:pt x="134" y="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śḻíḋè"/>
          <p:cNvSpPr>
            <a:spLocks/>
          </p:cNvSpPr>
          <p:nvPr/>
        </p:nvSpPr>
        <p:spPr bwMode="auto">
          <a:xfrm>
            <a:off x="979257" y="2213433"/>
            <a:ext cx="212294" cy="405942"/>
          </a:xfrm>
          <a:custGeom>
            <a:avLst/>
            <a:gdLst>
              <a:gd name="T0" fmla="*/ 2 w 148"/>
              <a:gd name="T1" fmla="*/ 13 h 283"/>
              <a:gd name="T2" fmla="*/ 109 w 148"/>
              <a:gd name="T3" fmla="*/ 244 h 283"/>
              <a:gd name="T4" fmla="*/ 148 w 148"/>
              <a:gd name="T5" fmla="*/ 283 h 283"/>
              <a:gd name="T6" fmla="*/ 137 w 148"/>
              <a:gd name="T7" fmla="*/ 229 h 283"/>
              <a:gd name="T8" fmla="*/ 33 w 148"/>
              <a:gd name="T9" fmla="*/ 0 h 283"/>
              <a:gd name="T10" fmla="*/ 0 w 148"/>
              <a:gd name="T11" fmla="*/ 10 h 283"/>
              <a:gd name="T12" fmla="*/ 2 w 148"/>
              <a:gd name="T13" fmla="*/ 1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283">
                <a:moveTo>
                  <a:pt x="2" y="13"/>
                </a:moveTo>
                <a:lnTo>
                  <a:pt x="109" y="244"/>
                </a:lnTo>
                <a:lnTo>
                  <a:pt x="148" y="283"/>
                </a:lnTo>
                <a:lnTo>
                  <a:pt x="137" y="229"/>
                </a:lnTo>
                <a:lnTo>
                  <a:pt x="33" y="0"/>
                </a:lnTo>
                <a:lnTo>
                  <a:pt x="0" y="10"/>
                </a:lnTo>
                <a:lnTo>
                  <a:pt x="2" y="13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şľïḍe"/>
          <p:cNvSpPr>
            <a:spLocks/>
          </p:cNvSpPr>
          <p:nvPr/>
        </p:nvSpPr>
        <p:spPr bwMode="auto">
          <a:xfrm>
            <a:off x="983559" y="2075728"/>
            <a:ext cx="22951" cy="70287"/>
          </a:xfrm>
          <a:custGeom>
            <a:avLst/>
            <a:gdLst>
              <a:gd name="T0" fmla="*/ 0 w 16"/>
              <a:gd name="T1" fmla="*/ 41 h 49"/>
              <a:gd name="T2" fmla="*/ 0 w 16"/>
              <a:gd name="T3" fmla="*/ 41 h 49"/>
              <a:gd name="T4" fmla="*/ 0 w 16"/>
              <a:gd name="T5" fmla="*/ 44 h 49"/>
              <a:gd name="T6" fmla="*/ 3 w 16"/>
              <a:gd name="T7" fmla="*/ 46 h 49"/>
              <a:gd name="T8" fmla="*/ 4 w 16"/>
              <a:gd name="T9" fmla="*/ 48 h 49"/>
              <a:gd name="T10" fmla="*/ 8 w 16"/>
              <a:gd name="T11" fmla="*/ 49 h 49"/>
              <a:gd name="T12" fmla="*/ 8 w 16"/>
              <a:gd name="T13" fmla="*/ 49 h 49"/>
              <a:gd name="T14" fmla="*/ 11 w 16"/>
              <a:gd name="T15" fmla="*/ 48 h 49"/>
              <a:gd name="T16" fmla="*/ 14 w 16"/>
              <a:gd name="T17" fmla="*/ 46 h 49"/>
              <a:gd name="T18" fmla="*/ 15 w 16"/>
              <a:gd name="T19" fmla="*/ 44 h 49"/>
              <a:gd name="T20" fmla="*/ 16 w 16"/>
              <a:gd name="T21" fmla="*/ 41 h 49"/>
              <a:gd name="T22" fmla="*/ 16 w 16"/>
              <a:gd name="T23" fmla="*/ 8 h 49"/>
              <a:gd name="T24" fmla="*/ 16 w 16"/>
              <a:gd name="T25" fmla="*/ 8 h 49"/>
              <a:gd name="T26" fmla="*/ 15 w 16"/>
              <a:gd name="T27" fmla="*/ 6 h 49"/>
              <a:gd name="T28" fmla="*/ 14 w 16"/>
              <a:gd name="T29" fmla="*/ 3 h 49"/>
              <a:gd name="T30" fmla="*/ 11 w 16"/>
              <a:gd name="T31" fmla="*/ 0 h 49"/>
              <a:gd name="T32" fmla="*/ 8 w 16"/>
              <a:gd name="T33" fmla="*/ 0 h 49"/>
              <a:gd name="T34" fmla="*/ 8 w 16"/>
              <a:gd name="T35" fmla="*/ 0 h 49"/>
              <a:gd name="T36" fmla="*/ 4 w 16"/>
              <a:gd name="T37" fmla="*/ 0 h 49"/>
              <a:gd name="T38" fmla="*/ 3 w 16"/>
              <a:gd name="T39" fmla="*/ 3 h 49"/>
              <a:gd name="T40" fmla="*/ 0 w 16"/>
              <a:gd name="T41" fmla="*/ 6 h 49"/>
              <a:gd name="T42" fmla="*/ 0 w 16"/>
              <a:gd name="T43" fmla="*/ 8 h 49"/>
              <a:gd name="T44" fmla="*/ 0 w 16"/>
              <a:gd name="T45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" h="49">
                <a:moveTo>
                  <a:pt x="0" y="41"/>
                </a:moveTo>
                <a:lnTo>
                  <a:pt x="0" y="41"/>
                </a:lnTo>
                <a:lnTo>
                  <a:pt x="0" y="44"/>
                </a:lnTo>
                <a:lnTo>
                  <a:pt x="3" y="46"/>
                </a:lnTo>
                <a:lnTo>
                  <a:pt x="4" y="48"/>
                </a:lnTo>
                <a:lnTo>
                  <a:pt x="8" y="49"/>
                </a:lnTo>
                <a:lnTo>
                  <a:pt x="8" y="49"/>
                </a:lnTo>
                <a:lnTo>
                  <a:pt x="11" y="48"/>
                </a:lnTo>
                <a:lnTo>
                  <a:pt x="14" y="46"/>
                </a:lnTo>
                <a:lnTo>
                  <a:pt x="15" y="44"/>
                </a:lnTo>
                <a:lnTo>
                  <a:pt x="16" y="41"/>
                </a:lnTo>
                <a:lnTo>
                  <a:pt x="16" y="8"/>
                </a:lnTo>
                <a:lnTo>
                  <a:pt x="16" y="8"/>
                </a:lnTo>
                <a:lnTo>
                  <a:pt x="15" y="6"/>
                </a:lnTo>
                <a:lnTo>
                  <a:pt x="14" y="3"/>
                </a:lnTo>
                <a:lnTo>
                  <a:pt x="11" y="0"/>
                </a:ln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lnTo>
                  <a:pt x="3" y="3"/>
                </a:lnTo>
                <a:lnTo>
                  <a:pt x="0" y="6"/>
                </a:lnTo>
                <a:lnTo>
                  <a:pt x="0" y="8"/>
                </a:lnTo>
                <a:lnTo>
                  <a:pt x="0" y="4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ṩļíďé"/>
          <p:cNvSpPr>
            <a:spLocks/>
          </p:cNvSpPr>
          <p:nvPr/>
        </p:nvSpPr>
        <p:spPr bwMode="auto">
          <a:xfrm>
            <a:off x="1818386" y="1768756"/>
            <a:ext cx="202253" cy="543644"/>
          </a:xfrm>
          <a:custGeom>
            <a:avLst/>
            <a:gdLst>
              <a:gd name="T0" fmla="*/ 71 w 141"/>
              <a:gd name="T1" fmla="*/ 0 h 379"/>
              <a:gd name="T2" fmla="*/ 84 w 141"/>
              <a:gd name="T3" fmla="*/ 4 h 379"/>
              <a:gd name="T4" fmla="*/ 98 w 141"/>
              <a:gd name="T5" fmla="*/ 15 h 379"/>
              <a:gd name="T6" fmla="*/ 110 w 141"/>
              <a:gd name="T7" fmla="*/ 33 h 379"/>
              <a:gd name="T8" fmla="*/ 119 w 141"/>
              <a:gd name="T9" fmla="*/ 56 h 379"/>
              <a:gd name="T10" fmla="*/ 136 w 141"/>
              <a:gd name="T11" fmla="*/ 117 h 379"/>
              <a:gd name="T12" fmla="*/ 141 w 141"/>
              <a:gd name="T13" fmla="*/ 190 h 379"/>
              <a:gd name="T14" fmla="*/ 140 w 141"/>
              <a:gd name="T15" fmla="*/ 228 h 379"/>
              <a:gd name="T16" fmla="*/ 129 w 141"/>
              <a:gd name="T17" fmla="*/ 295 h 379"/>
              <a:gd name="T18" fmla="*/ 115 w 141"/>
              <a:gd name="T19" fmla="*/ 336 h 379"/>
              <a:gd name="T20" fmla="*/ 105 w 141"/>
              <a:gd name="T21" fmla="*/ 356 h 379"/>
              <a:gd name="T22" fmla="*/ 91 w 141"/>
              <a:gd name="T23" fmla="*/ 371 h 379"/>
              <a:gd name="T24" fmla="*/ 77 w 141"/>
              <a:gd name="T25" fmla="*/ 378 h 379"/>
              <a:gd name="T26" fmla="*/ 71 w 141"/>
              <a:gd name="T27" fmla="*/ 379 h 379"/>
              <a:gd name="T28" fmla="*/ 71 w 141"/>
              <a:gd name="T29" fmla="*/ 348 h 379"/>
              <a:gd name="T30" fmla="*/ 71 w 141"/>
              <a:gd name="T31" fmla="*/ 348 h 379"/>
              <a:gd name="T32" fmla="*/ 83 w 141"/>
              <a:gd name="T33" fmla="*/ 346 h 379"/>
              <a:gd name="T34" fmla="*/ 94 w 141"/>
              <a:gd name="T35" fmla="*/ 336 h 379"/>
              <a:gd name="T36" fmla="*/ 103 w 141"/>
              <a:gd name="T37" fmla="*/ 321 h 379"/>
              <a:gd name="T38" fmla="*/ 119 w 141"/>
              <a:gd name="T39" fmla="*/ 279 h 379"/>
              <a:gd name="T40" fmla="*/ 128 w 141"/>
              <a:gd name="T41" fmla="*/ 222 h 379"/>
              <a:gd name="T42" fmla="*/ 129 w 141"/>
              <a:gd name="T43" fmla="*/ 190 h 379"/>
              <a:gd name="T44" fmla="*/ 125 w 141"/>
              <a:gd name="T45" fmla="*/ 128 h 379"/>
              <a:gd name="T46" fmla="*/ 113 w 141"/>
              <a:gd name="T47" fmla="*/ 77 h 379"/>
              <a:gd name="T48" fmla="*/ 99 w 141"/>
              <a:gd name="T49" fmla="*/ 50 h 379"/>
              <a:gd name="T50" fmla="*/ 88 w 141"/>
              <a:gd name="T51" fmla="*/ 38 h 379"/>
              <a:gd name="T52" fmla="*/ 76 w 141"/>
              <a:gd name="T53" fmla="*/ 31 h 379"/>
              <a:gd name="T54" fmla="*/ 71 w 141"/>
              <a:gd name="T55" fmla="*/ 31 h 379"/>
              <a:gd name="T56" fmla="*/ 71 w 141"/>
              <a:gd name="T57" fmla="*/ 0 h 379"/>
              <a:gd name="T58" fmla="*/ 71 w 141"/>
              <a:gd name="T59" fmla="*/ 379 h 379"/>
              <a:gd name="T60" fmla="*/ 57 w 141"/>
              <a:gd name="T61" fmla="*/ 375 h 379"/>
              <a:gd name="T62" fmla="*/ 44 w 141"/>
              <a:gd name="T63" fmla="*/ 365 h 379"/>
              <a:gd name="T64" fmla="*/ 31 w 141"/>
              <a:gd name="T65" fmla="*/ 347 h 379"/>
              <a:gd name="T66" fmla="*/ 22 w 141"/>
              <a:gd name="T67" fmla="*/ 324 h 379"/>
              <a:gd name="T68" fmla="*/ 7 w 141"/>
              <a:gd name="T69" fmla="*/ 264 h 379"/>
              <a:gd name="T70" fmla="*/ 0 w 141"/>
              <a:gd name="T71" fmla="*/ 190 h 379"/>
              <a:gd name="T72" fmla="*/ 3 w 141"/>
              <a:gd name="T73" fmla="*/ 152 h 379"/>
              <a:gd name="T74" fmla="*/ 12 w 141"/>
              <a:gd name="T75" fmla="*/ 84 h 379"/>
              <a:gd name="T76" fmla="*/ 26 w 141"/>
              <a:gd name="T77" fmla="*/ 44 h 379"/>
              <a:gd name="T78" fmla="*/ 37 w 141"/>
              <a:gd name="T79" fmla="*/ 23 h 379"/>
              <a:gd name="T80" fmla="*/ 50 w 141"/>
              <a:gd name="T81" fmla="*/ 8 h 379"/>
              <a:gd name="T82" fmla="*/ 64 w 141"/>
              <a:gd name="T83" fmla="*/ 2 h 379"/>
              <a:gd name="T84" fmla="*/ 71 w 141"/>
              <a:gd name="T85" fmla="*/ 31 h 379"/>
              <a:gd name="T86" fmla="*/ 65 w 141"/>
              <a:gd name="T87" fmla="*/ 31 h 379"/>
              <a:gd name="T88" fmla="*/ 53 w 141"/>
              <a:gd name="T89" fmla="*/ 38 h 379"/>
              <a:gd name="T90" fmla="*/ 42 w 141"/>
              <a:gd name="T91" fmla="*/ 50 h 379"/>
              <a:gd name="T92" fmla="*/ 29 w 141"/>
              <a:gd name="T93" fmla="*/ 77 h 379"/>
              <a:gd name="T94" fmla="*/ 17 w 141"/>
              <a:gd name="T95" fmla="*/ 128 h 379"/>
              <a:gd name="T96" fmla="*/ 12 w 141"/>
              <a:gd name="T97" fmla="*/ 190 h 379"/>
              <a:gd name="T98" fmla="*/ 14 w 141"/>
              <a:gd name="T99" fmla="*/ 222 h 379"/>
              <a:gd name="T100" fmla="*/ 22 w 141"/>
              <a:gd name="T101" fmla="*/ 279 h 379"/>
              <a:gd name="T102" fmla="*/ 38 w 141"/>
              <a:gd name="T103" fmla="*/ 321 h 379"/>
              <a:gd name="T104" fmla="*/ 48 w 141"/>
              <a:gd name="T105" fmla="*/ 336 h 379"/>
              <a:gd name="T106" fmla="*/ 59 w 141"/>
              <a:gd name="T107" fmla="*/ 346 h 379"/>
              <a:gd name="T108" fmla="*/ 71 w 141"/>
              <a:gd name="T109" fmla="*/ 348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1" h="379">
                <a:moveTo>
                  <a:pt x="71" y="0"/>
                </a:moveTo>
                <a:lnTo>
                  <a:pt x="71" y="0"/>
                </a:lnTo>
                <a:lnTo>
                  <a:pt x="77" y="2"/>
                </a:lnTo>
                <a:lnTo>
                  <a:pt x="84" y="4"/>
                </a:lnTo>
                <a:lnTo>
                  <a:pt x="91" y="8"/>
                </a:lnTo>
                <a:lnTo>
                  <a:pt x="98" y="15"/>
                </a:lnTo>
                <a:lnTo>
                  <a:pt x="105" y="23"/>
                </a:lnTo>
                <a:lnTo>
                  <a:pt x="110" y="33"/>
                </a:lnTo>
                <a:lnTo>
                  <a:pt x="115" y="44"/>
                </a:lnTo>
                <a:lnTo>
                  <a:pt x="119" y="56"/>
                </a:lnTo>
                <a:lnTo>
                  <a:pt x="129" y="84"/>
                </a:lnTo>
                <a:lnTo>
                  <a:pt x="136" y="117"/>
                </a:lnTo>
                <a:lnTo>
                  <a:pt x="140" y="152"/>
                </a:lnTo>
                <a:lnTo>
                  <a:pt x="141" y="190"/>
                </a:lnTo>
                <a:lnTo>
                  <a:pt x="141" y="190"/>
                </a:lnTo>
                <a:lnTo>
                  <a:pt x="140" y="228"/>
                </a:lnTo>
                <a:lnTo>
                  <a:pt x="136" y="264"/>
                </a:lnTo>
                <a:lnTo>
                  <a:pt x="129" y="295"/>
                </a:lnTo>
                <a:lnTo>
                  <a:pt x="119" y="324"/>
                </a:lnTo>
                <a:lnTo>
                  <a:pt x="115" y="336"/>
                </a:lnTo>
                <a:lnTo>
                  <a:pt x="110" y="347"/>
                </a:lnTo>
                <a:lnTo>
                  <a:pt x="105" y="356"/>
                </a:lnTo>
                <a:lnTo>
                  <a:pt x="98" y="365"/>
                </a:lnTo>
                <a:lnTo>
                  <a:pt x="91" y="371"/>
                </a:lnTo>
                <a:lnTo>
                  <a:pt x="84" y="375"/>
                </a:lnTo>
                <a:lnTo>
                  <a:pt x="77" y="378"/>
                </a:lnTo>
                <a:lnTo>
                  <a:pt x="71" y="379"/>
                </a:lnTo>
                <a:lnTo>
                  <a:pt x="71" y="379"/>
                </a:lnTo>
                <a:lnTo>
                  <a:pt x="71" y="348"/>
                </a:lnTo>
                <a:lnTo>
                  <a:pt x="71" y="348"/>
                </a:lnTo>
                <a:lnTo>
                  <a:pt x="71" y="348"/>
                </a:lnTo>
                <a:lnTo>
                  <a:pt x="71" y="348"/>
                </a:lnTo>
                <a:lnTo>
                  <a:pt x="76" y="348"/>
                </a:lnTo>
                <a:lnTo>
                  <a:pt x="83" y="346"/>
                </a:lnTo>
                <a:lnTo>
                  <a:pt x="88" y="342"/>
                </a:lnTo>
                <a:lnTo>
                  <a:pt x="94" y="336"/>
                </a:lnTo>
                <a:lnTo>
                  <a:pt x="99" y="329"/>
                </a:lnTo>
                <a:lnTo>
                  <a:pt x="103" y="321"/>
                </a:lnTo>
                <a:lnTo>
                  <a:pt x="113" y="302"/>
                </a:lnTo>
                <a:lnTo>
                  <a:pt x="119" y="279"/>
                </a:lnTo>
                <a:lnTo>
                  <a:pt x="125" y="252"/>
                </a:lnTo>
                <a:lnTo>
                  <a:pt x="128" y="222"/>
                </a:lnTo>
                <a:lnTo>
                  <a:pt x="129" y="190"/>
                </a:lnTo>
                <a:lnTo>
                  <a:pt x="129" y="190"/>
                </a:lnTo>
                <a:lnTo>
                  <a:pt x="128" y="157"/>
                </a:lnTo>
                <a:lnTo>
                  <a:pt x="125" y="128"/>
                </a:lnTo>
                <a:lnTo>
                  <a:pt x="119" y="102"/>
                </a:lnTo>
                <a:lnTo>
                  <a:pt x="113" y="77"/>
                </a:lnTo>
                <a:lnTo>
                  <a:pt x="103" y="59"/>
                </a:lnTo>
                <a:lnTo>
                  <a:pt x="99" y="50"/>
                </a:lnTo>
                <a:lnTo>
                  <a:pt x="94" y="44"/>
                </a:lnTo>
                <a:lnTo>
                  <a:pt x="88" y="38"/>
                </a:lnTo>
                <a:lnTo>
                  <a:pt x="83" y="34"/>
                </a:lnTo>
                <a:lnTo>
                  <a:pt x="76" y="31"/>
                </a:lnTo>
                <a:lnTo>
                  <a:pt x="71" y="31"/>
                </a:lnTo>
                <a:lnTo>
                  <a:pt x="71" y="31"/>
                </a:lnTo>
                <a:lnTo>
                  <a:pt x="71" y="0"/>
                </a:lnTo>
                <a:lnTo>
                  <a:pt x="71" y="0"/>
                </a:lnTo>
                <a:close/>
                <a:moveTo>
                  <a:pt x="71" y="379"/>
                </a:moveTo>
                <a:lnTo>
                  <a:pt x="71" y="379"/>
                </a:lnTo>
                <a:lnTo>
                  <a:pt x="64" y="378"/>
                </a:lnTo>
                <a:lnTo>
                  <a:pt x="57" y="375"/>
                </a:lnTo>
                <a:lnTo>
                  <a:pt x="50" y="371"/>
                </a:lnTo>
                <a:lnTo>
                  <a:pt x="44" y="365"/>
                </a:lnTo>
                <a:lnTo>
                  <a:pt x="37" y="356"/>
                </a:lnTo>
                <a:lnTo>
                  <a:pt x="31" y="347"/>
                </a:lnTo>
                <a:lnTo>
                  <a:pt x="26" y="336"/>
                </a:lnTo>
                <a:lnTo>
                  <a:pt x="22" y="324"/>
                </a:lnTo>
                <a:lnTo>
                  <a:pt x="12" y="295"/>
                </a:lnTo>
                <a:lnTo>
                  <a:pt x="7" y="264"/>
                </a:lnTo>
                <a:lnTo>
                  <a:pt x="3" y="228"/>
                </a:lnTo>
                <a:lnTo>
                  <a:pt x="0" y="190"/>
                </a:lnTo>
                <a:lnTo>
                  <a:pt x="0" y="190"/>
                </a:lnTo>
                <a:lnTo>
                  <a:pt x="3" y="152"/>
                </a:lnTo>
                <a:lnTo>
                  <a:pt x="7" y="117"/>
                </a:lnTo>
                <a:lnTo>
                  <a:pt x="12" y="84"/>
                </a:lnTo>
                <a:lnTo>
                  <a:pt x="22" y="56"/>
                </a:lnTo>
                <a:lnTo>
                  <a:pt x="26" y="44"/>
                </a:lnTo>
                <a:lnTo>
                  <a:pt x="31" y="33"/>
                </a:lnTo>
                <a:lnTo>
                  <a:pt x="37" y="23"/>
                </a:lnTo>
                <a:lnTo>
                  <a:pt x="44" y="15"/>
                </a:lnTo>
                <a:lnTo>
                  <a:pt x="50" y="8"/>
                </a:lnTo>
                <a:lnTo>
                  <a:pt x="57" y="4"/>
                </a:lnTo>
                <a:lnTo>
                  <a:pt x="64" y="2"/>
                </a:lnTo>
                <a:lnTo>
                  <a:pt x="71" y="0"/>
                </a:lnTo>
                <a:lnTo>
                  <a:pt x="71" y="31"/>
                </a:lnTo>
                <a:lnTo>
                  <a:pt x="71" y="31"/>
                </a:lnTo>
                <a:lnTo>
                  <a:pt x="65" y="31"/>
                </a:lnTo>
                <a:lnTo>
                  <a:pt x="59" y="34"/>
                </a:lnTo>
                <a:lnTo>
                  <a:pt x="53" y="38"/>
                </a:lnTo>
                <a:lnTo>
                  <a:pt x="48" y="44"/>
                </a:lnTo>
                <a:lnTo>
                  <a:pt x="42" y="50"/>
                </a:lnTo>
                <a:lnTo>
                  <a:pt x="38" y="59"/>
                </a:lnTo>
                <a:lnTo>
                  <a:pt x="29" y="77"/>
                </a:lnTo>
                <a:lnTo>
                  <a:pt x="22" y="102"/>
                </a:lnTo>
                <a:lnTo>
                  <a:pt x="17" y="128"/>
                </a:lnTo>
                <a:lnTo>
                  <a:pt x="14" y="157"/>
                </a:lnTo>
                <a:lnTo>
                  <a:pt x="12" y="190"/>
                </a:lnTo>
                <a:lnTo>
                  <a:pt x="12" y="190"/>
                </a:lnTo>
                <a:lnTo>
                  <a:pt x="14" y="222"/>
                </a:lnTo>
                <a:lnTo>
                  <a:pt x="17" y="252"/>
                </a:lnTo>
                <a:lnTo>
                  <a:pt x="22" y="279"/>
                </a:lnTo>
                <a:lnTo>
                  <a:pt x="29" y="302"/>
                </a:lnTo>
                <a:lnTo>
                  <a:pt x="38" y="321"/>
                </a:lnTo>
                <a:lnTo>
                  <a:pt x="42" y="329"/>
                </a:lnTo>
                <a:lnTo>
                  <a:pt x="48" y="336"/>
                </a:lnTo>
                <a:lnTo>
                  <a:pt x="53" y="342"/>
                </a:lnTo>
                <a:lnTo>
                  <a:pt x="59" y="346"/>
                </a:lnTo>
                <a:lnTo>
                  <a:pt x="65" y="348"/>
                </a:lnTo>
                <a:lnTo>
                  <a:pt x="71" y="348"/>
                </a:lnTo>
                <a:lnTo>
                  <a:pt x="71" y="37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í$ḷïḑê"/>
          <p:cNvSpPr>
            <a:spLocks/>
          </p:cNvSpPr>
          <p:nvPr/>
        </p:nvSpPr>
        <p:spPr bwMode="auto">
          <a:xfrm>
            <a:off x="1647691" y="1942320"/>
            <a:ext cx="543644" cy="199384"/>
          </a:xfrm>
          <a:custGeom>
            <a:avLst/>
            <a:gdLst>
              <a:gd name="T0" fmla="*/ 190 w 379"/>
              <a:gd name="T1" fmla="*/ 0 h 139"/>
              <a:gd name="T2" fmla="*/ 228 w 379"/>
              <a:gd name="T3" fmla="*/ 1 h 139"/>
              <a:gd name="T4" fmla="*/ 295 w 379"/>
              <a:gd name="T5" fmla="*/ 11 h 139"/>
              <a:gd name="T6" fmla="*/ 336 w 379"/>
              <a:gd name="T7" fmla="*/ 24 h 139"/>
              <a:gd name="T8" fmla="*/ 356 w 379"/>
              <a:gd name="T9" fmla="*/ 35 h 139"/>
              <a:gd name="T10" fmla="*/ 371 w 379"/>
              <a:gd name="T11" fmla="*/ 49 h 139"/>
              <a:gd name="T12" fmla="*/ 378 w 379"/>
              <a:gd name="T13" fmla="*/ 62 h 139"/>
              <a:gd name="T14" fmla="*/ 379 w 379"/>
              <a:gd name="T15" fmla="*/ 69 h 139"/>
              <a:gd name="T16" fmla="*/ 375 w 379"/>
              <a:gd name="T17" fmla="*/ 82 h 139"/>
              <a:gd name="T18" fmla="*/ 364 w 379"/>
              <a:gd name="T19" fmla="*/ 96 h 139"/>
              <a:gd name="T20" fmla="*/ 347 w 379"/>
              <a:gd name="T21" fmla="*/ 108 h 139"/>
              <a:gd name="T22" fmla="*/ 324 w 379"/>
              <a:gd name="T23" fmla="*/ 119 h 139"/>
              <a:gd name="T24" fmla="*/ 264 w 379"/>
              <a:gd name="T25" fmla="*/ 134 h 139"/>
              <a:gd name="T26" fmla="*/ 190 w 379"/>
              <a:gd name="T27" fmla="*/ 139 h 139"/>
              <a:gd name="T28" fmla="*/ 190 w 379"/>
              <a:gd name="T29" fmla="*/ 127 h 139"/>
              <a:gd name="T30" fmla="*/ 190 w 379"/>
              <a:gd name="T31" fmla="*/ 127 h 139"/>
              <a:gd name="T32" fmla="*/ 252 w 379"/>
              <a:gd name="T33" fmla="*/ 123 h 139"/>
              <a:gd name="T34" fmla="*/ 302 w 379"/>
              <a:gd name="T35" fmla="*/ 111 h 139"/>
              <a:gd name="T36" fmla="*/ 329 w 379"/>
              <a:gd name="T37" fmla="*/ 97 h 139"/>
              <a:gd name="T38" fmla="*/ 341 w 379"/>
              <a:gd name="T39" fmla="*/ 86 h 139"/>
              <a:gd name="T40" fmla="*/ 348 w 379"/>
              <a:gd name="T41" fmla="*/ 74 h 139"/>
              <a:gd name="T42" fmla="*/ 348 w 379"/>
              <a:gd name="T43" fmla="*/ 69 h 139"/>
              <a:gd name="T44" fmla="*/ 348 w 379"/>
              <a:gd name="T45" fmla="*/ 63 h 139"/>
              <a:gd name="T46" fmla="*/ 341 w 379"/>
              <a:gd name="T47" fmla="*/ 51 h 139"/>
              <a:gd name="T48" fmla="*/ 329 w 379"/>
              <a:gd name="T49" fmla="*/ 40 h 139"/>
              <a:gd name="T50" fmla="*/ 302 w 379"/>
              <a:gd name="T51" fmla="*/ 28 h 139"/>
              <a:gd name="T52" fmla="*/ 252 w 379"/>
              <a:gd name="T53" fmla="*/ 15 h 139"/>
              <a:gd name="T54" fmla="*/ 190 w 379"/>
              <a:gd name="T55" fmla="*/ 11 h 139"/>
              <a:gd name="T56" fmla="*/ 190 w 379"/>
              <a:gd name="T57" fmla="*/ 0 h 139"/>
              <a:gd name="T58" fmla="*/ 0 w 379"/>
              <a:gd name="T59" fmla="*/ 69 h 139"/>
              <a:gd name="T60" fmla="*/ 4 w 379"/>
              <a:gd name="T61" fmla="*/ 55 h 139"/>
              <a:gd name="T62" fmla="*/ 15 w 379"/>
              <a:gd name="T63" fmla="*/ 42 h 139"/>
              <a:gd name="T64" fmla="*/ 33 w 379"/>
              <a:gd name="T65" fmla="*/ 30 h 139"/>
              <a:gd name="T66" fmla="*/ 56 w 379"/>
              <a:gd name="T67" fmla="*/ 20 h 139"/>
              <a:gd name="T68" fmla="*/ 117 w 379"/>
              <a:gd name="T69" fmla="*/ 5 h 139"/>
              <a:gd name="T70" fmla="*/ 190 w 379"/>
              <a:gd name="T71" fmla="*/ 0 h 139"/>
              <a:gd name="T72" fmla="*/ 190 w 379"/>
              <a:gd name="T73" fmla="*/ 11 h 139"/>
              <a:gd name="T74" fmla="*/ 127 w 379"/>
              <a:gd name="T75" fmla="*/ 15 h 139"/>
              <a:gd name="T76" fmla="*/ 77 w 379"/>
              <a:gd name="T77" fmla="*/ 28 h 139"/>
              <a:gd name="T78" fmla="*/ 50 w 379"/>
              <a:gd name="T79" fmla="*/ 40 h 139"/>
              <a:gd name="T80" fmla="*/ 38 w 379"/>
              <a:gd name="T81" fmla="*/ 51 h 139"/>
              <a:gd name="T82" fmla="*/ 31 w 379"/>
              <a:gd name="T83" fmla="*/ 63 h 139"/>
              <a:gd name="T84" fmla="*/ 31 w 379"/>
              <a:gd name="T85" fmla="*/ 69 h 139"/>
              <a:gd name="T86" fmla="*/ 34 w 379"/>
              <a:gd name="T87" fmla="*/ 81 h 139"/>
              <a:gd name="T88" fmla="*/ 43 w 379"/>
              <a:gd name="T89" fmla="*/ 92 h 139"/>
              <a:gd name="T90" fmla="*/ 58 w 379"/>
              <a:gd name="T91" fmla="*/ 101 h 139"/>
              <a:gd name="T92" fmla="*/ 102 w 379"/>
              <a:gd name="T93" fmla="*/ 118 h 139"/>
              <a:gd name="T94" fmla="*/ 157 w 379"/>
              <a:gd name="T95" fmla="*/ 126 h 139"/>
              <a:gd name="T96" fmla="*/ 190 w 379"/>
              <a:gd name="T97" fmla="*/ 139 h 139"/>
              <a:gd name="T98" fmla="*/ 152 w 379"/>
              <a:gd name="T99" fmla="*/ 138 h 139"/>
              <a:gd name="T100" fmla="*/ 84 w 379"/>
              <a:gd name="T101" fmla="*/ 127 h 139"/>
              <a:gd name="T102" fmla="*/ 43 w 379"/>
              <a:gd name="T103" fmla="*/ 114 h 139"/>
              <a:gd name="T104" fmla="*/ 23 w 379"/>
              <a:gd name="T105" fmla="*/ 103 h 139"/>
              <a:gd name="T106" fmla="*/ 8 w 379"/>
              <a:gd name="T107" fmla="*/ 89 h 139"/>
              <a:gd name="T108" fmla="*/ 1 w 379"/>
              <a:gd name="T109" fmla="*/ 76 h 139"/>
              <a:gd name="T110" fmla="*/ 0 w 379"/>
              <a:gd name="T111" fmla="*/ 6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9" h="139">
                <a:moveTo>
                  <a:pt x="190" y="0"/>
                </a:moveTo>
                <a:lnTo>
                  <a:pt x="190" y="0"/>
                </a:lnTo>
                <a:lnTo>
                  <a:pt x="190" y="0"/>
                </a:lnTo>
                <a:lnTo>
                  <a:pt x="228" y="1"/>
                </a:lnTo>
                <a:lnTo>
                  <a:pt x="264" y="5"/>
                </a:lnTo>
                <a:lnTo>
                  <a:pt x="295" y="11"/>
                </a:lnTo>
                <a:lnTo>
                  <a:pt x="324" y="20"/>
                </a:lnTo>
                <a:lnTo>
                  <a:pt x="336" y="24"/>
                </a:lnTo>
                <a:lnTo>
                  <a:pt x="347" y="30"/>
                </a:lnTo>
                <a:lnTo>
                  <a:pt x="356" y="35"/>
                </a:lnTo>
                <a:lnTo>
                  <a:pt x="364" y="42"/>
                </a:lnTo>
                <a:lnTo>
                  <a:pt x="371" y="49"/>
                </a:lnTo>
                <a:lnTo>
                  <a:pt x="375" y="55"/>
                </a:lnTo>
                <a:lnTo>
                  <a:pt x="378" y="62"/>
                </a:lnTo>
                <a:lnTo>
                  <a:pt x="379" y="69"/>
                </a:lnTo>
                <a:lnTo>
                  <a:pt x="379" y="69"/>
                </a:lnTo>
                <a:lnTo>
                  <a:pt x="378" y="76"/>
                </a:lnTo>
                <a:lnTo>
                  <a:pt x="375" y="82"/>
                </a:lnTo>
                <a:lnTo>
                  <a:pt x="371" y="89"/>
                </a:lnTo>
                <a:lnTo>
                  <a:pt x="364" y="96"/>
                </a:lnTo>
                <a:lnTo>
                  <a:pt x="356" y="103"/>
                </a:lnTo>
                <a:lnTo>
                  <a:pt x="347" y="108"/>
                </a:lnTo>
                <a:lnTo>
                  <a:pt x="336" y="114"/>
                </a:lnTo>
                <a:lnTo>
                  <a:pt x="324" y="119"/>
                </a:lnTo>
                <a:lnTo>
                  <a:pt x="295" y="127"/>
                </a:lnTo>
                <a:lnTo>
                  <a:pt x="264" y="134"/>
                </a:lnTo>
                <a:lnTo>
                  <a:pt x="228" y="138"/>
                </a:lnTo>
                <a:lnTo>
                  <a:pt x="190" y="139"/>
                </a:lnTo>
                <a:lnTo>
                  <a:pt x="190" y="139"/>
                </a:lnTo>
                <a:lnTo>
                  <a:pt x="190" y="127"/>
                </a:lnTo>
                <a:lnTo>
                  <a:pt x="190" y="127"/>
                </a:lnTo>
                <a:lnTo>
                  <a:pt x="190" y="127"/>
                </a:lnTo>
                <a:lnTo>
                  <a:pt x="222" y="126"/>
                </a:lnTo>
                <a:lnTo>
                  <a:pt x="252" y="123"/>
                </a:lnTo>
                <a:lnTo>
                  <a:pt x="279" y="118"/>
                </a:lnTo>
                <a:lnTo>
                  <a:pt x="302" y="111"/>
                </a:lnTo>
                <a:lnTo>
                  <a:pt x="321" y="101"/>
                </a:lnTo>
                <a:lnTo>
                  <a:pt x="329" y="97"/>
                </a:lnTo>
                <a:lnTo>
                  <a:pt x="336" y="92"/>
                </a:lnTo>
                <a:lnTo>
                  <a:pt x="341" y="86"/>
                </a:lnTo>
                <a:lnTo>
                  <a:pt x="345" y="81"/>
                </a:lnTo>
                <a:lnTo>
                  <a:pt x="348" y="74"/>
                </a:lnTo>
                <a:lnTo>
                  <a:pt x="348" y="69"/>
                </a:lnTo>
                <a:lnTo>
                  <a:pt x="348" y="69"/>
                </a:lnTo>
                <a:lnTo>
                  <a:pt x="348" y="69"/>
                </a:lnTo>
                <a:lnTo>
                  <a:pt x="348" y="63"/>
                </a:lnTo>
                <a:lnTo>
                  <a:pt x="345" y="57"/>
                </a:lnTo>
                <a:lnTo>
                  <a:pt x="341" y="51"/>
                </a:lnTo>
                <a:lnTo>
                  <a:pt x="336" y="46"/>
                </a:lnTo>
                <a:lnTo>
                  <a:pt x="329" y="40"/>
                </a:lnTo>
                <a:lnTo>
                  <a:pt x="321" y="36"/>
                </a:lnTo>
                <a:lnTo>
                  <a:pt x="302" y="28"/>
                </a:lnTo>
                <a:lnTo>
                  <a:pt x="279" y="20"/>
                </a:lnTo>
                <a:lnTo>
                  <a:pt x="252" y="15"/>
                </a:lnTo>
                <a:lnTo>
                  <a:pt x="222" y="12"/>
                </a:lnTo>
                <a:lnTo>
                  <a:pt x="190" y="11"/>
                </a:lnTo>
                <a:lnTo>
                  <a:pt x="190" y="11"/>
                </a:lnTo>
                <a:lnTo>
                  <a:pt x="190" y="0"/>
                </a:lnTo>
                <a:close/>
                <a:moveTo>
                  <a:pt x="0" y="69"/>
                </a:moveTo>
                <a:lnTo>
                  <a:pt x="0" y="69"/>
                </a:lnTo>
                <a:lnTo>
                  <a:pt x="1" y="62"/>
                </a:lnTo>
                <a:lnTo>
                  <a:pt x="4" y="55"/>
                </a:lnTo>
                <a:lnTo>
                  <a:pt x="8" y="49"/>
                </a:lnTo>
                <a:lnTo>
                  <a:pt x="15" y="42"/>
                </a:lnTo>
                <a:lnTo>
                  <a:pt x="23" y="36"/>
                </a:lnTo>
                <a:lnTo>
                  <a:pt x="33" y="30"/>
                </a:lnTo>
                <a:lnTo>
                  <a:pt x="43" y="24"/>
                </a:lnTo>
                <a:lnTo>
                  <a:pt x="56" y="20"/>
                </a:lnTo>
                <a:lnTo>
                  <a:pt x="84" y="11"/>
                </a:lnTo>
                <a:lnTo>
                  <a:pt x="117" y="5"/>
                </a:lnTo>
                <a:lnTo>
                  <a:pt x="152" y="1"/>
                </a:lnTo>
                <a:lnTo>
                  <a:pt x="190" y="0"/>
                </a:lnTo>
                <a:lnTo>
                  <a:pt x="190" y="11"/>
                </a:lnTo>
                <a:lnTo>
                  <a:pt x="190" y="11"/>
                </a:lnTo>
                <a:lnTo>
                  <a:pt x="157" y="12"/>
                </a:lnTo>
                <a:lnTo>
                  <a:pt x="127" y="15"/>
                </a:lnTo>
                <a:lnTo>
                  <a:pt x="102" y="20"/>
                </a:lnTo>
                <a:lnTo>
                  <a:pt x="77" y="28"/>
                </a:lnTo>
                <a:lnTo>
                  <a:pt x="58" y="36"/>
                </a:lnTo>
                <a:lnTo>
                  <a:pt x="50" y="40"/>
                </a:lnTo>
                <a:lnTo>
                  <a:pt x="43" y="46"/>
                </a:lnTo>
                <a:lnTo>
                  <a:pt x="38" y="51"/>
                </a:lnTo>
                <a:lnTo>
                  <a:pt x="34" y="57"/>
                </a:lnTo>
                <a:lnTo>
                  <a:pt x="31" y="63"/>
                </a:lnTo>
                <a:lnTo>
                  <a:pt x="31" y="69"/>
                </a:lnTo>
                <a:lnTo>
                  <a:pt x="31" y="69"/>
                </a:lnTo>
                <a:lnTo>
                  <a:pt x="31" y="74"/>
                </a:lnTo>
                <a:lnTo>
                  <a:pt x="34" y="81"/>
                </a:lnTo>
                <a:lnTo>
                  <a:pt x="38" y="86"/>
                </a:lnTo>
                <a:lnTo>
                  <a:pt x="43" y="92"/>
                </a:lnTo>
                <a:lnTo>
                  <a:pt x="50" y="97"/>
                </a:lnTo>
                <a:lnTo>
                  <a:pt x="58" y="101"/>
                </a:lnTo>
                <a:lnTo>
                  <a:pt x="77" y="111"/>
                </a:lnTo>
                <a:lnTo>
                  <a:pt x="102" y="118"/>
                </a:lnTo>
                <a:lnTo>
                  <a:pt x="127" y="123"/>
                </a:lnTo>
                <a:lnTo>
                  <a:pt x="157" y="126"/>
                </a:lnTo>
                <a:lnTo>
                  <a:pt x="190" y="127"/>
                </a:lnTo>
                <a:lnTo>
                  <a:pt x="190" y="139"/>
                </a:lnTo>
                <a:lnTo>
                  <a:pt x="190" y="139"/>
                </a:lnTo>
                <a:lnTo>
                  <a:pt x="152" y="138"/>
                </a:lnTo>
                <a:lnTo>
                  <a:pt x="117" y="134"/>
                </a:lnTo>
                <a:lnTo>
                  <a:pt x="84" y="127"/>
                </a:lnTo>
                <a:lnTo>
                  <a:pt x="56" y="119"/>
                </a:lnTo>
                <a:lnTo>
                  <a:pt x="43" y="114"/>
                </a:lnTo>
                <a:lnTo>
                  <a:pt x="33" y="108"/>
                </a:lnTo>
                <a:lnTo>
                  <a:pt x="23" y="103"/>
                </a:lnTo>
                <a:lnTo>
                  <a:pt x="15" y="96"/>
                </a:lnTo>
                <a:lnTo>
                  <a:pt x="8" y="89"/>
                </a:lnTo>
                <a:lnTo>
                  <a:pt x="4" y="82"/>
                </a:lnTo>
                <a:lnTo>
                  <a:pt x="1" y="76"/>
                </a:lnTo>
                <a:lnTo>
                  <a:pt x="0" y="69"/>
                </a:lnTo>
                <a:lnTo>
                  <a:pt x="0" y="6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sļiḓe"/>
          <p:cNvSpPr>
            <a:spLocks/>
          </p:cNvSpPr>
          <p:nvPr/>
        </p:nvSpPr>
        <p:spPr bwMode="auto">
          <a:xfrm>
            <a:off x="1716543" y="1837608"/>
            <a:ext cx="407374" cy="408809"/>
          </a:xfrm>
          <a:custGeom>
            <a:avLst/>
            <a:gdLst>
              <a:gd name="T0" fmla="*/ 142 w 284"/>
              <a:gd name="T1" fmla="*/ 50 h 285"/>
              <a:gd name="T2" fmla="*/ 190 w 284"/>
              <a:gd name="T3" fmla="*/ 93 h 285"/>
              <a:gd name="T4" fmla="*/ 218 w 284"/>
              <a:gd name="T5" fmla="*/ 120 h 285"/>
              <a:gd name="T6" fmla="*/ 258 w 284"/>
              <a:gd name="T7" fmla="*/ 176 h 285"/>
              <a:gd name="T8" fmla="*/ 277 w 284"/>
              <a:gd name="T9" fmla="*/ 214 h 285"/>
              <a:gd name="T10" fmla="*/ 283 w 284"/>
              <a:gd name="T11" fmla="*/ 237 h 285"/>
              <a:gd name="T12" fmla="*/ 284 w 284"/>
              <a:gd name="T13" fmla="*/ 256 h 285"/>
              <a:gd name="T14" fmla="*/ 280 w 284"/>
              <a:gd name="T15" fmla="*/ 271 h 285"/>
              <a:gd name="T16" fmla="*/ 276 w 284"/>
              <a:gd name="T17" fmla="*/ 276 h 285"/>
              <a:gd name="T18" fmla="*/ 266 w 284"/>
              <a:gd name="T19" fmla="*/ 283 h 285"/>
              <a:gd name="T20" fmla="*/ 254 w 284"/>
              <a:gd name="T21" fmla="*/ 285 h 285"/>
              <a:gd name="T22" fmla="*/ 223 w 284"/>
              <a:gd name="T23" fmla="*/ 280 h 285"/>
              <a:gd name="T24" fmla="*/ 184 w 284"/>
              <a:gd name="T25" fmla="*/ 262 h 285"/>
              <a:gd name="T26" fmla="*/ 142 w 284"/>
              <a:gd name="T27" fmla="*/ 235 h 285"/>
              <a:gd name="T28" fmla="*/ 142 w 284"/>
              <a:gd name="T29" fmla="*/ 219 h 285"/>
              <a:gd name="T30" fmla="*/ 177 w 284"/>
              <a:gd name="T31" fmla="*/ 243 h 285"/>
              <a:gd name="T32" fmla="*/ 209 w 284"/>
              <a:gd name="T33" fmla="*/ 257 h 285"/>
              <a:gd name="T34" fmla="*/ 235 w 284"/>
              <a:gd name="T35" fmla="*/ 261 h 285"/>
              <a:gd name="T36" fmla="*/ 246 w 284"/>
              <a:gd name="T37" fmla="*/ 260 h 285"/>
              <a:gd name="T38" fmla="*/ 254 w 284"/>
              <a:gd name="T39" fmla="*/ 254 h 285"/>
              <a:gd name="T40" fmla="*/ 254 w 284"/>
              <a:gd name="T41" fmla="*/ 254 h 285"/>
              <a:gd name="T42" fmla="*/ 260 w 284"/>
              <a:gd name="T43" fmla="*/ 243 h 285"/>
              <a:gd name="T44" fmla="*/ 261 w 284"/>
              <a:gd name="T45" fmla="*/ 230 h 285"/>
              <a:gd name="T46" fmla="*/ 258 w 284"/>
              <a:gd name="T47" fmla="*/ 212 h 285"/>
              <a:gd name="T48" fmla="*/ 239 w 284"/>
              <a:gd name="T49" fmla="*/ 170 h 285"/>
              <a:gd name="T50" fmla="*/ 205 w 284"/>
              <a:gd name="T51" fmla="*/ 124 h 285"/>
              <a:gd name="T52" fmla="*/ 184 w 284"/>
              <a:gd name="T53" fmla="*/ 101 h 285"/>
              <a:gd name="T54" fmla="*/ 142 w 284"/>
              <a:gd name="T55" fmla="*/ 65 h 285"/>
              <a:gd name="T56" fmla="*/ 8 w 284"/>
              <a:gd name="T57" fmla="*/ 8 h 285"/>
              <a:gd name="T58" fmla="*/ 12 w 284"/>
              <a:gd name="T59" fmla="*/ 5 h 285"/>
              <a:gd name="T60" fmla="*/ 23 w 284"/>
              <a:gd name="T61" fmla="*/ 0 h 285"/>
              <a:gd name="T62" fmla="*/ 44 w 284"/>
              <a:gd name="T63" fmla="*/ 0 h 285"/>
              <a:gd name="T64" fmla="*/ 79 w 284"/>
              <a:gd name="T65" fmla="*/ 11 h 285"/>
              <a:gd name="T66" fmla="*/ 120 w 284"/>
              <a:gd name="T67" fmla="*/ 34 h 285"/>
              <a:gd name="T68" fmla="*/ 142 w 284"/>
              <a:gd name="T69" fmla="*/ 65 h 285"/>
              <a:gd name="T70" fmla="*/ 124 w 284"/>
              <a:gd name="T71" fmla="*/ 51 h 285"/>
              <a:gd name="T72" fmla="*/ 89 w 284"/>
              <a:gd name="T73" fmla="*/ 32 h 285"/>
              <a:gd name="T74" fmla="*/ 60 w 284"/>
              <a:gd name="T75" fmla="*/ 23 h 285"/>
              <a:gd name="T76" fmla="*/ 43 w 284"/>
              <a:gd name="T77" fmla="*/ 23 h 285"/>
              <a:gd name="T78" fmla="*/ 33 w 284"/>
              <a:gd name="T79" fmla="*/ 27 h 285"/>
              <a:gd name="T80" fmla="*/ 29 w 284"/>
              <a:gd name="T81" fmla="*/ 29 h 285"/>
              <a:gd name="T82" fmla="*/ 24 w 284"/>
              <a:gd name="T83" fmla="*/ 40 h 285"/>
              <a:gd name="T84" fmla="*/ 23 w 284"/>
              <a:gd name="T85" fmla="*/ 55 h 285"/>
              <a:gd name="T86" fmla="*/ 25 w 284"/>
              <a:gd name="T87" fmla="*/ 71 h 285"/>
              <a:gd name="T88" fmla="*/ 44 w 284"/>
              <a:gd name="T89" fmla="*/ 113 h 285"/>
              <a:gd name="T90" fmla="*/ 78 w 284"/>
              <a:gd name="T91" fmla="*/ 159 h 285"/>
              <a:gd name="T92" fmla="*/ 100 w 284"/>
              <a:gd name="T93" fmla="*/ 184 h 285"/>
              <a:gd name="T94" fmla="*/ 142 w 284"/>
              <a:gd name="T95" fmla="*/ 219 h 285"/>
              <a:gd name="T96" fmla="*/ 142 w 284"/>
              <a:gd name="T97" fmla="*/ 235 h 285"/>
              <a:gd name="T98" fmla="*/ 93 w 284"/>
              <a:gd name="T99" fmla="*/ 192 h 285"/>
              <a:gd name="T100" fmla="*/ 66 w 284"/>
              <a:gd name="T101" fmla="*/ 164 h 285"/>
              <a:gd name="T102" fmla="*/ 25 w 284"/>
              <a:gd name="T103" fmla="*/ 108 h 285"/>
              <a:gd name="T104" fmla="*/ 6 w 284"/>
              <a:gd name="T105" fmla="*/ 70 h 285"/>
              <a:gd name="T106" fmla="*/ 1 w 284"/>
              <a:gd name="T107" fmla="*/ 47 h 285"/>
              <a:gd name="T108" fmla="*/ 0 w 284"/>
              <a:gd name="T109" fmla="*/ 28 h 285"/>
              <a:gd name="T110" fmla="*/ 4 w 284"/>
              <a:gd name="T111" fmla="*/ 13 h 285"/>
              <a:gd name="T112" fmla="*/ 8 w 284"/>
              <a:gd name="T113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4" h="285">
                <a:moveTo>
                  <a:pt x="142" y="50"/>
                </a:moveTo>
                <a:lnTo>
                  <a:pt x="142" y="50"/>
                </a:lnTo>
                <a:lnTo>
                  <a:pt x="166" y="70"/>
                </a:lnTo>
                <a:lnTo>
                  <a:pt x="190" y="93"/>
                </a:lnTo>
                <a:lnTo>
                  <a:pt x="190" y="93"/>
                </a:lnTo>
                <a:lnTo>
                  <a:pt x="218" y="120"/>
                </a:lnTo>
                <a:lnTo>
                  <a:pt x="239" y="149"/>
                </a:lnTo>
                <a:lnTo>
                  <a:pt x="258" y="176"/>
                </a:lnTo>
                <a:lnTo>
                  <a:pt x="272" y="201"/>
                </a:lnTo>
                <a:lnTo>
                  <a:pt x="277" y="214"/>
                </a:lnTo>
                <a:lnTo>
                  <a:pt x="280" y="226"/>
                </a:lnTo>
                <a:lnTo>
                  <a:pt x="283" y="237"/>
                </a:lnTo>
                <a:lnTo>
                  <a:pt x="284" y="246"/>
                </a:lnTo>
                <a:lnTo>
                  <a:pt x="284" y="256"/>
                </a:lnTo>
                <a:lnTo>
                  <a:pt x="283" y="264"/>
                </a:lnTo>
                <a:lnTo>
                  <a:pt x="280" y="271"/>
                </a:lnTo>
                <a:lnTo>
                  <a:pt x="276" y="276"/>
                </a:lnTo>
                <a:lnTo>
                  <a:pt x="276" y="276"/>
                </a:lnTo>
                <a:lnTo>
                  <a:pt x="272" y="280"/>
                </a:lnTo>
                <a:lnTo>
                  <a:pt x="266" y="283"/>
                </a:lnTo>
                <a:lnTo>
                  <a:pt x="261" y="284"/>
                </a:lnTo>
                <a:lnTo>
                  <a:pt x="254" y="285"/>
                </a:lnTo>
                <a:lnTo>
                  <a:pt x="239" y="284"/>
                </a:lnTo>
                <a:lnTo>
                  <a:pt x="223" y="280"/>
                </a:lnTo>
                <a:lnTo>
                  <a:pt x="204" y="273"/>
                </a:lnTo>
                <a:lnTo>
                  <a:pt x="184" y="262"/>
                </a:lnTo>
                <a:lnTo>
                  <a:pt x="163" y="250"/>
                </a:lnTo>
                <a:lnTo>
                  <a:pt x="142" y="235"/>
                </a:lnTo>
                <a:lnTo>
                  <a:pt x="142" y="219"/>
                </a:lnTo>
                <a:lnTo>
                  <a:pt x="142" y="219"/>
                </a:lnTo>
                <a:lnTo>
                  <a:pt x="159" y="233"/>
                </a:lnTo>
                <a:lnTo>
                  <a:pt x="177" y="243"/>
                </a:lnTo>
                <a:lnTo>
                  <a:pt x="195" y="252"/>
                </a:lnTo>
                <a:lnTo>
                  <a:pt x="209" y="257"/>
                </a:lnTo>
                <a:lnTo>
                  <a:pt x="223" y="261"/>
                </a:lnTo>
                <a:lnTo>
                  <a:pt x="235" y="261"/>
                </a:lnTo>
                <a:lnTo>
                  <a:pt x="241" y="261"/>
                </a:lnTo>
                <a:lnTo>
                  <a:pt x="246" y="260"/>
                </a:lnTo>
                <a:lnTo>
                  <a:pt x="250" y="257"/>
                </a:lnTo>
                <a:lnTo>
                  <a:pt x="254" y="254"/>
                </a:lnTo>
                <a:lnTo>
                  <a:pt x="254" y="254"/>
                </a:lnTo>
                <a:lnTo>
                  <a:pt x="254" y="254"/>
                </a:lnTo>
                <a:lnTo>
                  <a:pt x="258" y="249"/>
                </a:lnTo>
                <a:lnTo>
                  <a:pt x="260" y="243"/>
                </a:lnTo>
                <a:lnTo>
                  <a:pt x="261" y="237"/>
                </a:lnTo>
                <a:lnTo>
                  <a:pt x="261" y="230"/>
                </a:lnTo>
                <a:lnTo>
                  <a:pt x="260" y="220"/>
                </a:lnTo>
                <a:lnTo>
                  <a:pt x="258" y="212"/>
                </a:lnTo>
                <a:lnTo>
                  <a:pt x="250" y="192"/>
                </a:lnTo>
                <a:lnTo>
                  <a:pt x="239" y="170"/>
                </a:lnTo>
                <a:lnTo>
                  <a:pt x="223" y="147"/>
                </a:lnTo>
                <a:lnTo>
                  <a:pt x="205" y="124"/>
                </a:lnTo>
                <a:lnTo>
                  <a:pt x="184" y="101"/>
                </a:lnTo>
                <a:lnTo>
                  <a:pt x="184" y="101"/>
                </a:lnTo>
                <a:lnTo>
                  <a:pt x="162" y="81"/>
                </a:lnTo>
                <a:lnTo>
                  <a:pt x="142" y="65"/>
                </a:lnTo>
                <a:lnTo>
                  <a:pt x="142" y="50"/>
                </a:lnTo>
                <a:close/>
                <a:moveTo>
                  <a:pt x="8" y="8"/>
                </a:moveTo>
                <a:lnTo>
                  <a:pt x="8" y="8"/>
                </a:lnTo>
                <a:lnTo>
                  <a:pt x="12" y="5"/>
                </a:lnTo>
                <a:lnTo>
                  <a:pt x="17" y="2"/>
                </a:lnTo>
                <a:lnTo>
                  <a:pt x="23" y="0"/>
                </a:lnTo>
                <a:lnTo>
                  <a:pt x="29" y="0"/>
                </a:lnTo>
                <a:lnTo>
                  <a:pt x="44" y="0"/>
                </a:lnTo>
                <a:lnTo>
                  <a:pt x="60" y="4"/>
                </a:lnTo>
                <a:lnTo>
                  <a:pt x="79" y="11"/>
                </a:lnTo>
                <a:lnTo>
                  <a:pt x="100" y="21"/>
                </a:lnTo>
                <a:lnTo>
                  <a:pt x="120" y="34"/>
                </a:lnTo>
                <a:lnTo>
                  <a:pt x="142" y="50"/>
                </a:lnTo>
                <a:lnTo>
                  <a:pt x="142" y="65"/>
                </a:lnTo>
                <a:lnTo>
                  <a:pt x="142" y="65"/>
                </a:lnTo>
                <a:lnTo>
                  <a:pt x="124" y="51"/>
                </a:lnTo>
                <a:lnTo>
                  <a:pt x="107" y="40"/>
                </a:lnTo>
                <a:lnTo>
                  <a:pt x="89" y="32"/>
                </a:lnTo>
                <a:lnTo>
                  <a:pt x="74" y="27"/>
                </a:lnTo>
                <a:lnTo>
                  <a:pt x="60" y="23"/>
                </a:lnTo>
                <a:lnTo>
                  <a:pt x="48" y="23"/>
                </a:lnTo>
                <a:lnTo>
                  <a:pt x="43" y="23"/>
                </a:lnTo>
                <a:lnTo>
                  <a:pt x="37" y="24"/>
                </a:lnTo>
                <a:lnTo>
                  <a:pt x="33" y="27"/>
                </a:lnTo>
                <a:lnTo>
                  <a:pt x="29" y="29"/>
                </a:lnTo>
                <a:lnTo>
                  <a:pt x="29" y="29"/>
                </a:lnTo>
                <a:lnTo>
                  <a:pt x="25" y="35"/>
                </a:lnTo>
                <a:lnTo>
                  <a:pt x="24" y="40"/>
                </a:lnTo>
                <a:lnTo>
                  <a:pt x="23" y="47"/>
                </a:lnTo>
                <a:lnTo>
                  <a:pt x="23" y="55"/>
                </a:lnTo>
                <a:lnTo>
                  <a:pt x="24" y="63"/>
                </a:lnTo>
                <a:lnTo>
                  <a:pt x="25" y="71"/>
                </a:lnTo>
                <a:lnTo>
                  <a:pt x="33" y="92"/>
                </a:lnTo>
                <a:lnTo>
                  <a:pt x="44" y="113"/>
                </a:lnTo>
                <a:lnTo>
                  <a:pt x="60" y="136"/>
                </a:lnTo>
                <a:lnTo>
                  <a:pt x="78" y="159"/>
                </a:lnTo>
                <a:lnTo>
                  <a:pt x="100" y="184"/>
                </a:lnTo>
                <a:lnTo>
                  <a:pt x="100" y="184"/>
                </a:lnTo>
                <a:lnTo>
                  <a:pt x="121" y="203"/>
                </a:lnTo>
                <a:lnTo>
                  <a:pt x="142" y="219"/>
                </a:lnTo>
                <a:lnTo>
                  <a:pt x="142" y="235"/>
                </a:lnTo>
                <a:lnTo>
                  <a:pt x="142" y="235"/>
                </a:lnTo>
                <a:lnTo>
                  <a:pt x="117" y="215"/>
                </a:lnTo>
                <a:lnTo>
                  <a:pt x="93" y="192"/>
                </a:lnTo>
                <a:lnTo>
                  <a:pt x="93" y="192"/>
                </a:lnTo>
                <a:lnTo>
                  <a:pt x="66" y="164"/>
                </a:lnTo>
                <a:lnTo>
                  <a:pt x="44" y="135"/>
                </a:lnTo>
                <a:lnTo>
                  <a:pt x="25" y="108"/>
                </a:lnTo>
                <a:lnTo>
                  <a:pt x="12" y="82"/>
                </a:lnTo>
                <a:lnTo>
                  <a:pt x="6" y="70"/>
                </a:lnTo>
                <a:lnTo>
                  <a:pt x="4" y="58"/>
                </a:lnTo>
                <a:lnTo>
                  <a:pt x="1" y="47"/>
                </a:lnTo>
                <a:lnTo>
                  <a:pt x="0" y="38"/>
                </a:lnTo>
                <a:lnTo>
                  <a:pt x="0" y="28"/>
                </a:lnTo>
                <a:lnTo>
                  <a:pt x="1" y="20"/>
                </a:lnTo>
                <a:lnTo>
                  <a:pt x="4" y="13"/>
                </a:lnTo>
                <a:lnTo>
                  <a:pt x="8" y="8"/>
                </a:lnTo>
                <a:lnTo>
                  <a:pt x="8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ṧḻíde"/>
          <p:cNvSpPr>
            <a:spLocks/>
          </p:cNvSpPr>
          <p:nvPr/>
        </p:nvSpPr>
        <p:spPr bwMode="auto">
          <a:xfrm>
            <a:off x="1716543" y="1837608"/>
            <a:ext cx="407374" cy="408809"/>
          </a:xfrm>
          <a:custGeom>
            <a:avLst/>
            <a:gdLst>
              <a:gd name="T0" fmla="*/ 142 w 284"/>
              <a:gd name="T1" fmla="*/ 50 h 285"/>
              <a:gd name="T2" fmla="*/ 184 w 284"/>
              <a:gd name="T3" fmla="*/ 21 h 285"/>
              <a:gd name="T4" fmla="*/ 223 w 284"/>
              <a:gd name="T5" fmla="*/ 4 h 285"/>
              <a:gd name="T6" fmla="*/ 254 w 284"/>
              <a:gd name="T7" fmla="*/ 0 h 285"/>
              <a:gd name="T8" fmla="*/ 266 w 284"/>
              <a:gd name="T9" fmla="*/ 2 h 285"/>
              <a:gd name="T10" fmla="*/ 276 w 284"/>
              <a:gd name="T11" fmla="*/ 8 h 285"/>
              <a:gd name="T12" fmla="*/ 280 w 284"/>
              <a:gd name="T13" fmla="*/ 13 h 285"/>
              <a:gd name="T14" fmla="*/ 284 w 284"/>
              <a:gd name="T15" fmla="*/ 28 h 285"/>
              <a:gd name="T16" fmla="*/ 283 w 284"/>
              <a:gd name="T17" fmla="*/ 47 h 285"/>
              <a:gd name="T18" fmla="*/ 277 w 284"/>
              <a:gd name="T19" fmla="*/ 70 h 285"/>
              <a:gd name="T20" fmla="*/ 258 w 284"/>
              <a:gd name="T21" fmla="*/ 108 h 285"/>
              <a:gd name="T22" fmla="*/ 218 w 284"/>
              <a:gd name="T23" fmla="*/ 164 h 285"/>
              <a:gd name="T24" fmla="*/ 190 w 284"/>
              <a:gd name="T25" fmla="*/ 192 h 285"/>
              <a:gd name="T26" fmla="*/ 142 w 284"/>
              <a:gd name="T27" fmla="*/ 235 h 285"/>
              <a:gd name="T28" fmla="*/ 142 w 284"/>
              <a:gd name="T29" fmla="*/ 219 h 285"/>
              <a:gd name="T30" fmla="*/ 184 w 284"/>
              <a:gd name="T31" fmla="*/ 184 h 285"/>
              <a:gd name="T32" fmla="*/ 205 w 284"/>
              <a:gd name="T33" fmla="*/ 159 h 285"/>
              <a:gd name="T34" fmla="*/ 239 w 284"/>
              <a:gd name="T35" fmla="*/ 113 h 285"/>
              <a:gd name="T36" fmla="*/ 258 w 284"/>
              <a:gd name="T37" fmla="*/ 71 h 285"/>
              <a:gd name="T38" fmla="*/ 261 w 284"/>
              <a:gd name="T39" fmla="*/ 55 h 285"/>
              <a:gd name="T40" fmla="*/ 260 w 284"/>
              <a:gd name="T41" fmla="*/ 40 h 285"/>
              <a:gd name="T42" fmla="*/ 254 w 284"/>
              <a:gd name="T43" fmla="*/ 29 h 285"/>
              <a:gd name="T44" fmla="*/ 254 w 284"/>
              <a:gd name="T45" fmla="*/ 29 h 285"/>
              <a:gd name="T46" fmla="*/ 246 w 284"/>
              <a:gd name="T47" fmla="*/ 24 h 285"/>
              <a:gd name="T48" fmla="*/ 235 w 284"/>
              <a:gd name="T49" fmla="*/ 23 h 285"/>
              <a:gd name="T50" fmla="*/ 209 w 284"/>
              <a:gd name="T51" fmla="*/ 27 h 285"/>
              <a:gd name="T52" fmla="*/ 177 w 284"/>
              <a:gd name="T53" fmla="*/ 40 h 285"/>
              <a:gd name="T54" fmla="*/ 142 w 284"/>
              <a:gd name="T55" fmla="*/ 65 h 285"/>
              <a:gd name="T56" fmla="*/ 8 w 284"/>
              <a:gd name="T57" fmla="*/ 276 h 285"/>
              <a:gd name="T58" fmla="*/ 4 w 284"/>
              <a:gd name="T59" fmla="*/ 271 h 285"/>
              <a:gd name="T60" fmla="*/ 0 w 284"/>
              <a:gd name="T61" fmla="*/ 256 h 285"/>
              <a:gd name="T62" fmla="*/ 1 w 284"/>
              <a:gd name="T63" fmla="*/ 237 h 285"/>
              <a:gd name="T64" fmla="*/ 6 w 284"/>
              <a:gd name="T65" fmla="*/ 214 h 285"/>
              <a:gd name="T66" fmla="*/ 25 w 284"/>
              <a:gd name="T67" fmla="*/ 176 h 285"/>
              <a:gd name="T68" fmla="*/ 66 w 284"/>
              <a:gd name="T69" fmla="*/ 120 h 285"/>
              <a:gd name="T70" fmla="*/ 93 w 284"/>
              <a:gd name="T71" fmla="*/ 93 h 285"/>
              <a:gd name="T72" fmla="*/ 142 w 284"/>
              <a:gd name="T73" fmla="*/ 50 h 285"/>
              <a:gd name="T74" fmla="*/ 142 w 284"/>
              <a:gd name="T75" fmla="*/ 65 h 285"/>
              <a:gd name="T76" fmla="*/ 100 w 284"/>
              <a:gd name="T77" fmla="*/ 101 h 285"/>
              <a:gd name="T78" fmla="*/ 78 w 284"/>
              <a:gd name="T79" fmla="*/ 124 h 285"/>
              <a:gd name="T80" fmla="*/ 44 w 284"/>
              <a:gd name="T81" fmla="*/ 170 h 285"/>
              <a:gd name="T82" fmla="*/ 25 w 284"/>
              <a:gd name="T83" fmla="*/ 212 h 285"/>
              <a:gd name="T84" fmla="*/ 23 w 284"/>
              <a:gd name="T85" fmla="*/ 230 h 285"/>
              <a:gd name="T86" fmla="*/ 24 w 284"/>
              <a:gd name="T87" fmla="*/ 243 h 285"/>
              <a:gd name="T88" fmla="*/ 29 w 284"/>
              <a:gd name="T89" fmla="*/ 254 h 285"/>
              <a:gd name="T90" fmla="*/ 33 w 284"/>
              <a:gd name="T91" fmla="*/ 257 h 285"/>
              <a:gd name="T92" fmla="*/ 43 w 284"/>
              <a:gd name="T93" fmla="*/ 261 h 285"/>
              <a:gd name="T94" fmla="*/ 60 w 284"/>
              <a:gd name="T95" fmla="*/ 261 h 285"/>
              <a:gd name="T96" fmla="*/ 89 w 284"/>
              <a:gd name="T97" fmla="*/ 252 h 285"/>
              <a:gd name="T98" fmla="*/ 124 w 284"/>
              <a:gd name="T99" fmla="*/ 233 h 285"/>
              <a:gd name="T100" fmla="*/ 142 w 284"/>
              <a:gd name="T101" fmla="*/ 235 h 285"/>
              <a:gd name="T102" fmla="*/ 120 w 284"/>
              <a:gd name="T103" fmla="*/ 250 h 285"/>
              <a:gd name="T104" fmla="*/ 79 w 284"/>
              <a:gd name="T105" fmla="*/ 273 h 285"/>
              <a:gd name="T106" fmla="*/ 44 w 284"/>
              <a:gd name="T107" fmla="*/ 284 h 285"/>
              <a:gd name="T108" fmla="*/ 23 w 284"/>
              <a:gd name="T109" fmla="*/ 284 h 285"/>
              <a:gd name="T110" fmla="*/ 12 w 284"/>
              <a:gd name="T111" fmla="*/ 280 h 285"/>
              <a:gd name="T112" fmla="*/ 8 w 284"/>
              <a:gd name="T113" fmla="*/ 276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4" h="285">
                <a:moveTo>
                  <a:pt x="142" y="50"/>
                </a:moveTo>
                <a:lnTo>
                  <a:pt x="142" y="50"/>
                </a:lnTo>
                <a:lnTo>
                  <a:pt x="163" y="34"/>
                </a:lnTo>
                <a:lnTo>
                  <a:pt x="184" y="21"/>
                </a:lnTo>
                <a:lnTo>
                  <a:pt x="204" y="11"/>
                </a:lnTo>
                <a:lnTo>
                  <a:pt x="223" y="4"/>
                </a:lnTo>
                <a:lnTo>
                  <a:pt x="239" y="0"/>
                </a:lnTo>
                <a:lnTo>
                  <a:pt x="254" y="0"/>
                </a:lnTo>
                <a:lnTo>
                  <a:pt x="261" y="0"/>
                </a:lnTo>
                <a:lnTo>
                  <a:pt x="266" y="2"/>
                </a:lnTo>
                <a:lnTo>
                  <a:pt x="272" y="4"/>
                </a:lnTo>
                <a:lnTo>
                  <a:pt x="276" y="8"/>
                </a:lnTo>
                <a:lnTo>
                  <a:pt x="276" y="8"/>
                </a:lnTo>
                <a:lnTo>
                  <a:pt x="280" y="13"/>
                </a:lnTo>
                <a:lnTo>
                  <a:pt x="283" y="20"/>
                </a:lnTo>
                <a:lnTo>
                  <a:pt x="284" y="28"/>
                </a:lnTo>
                <a:lnTo>
                  <a:pt x="284" y="38"/>
                </a:lnTo>
                <a:lnTo>
                  <a:pt x="283" y="47"/>
                </a:lnTo>
                <a:lnTo>
                  <a:pt x="280" y="58"/>
                </a:lnTo>
                <a:lnTo>
                  <a:pt x="277" y="70"/>
                </a:lnTo>
                <a:lnTo>
                  <a:pt x="272" y="82"/>
                </a:lnTo>
                <a:lnTo>
                  <a:pt x="258" y="108"/>
                </a:lnTo>
                <a:lnTo>
                  <a:pt x="239" y="135"/>
                </a:lnTo>
                <a:lnTo>
                  <a:pt x="218" y="164"/>
                </a:lnTo>
                <a:lnTo>
                  <a:pt x="190" y="192"/>
                </a:lnTo>
                <a:lnTo>
                  <a:pt x="190" y="192"/>
                </a:lnTo>
                <a:lnTo>
                  <a:pt x="166" y="215"/>
                </a:lnTo>
                <a:lnTo>
                  <a:pt x="142" y="235"/>
                </a:lnTo>
                <a:lnTo>
                  <a:pt x="142" y="219"/>
                </a:lnTo>
                <a:lnTo>
                  <a:pt x="142" y="219"/>
                </a:lnTo>
                <a:lnTo>
                  <a:pt x="162" y="203"/>
                </a:lnTo>
                <a:lnTo>
                  <a:pt x="184" y="184"/>
                </a:lnTo>
                <a:lnTo>
                  <a:pt x="184" y="184"/>
                </a:lnTo>
                <a:lnTo>
                  <a:pt x="205" y="159"/>
                </a:lnTo>
                <a:lnTo>
                  <a:pt x="223" y="136"/>
                </a:lnTo>
                <a:lnTo>
                  <a:pt x="239" y="113"/>
                </a:lnTo>
                <a:lnTo>
                  <a:pt x="250" y="92"/>
                </a:lnTo>
                <a:lnTo>
                  <a:pt x="258" y="71"/>
                </a:lnTo>
                <a:lnTo>
                  <a:pt x="260" y="63"/>
                </a:lnTo>
                <a:lnTo>
                  <a:pt x="261" y="55"/>
                </a:lnTo>
                <a:lnTo>
                  <a:pt x="261" y="47"/>
                </a:lnTo>
                <a:lnTo>
                  <a:pt x="260" y="40"/>
                </a:lnTo>
                <a:lnTo>
                  <a:pt x="258" y="35"/>
                </a:lnTo>
                <a:lnTo>
                  <a:pt x="254" y="29"/>
                </a:lnTo>
                <a:lnTo>
                  <a:pt x="254" y="29"/>
                </a:lnTo>
                <a:lnTo>
                  <a:pt x="254" y="29"/>
                </a:lnTo>
                <a:lnTo>
                  <a:pt x="250" y="27"/>
                </a:lnTo>
                <a:lnTo>
                  <a:pt x="246" y="24"/>
                </a:lnTo>
                <a:lnTo>
                  <a:pt x="241" y="23"/>
                </a:lnTo>
                <a:lnTo>
                  <a:pt x="235" y="23"/>
                </a:lnTo>
                <a:lnTo>
                  <a:pt x="223" y="23"/>
                </a:lnTo>
                <a:lnTo>
                  <a:pt x="209" y="27"/>
                </a:lnTo>
                <a:lnTo>
                  <a:pt x="195" y="32"/>
                </a:lnTo>
                <a:lnTo>
                  <a:pt x="177" y="40"/>
                </a:lnTo>
                <a:lnTo>
                  <a:pt x="159" y="51"/>
                </a:lnTo>
                <a:lnTo>
                  <a:pt x="142" y="65"/>
                </a:lnTo>
                <a:lnTo>
                  <a:pt x="142" y="50"/>
                </a:lnTo>
                <a:close/>
                <a:moveTo>
                  <a:pt x="8" y="276"/>
                </a:moveTo>
                <a:lnTo>
                  <a:pt x="8" y="276"/>
                </a:lnTo>
                <a:lnTo>
                  <a:pt x="4" y="271"/>
                </a:lnTo>
                <a:lnTo>
                  <a:pt x="1" y="264"/>
                </a:lnTo>
                <a:lnTo>
                  <a:pt x="0" y="256"/>
                </a:lnTo>
                <a:lnTo>
                  <a:pt x="0" y="246"/>
                </a:lnTo>
                <a:lnTo>
                  <a:pt x="1" y="237"/>
                </a:lnTo>
                <a:lnTo>
                  <a:pt x="4" y="226"/>
                </a:lnTo>
                <a:lnTo>
                  <a:pt x="6" y="214"/>
                </a:lnTo>
                <a:lnTo>
                  <a:pt x="12" y="201"/>
                </a:lnTo>
                <a:lnTo>
                  <a:pt x="25" y="176"/>
                </a:lnTo>
                <a:lnTo>
                  <a:pt x="44" y="149"/>
                </a:lnTo>
                <a:lnTo>
                  <a:pt x="66" y="120"/>
                </a:lnTo>
                <a:lnTo>
                  <a:pt x="93" y="93"/>
                </a:lnTo>
                <a:lnTo>
                  <a:pt x="93" y="93"/>
                </a:lnTo>
                <a:lnTo>
                  <a:pt x="117" y="70"/>
                </a:lnTo>
                <a:lnTo>
                  <a:pt x="142" y="50"/>
                </a:lnTo>
                <a:lnTo>
                  <a:pt x="142" y="65"/>
                </a:lnTo>
                <a:lnTo>
                  <a:pt x="142" y="65"/>
                </a:lnTo>
                <a:lnTo>
                  <a:pt x="121" y="81"/>
                </a:lnTo>
                <a:lnTo>
                  <a:pt x="100" y="101"/>
                </a:lnTo>
                <a:lnTo>
                  <a:pt x="100" y="101"/>
                </a:lnTo>
                <a:lnTo>
                  <a:pt x="78" y="124"/>
                </a:lnTo>
                <a:lnTo>
                  <a:pt x="60" y="147"/>
                </a:lnTo>
                <a:lnTo>
                  <a:pt x="44" y="170"/>
                </a:lnTo>
                <a:lnTo>
                  <a:pt x="33" y="192"/>
                </a:lnTo>
                <a:lnTo>
                  <a:pt x="25" y="212"/>
                </a:lnTo>
                <a:lnTo>
                  <a:pt x="24" y="220"/>
                </a:lnTo>
                <a:lnTo>
                  <a:pt x="23" y="230"/>
                </a:lnTo>
                <a:lnTo>
                  <a:pt x="23" y="237"/>
                </a:lnTo>
                <a:lnTo>
                  <a:pt x="24" y="243"/>
                </a:lnTo>
                <a:lnTo>
                  <a:pt x="25" y="249"/>
                </a:lnTo>
                <a:lnTo>
                  <a:pt x="29" y="254"/>
                </a:lnTo>
                <a:lnTo>
                  <a:pt x="29" y="254"/>
                </a:lnTo>
                <a:lnTo>
                  <a:pt x="33" y="257"/>
                </a:lnTo>
                <a:lnTo>
                  <a:pt x="37" y="260"/>
                </a:lnTo>
                <a:lnTo>
                  <a:pt x="43" y="261"/>
                </a:lnTo>
                <a:lnTo>
                  <a:pt x="48" y="261"/>
                </a:lnTo>
                <a:lnTo>
                  <a:pt x="60" y="261"/>
                </a:lnTo>
                <a:lnTo>
                  <a:pt x="74" y="257"/>
                </a:lnTo>
                <a:lnTo>
                  <a:pt x="89" y="252"/>
                </a:lnTo>
                <a:lnTo>
                  <a:pt x="107" y="243"/>
                </a:lnTo>
                <a:lnTo>
                  <a:pt x="124" y="233"/>
                </a:lnTo>
                <a:lnTo>
                  <a:pt x="142" y="219"/>
                </a:lnTo>
                <a:lnTo>
                  <a:pt x="142" y="235"/>
                </a:lnTo>
                <a:lnTo>
                  <a:pt x="142" y="235"/>
                </a:lnTo>
                <a:lnTo>
                  <a:pt x="120" y="250"/>
                </a:lnTo>
                <a:lnTo>
                  <a:pt x="100" y="262"/>
                </a:lnTo>
                <a:lnTo>
                  <a:pt x="79" y="273"/>
                </a:lnTo>
                <a:lnTo>
                  <a:pt x="60" y="280"/>
                </a:lnTo>
                <a:lnTo>
                  <a:pt x="44" y="284"/>
                </a:lnTo>
                <a:lnTo>
                  <a:pt x="29" y="285"/>
                </a:lnTo>
                <a:lnTo>
                  <a:pt x="23" y="284"/>
                </a:lnTo>
                <a:lnTo>
                  <a:pt x="17" y="283"/>
                </a:lnTo>
                <a:lnTo>
                  <a:pt x="12" y="280"/>
                </a:lnTo>
                <a:lnTo>
                  <a:pt x="8" y="276"/>
                </a:lnTo>
                <a:lnTo>
                  <a:pt x="8" y="27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śľîḋe"/>
          <p:cNvSpPr>
            <a:spLocks/>
          </p:cNvSpPr>
          <p:nvPr/>
        </p:nvSpPr>
        <p:spPr bwMode="auto">
          <a:xfrm>
            <a:off x="1877198" y="1998263"/>
            <a:ext cx="83196" cy="86065"/>
          </a:xfrm>
          <a:custGeom>
            <a:avLst/>
            <a:gdLst>
              <a:gd name="T0" fmla="*/ 0 w 58"/>
              <a:gd name="T1" fmla="*/ 30 h 60"/>
              <a:gd name="T2" fmla="*/ 0 w 58"/>
              <a:gd name="T3" fmla="*/ 30 h 60"/>
              <a:gd name="T4" fmla="*/ 1 w 58"/>
              <a:gd name="T5" fmla="*/ 24 h 60"/>
              <a:gd name="T6" fmla="*/ 3 w 58"/>
              <a:gd name="T7" fmla="*/ 19 h 60"/>
              <a:gd name="T8" fmla="*/ 5 w 58"/>
              <a:gd name="T9" fmla="*/ 14 h 60"/>
              <a:gd name="T10" fmla="*/ 9 w 58"/>
              <a:gd name="T11" fmla="*/ 10 h 60"/>
              <a:gd name="T12" fmla="*/ 13 w 58"/>
              <a:gd name="T13" fmla="*/ 6 h 60"/>
              <a:gd name="T14" fmla="*/ 18 w 58"/>
              <a:gd name="T15" fmla="*/ 3 h 60"/>
              <a:gd name="T16" fmla="*/ 24 w 58"/>
              <a:gd name="T17" fmla="*/ 1 h 60"/>
              <a:gd name="T18" fmla="*/ 30 w 58"/>
              <a:gd name="T19" fmla="*/ 0 h 60"/>
              <a:gd name="T20" fmla="*/ 30 w 58"/>
              <a:gd name="T21" fmla="*/ 0 h 60"/>
              <a:gd name="T22" fmla="*/ 35 w 58"/>
              <a:gd name="T23" fmla="*/ 1 h 60"/>
              <a:gd name="T24" fmla="*/ 41 w 58"/>
              <a:gd name="T25" fmla="*/ 3 h 60"/>
              <a:gd name="T26" fmla="*/ 46 w 58"/>
              <a:gd name="T27" fmla="*/ 6 h 60"/>
              <a:gd name="T28" fmla="*/ 50 w 58"/>
              <a:gd name="T29" fmla="*/ 10 h 60"/>
              <a:gd name="T30" fmla="*/ 54 w 58"/>
              <a:gd name="T31" fmla="*/ 14 h 60"/>
              <a:gd name="T32" fmla="*/ 57 w 58"/>
              <a:gd name="T33" fmla="*/ 19 h 60"/>
              <a:gd name="T34" fmla="*/ 58 w 58"/>
              <a:gd name="T35" fmla="*/ 24 h 60"/>
              <a:gd name="T36" fmla="*/ 58 w 58"/>
              <a:gd name="T37" fmla="*/ 30 h 60"/>
              <a:gd name="T38" fmla="*/ 58 w 58"/>
              <a:gd name="T39" fmla="*/ 30 h 60"/>
              <a:gd name="T40" fmla="*/ 58 w 58"/>
              <a:gd name="T41" fmla="*/ 35 h 60"/>
              <a:gd name="T42" fmla="*/ 57 w 58"/>
              <a:gd name="T43" fmla="*/ 41 h 60"/>
              <a:gd name="T44" fmla="*/ 54 w 58"/>
              <a:gd name="T45" fmla="*/ 46 h 60"/>
              <a:gd name="T46" fmla="*/ 50 w 58"/>
              <a:gd name="T47" fmla="*/ 50 h 60"/>
              <a:gd name="T48" fmla="*/ 46 w 58"/>
              <a:gd name="T49" fmla="*/ 54 h 60"/>
              <a:gd name="T50" fmla="*/ 41 w 58"/>
              <a:gd name="T51" fmla="*/ 57 h 60"/>
              <a:gd name="T52" fmla="*/ 35 w 58"/>
              <a:gd name="T53" fmla="*/ 58 h 60"/>
              <a:gd name="T54" fmla="*/ 30 w 58"/>
              <a:gd name="T55" fmla="*/ 60 h 60"/>
              <a:gd name="T56" fmla="*/ 30 w 58"/>
              <a:gd name="T57" fmla="*/ 60 h 60"/>
              <a:gd name="T58" fmla="*/ 24 w 58"/>
              <a:gd name="T59" fmla="*/ 58 h 60"/>
              <a:gd name="T60" fmla="*/ 18 w 58"/>
              <a:gd name="T61" fmla="*/ 57 h 60"/>
              <a:gd name="T62" fmla="*/ 13 w 58"/>
              <a:gd name="T63" fmla="*/ 54 h 60"/>
              <a:gd name="T64" fmla="*/ 9 w 58"/>
              <a:gd name="T65" fmla="*/ 50 h 60"/>
              <a:gd name="T66" fmla="*/ 5 w 58"/>
              <a:gd name="T67" fmla="*/ 46 h 60"/>
              <a:gd name="T68" fmla="*/ 3 w 58"/>
              <a:gd name="T69" fmla="*/ 41 h 60"/>
              <a:gd name="T70" fmla="*/ 1 w 58"/>
              <a:gd name="T71" fmla="*/ 35 h 60"/>
              <a:gd name="T72" fmla="*/ 0 w 58"/>
              <a:gd name="T73" fmla="*/ 30 h 60"/>
              <a:gd name="T74" fmla="*/ 0 w 58"/>
              <a:gd name="T7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" h="60">
                <a:moveTo>
                  <a:pt x="0" y="30"/>
                </a:moveTo>
                <a:lnTo>
                  <a:pt x="0" y="30"/>
                </a:lnTo>
                <a:lnTo>
                  <a:pt x="1" y="24"/>
                </a:lnTo>
                <a:lnTo>
                  <a:pt x="3" y="19"/>
                </a:lnTo>
                <a:lnTo>
                  <a:pt x="5" y="14"/>
                </a:lnTo>
                <a:lnTo>
                  <a:pt x="9" y="10"/>
                </a:lnTo>
                <a:lnTo>
                  <a:pt x="13" y="6"/>
                </a:lnTo>
                <a:lnTo>
                  <a:pt x="18" y="3"/>
                </a:lnTo>
                <a:lnTo>
                  <a:pt x="24" y="1"/>
                </a:lnTo>
                <a:lnTo>
                  <a:pt x="30" y="0"/>
                </a:lnTo>
                <a:lnTo>
                  <a:pt x="30" y="0"/>
                </a:lnTo>
                <a:lnTo>
                  <a:pt x="35" y="1"/>
                </a:lnTo>
                <a:lnTo>
                  <a:pt x="41" y="3"/>
                </a:lnTo>
                <a:lnTo>
                  <a:pt x="46" y="6"/>
                </a:lnTo>
                <a:lnTo>
                  <a:pt x="50" y="10"/>
                </a:lnTo>
                <a:lnTo>
                  <a:pt x="54" y="14"/>
                </a:lnTo>
                <a:lnTo>
                  <a:pt x="57" y="19"/>
                </a:lnTo>
                <a:lnTo>
                  <a:pt x="58" y="24"/>
                </a:lnTo>
                <a:lnTo>
                  <a:pt x="58" y="30"/>
                </a:lnTo>
                <a:lnTo>
                  <a:pt x="58" y="30"/>
                </a:lnTo>
                <a:lnTo>
                  <a:pt x="58" y="35"/>
                </a:lnTo>
                <a:lnTo>
                  <a:pt x="57" y="41"/>
                </a:lnTo>
                <a:lnTo>
                  <a:pt x="54" y="46"/>
                </a:lnTo>
                <a:lnTo>
                  <a:pt x="50" y="50"/>
                </a:lnTo>
                <a:lnTo>
                  <a:pt x="46" y="54"/>
                </a:lnTo>
                <a:lnTo>
                  <a:pt x="41" y="57"/>
                </a:lnTo>
                <a:lnTo>
                  <a:pt x="35" y="58"/>
                </a:lnTo>
                <a:lnTo>
                  <a:pt x="30" y="60"/>
                </a:lnTo>
                <a:lnTo>
                  <a:pt x="30" y="60"/>
                </a:lnTo>
                <a:lnTo>
                  <a:pt x="24" y="58"/>
                </a:lnTo>
                <a:lnTo>
                  <a:pt x="18" y="57"/>
                </a:lnTo>
                <a:lnTo>
                  <a:pt x="13" y="54"/>
                </a:lnTo>
                <a:lnTo>
                  <a:pt x="9" y="50"/>
                </a:lnTo>
                <a:lnTo>
                  <a:pt x="5" y="46"/>
                </a:lnTo>
                <a:lnTo>
                  <a:pt x="3" y="41"/>
                </a:lnTo>
                <a:lnTo>
                  <a:pt x="1" y="35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ï$líde"/>
          <p:cNvSpPr>
            <a:spLocks/>
          </p:cNvSpPr>
          <p:nvPr/>
        </p:nvSpPr>
        <p:spPr bwMode="auto">
          <a:xfrm>
            <a:off x="1089707" y="1618142"/>
            <a:ext cx="229507" cy="433194"/>
          </a:xfrm>
          <a:custGeom>
            <a:avLst/>
            <a:gdLst>
              <a:gd name="T0" fmla="*/ 160 w 160"/>
              <a:gd name="T1" fmla="*/ 0 h 302"/>
              <a:gd name="T2" fmla="*/ 160 w 160"/>
              <a:gd name="T3" fmla="*/ 302 h 302"/>
              <a:gd name="T4" fmla="*/ 94 w 160"/>
              <a:gd name="T5" fmla="*/ 302 h 302"/>
              <a:gd name="T6" fmla="*/ 94 w 160"/>
              <a:gd name="T7" fmla="*/ 261 h 302"/>
              <a:gd name="T8" fmla="*/ 136 w 160"/>
              <a:gd name="T9" fmla="*/ 261 h 302"/>
              <a:gd name="T10" fmla="*/ 136 w 160"/>
              <a:gd name="T11" fmla="*/ 116 h 302"/>
              <a:gd name="T12" fmla="*/ 136 w 160"/>
              <a:gd name="T13" fmla="*/ 116 h 302"/>
              <a:gd name="T14" fmla="*/ 94 w 160"/>
              <a:gd name="T15" fmla="*/ 189 h 302"/>
              <a:gd name="T16" fmla="*/ 94 w 160"/>
              <a:gd name="T17" fmla="*/ 124 h 302"/>
              <a:gd name="T18" fmla="*/ 160 w 160"/>
              <a:gd name="T19" fmla="*/ 0 h 302"/>
              <a:gd name="T20" fmla="*/ 94 w 160"/>
              <a:gd name="T21" fmla="*/ 302 h 302"/>
              <a:gd name="T22" fmla="*/ 0 w 160"/>
              <a:gd name="T23" fmla="*/ 302 h 302"/>
              <a:gd name="T24" fmla="*/ 94 w 160"/>
              <a:gd name="T25" fmla="*/ 124 h 302"/>
              <a:gd name="T26" fmla="*/ 94 w 160"/>
              <a:gd name="T27" fmla="*/ 189 h 302"/>
              <a:gd name="T28" fmla="*/ 53 w 160"/>
              <a:gd name="T29" fmla="*/ 261 h 302"/>
              <a:gd name="T30" fmla="*/ 94 w 160"/>
              <a:gd name="T31" fmla="*/ 261 h 302"/>
              <a:gd name="T32" fmla="*/ 94 w 160"/>
              <a:gd name="T33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02">
                <a:moveTo>
                  <a:pt x="160" y="0"/>
                </a:moveTo>
                <a:lnTo>
                  <a:pt x="160" y="302"/>
                </a:lnTo>
                <a:lnTo>
                  <a:pt x="94" y="302"/>
                </a:lnTo>
                <a:lnTo>
                  <a:pt x="94" y="261"/>
                </a:lnTo>
                <a:lnTo>
                  <a:pt x="136" y="261"/>
                </a:lnTo>
                <a:lnTo>
                  <a:pt x="136" y="116"/>
                </a:lnTo>
                <a:lnTo>
                  <a:pt x="136" y="116"/>
                </a:lnTo>
                <a:lnTo>
                  <a:pt x="94" y="189"/>
                </a:lnTo>
                <a:lnTo>
                  <a:pt x="94" y="124"/>
                </a:lnTo>
                <a:lnTo>
                  <a:pt x="160" y="0"/>
                </a:lnTo>
                <a:close/>
                <a:moveTo>
                  <a:pt x="94" y="302"/>
                </a:moveTo>
                <a:lnTo>
                  <a:pt x="0" y="302"/>
                </a:lnTo>
                <a:lnTo>
                  <a:pt x="94" y="124"/>
                </a:lnTo>
                <a:lnTo>
                  <a:pt x="94" y="189"/>
                </a:lnTo>
                <a:lnTo>
                  <a:pt x="53" y="261"/>
                </a:lnTo>
                <a:lnTo>
                  <a:pt x="94" y="261"/>
                </a:lnTo>
                <a:lnTo>
                  <a:pt x="94" y="30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ṩlîḑe"/>
          <p:cNvSpPr>
            <a:spLocks/>
          </p:cNvSpPr>
          <p:nvPr/>
        </p:nvSpPr>
        <p:spPr bwMode="auto">
          <a:xfrm>
            <a:off x="1376591" y="1613839"/>
            <a:ext cx="57377" cy="4260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ṥļiḑe"/>
          <p:cNvSpPr>
            <a:spLocks/>
          </p:cNvSpPr>
          <p:nvPr/>
        </p:nvSpPr>
        <p:spPr bwMode="auto">
          <a:xfrm>
            <a:off x="2821045" y="3753170"/>
            <a:ext cx="459013" cy="358604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ṩ1idé"/>
          <p:cNvSpPr>
            <a:spLocks/>
          </p:cNvSpPr>
          <p:nvPr/>
        </p:nvSpPr>
        <p:spPr bwMode="auto">
          <a:xfrm>
            <a:off x="1451176" y="4111158"/>
            <a:ext cx="447538" cy="448973"/>
          </a:xfrm>
          <a:custGeom>
            <a:avLst/>
            <a:gdLst>
              <a:gd name="T0" fmla="*/ 83 w 312"/>
              <a:gd name="T1" fmla="*/ 16 h 313"/>
              <a:gd name="T2" fmla="*/ 57 w 312"/>
              <a:gd name="T3" fmla="*/ 41 h 313"/>
              <a:gd name="T4" fmla="*/ 37 w 312"/>
              <a:gd name="T5" fmla="*/ 71 h 313"/>
              <a:gd name="T6" fmla="*/ 25 w 312"/>
              <a:gd name="T7" fmla="*/ 103 h 313"/>
              <a:gd name="T8" fmla="*/ 21 w 312"/>
              <a:gd name="T9" fmla="*/ 140 h 313"/>
              <a:gd name="T10" fmla="*/ 21 w 312"/>
              <a:gd name="T11" fmla="*/ 156 h 313"/>
              <a:gd name="T12" fmla="*/ 27 w 312"/>
              <a:gd name="T13" fmla="*/ 186 h 313"/>
              <a:gd name="T14" fmla="*/ 40 w 312"/>
              <a:gd name="T15" fmla="*/ 213 h 313"/>
              <a:gd name="T16" fmla="*/ 56 w 312"/>
              <a:gd name="T17" fmla="*/ 237 h 313"/>
              <a:gd name="T18" fmla="*/ 76 w 312"/>
              <a:gd name="T19" fmla="*/ 259 h 313"/>
              <a:gd name="T20" fmla="*/ 101 w 312"/>
              <a:gd name="T21" fmla="*/ 275 h 313"/>
              <a:gd name="T22" fmla="*/ 128 w 312"/>
              <a:gd name="T23" fmla="*/ 287 h 313"/>
              <a:gd name="T24" fmla="*/ 157 w 312"/>
              <a:gd name="T25" fmla="*/ 293 h 313"/>
              <a:gd name="T26" fmla="*/ 174 w 312"/>
              <a:gd name="T27" fmla="*/ 294 h 313"/>
              <a:gd name="T28" fmla="*/ 210 w 312"/>
              <a:gd name="T29" fmla="*/ 289 h 313"/>
              <a:gd name="T30" fmla="*/ 243 w 312"/>
              <a:gd name="T31" fmla="*/ 276 h 313"/>
              <a:gd name="T32" fmla="*/ 273 w 312"/>
              <a:gd name="T33" fmla="*/ 257 h 313"/>
              <a:gd name="T34" fmla="*/ 296 w 312"/>
              <a:gd name="T35" fmla="*/ 233 h 313"/>
              <a:gd name="T36" fmla="*/ 312 w 312"/>
              <a:gd name="T37" fmla="*/ 245 h 313"/>
              <a:gd name="T38" fmla="*/ 285 w 312"/>
              <a:gd name="T39" fmla="*/ 274 h 313"/>
              <a:gd name="T40" fmla="*/ 252 w 312"/>
              <a:gd name="T41" fmla="*/ 295 h 313"/>
              <a:gd name="T42" fmla="*/ 214 w 312"/>
              <a:gd name="T43" fmla="*/ 309 h 313"/>
              <a:gd name="T44" fmla="*/ 174 w 312"/>
              <a:gd name="T45" fmla="*/ 313 h 313"/>
              <a:gd name="T46" fmla="*/ 156 w 312"/>
              <a:gd name="T47" fmla="*/ 313 h 313"/>
              <a:gd name="T48" fmla="*/ 122 w 312"/>
              <a:gd name="T49" fmla="*/ 306 h 313"/>
              <a:gd name="T50" fmla="*/ 91 w 312"/>
              <a:gd name="T51" fmla="*/ 293 h 313"/>
              <a:gd name="T52" fmla="*/ 64 w 312"/>
              <a:gd name="T53" fmla="*/ 274 h 313"/>
              <a:gd name="T54" fmla="*/ 40 w 312"/>
              <a:gd name="T55" fmla="*/ 251 h 313"/>
              <a:gd name="T56" fmla="*/ 21 w 312"/>
              <a:gd name="T57" fmla="*/ 222 h 313"/>
              <a:gd name="T58" fmla="*/ 8 w 312"/>
              <a:gd name="T59" fmla="*/ 191 h 313"/>
              <a:gd name="T60" fmla="*/ 2 w 312"/>
              <a:gd name="T61" fmla="*/ 159 h 313"/>
              <a:gd name="T62" fmla="*/ 0 w 312"/>
              <a:gd name="T63" fmla="*/ 140 h 313"/>
              <a:gd name="T64" fmla="*/ 6 w 312"/>
              <a:gd name="T65" fmla="*/ 99 h 313"/>
              <a:gd name="T66" fmla="*/ 19 w 312"/>
              <a:gd name="T67" fmla="*/ 61 h 313"/>
              <a:gd name="T68" fmla="*/ 42 w 312"/>
              <a:gd name="T69" fmla="*/ 27 h 313"/>
              <a:gd name="T70" fmla="*/ 71 w 312"/>
              <a:gd name="T71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2" h="313">
                <a:moveTo>
                  <a:pt x="83" y="16"/>
                </a:moveTo>
                <a:lnTo>
                  <a:pt x="83" y="16"/>
                </a:lnTo>
                <a:lnTo>
                  <a:pt x="69" y="29"/>
                </a:lnTo>
                <a:lnTo>
                  <a:pt x="57" y="41"/>
                </a:lnTo>
                <a:lnTo>
                  <a:pt x="46" y="54"/>
                </a:lnTo>
                <a:lnTo>
                  <a:pt x="37" y="71"/>
                </a:lnTo>
                <a:lnTo>
                  <a:pt x="30" y="87"/>
                </a:lnTo>
                <a:lnTo>
                  <a:pt x="25" y="103"/>
                </a:lnTo>
                <a:lnTo>
                  <a:pt x="22" y="122"/>
                </a:lnTo>
                <a:lnTo>
                  <a:pt x="21" y="140"/>
                </a:lnTo>
                <a:lnTo>
                  <a:pt x="21" y="140"/>
                </a:lnTo>
                <a:lnTo>
                  <a:pt x="21" y="156"/>
                </a:lnTo>
                <a:lnTo>
                  <a:pt x="23" y="171"/>
                </a:lnTo>
                <a:lnTo>
                  <a:pt x="27" y="186"/>
                </a:lnTo>
                <a:lnTo>
                  <a:pt x="33" y="199"/>
                </a:lnTo>
                <a:lnTo>
                  <a:pt x="40" y="213"/>
                </a:lnTo>
                <a:lnTo>
                  <a:pt x="46" y="226"/>
                </a:lnTo>
                <a:lnTo>
                  <a:pt x="56" y="237"/>
                </a:lnTo>
                <a:lnTo>
                  <a:pt x="65" y="248"/>
                </a:lnTo>
                <a:lnTo>
                  <a:pt x="76" y="259"/>
                </a:lnTo>
                <a:lnTo>
                  <a:pt x="88" y="267"/>
                </a:lnTo>
                <a:lnTo>
                  <a:pt x="101" y="275"/>
                </a:lnTo>
                <a:lnTo>
                  <a:pt x="114" y="282"/>
                </a:lnTo>
                <a:lnTo>
                  <a:pt x="128" y="287"/>
                </a:lnTo>
                <a:lnTo>
                  <a:pt x="143" y="290"/>
                </a:lnTo>
                <a:lnTo>
                  <a:pt x="157" y="293"/>
                </a:lnTo>
                <a:lnTo>
                  <a:pt x="174" y="294"/>
                </a:lnTo>
                <a:lnTo>
                  <a:pt x="174" y="294"/>
                </a:lnTo>
                <a:lnTo>
                  <a:pt x="193" y="293"/>
                </a:lnTo>
                <a:lnTo>
                  <a:pt x="210" y="289"/>
                </a:lnTo>
                <a:lnTo>
                  <a:pt x="227" y="285"/>
                </a:lnTo>
                <a:lnTo>
                  <a:pt x="243" y="276"/>
                </a:lnTo>
                <a:lnTo>
                  <a:pt x="258" y="268"/>
                </a:lnTo>
                <a:lnTo>
                  <a:pt x="273" y="257"/>
                </a:lnTo>
                <a:lnTo>
                  <a:pt x="285" y="247"/>
                </a:lnTo>
                <a:lnTo>
                  <a:pt x="296" y="233"/>
                </a:lnTo>
                <a:lnTo>
                  <a:pt x="312" y="245"/>
                </a:lnTo>
                <a:lnTo>
                  <a:pt x="312" y="245"/>
                </a:lnTo>
                <a:lnTo>
                  <a:pt x="298" y="260"/>
                </a:lnTo>
                <a:lnTo>
                  <a:pt x="285" y="274"/>
                </a:lnTo>
                <a:lnTo>
                  <a:pt x="268" y="285"/>
                </a:lnTo>
                <a:lnTo>
                  <a:pt x="252" y="295"/>
                </a:lnTo>
                <a:lnTo>
                  <a:pt x="233" y="303"/>
                </a:lnTo>
                <a:lnTo>
                  <a:pt x="214" y="309"/>
                </a:lnTo>
                <a:lnTo>
                  <a:pt x="194" y="312"/>
                </a:lnTo>
                <a:lnTo>
                  <a:pt x="174" y="313"/>
                </a:lnTo>
                <a:lnTo>
                  <a:pt x="174" y="313"/>
                </a:lnTo>
                <a:lnTo>
                  <a:pt x="156" y="313"/>
                </a:lnTo>
                <a:lnTo>
                  <a:pt x="138" y="310"/>
                </a:lnTo>
                <a:lnTo>
                  <a:pt x="122" y="306"/>
                </a:lnTo>
                <a:lnTo>
                  <a:pt x="106" y="299"/>
                </a:lnTo>
                <a:lnTo>
                  <a:pt x="91" y="293"/>
                </a:lnTo>
                <a:lnTo>
                  <a:pt x="76" y="285"/>
                </a:lnTo>
                <a:lnTo>
                  <a:pt x="64" y="274"/>
                </a:lnTo>
                <a:lnTo>
                  <a:pt x="52" y="263"/>
                </a:lnTo>
                <a:lnTo>
                  <a:pt x="40" y="251"/>
                </a:lnTo>
                <a:lnTo>
                  <a:pt x="30" y="237"/>
                </a:lnTo>
                <a:lnTo>
                  <a:pt x="21" y="222"/>
                </a:lnTo>
                <a:lnTo>
                  <a:pt x="14" y="207"/>
                </a:lnTo>
                <a:lnTo>
                  <a:pt x="8" y="191"/>
                </a:lnTo>
                <a:lnTo>
                  <a:pt x="4" y="175"/>
                </a:lnTo>
                <a:lnTo>
                  <a:pt x="2" y="159"/>
                </a:lnTo>
                <a:lnTo>
                  <a:pt x="0" y="140"/>
                </a:lnTo>
                <a:lnTo>
                  <a:pt x="0" y="140"/>
                </a:lnTo>
                <a:lnTo>
                  <a:pt x="2" y="119"/>
                </a:lnTo>
                <a:lnTo>
                  <a:pt x="6" y="99"/>
                </a:lnTo>
                <a:lnTo>
                  <a:pt x="11" y="79"/>
                </a:lnTo>
                <a:lnTo>
                  <a:pt x="19" y="61"/>
                </a:lnTo>
                <a:lnTo>
                  <a:pt x="30" y="44"/>
                </a:lnTo>
                <a:lnTo>
                  <a:pt x="42" y="27"/>
                </a:lnTo>
                <a:lnTo>
                  <a:pt x="56" y="14"/>
                </a:lnTo>
                <a:lnTo>
                  <a:pt x="71" y="0"/>
                </a:lnTo>
                <a:lnTo>
                  <a:pt x="83" y="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ŝľíḑé"/>
          <p:cNvSpPr>
            <a:spLocks/>
          </p:cNvSpPr>
          <p:nvPr/>
        </p:nvSpPr>
        <p:spPr bwMode="auto">
          <a:xfrm>
            <a:off x="1499946" y="4119764"/>
            <a:ext cx="394465" cy="393030"/>
          </a:xfrm>
          <a:custGeom>
            <a:avLst/>
            <a:gdLst>
              <a:gd name="T0" fmla="*/ 152 w 275"/>
              <a:gd name="T1" fmla="*/ 1 h 274"/>
              <a:gd name="T2" fmla="*/ 191 w 275"/>
              <a:gd name="T3" fmla="*/ 10 h 274"/>
              <a:gd name="T4" fmla="*/ 225 w 275"/>
              <a:gd name="T5" fmla="*/ 32 h 274"/>
              <a:gd name="T6" fmla="*/ 252 w 275"/>
              <a:gd name="T7" fmla="*/ 61 h 274"/>
              <a:gd name="T8" fmla="*/ 268 w 275"/>
              <a:gd name="T9" fmla="*/ 97 h 274"/>
              <a:gd name="T10" fmla="*/ 275 w 275"/>
              <a:gd name="T11" fmla="*/ 138 h 274"/>
              <a:gd name="T12" fmla="*/ 272 w 275"/>
              <a:gd name="T13" fmla="*/ 165 h 274"/>
              <a:gd name="T14" fmla="*/ 259 w 275"/>
              <a:gd name="T15" fmla="*/ 203 h 274"/>
              <a:gd name="T16" fmla="*/ 234 w 275"/>
              <a:gd name="T17" fmla="*/ 235 h 274"/>
              <a:gd name="T18" fmla="*/ 203 w 275"/>
              <a:gd name="T19" fmla="*/ 258 h 274"/>
              <a:gd name="T20" fmla="*/ 165 w 275"/>
              <a:gd name="T21" fmla="*/ 272 h 274"/>
              <a:gd name="T22" fmla="*/ 137 w 275"/>
              <a:gd name="T23" fmla="*/ 274 h 274"/>
              <a:gd name="T24" fmla="*/ 137 w 275"/>
              <a:gd name="T25" fmla="*/ 269 h 274"/>
              <a:gd name="T26" fmla="*/ 164 w 275"/>
              <a:gd name="T27" fmla="*/ 266 h 274"/>
              <a:gd name="T28" fmla="*/ 201 w 275"/>
              <a:gd name="T29" fmla="*/ 253 h 274"/>
              <a:gd name="T30" fmla="*/ 230 w 275"/>
              <a:gd name="T31" fmla="*/ 230 h 274"/>
              <a:gd name="T32" fmla="*/ 253 w 275"/>
              <a:gd name="T33" fmla="*/ 200 h 274"/>
              <a:gd name="T34" fmla="*/ 266 w 275"/>
              <a:gd name="T35" fmla="*/ 163 h 274"/>
              <a:gd name="T36" fmla="*/ 268 w 275"/>
              <a:gd name="T37" fmla="*/ 138 h 274"/>
              <a:gd name="T38" fmla="*/ 263 w 275"/>
              <a:gd name="T39" fmla="*/ 98 h 274"/>
              <a:gd name="T40" fmla="*/ 247 w 275"/>
              <a:gd name="T41" fmla="*/ 65 h 274"/>
              <a:gd name="T42" fmla="*/ 221 w 275"/>
              <a:gd name="T43" fmla="*/ 36 h 274"/>
              <a:gd name="T44" fmla="*/ 188 w 275"/>
              <a:gd name="T45" fmla="*/ 17 h 274"/>
              <a:gd name="T46" fmla="*/ 151 w 275"/>
              <a:gd name="T47" fmla="*/ 8 h 274"/>
              <a:gd name="T48" fmla="*/ 137 w 275"/>
              <a:gd name="T49" fmla="*/ 0 h 274"/>
              <a:gd name="T50" fmla="*/ 137 w 275"/>
              <a:gd name="T51" fmla="*/ 274 h 274"/>
              <a:gd name="T52" fmla="*/ 96 w 275"/>
              <a:gd name="T53" fmla="*/ 269 h 274"/>
              <a:gd name="T54" fmla="*/ 61 w 275"/>
              <a:gd name="T55" fmla="*/ 251 h 274"/>
              <a:gd name="T56" fmla="*/ 31 w 275"/>
              <a:gd name="T57" fmla="*/ 224 h 274"/>
              <a:gd name="T58" fmla="*/ 11 w 275"/>
              <a:gd name="T59" fmla="*/ 191 h 274"/>
              <a:gd name="T60" fmla="*/ 2 w 275"/>
              <a:gd name="T61" fmla="*/ 151 h 274"/>
              <a:gd name="T62" fmla="*/ 2 w 275"/>
              <a:gd name="T63" fmla="*/ 123 h 274"/>
              <a:gd name="T64" fmla="*/ 11 w 275"/>
              <a:gd name="T65" fmla="*/ 84 h 274"/>
              <a:gd name="T66" fmla="*/ 31 w 275"/>
              <a:gd name="T67" fmla="*/ 50 h 274"/>
              <a:gd name="T68" fmla="*/ 61 w 275"/>
              <a:gd name="T69" fmla="*/ 24 h 274"/>
              <a:gd name="T70" fmla="*/ 96 w 275"/>
              <a:gd name="T71" fmla="*/ 6 h 274"/>
              <a:gd name="T72" fmla="*/ 137 w 275"/>
              <a:gd name="T73" fmla="*/ 0 h 274"/>
              <a:gd name="T74" fmla="*/ 125 w 275"/>
              <a:gd name="T75" fmla="*/ 8 h 274"/>
              <a:gd name="T76" fmla="*/ 87 w 275"/>
              <a:gd name="T77" fmla="*/ 17 h 274"/>
              <a:gd name="T78" fmla="*/ 54 w 275"/>
              <a:gd name="T79" fmla="*/ 36 h 274"/>
              <a:gd name="T80" fmla="*/ 29 w 275"/>
              <a:gd name="T81" fmla="*/ 65 h 274"/>
              <a:gd name="T82" fmla="*/ 12 w 275"/>
              <a:gd name="T83" fmla="*/ 98 h 274"/>
              <a:gd name="T84" fmla="*/ 7 w 275"/>
              <a:gd name="T85" fmla="*/ 138 h 274"/>
              <a:gd name="T86" fmla="*/ 10 w 275"/>
              <a:gd name="T87" fmla="*/ 163 h 274"/>
              <a:gd name="T88" fmla="*/ 22 w 275"/>
              <a:gd name="T89" fmla="*/ 200 h 274"/>
              <a:gd name="T90" fmla="*/ 45 w 275"/>
              <a:gd name="T91" fmla="*/ 230 h 274"/>
              <a:gd name="T92" fmla="*/ 75 w 275"/>
              <a:gd name="T93" fmla="*/ 253 h 274"/>
              <a:gd name="T94" fmla="*/ 111 w 275"/>
              <a:gd name="T95" fmla="*/ 266 h 274"/>
              <a:gd name="T96" fmla="*/ 137 w 275"/>
              <a:gd name="T97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5" h="274">
                <a:moveTo>
                  <a:pt x="137" y="0"/>
                </a:moveTo>
                <a:lnTo>
                  <a:pt x="137" y="0"/>
                </a:lnTo>
                <a:lnTo>
                  <a:pt x="152" y="1"/>
                </a:lnTo>
                <a:lnTo>
                  <a:pt x="165" y="2"/>
                </a:lnTo>
                <a:lnTo>
                  <a:pt x="179" y="6"/>
                </a:lnTo>
                <a:lnTo>
                  <a:pt x="191" y="10"/>
                </a:lnTo>
                <a:lnTo>
                  <a:pt x="203" y="17"/>
                </a:lnTo>
                <a:lnTo>
                  <a:pt x="214" y="24"/>
                </a:lnTo>
                <a:lnTo>
                  <a:pt x="225" y="32"/>
                </a:lnTo>
                <a:lnTo>
                  <a:pt x="234" y="40"/>
                </a:lnTo>
                <a:lnTo>
                  <a:pt x="244" y="50"/>
                </a:lnTo>
                <a:lnTo>
                  <a:pt x="252" y="61"/>
                </a:lnTo>
                <a:lnTo>
                  <a:pt x="259" y="71"/>
                </a:lnTo>
                <a:lnTo>
                  <a:pt x="264" y="84"/>
                </a:lnTo>
                <a:lnTo>
                  <a:pt x="268" y="97"/>
                </a:lnTo>
                <a:lnTo>
                  <a:pt x="272" y="109"/>
                </a:lnTo>
                <a:lnTo>
                  <a:pt x="274" y="123"/>
                </a:lnTo>
                <a:lnTo>
                  <a:pt x="275" y="138"/>
                </a:lnTo>
                <a:lnTo>
                  <a:pt x="275" y="138"/>
                </a:lnTo>
                <a:lnTo>
                  <a:pt x="274" y="151"/>
                </a:lnTo>
                <a:lnTo>
                  <a:pt x="272" y="165"/>
                </a:lnTo>
                <a:lnTo>
                  <a:pt x="268" y="178"/>
                </a:lnTo>
                <a:lnTo>
                  <a:pt x="264" y="191"/>
                </a:lnTo>
                <a:lnTo>
                  <a:pt x="259" y="203"/>
                </a:lnTo>
                <a:lnTo>
                  <a:pt x="252" y="215"/>
                </a:lnTo>
                <a:lnTo>
                  <a:pt x="244" y="224"/>
                </a:lnTo>
                <a:lnTo>
                  <a:pt x="234" y="235"/>
                </a:lnTo>
                <a:lnTo>
                  <a:pt x="225" y="243"/>
                </a:lnTo>
                <a:lnTo>
                  <a:pt x="214" y="251"/>
                </a:lnTo>
                <a:lnTo>
                  <a:pt x="203" y="258"/>
                </a:lnTo>
                <a:lnTo>
                  <a:pt x="191" y="264"/>
                </a:lnTo>
                <a:lnTo>
                  <a:pt x="179" y="269"/>
                </a:lnTo>
                <a:lnTo>
                  <a:pt x="165" y="272"/>
                </a:lnTo>
                <a:lnTo>
                  <a:pt x="152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51" y="268"/>
                </a:lnTo>
                <a:lnTo>
                  <a:pt x="164" y="266"/>
                </a:lnTo>
                <a:lnTo>
                  <a:pt x="176" y="262"/>
                </a:lnTo>
                <a:lnTo>
                  <a:pt x="188" y="258"/>
                </a:lnTo>
                <a:lnTo>
                  <a:pt x="201" y="253"/>
                </a:lnTo>
                <a:lnTo>
                  <a:pt x="211" y="246"/>
                </a:lnTo>
                <a:lnTo>
                  <a:pt x="221" y="238"/>
                </a:lnTo>
                <a:lnTo>
                  <a:pt x="230" y="230"/>
                </a:lnTo>
                <a:lnTo>
                  <a:pt x="239" y="220"/>
                </a:lnTo>
                <a:lnTo>
                  <a:pt x="247" y="211"/>
                </a:lnTo>
                <a:lnTo>
                  <a:pt x="253" y="200"/>
                </a:lnTo>
                <a:lnTo>
                  <a:pt x="259" y="188"/>
                </a:lnTo>
                <a:lnTo>
                  <a:pt x="263" y="177"/>
                </a:lnTo>
                <a:lnTo>
                  <a:pt x="266" y="163"/>
                </a:lnTo>
                <a:lnTo>
                  <a:pt x="268" y="151"/>
                </a:lnTo>
                <a:lnTo>
                  <a:pt x="268" y="138"/>
                </a:lnTo>
                <a:lnTo>
                  <a:pt x="268" y="138"/>
                </a:lnTo>
                <a:lnTo>
                  <a:pt x="268" y="124"/>
                </a:lnTo>
                <a:lnTo>
                  <a:pt x="266" y="111"/>
                </a:lnTo>
                <a:lnTo>
                  <a:pt x="263" y="98"/>
                </a:lnTo>
                <a:lnTo>
                  <a:pt x="259" y="86"/>
                </a:lnTo>
                <a:lnTo>
                  <a:pt x="253" y="75"/>
                </a:lnTo>
                <a:lnTo>
                  <a:pt x="247" y="65"/>
                </a:lnTo>
                <a:lnTo>
                  <a:pt x="239" y="54"/>
                </a:lnTo>
                <a:lnTo>
                  <a:pt x="230" y="44"/>
                </a:lnTo>
                <a:lnTo>
                  <a:pt x="221" y="36"/>
                </a:lnTo>
                <a:lnTo>
                  <a:pt x="211" y="29"/>
                </a:lnTo>
                <a:lnTo>
                  <a:pt x="201" y="23"/>
                </a:lnTo>
                <a:lnTo>
                  <a:pt x="188" y="17"/>
                </a:lnTo>
                <a:lnTo>
                  <a:pt x="176" y="12"/>
                </a:lnTo>
                <a:lnTo>
                  <a:pt x="164" y="9"/>
                </a:lnTo>
                <a:lnTo>
                  <a:pt x="151" y="8"/>
                </a:lnTo>
                <a:lnTo>
                  <a:pt x="137" y="6"/>
                </a:lnTo>
                <a:lnTo>
                  <a:pt x="137" y="6"/>
                </a:lnTo>
                <a:lnTo>
                  <a:pt x="137" y="0"/>
                </a:lnTo>
                <a:lnTo>
                  <a:pt x="137" y="0"/>
                </a:lnTo>
                <a:close/>
                <a:moveTo>
                  <a:pt x="137" y="274"/>
                </a:moveTo>
                <a:lnTo>
                  <a:pt x="137" y="274"/>
                </a:lnTo>
                <a:lnTo>
                  <a:pt x="123" y="274"/>
                </a:lnTo>
                <a:lnTo>
                  <a:pt x="110" y="272"/>
                </a:lnTo>
                <a:lnTo>
                  <a:pt x="96" y="269"/>
                </a:lnTo>
                <a:lnTo>
                  <a:pt x="84" y="264"/>
                </a:lnTo>
                <a:lnTo>
                  <a:pt x="72" y="258"/>
                </a:lnTo>
                <a:lnTo>
                  <a:pt x="61" y="251"/>
                </a:lnTo>
                <a:lnTo>
                  <a:pt x="50" y="243"/>
                </a:lnTo>
                <a:lnTo>
                  <a:pt x="41" y="235"/>
                </a:lnTo>
                <a:lnTo>
                  <a:pt x="31" y="224"/>
                </a:lnTo>
                <a:lnTo>
                  <a:pt x="23" y="215"/>
                </a:lnTo>
                <a:lnTo>
                  <a:pt x="16" y="203"/>
                </a:lnTo>
                <a:lnTo>
                  <a:pt x="11" y="191"/>
                </a:lnTo>
                <a:lnTo>
                  <a:pt x="7" y="178"/>
                </a:lnTo>
                <a:lnTo>
                  <a:pt x="3" y="165"/>
                </a:lnTo>
                <a:lnTo>
                  <a:pt x="2" y="151"/>
                </a:lnTo>
                <a:lnTo>
                  <a:pt x="0" y="138"/>
                </a:lnTo>
                <a:lnTo>
                  <a:pt x="0" y="138"/>
                </a:lnTo>
                <a:lnTo>
                  <a:pt x="2" y="123"/>
                </a:lnTo>
                <a:lnTo>
                  <a:pt x="3" y="109"/>
                </a:lnTo>
                <a:lnTo>
                  <a:pt x="7" y="97"/>
                </a:lnTo>
                <a:lnTo>
                  <a:pt x="11" y="84"/>
                </a:lnTo>
                <a:lnTo>
                  <a:pt x="16" y="71"/>
                </a:lnTo>
                <a:lnTo>
                  <a:pt x="23" y="61"/>
                </a:lnTo>
                <a:lnTo>
                  <a:pt x="31" y="50"/>
                </a:lnTo>
                <a:lnTo>
                  <a:pt x="41" y="40"/>
                </a:lnTo>
                <a:lnTo>
                  <a:pt x="50" y="32"/>
                </a:lnTo>
                <a:lnTo>
                  <a:pt x="61" y="24"/>
                </a:lnTo>
                <a:lnTo>
                  <a:pt x="72" y="17"/>
                </a:lnTo>
                <a:lnTo>
                  <a:pt x="84" y="10"/>
                </a:lnTo>
                <a:lnTo>
                  <a:pt x="96" y="6"/>
                </a:lnTo>
                <a:lnTo>
                  <a:pt x="110" y="2"/>
                </a:lnTo>
                <a:lnTo>
                  <a:pt x="123" y="1"/>
                </a:lnTo>
                <a:lnTo>
                  <a:pt x="137" y="0"/>
                </a:lnTo>
                <a:lnTo>
                  <a:pt x="137" y="6"/>
                </a:lnTo>
                <a:lnTo>
                  <a:pt x="137" y="6"/>
                </a:lnTo>
                <a:lnTo>
                  <a:pt x="125" y="8"/>
                </a:lnTo>
                <a:lnTo>
                  <a:pt x="111" y="9"/>
                </a:lnTo>
                <a:lnTo>
                  <a:pt x="99" y="12"/>
                </a:lnTo>
                <a:lnTo>
                  <a:pt x="87" y="17"/>
                </a:lnTo>
                <a:lnTo>
                  <a:pt x="75" y="23"/>
                </a:lnTo>
                <a:lnTo>
                  <a:pt x="64" y="29"/>
                </a:lnTo>
                <a:lnTo>
                  <a:pt x="54" y="36"/>
                </a:lnTo>
                <a:lnTo>
                  <a:pt x="45" y="44"/>
                </a:lnTo>
                <a:lnTo>
                  <a:pt x="37" y="54"/>
                </a:lnTo>
                <a:lnTo>
                  <a:pt x="29" y="65"/>
                </a:lnTo>
                <a:lnTo>
                  <a:pt x="22" y="75"/>
                </a:lnTo>
                <a:lnTo>
                  <a:pt x="16" y="86"/>
                </a:lnTo>
                <a:lnTo>
                  <a:pt x="12" y="98"/>
                </a:lnTo>
                <a:lnTo>
                  <a:pt x="10" y="111"/>
                </a:lnTo>
                <a:lnTo>
                  <a:pt x="7" y="124"/>
                </a:lnTo>
                <a:lnTo>
                  <a:pt x="7" y="138"/>
                </a:lnTo>
                <a:lnTo>
                  <a:pt x="7" y="138"/>
                </a:lnTo>
                <a:lnTo>
                  <a:pt x="7" y="151"/>
                </a:lnTo>
                <a:lnTo>
                  <a:pt x="10" y="163"/>
                </a:lnTo>
                <a:lnTo>
                  <a:pt x="12" y="177"/>
                </a:lnTo>
                <a:lnTo>
                  <a:pt x="16" y="188"/>
                </a:lnTo>
                <a:lnTo>
                  <a:pt x="22" y="200"/>
                </a:lnTo>
                <a:lnTo>
                  <a:pt x="29" y="211"/>
                </a:lnTo>
                <a:lnTo>
                  <a:pt x="37" y="220"/>
                </a:lnTo>
                <a:lnTo>
                  <a:pt x="45" y="230"/>
                </a:lnTo>
                <a:lnTo>
                  <a:pt x="54" y="238"/>
                </a:lnTo>
                <a:lnTo>
                  <a:pt x="64" y="246"/>
                </a:lnTo>
                <a:lnTo>
                  <a:pt x="75" y="253"/>
                </a:lnTo>
                <a:lnTo>
                  <a:pt x="87" y="258"/>
                </a:lnTo>
                <a:lnTo>
                  <a:pt x="99" y="262"/>
                </a:lnTo>
                <a:lnTo>
                  <a:pt x="111" y="266"/>
                </a:lnTo>
                <a:lnTo>
                  <a:pt x="125" y="268"/>
                </a:lnTo>
                <a:lnTo>
                  <a:pt x="137" y="269"/>
                </a:lnTo>
                <a:lnTo>
                  <a:pt x="137" y="27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ṧḻîdè"/>
          <p:cNvSpPr>
            <a:spLocks/>
          </p:cNvSpPr>
          <p:nvPr/>
        </p:nvSpPr>
        <p:spPr bwMode="auto">
          <a:xfrm>
            <a:off x="1494209" y="4126937"/>
            <a:ext cx="393030" cy="382990"/>
          </a:xfrm>
          <a:custGeom>
            <a:avLst/>
            <a:gdLst>
              <a:gd name="T0" fmla="*/ 199 w 274"/>
              <a:gd name="T1" fmla="*/ 18 h 267"/>
              <a:gd name="T2" fmla="*/ 203 w 274"/>
              <a:gd name="T3" fmla="*/ 37 h 267"/>
              <a:gd name="T4" fmla="*/ 214 w 274"/>
              <a:gd name="T5" fmla="*/ 35 h 267"/>
              <a:gd name="T6" fmla="*/ 221 w 274"/>
              <a:gd name="T7" fmla="*/ 43 h 267"/>
              <a:gd name="T8" fmla="*/ 238 w 274"/>
              <a:gd name="T9" fmla="*/ 56 h 267"/>
              <a:gd name="T10" fmla="*/ 257 w 274"/>
              <a:gd name="T11" fmla="*/ 80 h 267"/>
              <a:gd name="T12" fmla="*/ 251 w 274"/>
              <a:gd name="T13" fmla="*/ 91 h 267"/>
              <a:gd name="T14" fmla="*/ 256 w 274"/>
              <a:gd name="T15" fmla="*/ 93 h 267"/>
              <a:gd name="T16" fmla="*/ 262 w 274"/>
              <a:gd name="T17" fmla="*/ 85 h 267"/>
              <a:gd name="T18" fmla="*/ 264 w 274"/>
              <a:gd name="T19" fmla="*/ 93 h 267"/>
              <a:gd name="T20" fmla="*/ 259 w 274"/>
              <a:gd name="T21" fmla="*/ 110 h 267"/>
              <a:gd name="T22" fmla="*/ 247 w 274"/>
              <a:gd name="T23" fmla="*/ 112 h 267"/>
              <a:gd name="T24" fmla="*/ 232 w 274"/>
              <a:gd name="T25" fmla="*/ 127 h 267"/>
              <a:gd name="T26" fmla="*/ 220 w 274"/>
              <a:gd name="T27" fmla="*/ 141 h 267"/>
              <a:gd name="T28" fmla="*/ 202 w 274"/>
              <a:gd name="T29" fmla="*/ 154 h 267"/>
              <a:gd name="T30" fmla="*/ 209 w 274"/>
              <a:gd name="T31" fmla="*/ 183 h 267"/>
              <a:gd name="T32" fmla="*/ 218 w 274"/>
              <a:gd name="T33" fmla="*/ 214 h 267"/>
              <a:gd name="T34" fmla="*/ 210 w 274"/>
              <a:gd name="T35" fmla="*/ 237 h 267"/>
              <a:gd name="T36" fmla="*/ 226 w 274"/>
              <a:gd name="T37" fmla="*/ 228 h 267"/>
              <a:gd name="T38" fmla="*/ 247 w 274"/>
              <a:gd name="T39" fmla="*/ 192 h 267"/>
              <a:gd name="T40" fmla="*/ 264 w 274"/>
              <a:gd name="T41" fmla="*/ 141 h 267"/>
              <a:gd name="T42" fmla="*/ 274 w 274"/>
              <a:gd name="T43" fmla="*/ 115 h 267"/>
              <a:gd name="T44" fmla="*/ 155 w 274"/>
              <a:gd name="T45" fmla="*/ 267 h 267"/>
              <a:gd name="T46" fmla="*/ 178 w 274"/>
              <a:gd name="T47" fmla="*/ 246 h 267"/>
              <a:gd name="T48" fmla="*/ 153 w 274"/>
              <a:gd name="T49" fmla="*/ 245 h 267"/>
              <a:gd name="T50" fmla="*/ 145 w 274"/>
              <a:gd name="T51" fmla="*/ 252 h 267"/>
              <a:gd name="T52" fmla="*/ 125 w 274"/>
              <a:gd name="T53" fmla="*/ 248 h 267"/>
              <a:gd name="T54" fmla="*/ 99 w 274"/>
              <a:gd name="T55" fmla="*/ 249 h 267"/>
              <a:gd name="T56" fmla="*/ 121 w 274"/>
              <a:gd name="T57" fmla="*/ 267 h 267"/>
              <a:gd name="T58" fmla="*/ 0 w 274"/>
              <a:gd name="T59" fmla="*/ 129 h 267"/>
              <a:gd name="T60" fmla="*/ 62 w 274"/>
              <a:gd name="T61" fmla="*/ 26 h 267"/>
              <a:gd name="T62" fmla="*/ 19 w 274"/>
              <a:gd name="T63" fmla="*/ 87 h 267"/>
              <a:gd name="T64" fmla="*/ 31 w 274"/>
              <a:gd name="T65" fmla="*/ 84 h 267"/>
              <a:gd name="T66" fmla="*/ 50 w 274"/>
              <a:gd name="T67" fmla="*/ 91 h 267"/>
              <a:gd name="T68" fmla="*/ 60 w 274"/>
              <a:gd name="T69" fmla="*/ 88 h 267"/>
              <a:gd name="T70" fmla="*/ 46 w 274"/>
              <a:gd name="T71" fmla="*/ 106 h 267"/>
              <a:gd name="T72" fmla="*/ 35 w 274"/>
              <a:gd name="T73" fmla="*/ 122 h 267"/>
              <a:gd name="T74" fmla="*/ 45 w 274"/>
              <a:gd name="T75" fmla="*/ 157 h 267"/>
              <a:gd name="T76" fmla="*/ 54 w 274"/>
              <a:gd name="T77" fmla="*/ 180 h 267"/>
              <a:gd name="T78" fmla="*/ 87 w 274"/>
              <a:gd name="T79" fmla="*/ 210 h 267"/>
              <a:gd name="T80" fmla="*/ 95 w 274"/>
              <a:gd name="T81" fmla="*/ 188 h 267"/>
              <a:gd name="T82" fmla="*/ 98 w 274"/>
              <a:gd name="T83" fmla="*/ 169 h 267"/>
              <a:gd name="T84" fmla="*/ 104 w 274"/>
              <a:gd name="T85" fmla="*/ 137 h 267"/>
              <a:gd name="T86" fmla="*/ 117 w 274"/>
              <a:gd name="T87" fmla="*/ 122 h 267"/>
              <a:gd name="T88" fmla="*/ 152 w 274"/>
              <a:gd name="T89" fmla="*/ 125 h 267"/>
              <a:gd name="T90" fmla="*/ 165 w 274"/>
              <a:gd name="T91" fmla="*/ 106 h 267"/>
              <a:gd name="T92" fmla="*/ 161 w 274"/>
              <a:gd name="T93" fmla="*/ 81 h 267"/>
              <a:gd name="T94" fmla="*/ 134 w 274"/>
              <a:gd name="T95" fmla="*/ 58 h 267"/>
              <a:gd name="T96" fmla="*/ 111 w 274"/>
              <a:gd name="T97" fmla="*/ 57 h 267"/>
              <a:gd name="T98" fmla="*/ 92 w 274"/>
              <a:gd name="T99" fmla="*/ 68 h 267"/>
              <a:gd name="T100" fmla="*/ 69 w 274"/>
              <a:gd name="T101" fmla="*/ 64 h 267"/>
              <a:gd name="T102" fmla="*/ 73 w 274"/>
              <a:gd name="T103" fmla="*/ 56 h 267"/>
              <a:gd name="T104" fmla="*/ 80 w 274"/>
              <a:gd name="T105" fmla="*/ 45 h 267"/>
              <a:gd name="T106" fmla="*/ 81 w 274"/>
              <a:gd name="T107" fmla="*/ 38 h 267"/>
              <a:gd name="T108" fmla="*/ 96 w 274"/>
              <a:gd name="T109" fmla="*/ 49 h 267"/>
              <a:gd name="T110" fmla="*/ 119 w 274"/>
              <a:gd name="T111" fmla="*/ 47 h 267"/>
              <a:gd name="T112" fmla="*/ 137 w 274"/>
              <a:gd name="T113" fmla="*/ 45 h 267"/>
              <a:gd name="T114" fmla="*/ 141 w 274"/>
              <a:gd name="T115" fmla="*/ 28 h 267"/>
              <a:gd name="T116" fmla="*/ 161 w 274"/>
              <a:gd name="T117" fmla="*/ 22 h 267"/>
              <a:gd name="T118" fmla="*/ 132 w 274"/>
              <a:gd name="T119" fmla="*/ 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4" h="267">
                <a:moveTo>
                  <a:pt x="161" y="1"/>
                </a:moveTo>
                <a:lnTo>
                  <a:pt x="161" y="1"/>
                </a:lnTo>
                <a:lnTo>
                  <a:pt x="169" y="3"/>
                </a:lnTo>
                <a:lnTo>
                  <a:pt x="178" y="5"/>
                </a:lnTo>
                <a:lnTo>
                  <a:pt x="188" y="8"/>
                </a:lnTo>
                <a:lnTo>
                  <a:pt x="201" y="14"/>
                </a:lnTo>
                <a:lnTo>
                  <a:pt x="214" y="22"/>
                </a:lnTo>
                <a:lnTo>
                  <a:pt x="226" y="31"/>
                </a:lnTo>
                <a:lnTo>
                  <a:pt x="238" y="43"/>
                </a:lnTo>
                <a:lnTo>
                  <a:pt x="238" y="43"/>
                </a:lnTo>
                <a:lnTo>
                  <a:pt x="234" y="39"/>
                </a:lnTo>
                <a:lnTo>
                  <a:pt x="225" y="31"/>
                </a:lnTo>
                <a:lnTo>
                  <a:pt x="213" y="22"/>
                </a:lnTo>
                <a:lnTo>
                  <a:pt x="206" y="19"/>
                </a:lnTo>
                <a:lnTo>
                  <a:pt x="199" y="18"/>
                </a:lnTo>
                <a:lnTo>
                  <a:pt x="197" y="19"/>
                </a:lnTo>
                <a:lnTo>
                  <a:pt x="197" y="19"/>
                </a:lnTo>
                <a:lnTo>
                  <a:pt x="198" y="22"/>
                </a:lnTo>
                <a:lnTo>
                  <a:pt x="198" y="22"/>
                </a:lnTo>
                <a:lnTo>
                  <a:pt x="199" y="24"/>
                </a:lnTo>
                <a:lnTo>
                  <a:pt x="199" y="24"/>
                </a:lnTo>
                <a:lnTo>
                  <a:pt x="199" y="27"/>
                </a:lnTo>
                <a:lnTo>
                  <a:pt x="201" y="30"/>
                </a:lnTo>
                <a:lnTo>
                  <a:pt x="201" y="30"/>
                </a:lnTo>
                <a:lnTo>
                  <a:pt x="202" y="30"/>
                </a:lnTo>
                <a:lnTo>
                  <a:pt x="202" y="30"/>
                </a:lnTo>
                <a:lnTo>
                  <a:pt x="203" y="33"/>
                </a:lnTo>
                <a:lnTo>
                  <a:pt x="203" y="33"/>
                </a:lnTo>
                <a:lnTo>
                  <a:pt x="203" y="34"/>
                </a:lnTo>
                <a:lnTo>
                  <a:pt x="203" y="37"/>
                </a:lnTo>
                <a:lnTo>
                  <a:pt x="203" y="39"/>
                </a:lnTo>
                <a:lnTo>
                  <a:pt x="206" y="39"/>
                </a:lnTo>
                <a:lnTo>
                  <a:pt x="206" y="39"/>
                </a:lnTo>
                <a:lnTo>
                  <a:pt x="209" y="39"/>
                </a:lnTo>
                <a:lnTo>
                  <a:pt x="209" y="39"/>
                </a:lnTo>
                <a:lnTo>
                  <a:pt x="210" y="38"/>
                </a:lnTo>
                <a:lnTo>
                  <a:pt x="210" y="38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9" y="34"/>
                </a:lnTo>
                <a:lnTo>
                  <a:pt x="210" y="33"/>
                </a:lnTo>
                <a:lnTo>
                  <a:pt x="210" y="33"/>
                </a:lnTo>
                <a:lnTo>
                  <a:pt x="214" y="35"/>
                </a:lnTo>
                <a:lnTo>
                  <a:pt x="215" y="37"/>
                </a:lnTo>
                <a:lnTo>
                  <a:pt x="215" y="37"/>
                </a:lnTo>
                <a:lnTo>
                  <a:pt x="217" y="39"/>
                </a:lnTo>
                <a:lnTo>
                  <a:pt x="217" y="39"/>
                </a:lnTo>
                <a:lnTo>
                  <a:pt x="215" y="41"/>
                </a:lnTo>
                <a:lnTo>
                  <a:pt x="215" y="41"/>
                </a:lnTo>
                <a:lnTo>
                  <a:pt x="214" y="42"/>
                </a:lnTo>
                <a:lnTo>
                  <a:pt x="214" y="42"/>
                </a:lnTo>
                <a:lnTo>
                  <a:pt x="215" y="45"/>
                </a:lnTo>
                <a:lnTo>
                  <a:pt x="215" y="45"/>
                </a:lnTo>
                <a:lnTo>
                  <a:pt x="215" y="45"/>
                </a:lnTo>
                <a:lnTo>
                  <a:pt x="217" y="45"/>
                </a:lnTo>
                <a:lnTo>
                  <a:pt x="217" y="45"/>
                </a:lnTo>
                <a:lnTo>
                  <a:pt x="221" y="43"/>
                </a:lnTo>
                <a:lnTo>
                  <a:pt x="221" y="43"/>
                </a:lnTo>
                <a:lnTo>
                  <a:pt x="224" y="43"/>
                </a:lnTo>
                <a:lnTo>
                  <a:pt x="224" y="43"/>
                </a:lnTo>
                <a:lnTo>
                  <a:pt x="225" y="45"/>
                </a:lnTo>
                <a:lnTo>
                  <a:pt x="225" y="45"/>
                </a:lnTo>
                <a:lnTo>
                  <a:pt x="229" y="47"/>
                </a:lnTo>
                <a:lnTo>
                  <a:pt x="229" y="47"/>
                </a:lnTo>
                <a:lnTo>
                  <a:pt x="230" y="47"/>
                </a:lnTo>
                <a:lnTo>
                  <a:pt x="230" y="47"/>
                </a:lnTo>
                <a:lnTo>
                  <a:pt x="232" y="51"/>
                </a:lnTo>
                <a:lnTo>
                  <a:pt x="232" y="51"/>
                </a:lnTo>
                <a:lnTo>
                  <a:pt x="234" y="53"/>
                </a:lnTo>
                <a:lnTo>
                  <a:pt x="234" y="53"/>
                </a:lnTo>
                <a:lnTo>
                  <a:pt x="237" y="54"/>
                </a:lnTo>
                <a:lnTo>
                  <a:pt x="238" y="56"/>
                </a:lnTo>
                <a:lnTo>
                  <a:pt x="238" y="56"/>
                </a:lnTo>
                <a:lnTo>
                  <a:pt x="240" y="58"/>
                </a:lnTo>
                <a:lnTo>
                  <a:pt x="240" y="58"/>
                </a:lnTo>
                <a:lnTo>
                  <a:pt x="245" y="62"/>
                </a:lnTo>
                <a:lnTo>
                  <a:pt x="245" y="62"/>
                </a:lnTo>
                <a:lnTo>
                  <a:pt x="248" y="65"/>
                </a:lnTo>
                <a:lnTo>
                  <a:pt x="248" y="65"/>
                </a:lnTo>
                <a:lnTo>
                  <a:pt x="248" y="69"/>
                </a:lnTo>
                <a:lnTo>
                  <a:pt x="248" y="69"/>
                </a:lnTo>
                <a:lnTo>
                  <a:pt x="249" y="73"/>
                </a:lnTo>
                <a:lnTo>
                  <a:pt x="249" y="73"/>
                </a:lnTo>
                <a:lnTo>
                  <a:pt x="251" y="76"/>
                </a:lnTo>
                <a:lnTo>
                  <a:pt x="251" y="76"/>
                </a:lnTo>
                <a:lnTo>
                  <a:pt x="253" y="77"/>
                </a:lnTo>
                <a:lnTo>
                  <a:pt x="253" y="77"/>
                </a:lnTo>
                <a:lnTo>
                  <a:pt x="257" y="80"/>
                </a:lnTo>
                <a:lnTo>
                  <a:pt x="257" y="80"/>
                </a:lnTo>
                <a:lnTo>
                  <a:pt x="259" y="81"/>
                </a:lnTo>
                <a:lnTo>
                  <a:pt x="259" y="83"/>
                </a:lnTo>
                <a:lnTo>
                  <a:pt x="259" y="83"/>
                </a:lnTo>
                <a:lnTo>
                  <a:pt x="257" y="84"/>
                </a:lnTo>
                <a:lnTo>
                  <a:pt x="257" y="84"/>
                </a:lnTo>
                <a:lnTo>
                  <a:pt x="255" y="84"/>
                </a:lnTo>
                <a:lnTo>
                  <a:pt x="255" y="84"/>
                </a:lnTo>
                <a:lnTo>
                  <a:pt x="255" y="87"/>
                </a:lnTo>
                <a:lnTo>
                  <a:pt x="255" y="87"/>
                </a:lnTo>
                <a:lnTo>
                  <a:pt x="255" y="88"/>
                </a:lnTo>
                <a:lnTo>
                  <a:pt x="255" y="89"/>
                </a:lnTo>
                <a:lnTo>
                  <a:pt x="255" y="89"/>
                </a:lnTo>
                <a:lnTo>
                  <a:pt x="252" y="91"/>
                </a:lnTo>
                <a:lnTo>
                  <a:pt x="251" y="91"/>
                </a:lnTo>
                <a:lnTo>
                  <a:pt x="248" y="92"/>
                </a:lnTo>
                <a:lnTo>
                  <a:pt x="247" y="93"/>
                </a:lnTo>
                <a:lnTo>
                  <a:pt x="247" y="93"/>
                </a:lnTo>
                <a:lnTo>
                  <a:pt x="247" y="95"/>
                </a:lnTo>
                <a:lnTo>
                  <a:pt x="247" y="95"/>
                </a:lnTo>
                <a:lnTo>
                  <a:pt x="249" y="96"/>
                </a:lnTo>
                <a:lnTo>
                  <a:pt x="249" y="96"/>
                </a:lnTo>
                <a:lnTo>
                  <a:pt x="249" y="95"/>
                </a:lnTo>
                <a:lnTo>
                  <a:pt x="249" y="95"/>
                </a:lnTo>
                <a:lnTo>
                  <a:pt x="249" y="93"/>
                </a:lnTo>
                <a:lnTo>
                  <a:pt x="251" y="93"/>
                </a:lnTo>
                <a:lnTo>
                  <a:pt x="251" y="93"/>
                </a:lnTo>
                <a:lnTo>
                  <a:pt x="253" y="93"/>
                </a:lnTo>
                <a:lnTo>
                  <a:pt x="253" y="93"/>
                </a:lnTo>
                <a:lnTo>
                  <a:pt x="256" y="93"/>
                </a:lnTo>
                <a:lnTo>
                  <a:pt x="256" y="93"/>
                </a:lnTo>
                <a:lnTo>
                  <a:pt x="256" y="92"/>
                </a:lnTo>
                <a:lnTo>
                  <a:pt x="256" y="92"/>
                </a:lnTo>
                <a:lnTo>
                  <a:pt x="256" y="92"/>
                </a:lnTo>
                <a:lnTo>
                  <a:pt x="256" y="89"/>
                </a:lnTo>
                <a:lnTo>
                  <a:pt x="256" y="89"/>
                </a:lnTo>
                <a:lnTo>
                  <a:pt x="257" y="87"/>
                </a:lnTo>
                <a:lnTo>
                  <a:pt x="257" y="87"/>
                </a:lnTo>
                <a:lnTo>
                  <a:pt x="257" y="88"/>
                </a:lnTo>
                <a:lnTo>
                  <a:pt x="259" y="87"/>
                </a:lnTo>
                <a:lnTo>
                  <a:pt x="259" y="87"/>
                </a:lnTo>
                <a:lnTo>
                  <a:pt x="260" y="85"/>
                </a:lnTo>
                <a:lnTo>
                  <a:pt x="260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3"/>
                </a:lnTo>
                <a:lnTo>
                  <a:pt x="262" y="83"/>
                </a:lnTo>
                <a:lnTo>
                  <a:pt x="260" y="80"/>
                </a:lnTo>
                <a:lnTo>
                  <a:pt x="260" y="80"/>
                </a:lnTo>
                <a:lnTo>
                  <a:pt x="260" y="75"/>
                </a:lnTo>
                <a:lnTo>
                  <a:pt x="260" y="75"/>
                </a:lnTo>
                <a:lnTo>
                  <a:pt x="263" y="80"/>
                </a:lnTo>
                <a:lnTo>
                  <a:pt x="266" y="89"/>
                </a:lnTo>
                <a:lnTo>
                  <a:pt x="266" y="89"/>
                </a:lnTo>
                <a:lnTo>
                  <a:pt x="264" y="89"/>
                </a:lnTo>
                <a:lnTo>
                  <a:pt x="264" y="91"/>
                </a:lnTo>
                <a:lnTo>
                  <a:pt x="264" y="91"/>
                </a:lnTo>
                <a:lnTo>
                  <a:pt x="264" y="93"/>
                </a:lnTo>
                <a:lnTo>
                  <a:pt x="264" y="93"/>
                </a:lnTo>
                <a:lnTo>
                  <a:pt x="264" y="98"/>
                </a:lnTo>
                <a:lnTo>
                  <a:pt x="264" y="98"/>
                </a:lnTo>
                <a:lnTo>
                  <a:pt x="264" y="103"/>
                </a:lnTo>
                <a:lnTo>
                  <a:pt x="264" y="103"/>
                </a:lnTo>
                <a:lnTo>
                  <a:pt x="264" y="107"/>
                </a:lnTo>
                <a:lnTo>
                  <a:pt x="264" y="107"/>
                </a:lnTo>
                <a:lnTo>
                  <a:pt x="264" y="112"/>
                </a:lnTo>
                <a:lnTo>
                  <a:pt x="264" y="112"/>
                </a:lnTo>
                <a:lnTo>
                  <a:pt x="263" y="114"/>
                </a:lnTo>
                <a:lnTo>
                  <a:pt x="263" y="114"/>
                </a:lnTo>
                <a:lnTo>
                  <a:pt x="263" y="115"/>
                </a:lnTo>
                <a:lnTo>
                  <a:pt x="262" y="114"/>
                </a:lnTo>
                <a:lnTo>
                  <a:pt x="262" y="114"/>
                </a:lnTo>
                <a:lnTo>
                  <a:pt x="260" y="110"/>
                </a:lnTo>
                <a:lnTo>
                  <a:pt x="259" y="110"/>
                </a:lnTo>
                <a:lnTo>
                  <a:pt x="259" y="110"/>
                </a:lnTo>
                <a:lnTo>
                  <a:pt x="259" y="108"/>
                </a:lnTo>
                <a:lnTo>
                  <a:pt x="256" y="108"/>
                </a:lnTo>
                <a:lnTo>
                  <a:pt x="256" y="108"/>
                </a:lnTo>
                <a:lnTo>
                  <a:pt x="255" y="108"/>
                </a:lnTo>
                <a:lnTo>
                  <a:pt x="253" y="108"/>
                </a:lnTo>
                <a:lnTo>
                  <a:pt x="253" y="108"/>
                </a:lnTo>
                <a:lnTo>
                  <a:pt x="253" y="111"/>
                </a:lnTo>
                <a:lnTo>
                  <a:pt x="253" y="112"/>
                </a:lnTo>
                <a:lnTo>
                  <a:pt x="253" y="112"/>
                </a:lnTo>
                <a:lnTo>
                  <a:pt x="248" y="111"/>
                </a:lnTo>
                <a:lnTo>
                  <a:pt x="248" y="111"/>
                </a:lnTo>
                <a:lnTo>
                  <a:pt x="247" y="111"/>
                </a:lnTo>
                <a:lnTo>
                  <a:pt x="247" y="112"/>
                </a:lnTo>
                <a:lnTo>
                  <a:pt x="247" y="112"/>
                </a:lnTo>
                <a:lnTo>
                  <a:pt x="245" y="115"/>
                </a:lnTo>
                <a:lnTo>
                  <a:pt x="244" y="116"/>
                </a:lnTo>
                <a:lnTo>
                  <a:pt x="244" y="116"/>
                </a:lnTo>
                <a:lnTo>
                  <a:pt x="244" y="118"/>
                </a:lnTo>
                <a:lnTo>
                  <a:pt x="243" y="121"/>
                </a:lnTo>
                <a:lnTo>
                  <a:pt x="243" y="121"/>
                </a:lnTo>
                <a:lnTo>
                  <a:pt x="241" y="122"/>
                </a:lnTo>
                <a:lnTo>
                  <a:pt x="238" y="122"/>
                </a:lnTo>
                <a:lnTo>
                  <a:pt x="238" y="122"/>
                </a:lnTo>
                <a:lnTo>
                  <a:pt x="234" y="123"/>
                </a:lnTo>
                <a:lnTo>
                  <a:pt x="234" y="123"/>
                </a:lnTo>
                <a:lnTo>
                  <a:pt x="234" y="125"/>
                </a:lnTo>
                <a:lnTo>
                  <a:pt x="233" y="126"/>
                </a:lnTo>
                <a:lnTo>
                  <a:pt x="233" y="126"/>
                </a:lnTo>
                <a:lnTo>
                  <a:pt x="232" y="127"/>
                </a:lnTo>
                <a:lnTo>
                  <a:pt x="230" y="129"/>
                </a:lnTo>
                <a:lnTo>
                  <a:pt x="230" y="129"/>
                </a:lnTo>
                <a:lnTo>
                  <a:pt x="230" y="133"/>
                </a:lnTo>
                <a:lnTo>
                  <a:pt x="230" y="133"/>
                </a:lnTo>
                <a:lnTo>
                  <a:pt x="230" y="134"/>
                </a:lnTo>
                <a:lnTo>
                  <a:pt x="230" y="135"/>
                </a:lnTo>
                <a:lnTo>
                  <a:pt x="230" y="135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8"/>
                </a:lnTo>
                <a:lnTo>
                  <a:pt x="225" y="139"/>
                </a:lnTo>
                <a:lnTo>
                  <a:pt x="225" y="139"/>
                </a:lnTo>
                <a:lnTo>
                  <a:pt x="220" y="141"/>
                </a:lnTo>
                <a:lnTo>
                  <a:pt x="220" y="141"/>
                </a:lnTo>
                <a:lnTo>
                  <a:pt x="220" y="142"/>
                </a:lnTo>
                <a:lnTo>
                  <a:pt x="220" y="144"/>
                </a:lnTo>
                <a:lnTo>
                  <a:pt x="218" y="144"/>
                </a:lnTo>
                <a:lnTo>
                  <a:pt x="218" y="144"/>
                </a:lnTo>
                <a:lnTo>
                  <a:pt x="215" y="144"/>
                </a:lnTo>
                <a:lnTo>
                  <a:pt x="213" y="144"/>
                </a:lnTo>
                <a:lnTo>
                  <a:pt x="213" y="144"/>
                </a:lnTo>
                <a:lnTo>
                  <a:pt x="211" y="145"/>
                </a:lnTo>
                <a:lnTo>
                  <a:pt x="209" y="148"/>
                </a:lnTo>
                <a:lnTo>
                  <a:pt x="209" y="148"/>
                </a:lnTo>
                <a:lnTo>
                  <a:pt x="203" y="152"/>
                </a:lnTo>
                <a:lnTo>
                  <a:pt x="203" y="152"/>
                </a:lnTo>
                <a:lnTo>
                  <a:pt x="202" y="152"/>
                </a:lnTo>
                <a:lnTo>
                  <a:pt x="202" y="154"/>
                </a:lnTo>
                <a:lnTo>
                  <a:pt x="202" y="154"/>
                </a:lnTo>
                <a:lnTo>
                  <a:pt x="202" y="157"/>
                </a:lnTo>
                <a:lnTo>
                  <a:pt x="203" y="158"/>
                </a:lnTo>
                <a:lnTo>
                  <a:pt x="203" y="158"/>
                </a:lnTo>
                <a:lnTo>
                  <a:pt x="207" y="164"/>
                </a:lnTo>
                <a:lnTo>
                  <a:pt x="207" y="164"/>
                </a:lnTo>
                <a:lnTo>
                  <a:pt x="209" y="167"/>
                </a:lnTo>
                <a:lnTo>
                  <a:pt x="207" y="169"/>
                </a:lnTo>
                <a:lnTo>
                  <a:pt x="207" y="169"/>
                </a:lnTo>
                <a:lnTo>
                  <a:pt x="206" y="173"/>
                </a:lnTo>
                <a:lnTo>
                  <a:pt x="206" y="173"/>
                </a:lnTo>
                <a:lnTo>
                  <a:pt x="206" y="176"/>
                </a:lnTo>
                <a:lnTo>
                  <a:pt x="206" y="179"/>
                </a:lnTo>
                <a:lnTo>
                  <a:pt x="206" y="179"/>
                </a:lnTo>
                <a:lnTo>
                  <a:pt x="209" y="183"/>
                </a:lnTo>
                <a:lnTo>
                  <a:pt x="209" y="183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lnTo>
                  <a:pt x="213" y="191"/>
                </a:lnTo>
                <a:lnTo>
                  <a:pt x="213" y="191"/>
                </a:lnTo>
                <a:lnTo>
                  <a:pt x="217" y="194"/>
                </a:lnTo>
                <a:lnTo>
                  <a:pt x="217" y="194"/>
                </a:lnTo>
                <a:lnTo>
                  <a:pt x="217" y="199"/>
                </a:lnTo>
                <a:lnTo>
                  <a:pt x="217" y="199"/>
                </a:lnTo>
                <a:lnTo>
                  <a:pt x="220" y="204"/>
                </a:lnTo>
                <a:lnTo>
                  <a:pt x="221" y="209"/>
                </a:lnTo>
                <a:lnTo>
                  <a:pt x="220" y="211"/>
                </a:lnTo>
                <a:lnTo>
                  <a:pt x="220" y="211"/>
                </a:lnTo>
                <a:lnTo>
                  <a:pt x="218" y="214"/>
                </a:lnTo>
                <a:lnTo>
                  <a:pt x="218" y="215"/>
                </a:lnTo>
                <a:lnTo>
                  <a:pt x="218" y="215"/>
                </a:lnTo>
                <a:lnTo>
                  <a:pt x="220" y="218"/>
                </a:lnTo>
                <a:lnTo>
                  <a:pt x="220" y="218"/>
                </a:lnTo>
                <a:lnTo>
                  <a:pt x="222" y="219"/>
                </a:lnTo>
                <a:lnTo>
                  <a:pt x="222" y="219"/>
                </a:lnTo>
                <a:lnTo>
                  <a:pt x="222" y="221"/>
                </a:lnTo>
                <a:lnTo>
                  <a:pt x="222" y="221"/>
                </a:lnTo>
                <a:lnTo>
                  <a:pt x="218" y="226"/>
                </a:lnTo>
                <a:lnTo>
                  <a:pt x="218" y="226"/>
                </a:lnTo>
                <a:lnTo>
                  <a:pt x="217" y="230"/>
                </a:lnTo>
                <a:lnTo>
                  <a:pt x="217" y="230"/>
                </a:lnTo>
                <a:lnTo>
                  <a:pt x="213" y="236"/>
                </a:lnTo>
                <a:lnTo>
                  <a:pt x="213" y="236"/>
                </a:lnTo>
                <a:lnTo>
                  <a:pt x="210" y="237"/>
                </a:lnTo>
                <a:lnTo>
                  <a:pt x="210" y="238"/>
                </a:lnTo>
                <a:lnTo>
                  <a:pt x="210" y="238"/>
                </a:lnTo>
                <a:lnTo>
                  <a:pt x="209" y="241"/>
                </a:lnTo>
                <a:lnTo>
                  <a:pt x="209" y="242"/>
                </a:lnTo>
                <a:lnTo>
                  <a:pt x="210" y="241"/>
                </a:lnTo>
                <a:lnTo>
                  <a:pt x="210" y="241"/>
                </a:lnTo>
                <a:lnTo>
                  <a:pt x="215" y="237"/>
                </a:lnTo>
                <a:lnTo>
                  <a:pt x="215" y="237"/>
                </a:lnTo>
                <a:lnTo>
                  <a:pt x="221" y="234"/>
                </a:lnTo>
                <a:lnTo>
                  <a:pt x="224" y="232"/>
                </a:lnTo>
                <a:lnTo>
                  <a:pt x="224" y="232"/>
                </a:lnTo>
                <a:lnTo>
                  <a:pt x="225" y="232"/>
                </a:lnTo>
                <a:lnTo>
                  <a:pt x="225" y="233"/>
                </a:lnTo>
                <a:lnTo>
                  <a:pt x="226" y="228"/>
                </a:lnTo>
                <a:lnTo>
                  <a:pt x="226" y="228"/>
                </a:lnTo>
                <a:lnTo>
                  <a:pt x="230" y="219"/>
                </a:lnTo>
                <a:lnTo>
                  <a:pt x="233" y="217"/>
                </a:lnTo>
                <a:lnTo>
                  <a:pt x="233" y="217"/>
                </a:lnTo>
                <a:lnTo>
                  <a:pt x="236" y="211"/>
                </a:lnTo>
                <a:lnTo>
                  <a:pt x="236" y="211"/>
                </a:lnTo>
                <a:lnTo>
                  <a:pt x="238" y="206"/>
                </a:lnTo>
                <a:lnTo>
                  <a:pt x="238" y="206"/>
                </a:lnTo>
                <a:lnTo>
                  <a:pt x="240" y="204"/>
                </a:lnTo>
                <a:lnTo>
                  <a:pt x="241" y="204"/>
                </a:lnTo>
                <a:lnTo>
                  <a:pt x="243" y="204"/>
                </a:lnTo>
                <a:lnTo>
                  <a:pt x="243" y="200"/>
                </a:lnTo>
                <a:lnTo>
                  <a:pt x="243" y="200"/>
                </a:lnTo>
                <a:lnTo>
                  <a:pt x="244" y="196"/>
                </a:lnTo>
                <a:lnTo>
                  <a:pt x="247" y="192"/>
                </a:lnTo>
                <a:lnTo>
                  <a:pt x="247" y="192"/>
                </a:lnTo>
                <a:lnTo>
                  <a:pt x="247" y="188"/>
                </a:lnTo>
                <a:lnTo>
                  <a:pt x="247" y="186"/>
                </a:lnTo>
                <a:lnTo>
                  <a:pt x="247" y="184"/>
                </a:lnTo>
                <a:lnTo>
                  <a:pt x="248" y="181"/>
                </a:lnTo>
                <a:lnTo>
                  <a:pt x="248" y="181"/>
                </a:lnTo>
                <a:lnTo>
                  <a:pt x="252" y="179"/>
                </a:lnTo>
                <a:lnTo>
                  <a:pt x="253" y="177"/>
                </a:lnTo>
                <a:lnTo>
                  <a:pt x="253" y="177"/>
                </a:lnTo>
                <a:lnTo>
                  <a:pt x="256" y="172"/>
                </a:lnTo>
                <a:lnTo>
                  <a:pt x="256" y="172"/>
                </a:lnTo>
                <a:lnTo>
                  <a:pt x="262" y="164"/>
                </a:lnTo>
                <a:lnTo>
                  <a:pt x="263" y="160"/>
                </a:lnTo>
                <a:lnTo>
                  <a:pt x="264" y="153"/>
                </a:lnTo>
                <a:lnTo>
                  <a:pt x="264" y="153"/>
                </a:lnTo>
                <a:lnTo>
                  <a:pt x="264" y="141"/>
                </a:lnTo>
                <a:lnTo>
                  <a:pt x="264" y="141"/>
                </a:lnTo>
                <a:lnTo>
                  <a:pt x="266" y="138"/>
                </a:lnTo>
                <a:lnTo>
                  <a:pt x="267" y="135"/>
                </a:lnTo>
                <a:lnTo>
                  <a:pt x="267" y="131"/>
                </a:lnTo>
                <a:lnTo>
                  <a:pt x="267" y="131"/>
                </a:lnTo>
                <a:lnTo>
                  <a:pt x="266" y="127"/>
                </a:lnTo>
                <a:lnTo>
                  <a:pt x="266" y="126"/>
                </a:lnTo>
                <a:lnTo>
                  <a:pt x="266" y="126"/>
                </a:lnTo>
                <a:lnTo>
                  <a:pt x="267" y="123"/>
                </a:lnTo>
                <a:lnTo>
                  <a:pt x="268" y="122"/>
                </a:lnTo>
                <a:lnTo>
                  <a:pt x="268" y="122"/>
                </a:lnTo>
                <a:lnTo>
                  <a:pt x="271" y="118"/>
                </a:lnTo>
                <a:lnTo>
                  <a:pt x="271" y="118"/>
                </a:lnTo>
                <a:lnTo>
                  <a:pt x="272" y="114"/>
                </a:lnTo>
                <a:lnTo>
                  <a:pt x="274" y="115"/>
                </a:lnTo>
                <a:lnTo>
                  <a:pt x="274" y="115"/>
                </a:lnTo>
                <a:lnTo>
                  <a:pt x="274" y="121"/>
                </a:lnTo>
                <a:lnTo>
                  <a:pt x="274" y="135"/>
                </a:lnTo>
                <a:lnTo>
                  <a:pt x="270" y="157"/>
                </a:lnTo>
                <a:lnTo>
                  <a:pt x="267" y="171"/>
                </a:lnTo>
                <a:lnTo>
                  <a:pt x="263" y="183"/>
                </a:lnTo>
                <a:lnTo>
                  <a:pt x="257" y="196"/>
                </a:lnTo>
                <a:lnTo>
                  <a:pt x="249" y="210"/>
                </a:lnTo>
                <a:lnTo>
                  <a:pt x="240" y="223"/>
                </a:lnTo>
                <a:lnTo>
                  <a:pt x="229" y="234"/>
                </a:lnTo>
                <a:lnTo>
                  <a:pt x="214" y="245"/>
                </a:lnTo>
                <a:lnTo>
                  <a:pt x="198" y="255"/>
                </a:lnTo>
                <a:lnTo>
                  <a:pt x="178" y="261"/>
                </a:lnTo>
                <a:lnTo>
                  <a:pt x="155" y="267"/>
                </a:lnTo>
                <a:lnTo>
                  <a:pt x="155" y="267"/>
                </a:lnTo>
                <a:lnTo>
                  <a:pt x="169" y="263"/>
                </a:lnTo>
                <a:lnTo>
                  <a:pt x="182" y="259"/>
                </a:lnTo>
                <a:lnTo>
                  <a:pt x="186" y="256"/>
                </a:lnTo>
                <a:lnTo>
                  <a:pt x="187" y="255"/>
                </a:lnTo>
                <a:lnTo>
                  <a:pt x="187" y="255"/>
                </a:lnTo>
                <a:lnTo>
                  <a:pt x="187" y="252"/>
                </a:lnTo>
                <a:lnTo>
                  <a:pt x="187" y="249"/>
                </a:lnTo>
                <a:lnTo>
                  <a:pt x="187" y="249"/>
                </a:lnTo>
                <a:lnTo>
                  <a:pt x="187" y="249"/>
                </a:lnTo>
                <a:lnTo>
                  <a:pt x="184" y="249"/>
                </a:lnTo>
                <a:lnTo>
                  <a:pt x="182" y="248"/>
                </a:lnTo>
                <a:lnTo>
                  <a:pt x="182" y="248"/>
                </a:lnTo>
                <a:lnTo>
                  <a:pt x="178" y="245"/>
                </a:lnTo>
                <a:lnTo>
                  <a:pt x="178" y="246"/>
                </a:lnTo>
                <a:lnTo>
                  <a:pt x="178" y="246"/>
                </a:lnTo>
                <a:lnTo>
                  <a:pt x="173" y="246"/>
                </a:lnTo>
                <a:lnTo>
                  <a:pt x="173" y="246"/>
                </a:lnTo>
                <a:lnTo>
                  <a:pt x="168" y="246"/>
                </a:lnTo>
                <a:lnTo>
                  <a:pt x="165" y="245"/>
                </a:lnTo>
                <a:lnTo>
                  <a:pt x="165" y="245"/>
                </a:lnTo>
                <a:lnTo>
                  <a:pt x="161" y="242"/>
                </a:lnTo>
                <a:lnTo>
                  <a:pt x="160" y="241"/>
                </a:lnTo>
                <a:lnTo>
                  <a:pt x="159" y="242"/>
                </a:lnTo>
                <a:lnTo>
                  <a:pt x="159" y="242"/>
                </a:lnTo>
                <a:lnTo>
                  <a:pt x="159" y="244"/>
                </a:lnTo>
                <a:lnTo>
                  <a:pt x="159" y="244"/>
                </a:lnTo>
                <a:lnTo>
                  <a:pt x="157" y="245"/>
                </a:lnTo>
                <a:lnTo>
                  <a:pt x="157" y="245"/>
                </a:lnTo>
                <a:lnTo>
                  <a:pt x="156" y="245"/>
                </a:lnTo>
                <a:lnTo>
                  <a:pt x="153" y="245"/>
                </a:lnTo>
                <a:lnTo>
                  <a:pt x="149" y="245"/>
                </a:lnTo>
                <a:lnTo>
                  <a:pt x="149" y="245"/>
                </a:lnTo>
                <a:lnTo>
                  <a:pt x="145" y="245"/>
                </a:lnTo>
                <a:lnTo>
                  <a:pt x="140" y="244"/>
                </a:lnTo>
                <a:lnTo>
                  <a:pt x="140" y="244"/>
                </a:lnTo>
                <a:lnTo>
                  <a:pt x="138" y="242"/>
                </a:lnTo>
                <a:lnTo>
                  <a:pt x="137" y="242"/>
                </a:lnTo>
                <a:lnTo>
                  <a:pt x="137" y="242"/>
                </a:lnTo>
                <a:lnTo>
                  <a:pt x="136" y="244"/>
                </a:lnTo>
                <a:lnTo>
                  <a:pt x="134" y="245"/>
                </a:lnTo>
                <a:lnTo>
                  <a:pt x="140" y="248"/>
                </a:lnTo>
                <a:lnTo>
                  <a:pt x="144" y="251"/>
                </a:lnTo>
                <a:lnTo>
                  <a:pt x="144" y="251"/>
                </a:lnTo>
                <a:lnTo>
                  <a:pt x="145" y="252"/>
                </a:lnTo>
                <a:lnTo>
                  <a:pt x="145" y="252"/>
                </a:lnTo>
                <a:lnTo>
                  <a:pt x="145" y="253"/>
                </a:lnTo>
                <a:lnTo>
                  <a:pt x="145" y="253"/>
                </a:lnTo>
                <a:lnTo>
                  <a:pt x="142" y="253"/>
                </a:lnTo>
                <a:lnTo>
                  <a:pt x="140" y="253"/>
                </a:lnTo>
                <a:lnTo>
                  <a:pt x="140" y="253"/>
                </a:lnTo>
                <a:lnTo>
                  <a:pt x="134" y="256"/>
                </a:lnTo>
                <a:lnTo>
                  <a:pt x="133" y="256"/>
                </a:lnTo>
                <a:lnTo>
                  <a:pt x="130" y="256"/>
                </a:lnTo>
                <a:lnTo>
                  <a:pt x="130" y="256"/>
                </a:lnTo>
                <a:lnTo>
                  <a:pt x="127" y="251"/>
                </a:lnTo>
                <a:lnTo>
                  <a:pt x="127" y="251"/>
                </a:lnTo>
                <a:lnTo>
                  <a:pt x="127" y="249"/>
                </a:lnTo>
                <a:lnTo>
                  <a:pt x="126" y="248"/>
                </a:lnTo>
                <a:lnTo>
                  <a:pt x="125" y="248"/>
                </a:lnTo>
                <a:lnTo>
                  <a:pt x="125" y="248"/>
                </a:lnTo>
                <a:lnTo>
                  <a:pt x="121" y="248"/>
                </a:lnTo>
                <a:lnTo>
                  <a:pt x="123" y="252"/>
                </a:lnTo>
                <a:lnTo>
                  <a:pt x="123" y="252"/>
                </a:lnTo>
                <a:lnTo>
                  <a:pt x="118" y="252"/>
                </a:lnTo>
                <a:lnTo>
                  <a:pt x="118" y="252"/>
                </a:lnTo>
                <a:lnTo>
                  <a:pt x="115" y="253"/>
                </a:lnTo>
                <a:lnTo>
                  <a:pt x="115" y="253"/>
                </a:lnTo>
                <a:lnTo>
                  <a:pt x="114" y="252"/>
                </a:lnTo>
                <a:lnTo>
                  <a:pt x="114" y="252"/>
                </a:lnTo>
                <a:lnTo>
                  <a:pt x="111" y="251"/>
                </a:lnTo>
                <a:lnTo>
                  <a:pt x="108" y="251"/>
                </a:lnTo>
                <a:lnTo>
                  <a:pt x="108" y="251"/>
                </a:lnTo>
                <a:lnTo>
                  <a:pt x="102" y="249"/>
                </a:lnTo>
                <a:lnTo>
                  <a:pt x="102" y="249"/>
                </a:lnTo>
                <a:lnTo>
                  <a:pt x="99" y="249"/>
                </a:lnTo>
                <a:lnTo>
                  <a:pt x="99" y="249"/>
                </a:lnTo>
                <a:lnTo>
                  <a:pt x="95" y="252"/>
                </a:lnTo>
                <a:lnTo>
                  <a:pt x="92" y="252"/>
                </a:lnTo>
                <a:lnTo>
                  <a:pt x="92" y="252"/>
                </a:lnTo>
                <a:lnTo>
                  <a:pt x="88" y="252"/>
                </a:lnTo>
                <a:lnTo>
                  <a:pt x="85" y="252"/>
                </a:lnTo>
                <a:lnTo>
                  <a:pt x="85" y="252"/>
                </a:lnTo>
                <a:lnTo>
                  <a:pt x="88" y="255"/>
                </a:lnTo>
                <a:lnTo>
                  <a:pt x="98" y="259"/>
                </a:lnTo>
                <a:lnTo>
                  <a:pt x="104" y="261"/>
                </a:lnTo>
                <a:lnTo>
                  <a:pt x="113" y="264"/>
                </a:lnTo>
                <a:lnTo>
                  <a:pt x="122" y="265"/>
                </a:lnTo>
                <a:lnTo>
                  <a:pt x="133" y="267"/>
                </a:lnTo>
                <a:lnTo>
                  <a:pt x="133" y="267"/>
                </a:lnTo>
                <a:lnTo>
                  <a:pt x="121" y="267"/>
                </a:lnTo>
                <a:lnTo>
                  <a:pt x="108" y="264"/>
                </a:lnTo>
                <a:lnTo>
                  <a:pt x="92" y="260"/>
                </a:lnTo>
                <a:lnTo>
                  <a:pt x="73" y="252"/>
                </a:lnTo>
                <a:lnTo>
                  <a:pt x="64" y="246"/>
                </a:lnTo>
                <a:lnTo>
                  <a:pt x="54" y="240"/>
                </a:lnTo>
                <a:lnTo>
                  <a:pt x="45" y="232"/>
                </a:lnTo>
                <a:lnTo>
                  <a:pt x="35" y="222"/>
                </a:lnTo>
                <a:lnTo>
                  <a:pt x="27" y="211"/>
                </a:lnTo>
                <a:lnTo>
                  <a:pt x="19" y="199"/>
                </a:lnTo>
                <a:lnTo>
                  <a:pt x="19" y="199"/>
                </a:lnTo>
                <a:lnTo>
                  <a:pt x="12" y="186"/>
                </a:lnTo>
                <a:lnTo>
                  <a:pt x="7" y="172"/>
                </a:lnTo>
                <a:lnTo>
                  <a:pt x="3" y="157"/>
                </a:lnTo>
                <a:lnTo>
                  <a:pt x="2" y="142"/>
                </a:lnTo>
                <a:lnTo>
                  <a:pt x="0" y="129"/>
                </a:lnTo>
                <a:lnTo>
                  <a:pt x="2" y="114"/>
                </a:lnTo>
                <a:lnTo>
                  <a:pt x="4" y="100"/>
                </a:lnTo>
                <a:lnTo>
                  <a:pt x="10" y="87"/>
                </a:lnTo>
                <a:lnTo>
                  <a:pt x="15" y="73"/>
                </a:lnTo>
                <a:lnTo>
                  <a:pt x="23" y="61"/>
                </a:lnTo>
                <a:lnTo>
                  <a:pt x="31" y="49"/>
                </a:lnTo>
                <a:lnTo>
                  <a:pt x="42" y="38"/>
                </a:lnTo>
                <a:lnTo>
                  <a:pt x="54" y="28"/>
                </a:lnTo>
                <a:lnTo>
                  <a:pt x="68" y="19"/>
                </a:lnTo>
                <a:lnTo>
                  <a:pt x="84" y="11"/>
                </a:lnTo>
                <a:lnTo>
                  <a:pt x="100" y="4"/>
                </a:lnTo>
                <a:lnTo>
                  <a:pt x="100" y="4"/>
                </a:lnTo>
                <a:lnTo>
                  <a:pt x="90" y="10"/>
                </a:lnTo>
                <a:lnTo>
                  <a:pt x="77" y="16"/>
                </a:lnTo>
                <a:lnTo>
                  <a:pt x="62" y="26"/>
                </a:lnTo>
                <a:lnTo>
                  <a:pt x="48" y="38"/>
                </a:lnTo>
                <a:lnTo>
                  <a:pt x="41" y="46"/>
                </a:lnTo>
                <a:lnTo>
                  <a:pt x="33" y="54"/>
                </a:lnTo>
                <a:lnTo>
                  <a:pt x="27" y="64"/>
                </a:lnTo>
                <a:lnTo>
                  <a:pt x="20" y="75"/>
                </a:lnTo>
                <a:lnTo>
                  <a:pt x="15" y="85"/>
                </a:lnTo>
                <a:lnTo>
                  <a:pt x="11" y="98"/>
                </a:lnTo>
                <a:lnTo>
                  <a:pt x="12" y="99"/>
                </a:lnTo>
                <a:lnTo>
                  <a:pt x="12" y="99"/>
                </a:lnTo>
                <a:lnTo>
                  <a:pt x="14" y="98"/>
                </a:lnTo>
                <a:lnTo>
                  <a:pt x="15" y="95"/>
                </a:lnTo>
                <a:lnTo>
                  <a:pt x="15" y="95"/>
                </a:lnTo>
                <a:lnTo>
                  <a:pt x="18" y="89"/>
                </a:lnTo>
                <a:lnTo>
                  <a:pt x="18" y="89"/>
                </a:lnTo>
                <a:lnTo>
                  <a:pt x="19" y="87"/>
                </a:lnTo>
                <a:lnTo>
                  <a:pt x="19" y="87"/>
                </a:lnTo>
                <a:lnTo>
                  <a:pt x="23" y="84"/>
                </a:lnTo>
                <a:lnTo>
                  <a:pt x="23" y="84"/>
                </a:lnTo>
                <a:lnTo>
                  <a:pt x="26" y="77"/>
                </a:lnTo>
                <a:lnTo>
                  <a:pt x="26" y="77"/>
                </a:lnTo>
                <a:lnTo>
                  <a:pt x="29" y="76"/>
                </a:lnTo>
                <a:lnTo>
                  <a:pt x="31" y="76"/>
                </a:lnTo>
                <a:lnTo>
                  <a:pt x="31" y="76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1" y="77"/>
                </a:lnTo>
                <a:lnTo>
                  <a:pt x="31" y="80"/>
                </a:lnTo>
                <a:lnTo>
                  <a:pt x="31" y="84"/>
                </a:lnTo>
                <a:lnTo>
                  <a:pt x="31" y="84"/>
                </a:lnTo>
                <a:lnTo>
                  <a:pt x="29" y="91"/>
                </a:lnTo>
                <a:lnTo>
                  <a:pt x="29" y="91"/>
                </a:lnTo>
                <a:lnTo>
                  <a:pt x="30" y="95"/>
                </a:lnTo>
                <a:lnTo>
                  <a:pt x="30" y="95"/>
                </a:lnTo>
                <a:lnTo>
                  <a:pt x="31" y="98"/>
                </a:lnTo>
                <a:lnTo>
                  <a:pt x="33" y="99"/>
                </a:lnTo>
                <a:lnTo>
                  <a:pt x="33" y="99"/>
                </a:lnTo>
                <a:lnTo>
                  <a:pt x="41" y="102"/>
                </a:lnTo>
                <a:lnTo>
                  <a:pt x="41" y="102"/>
                </a:lnTo>
                <a:lnTo>
                  <a:pt x="45" y="96"/>
                </a:lnTo>
                <a:lnTo>
                  <a:pt x="45" y="96"/>
                </a:lnTo>
                <a:lnTo>
                  <a:pt x="48" y="95"/>
                </a:lnTo>
                <a:lnTo>
                  <a:pt x="50" y="93"/>
                </a:lnTo>
                <a:lnTo>
                  <a:pt x="50" y="93"/>
                </a:lnTo>
                <a:lnTo>
                  <a:pt x="50" y="91"/>
                </a:lnTo>
                <a:lnTo>
                  <a:pt x="50" y="89"/>
                </a:lnTo>
                <a:lnTo>
                  <a:pt x="52" y="88"/>
                </a:lnTo>
                <a:lnTo>
                  <a:pt x="52" y="88"/>
                </a:lnTo>
                <a:lnTo>
                  <a:pt x="53" y="85"/>
                </a:lnTo>
                <a:lnTo>
                  <a:pt x="54" y="84"/>
                </a:lnTo>
                <a:lnTo>
                  <a:pt x="54" y="84"/>
                </a:lnTo>
                <a:lnTo>
                  <a:pt x="56" y="81"/>
                </a:lnTo>
                <a:lnTo>
                  <a:pt x="56" y="81"/>
                </a:lnTo>
                <a:lnTo>
                  <a:pt x="58" y="81"/>
                </a:lnTo>
                <a:lnTo>
                  <a:pt x="60" y="81"/>
                </a:lnTo>
                <a:lnTo>
                  <a:pt x="60" y="83"/>
                </a:lnTo>
                <a:lnTo>
                  <a:pt x="60" y="83"/>
                </a:lnTo>
                <a:lnTo>
                  <a:pt x="60" y="85"/>
                </a:lnTo>
                <a:lnTo>
                  <a:pt x="60" y="87"/>
                </a:lnTo>
                <a:lnTo>
                  <a:pt x="60" y="88"/>
                </a:lnTo>
                <a:lnTo>
                  <a:pt x="58" y="89"/>
                </a:lnTo>
                <a:lnTo>
                  <a:pt x="58" y="89"/>
                </a:lnTo>
                <a:lnTo>
                  <a:pt x="57" y="89"/>
                </a:lnTo>
                <a:lnTo>
                  <a:pt x="56" y="91"/>
                </a:lnTo>
                <a:lnTo>
                  <a:pt x="56" y="91"/>
                </a:lnTo>
                <a:lnTo>
                  <a:pt x="53" y="96"/>
                </a:lnTo>
                <a:lnTo>
                  <a:pt x="53" y="96"/>
                </a:lnTo>
                <a:lnTo>
                  <a:pt x="52" y="99"/>
                </a:lnTo>
                <a:lnTo>
                  <a:pt x="50" y="102"/>
                </a:lnTo>
                <a:lnTo>
                  <a:pt x="50" y="102"/>
                </a:lnTo>
                <a:lnTo>
                  <a:pt x="48" y="102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3" y="108"/>
                </a:lnTo>
                <a:lnTo>
                  <a:pt x="42" y="108"/>
                </a:lnTo>
                <a:lnTo>
                  <a:pt x="42" y="108"/>
                </a:lnTo>
                <a:lnTo>
                  <a:pt x="39" y="108"/>
                </a:lnTo>
                <a:lnTo>
                  <a:pt x="39" y="108"/>
                </a:lnTo>
                <a:lnTo>
                  <a:pt x="34" y="107"/>
                </a:lnTo>
                <a:lnTo>
                  <a:pt x="34" y="107"/>
                </a:lnTo>
                <a:lnTo>
                  <a:pt x="33" y="108"/>
                </a:lnTo>
                <a:lnTo>
                  <a:pt x="31" y="111"/>
                </a:lnTo>
                <a:lnTo>
                  <a:pt x="31" y="111"/>
                </a:lnTo>
                <a:lnTo>
                  <a:pt x="33" y="116"/>
                </a:lnTo>
                <a:lnTo>
                  <a:pt x="35" y="122"/>
                </a:lnTo>
                <a:lnTo>
                  <a:pt x="35" y="122"/>
                </a:lnTo>
                <a:lnTo>
                  <a:pt x="35" y="127"/>
                </a:lnTo>
                <a:lnTo>
                  <a:pt x="35" y="130"/>
                </a:lnTo>
                <a:lnTo>
                  <a:pt x="37" y="131"/>
                </a:lnTo>
                <a:lnTo>
                  <a:pt x="37" y="131"/>
                </a:lnTo>
                <a:lnTo>
                  <a:pt x="39" y="134"/>
                </a:lnTo>
                <a:lnTo>
                  <a:pt x="41" y="137"/>
                </a:lnTo>
                <a:lnTo>
                  <a:pt x="41" y="137"/>
                </a:lnTo>
                <a:lnTo>
                  <a:pt x="42" y="139"/>
                </a:lnTo>
                <a:lnTo>
                  <a:pt x="42" y="144"/>
                </a:lnTo>
                <a:lnTo>
                  <a:pt x="45" y="146"/>
                </a:lnTo>
                <a:lnTo>
                  <a:pt x="45" y="146"/>
                </a:lnTo>
                <a:lnTo>
                  <a:pt x="45" y="153"/>
                </a:lnTo>
                <a:lnTo>
                  <a:pt x="45" y="153"/>
                </a:lnTo>
                <a:lnTo>
                  <a:pt x="45" y="157"/>
                </a:lnTo>
                <a:lnTo>
                  <a:pt x="45" y="161"/>
                </a:lnTo>
                <a:lnTo>
                  <a:pt x="45" y="161"/>
                </a:lnTo>
                <a:lnTo>
                  <a:pt x="48" y="165"/>
                </a:lnTo>
                <a:lnTo>
                  <a:pt x="49" y="167"/>
                </a:lnTo>
                <a:lnTo>
                  <a:pt x="49" y="167"/>
                </a:lnTo>
                <a:lnTo>
                  <a:pt x="46" y="169"/>
                </a:lnTo>
                <a:lnTo>
                  <a:pt x="46" y="171"/>
                </a:lnTo>
                <a:lnTo>
                  <a:pt x="46" y="172"/>
                </a:lnTo>
                <a:lnTo>
                  <a:pt x="46" y="172"/>
                </a:lnTo>
                <a:lnTo>
                  <a:pt x="50" y="175"/>
                </a:lnTo>
                <a:lnTo>
                  <a:pt x="52" y="177"/>
                </a:lnTo>
                <a:lnTo>
                  <a:pt x="52" y="177"/>
                </a:lnTo>
                <a:lnTo>
                  <a:pt x="53" y="179"/>
                </a:lnTo>
                <a:lnTo>
                  <a:pt x="54" y="180"/>
                </a:lnTo>
                <a:lnTo>
                  <a:pt x="54" y="180"/>
                </a:lnTo>
                <a:lnTo>
                  <a:pt x="57" y="180"/>
                </a:lnTo>
                <a:lnTo>
                  <a:pt x="58" y="181"/>
                </a:lnTo>
                <a:lnTo>
                  <a:pt x="58" y="181"/>
                </a:lnTo>
                <a:lnTo>
                  <a:pt x="58" y="187"/>
                </a:lnTo>
                <a:lnTo>
                  <a:pt x="64" y="194"/>
                </a:lnTo>
                <a:lnTo>
                  <a:pt x="69" y="199"/>
                </a:lnTo>
                <a:lnTo>
                  <a:pt x="69" y="199"/>
                </a:lnTo>
                <a:lnTo>
                  <a:pt x="69" y="200"/>
                </a:lnTo>
                <a:lnTo>
                  <a:pt x="69" y="202"/>
                </a:lnTo>
                <a:lnTo>
                  <a:pt x="71" y="202"/>
                </a:lnTo>
                <a:lnTo>
                  <a:pt x="71" y="202"/>
                </a:lnTo>
                <a:lnTo>
                  <a:pt x="80" y="206"/>
                </a:lnTo>
                <a:lnTo>
                  <a:pt x="80" y="206"/>
                </a:lnTo>
                <a:lnTo>
                  <a:pt x="83" y="209"/>
                </a:lnTo>
                <a:lnTo>
                  <a:pt x="87" y="210"/>
                </a:lnTo>
                <a:lnTo>
                  <a:pt x="87" y="210"/>
                </a:lnTo>
                <a:lnTo>
                  <a:pt x="88" y="210"/>
                </a:lnTo>
                <a:lnTo>
                  <a:pt x="88" y="211"/>
                </a:lnTo>
                <a:lnTo>
                  <a:pt x="88" y="210"/>
                </a:lnTo>
                <a:lnTo>
                  <a:pt x="88" y="210"/>
                </a:lnTo>
                <a:lnTo>
                  <a:pt x="91" y="206"/>
                </a:lnTo>
                <a:lnTo>
                  <a:pt x="92" y="203"/>
                </a:lnTo>
                <a:lnTo>
                  <a:pt x="92" y="203"/>
                </a:lnTo>
                <a:lnTo>
                  <a:pt x="94" y="199"/>
                </a:lnTo>
                <a:lnTo>
                  <a:pt x="94" y="198"/>
                </a:lnTo>
                <a:lnTo>
                  <a:pt x="94" y="198"/>
                </a:lnTo>
                <a:lnTo>
                  <a:pt x="94" y="194"/>
                </a:lnTo>
                <a:lnTo>
                  <a:pt x="94" y="194"/>
                </a:lnTo>
                <a:lnTo>
                  <a:pt x="94" y="191"/>
                </a:lnTo>
                <a:lnTo>
                  <a:pt x="95" y="188"/>
                </a:lnTo>
                <a:lnTo>
                  <a:pt x="95" y="188"/>
                </a:lnTo>
                <a:lnTo>
                  <a:pt x="96" y="186"/>
                </a:lnTo>
                <a:lnTo>
                  <a:pt x="99" y="183"/>
                </a:lnTo>
                <a:lnTo>
                  <a:pt x="99" y="183"/>
                </a:lnTo>
                <a:lnTo>
                  <a:pt x="100" y="183"/>
                </a:lnTo>
                <a:lnTo>
                  <a:pt x="102" y="181"/>
                </a:lnTo>
                <a:lnTo>
                  <a:pt x="102" y="181"/>
                </a:lnTo>
                <a:lnTo>
                  <a:pt x="102" y="179"/>
                </a:lnTo>
                <a:lnTo>
                  <a:pt x="102" y="179"/>
                </a:lnTo>
                <a:lnTo>
                  <a:pt x="100" y="177"/>
                </a:lnTo>
                <a:lnTo>
                  <a:pt x="100" y="175"/>
                </a:lnTo>
                <a:lnTo>
                  <a:pt x="100" y="175"/>
                </a:lnTo>
                <a:lnTo>
                  <a:pt x="99" y="171"/>
                </a:lnTo>
                <a:lnTo>
                  <a:pt x="98" y="169"/>
                </a:lnTo>
                <a:lnTo>
                  <a:pt x="98" y="169"/>
                </a:lnTo>
                <a:lnTo>
                  <a:pt x="95" y="167"/>
                </a:lnTo>
                <a:lnTo>
                  <a:pt x="94" y="165"/>
                </a:lnTo>
                <a:lnTo>
                  <a:pt x="94" y="164"/>
                </a:lnTo>
                <a:lnTo>
                  <a:pt x="94" y="164"/>
                </a:lnTo>
                <a:lnTo>
                  <a:pt x="95" y="158"/>
                </a:lnTo>
                <a:lnTo>
                  <a:pt x="95" y="158"/>
                </a:lnTo>
                <a:lnTo>
                  <a:pt x="98" y="154"/>
                </a:lnTo>
                <a:lnTo>
                  <a:pt x="98" y="154"/>
                </a:lnTo>
                <a:lnTo>
                  <a:pt x="100" y="150"/>
                </a:lnTo>
                <a:lnTo>
                  <a:pt x="100" y="150"/>
                </a:lnTo>
                <a:lnTo>
                  <a:pt x="103" y="146"/>
                </a:lnTo>
                <a:lnTo>
                  <a:pt x="103" y="146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4"/>
                </a:lnTo>
                <a:lnTo>
                  <a:pt x="104" y="134"/>
                </a:lnTo>
                <a:lnTo>
                  <a:pt x="103" y="129"/>
                </a:lnTo>
                <a:lnTo>
                  <a:pt x="103" y="129"/>
                </a:lnTo>
                <a:lnTo>
                  <a:pt x="106" y="126"/>
                </a:lnTo>
                <a:lnTo>
                  <a:pt x="110" y="125"/>
                </a:lnTo>
                <a:lnTo>
                  <a:pt x="110" y="125"/>
                </a:lnTo>
                <a:lnTo>
                  <a:pt x="111" y="126"/>
                </a:lnTo>
                <a:lnTo>
                  <a:pt x="113" y="127"/>
                </a:lnTo>
                <a:lnTo>
                  <a:pt x="114" y="126"/>
                </a:lnTo>
                <a:lnTo>
                  <a:pt x="114" y="126"/>
                </a:lnTo>
                <a:lnTo>
                  <a:pt x="115" y="123"/>
                </a:lnTo>
                <a:lnTo>
                  <a:pt x="117" y="122"/>
                </a:lnTo>
                <a:lnTo>
                  <a:pt x="117" y="122"/>
                </a:lnTo>
                <a:lnTo>
                  <a:pt x="119" y="121"/>
                </a:lnTo>
                <a:lnTo>
                  <a:pt x="121" y="122"/>
                </a:lnTo>
                <a:lnTo>
                  <a:pt x="121" y="122"/>
                </a:lnTo>
                <a:lnTo>
                  <a:pt x="125" y="123"/>
                </a:lnTo>
                <a:lnTo>
                  <a:pt x="129" y="125"/>
                </a:lnTo>
                <a:lnTo>
                  <a:pt x="129" y="125"/>
                </a:lnTo>
                <a:lnTo>
                  <a:pt x="133" y="126"/>
                </a:lnTo>
                <a:lnTo>
                  <a:pt x="137" y="126"/>
                </a:lnTo>
                <a:lnTo>
                  <a:pt x="137" y="126"/>
                </a:lnTo>
                <a:lnTo>
                  <a:pt x="142" y="126"/>
                </a:lnTo>
                <a:lnTo>
                  <a:pt x="145" y="126"/>
                </a:lnTo>
                <a:lnTo>
                  <a:pt x="148" y="125"/>
                </a:lnTo>
                <a:lnTo>
                  <a:pt x="148" y="125"/>
                </a:lnTo>
                <a:lnTo>
                  <a:pt x="150" y="125"/>
                </a:lnTo>
                <a:lnTo>
                  <a:pt x="152" y="125"/>
                </a:lnTo>
                <a:lnTo>
                  <a:pt x="152" y="123"/>
                </a:lnTo>
                <a:lnTo>
                  <a:pt x="152" y="123"/>
                </a:lnTo>
                <a:lnTo>
                  <a:pt x="153" y="121"/>
                </a:lnTo>
                <a:lnTo>
                  <a:pt x="155" y="118"/>
                </a:lnTo>
                <a:lnTo>
                  <a:pt x="155" y="118"/>
                </a:lnTo>
                <a:lnTo>
                  <a:pt x="157" y="118"/>
                </a:lnTo>
                <a:lnTo>
                  <a:pt x="159" y="115"/>
                </a:lnTo>
                <a:lnTo>
                  <a:pt x="159" y="115"/>
                </a:lnTo>
                <a:lnTo>
                  <a:pt x="159" y="112"/>
                </a:lnTo>
                <a:lnTo>
                  <a:pt x="160" y="111"/>
                </a:lnTo>
                <a:lnTo>
                  <a:pt x="160" y="111"/>
                </a:lnTo>
                <a:lnTo>
                  <a:pt x="161" y="108"/>
                </a:lnTo>
                <a:lnTo>
                  <a:pt x="161" y="108"/>
                </a:lnTo>
                <a:lnTo>
                  <a:pt x="164" y="106"/>
                </a:lnTo>
                <a:lnTo>
                  <a:pt x="165" y="106"/>
                </a:lnTo>
                <a:lnTo>
                  <a:pt x="165" y="106"/>
                </a:lnTo>
                <a:lnTo>
                  <a:pt x="165" y="104"/>
                </a:lnTo>
                <a:lnTo>
                  <a:pt x="165" y="104"/>
                </a:lnTo>
                <a:lnTo>
                  <a:pt x="164" y="102"/>
                </a:lnTo>
                <a:lnTo>
                  <a:pt x="163" y="99"/>
                </a:lnTo>
                <a:lnTo>
                  <a:pt x="163" y="99"/>
                </a:lnTo>
                <a:lnTo>
                  <a:pt x="163" y="98"/>
                </a:lnTo>
                <a:lnTo>
                  <a:pt x="161" y="98"/>
                </a:lnTo>
                <a:lnTo>
                  <a:pt x="160" y="96"/>
                </a:lnTo>
                <a:lnTo>
                  <a:pt x="161" y="93"/>
                </a:lnTo>
                <a:lnTo>
                  <a:pt x="161" y="93"/>
                </a:lnTo>
                <a:lnTo>
                  <a:pt x="164" y="87"/>
                </a:lnTo>
                <a:lnTo>
                  <a:pt x="164" y="84"/>
                </a:lnTo>
                <a:lnTo>
                  <a:pt x="161" y="81"/>
                </a:lnTo>
                <a:lnTo>
                  <a:pt x="161" y="81"/>
                </a:lnTo>
                <a:lnTo>
                  <a:pt x="160" y="77"/>
                </a:lnTo>
                <a:lnTo>
                  <a:pt x="157" y="76"/>
                </a:lnTo>
                <a:lnTo>
                  <a:pt x="155" y="73"/>
                </a:lnTo>
                <a:lnTo>
                  <a:pt x="155" y="73"/>
                </a:lnTo>
                <a:lnTo>
                  <a:pt x="153" y="70"/>
                </a:lnTo>
                <a:lnTo>
                  <a:pt x="150" y="68"/>
                </a:lnTo>
                <a:lnTo>
                  <a:pt x="150" y="68"/>
                </a:lnTo>
                <a:lnTo>
                  <a:pt x="149" y="66"/>
                </a:lnTo>
                <a:lnTo>
                  <a:pt x="148" y="66"/>
                </a:lnTo>
                <a:lnTo>
                  <a:pt x="148" y="66"/>
                </a:lnTo>
                <a:lnTo>
                  <a:pt x="144" y="65"/>
                </a:lnTo>
                <a:lnTo>
                  <a:pt x="140" y="62"/>
                </a:lnTo>
                <a:lnTo>
                  <a:pt x="140" y="62"/>
                </a:lnTo>
                <a:lnTo>
                  <a:pt x="137" y="60"/>
                </a:lnTo>
                <a:lnTo>
                  <a:pt x="134" y="58"/>
                </a:lnTo>
                <a:lnTo>
                  <a:pt x="134" y="58"/>
                </a:lnTo>
                <a:lnTo>
                  <a:pt x="130" y="57"/>
                </a:lnTo>
                <a:lnTo>
                  <a:pt x="130" y="57"/>
                </a:lnTo>
                <a:lnTo>
                  <a:pt x="125" y="57"/>
                </a:lnTo>
                <a:lnTo>
                  <a:pt x="125" y="57"/>
                </a:lnTo>
                <a:lnTo>
                  <a:pt x="122" y="57"/>
                </a:lnTo>
                <a:lnTo>
                  <a:pt x="122" y="57"/>
                </a:lnTo>
                <a:lnTo>
                  <a:pt x="117" y="56"/>
                </a:lnTo>
                <a:lnTo>
                  <a:pt x="117" y="56"/>
                </a:lnTo>
                <a:lnTo>
                  <a:pt x="114" y="56"/>
                </a:lnTo>
                <a:lnTo>
                  <a:pt x="114" y="56"/>
                </a:lnTo>
                <a:lnTo>
                  <a:pt x="113" y="56"/>
                </a:lnTo>
                <a:lnTo>
                  <a:pt x="111" y="54"/>
                </a:lnTo>
                <a:lnTo>
                  <a:pt x="111" y="57"/>
                </a:lnTo>
                <a:lnTo>
                  <a:pt x="111" y="57"/>
                </a:lnTo>
                <a:lnTo>
                  <a:pt x="111" y="61"/>
                </a:lnTo>
                <a:lnTo>
                  <a:pt x="111" y="62"/>
                </a:lnTo>
                <a:lnTo>
                  <a:pt x="110" y="64"/>
                </a:lnTo>
                <a:lnTo>
                  <a:pt x="110" y="64"/>
                </a:lnTo>
                <a:lnTo>
                  <a:pt x="106" y="64"/>
                </a:lnTo>
                <a:lnTo>
                  <a:pt x="106" y="64"/>
                </a:lnTo>
                <a:lnTo>
                  <a:pt x="103" y="64"/>
                </a:lnTo>
                <a:lnTo>
                  <a:pt x="100" y="65"/>
                </a:lnTo>
                <a:lnTo>
                  <a:pt x="100" y="65"/>
                </a:lnTo>
                <a:lnTo>
                  <a:pt x="99" y="66"/>
                </a:lnTo>
                <a:lnTo>
                  <a:pt x="95" y="68"/>
                </a:lnTo>
                <a:lnTo>
                  <a:pt x="95" y="68"/>
                </a:lnTo>
                <a:lnTo>
                  <a:pt x="95" y="68"/>
                </a:lnTo>
                <a:lnTo>
                  <a:pt x="95" y="69"/>
                </a:lnTo>
                <a:lnTo>
                  <a:pt x="92" y="68"/>
                </a:lnTo>
                <a:lnTo>
                  <a:pt x="92" y="68"/>
                </a:lnTo>
                <a:lnTo>
                  <a:pt x="91" y="65"/>
                </a:lnTo>
                <a:lnTo>
                  <a:pt x="92" y="64"/>
                </a:lnTo>
                <a:lnTo>
                  <a:pt x="91" y="64"/>
                </a:lnTo>
                <a:lnTo>
                  <a:pt x="88" y="64"/>
                </a:lnTo>
                <a:lnTo>
                  <a:pt x="88" y="64"/>
                </a:lnTo>
                <a:lnTo>
                  <a:pt x="81" y="65"/>
                </a:lnTo>
                <a:lnTo>
                  <a:pt x="79" y="65"/>
                </a:lnTo>
                <a:lnTo>
                  <a:pt x="79" y="65"/>
                </a:lnTo>
                <a:lnTo>
                  <a:pt x="77" y="65"/>
                </a:lnTo>
                <a:lnTo>
                  <a:pt x="75" y="64"/>
                </a:lnTo>
                <a:lnTo>
                  <a:pt x="75" y="64"/>
                </a:lnTo>
                <a:lnTo>
                  <a:pt x="71" y="62"/>
                </a:lnTo>
                <a:lnTo>
                  <a:pt x="69" y="64"/>
                </a:lnTo>
                <a:lnTo>
                  <a:pt x="69" y="64"/>
                </a:lnTo>
                <a:lnTo>
                  <a:pt x="68" y="65"/>
                </a:lnTo>
                <a:lnTo>
                  <a:pt x="68" y="65"/>
                </a:lnTo>
                <a:lnTo>
                  <a:pt x="67" y="64"/>
                </a:lnTo>
                <a:lnTo>
                  <a:pt x="67" y="64"/>
                </a:lnTo>
                <a:lnTo>
                  <a:pt x="65" y="61"/>
                </a:lnTo>
                <a:lnTo>
                  <a:pt x="67" y="60"/>
                </a:lnTo>
                <a:lnTo>
                  <a:pt x="67" y="60"/>
                </a:lnTo>
                <a:lnTo>
                  <a:pt x="71" y="60"/>
                </a:lnTo>
                <a:lnTo>
                  <a:pt x="72" y="60"/>
                </a:lnTo>
                <a:lnTo>
                  <a:pt x="73" y="58"/>
                </a:lnTo>
                <a:lnTo>
                  <a:pt x="73" y="58"/>
                </a:lnTo>
                <a:lnTo>
                  <a:pt x="72" y="57"/>
                </a:lnTo>
                <a:lnTo>
                  <a:pt x="72" y="56"/>
                </a:lnTo>
                <a:lnTo>
                  <a:pt x="73" y="56"/>
                </a:lnTo>
                <a:lnTo>
                  <a:pt x="73" y="56"/>
                </a:lnTo>
                <a:lnTo>
                  <a:pt x="79" y="54"/>
                </a:lnTo>
                <a:lnTo>
                  <a:pt x="79" y="54"/>
                </a:lnTo>
                <a:lnTo>
                  <a:pt x="81" y="54"/>
                </a:lnTo>
                <a:lnTo>
                  <a:pt x="83" y="54"/>
                </a:lnTo>
                <a:lnTo>
                  <a:pt x="85" y="54"/>
                </a:lnTo>
                <a:lnTo>
                  <a:pt x="85" y="54"/>
                </a:lnTo>
                <a:lnTo>
                  <a:pt x="85" y="54"/>
                </a:lnTo>
                <a:lnTo>
                  <a:pt x="87" y="53"/>
                </a:lnTo>
                <a:lnTo>
                  <a:pt x="88" y="53"/>
                </a:lnTo>
                <a:lnTo>
                  <a:pt x="87" y="51"/>
                </a:lnTo>
                <a:lnTo>
                  <a:pt x="87" y="51"/>
                </a:lnTo>
                <a:lnTo>
                  <a:pt x="84" y="47"/>
                </a:lnTo>
                <a:lnTo>
                  <a:pt x="83" y="46"/>
                </a:lnTo>
                <a:lnTo>
                  <a:pt x="81" y="45"/>
                </a:lnTo>
                <a:lnTo>
                  <a:pt x="80" y="45"/>
                </a:lnTo>
                <a:lnTo>
                  <a:pt x="80" y="45"/>
                </a:lnTo>
                <a:lnTo>
                  <a:pt x="79" y="46"/>
                </a:lnTo>
                <a:lnTo>
                  <a:pt x="77" y="47"/>
                </a:lnTo>
                <a:lnTo>
                  <a:pt x="77" y="47"/>
                </a:lnTo>
                <a:lnTo>
                  <a:pt x="76" y="47"/>
                </a:lnTo>
                <a:lnTo>
                  <a:pt x="76" y="47"/>
                </a:lnTo>
                <a:lnTo>
                  <a:pt x="72" y="45"/>
                </a:lnTo>
                <a:lnTo>
                  <a:pt x="72" y="43"/>
                </a:lnTo>
                <a:lnTo>
                  <a:pt x="73" y="42"/>
                </a:lnTo>
                <a:lnTo>
                  <a:pt x="73" y="42"/>
                </a:lnTo>
                <a:lnTo>
                  <a:pt x="76" y="39"/>
                </a:lnTo>
                <a:lnTo>
                  <a:pt x="79" y="38"/>
                </a:lnTo>
                <a:lnTo>
                  <a:pt x="79" y="38"/>
                </a:lnTo>
                <a:lnTo>
                  <a:pt x="80" y="38"/>
                </a:lnTo>
                <a:lnTo>
                  <a:pt x="81" y="38"/>
                </a:lnTo>
                <a:lnTo>
                  <a:pt x="84" y="41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91" y="42"/>
                </a:lnTo>
                <a:lnTo>
                  <a:pt x="92" y="42"/>
                </a:lnTo>
                <a:lnTo>
                  <a:pt x="92" y="42"/>
                </a:lnTo>
                <a:lnTo>
                  <a:pt x="94" y="45"/>
                </a:lnTo>
                <a:lnTo>
                  <a:pt x="94" y="49"/>
                </a:lnTo>
                <a:lnTo>
                  <a:pt x="94" y="49"/>
                </a:lnTo>
                <a:lnTo>
                  <a:pt x="94" y="51"/>
                </a:lnTo>
                <a:lnTo>
                  <a:pt x="96" y="50"/>
                </a:lnTo>
                <a:lnTo>
                  <a:pt x="96" y="50"/>
                </a:lnTo>
                <a:lnTo>
                  <a:pt x="98" y="49"/>
                </a:lnTo>
                <a:lnTo>
                  <a:pt x="96" y="49"/>
                </a:lnTo>
                <a:lnTo>
                  <a:pt x="96" y="47"/>
                </a:lnTo>
                <a:lnTo>
                  <a:pt x="100" y="46"/>
                </a:lnTo>
                <a:lnTo>
                  <a:pt x="100" y="46"/>
                </a:lnTo>
                <a:lnTo>
                  <a:pt x="107" y="45"/>
                </a:lnTo>
                <a:lnTo>
                  <a:pt x="110" y="43"/>
                </a:lnTo>
                <a:lnTo>
                  <a:pt x="113" y="43"/>
                </a:lnTo>
                <a:lnTo>
                  <a:pt x="114" y="45"/>
                </a:lnTo>
                <a:lnTo>
                  <a:pt x="114" y="45"/>
                </a:lnTo>
                <a:lnTo>
                  <a:pt x="117" y="46"/>
                </a:lnTo>
                <a:lnTo>
                  <a:pt x="118" y="46"/>
                </a:lnTo>
                <a:lnTo>
                  <a:pt x="118" y="46"/>
                </a:lnTo>
                <a:lnTo>
                  <a:pt x="118" y="47"/>
                </a:lnTo>
                <a:lnTo>
                  <a:pt x="118" y="49"/>
                </a:lnTo>
                <a:lnTo>
                  <a:pt x="119" y="47"/>
                </a:lnTo>
                <a:lnTo>
                  <a:pt x="119" y="47"/>
                </a:lnTo>
                <a:lnTo>
                  <a:pt x="122" y="46"/>
                </a:lnTo>
                <a:lnTo>
                  <a:pt x="125" y="47"/>
                </a:lnTo>
                <a:lnTo>
                  <a:pt x="127" y="49"/>
                </a:lnTo>
                <a:lnTo>
                  <a:pt x="127" y="49"/>
                </a:lnTo>
                <a:lnTo>
                  <a:pt x="127" y="49"/>
                </a:lnTo>
                <a:lnTo>
                  <a:pt x="130" y="49"/>
                </a:lnTo>
                <a:lnTo>
                  <a:pt x="130" y="49"/>
                </a:lnTo>
                <a:lnTo>
                  <a:pt x="133" y="51"/>
                </a:lnTo>
                <a:lnTo>
                  <a:pt x="137" y="51"/>
                </a:lnTo>
                <a:lnTo>
                  <a:pt x="137" y="51"/>
                </a:lnTo>
                <a:lnTo>
                  <a:pt x="140" y="50"/>
                </a:lnTo>
                <a:lnTo>
                  <a:pt x="140" y="50"/>
                </a:lnTo>
                <a:lnTo>
                  <a:pt x="138" y="47"/>
                </a:lnTo>
                <a:lnTo>
                  <a:pt x="138" y="47"/>
                </a:lnTo>
                <a:lnTo>
                  <a:pt x="137" y="45"/>
                </a:lnTo>
                <a:lnTo>
                  <a:pt x="133" y="43"/>
                </a:lnTo>
                <a:lnTo>
                  <a:pt x="133" y="43"/>
                </a:lnTo>
                <a:lnTo>
                  <a:pt x="125" y="41"/>
                </a:lnTo>
                <a:lnTo>
                  <a:pt x="123" y="39"/>
                </a:lnTo>
                <a:lnTo>
                  <a:pt x="126" y="39"/>
                </a:lnTo>
                <a:lnTo>
                  <a:pt x="126" y="39"/>
                </a:lnTo>
                <a:lnTo>
                  <a:pt x="129" y="38"/>
                </a:lnTo>
                <a:lnTo>
                  <a:pt x="127" y="37"/>
                </a:lnTo>
                <a:lnTo>
                  <a:pt x="127" y="35"/>
                </a:lnTo>
                <a:lnTo>
                  <a:pt x="132" y="33"/>
                </a:lnTo>
                <a:lnTo>
                  <a:pt x="132" y="33"/>
                </a:lnTo>
                <a:lnTo>
                  <a:pt x="137" y="31"/>
                </a:lnTo>
                <a:lnTo>
                  <a:pt x="140" y="31"/>
                </a:lnTo>
                <a:lnTo>
                  <a:pt x="141" y="31"/>
                </a:lnTo>
                <a:lnTo>
                  <a:pt x="141" y="28"/>
                </a:lnTo>
                <a:lnTo>
                  <a:pt x="141" y="28"/>
                </a:lnTo>
                <a:lnTo>
                  <a:pt x="141" y="23"/>
                </a:lnTo>
                <a:lnTo>
                  <a:pt x="142" y="23"/>
                </a:lnTo>
                <a:lnTo>
                  <a:pt x="144" y="23"/>
                </a:lnTo>
                <a:lnTo>
                  <a:pt x="144" y="23"/>
                </a:lnTo>
                <a:lnTo>
                  <a:pt x="153" y="24"/>
                </a:lnTo>
                <a:lnTo>
                  <a:pt x="153" y="24"/>
                </a:lnTo>
                <a:lnTo>
                  <a:pt x="155" y="24"/>
                </a:lnTo>
                <a:lnTo>
                  <a:pt x="155" y="26"/>
                </a:lnTo>
                <a:lnTo>
                  <a:pt x="157" y="24"/>
                </a:lnTo>
                <a:lnTo>
                  <a:pt x="157" y="24"/>
                </a:lnTo>
                <a:lnTo>
                  <a:pt x="160" y="23"/>
                </a:lnTo>
                <a:lnTo>
                  <a:pt x="161" y="23"/>
                </a:lnTo>
                <a:lnTo>
                  <a:pt x="161" y="23"/>
                </a:lnTo>
                <a:lnTo>
                  <a:pt x="161" y="22"/>
                </a:lnTo>
                <a:lnTo>
                  <a:pt x="161" y="22"/>
                </a:lnTo>
                <a:lnTo>
                  <a:pt x="159" y="18"/>
                </a:lnTo>
                <a:lnTo>
                  <a:pt x="156" y="15"/>
                </a:lnTo>
                <a:lnTo>
                  <a:pt x="156" y="15"/>
                </a:lnTo>
                <a:lnTo>
                  <a:pt x="155" y="12"/>
                </a:lnTo>
                <a:lnTo>
                  <a:pt x="153" y="10"/>
                </a:lnTo>
                <a:lnTo>
                  <a:pt x="152" y="7"/>
                </a:lnTo>
                <a:lnTo>
                  <a:pt x="150" y="7"/>
                </a:lnTo>
                <a:lnTo>
                  <a:pt x="148" y="8"/>
                </a:lnTo>
                <a:lnTo>
                  <a:pt x="148" y="8"/>
                </a:lnTo>
                <a:lnTo>
                  <a:pt x="144" y="10"/>
                </a:lnTo>
                <a:lnTo>
                  <a:pt x="140" y="11"/>
                </a:lnTo>
                <a:lnTo>
                  <a:pt x="140" y="11"/>
                </a:lnTo>
                <a:lnTo>
                  <a:pt x="134" y="10"/>
                </a:lnTo>
                <a:lnTo>
                  <a:pt x="132" y="8"/>
                </a:lnTo>
                <a:lnTo>
                  <a:pt x="132" y="8"/>
                </a:lnTo>
                <a:lnTo>
                  <a:pt x="136" y="7"/>
                </a:lnTo>
                <a:lnTo>
                  <a:pt x="138" y="5"/>
                </a:lnTo>
                <a:lnTo>
                  <a:pt x="138" y="5"/>
                </a:lnTo>
                <a:lnTo>
                  <a:pt x="138" y="5"/>
                </a:lnTo>
                <a:lnTo>
                  <a:pt x="140" y="4"/>
                </a:lnTo>
                <a:lnTo>
                  <a:pt x="140" y="4"/>
                </a:lnTo>
                <a:lnTo>
                  <a:pt x="137" y="1"/>
                </a:lnTo>
                <a:lnTo>
                  <a:pt x="140" y="0"/>
                </a:lnTo>
                <a:lnTo>
                  <a:pt x="140" y="0"/>
                </a:lnTo>
                <a:lnTo>
                  <a:pt x="149" y="0"/>
                </a:lnTo>
                <a:lnTo>
                  <a:pt x="161" y="1"/>
                </a:lnTo>
                <a:lnTo>
                  <a:pt x="161" y="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ṥ1íḍè"/>
          <p:cNvSpPr>
            <a:spLocks/>
          </p:cNvSpPr>
          <p:nvPr/>
        </p:nvSpPr>
        <p:spPr bwMode="auto">
          <a:xfrm>
            <a:off x="1673511" y="4545787"/>
            <a:ext cx="123360" cy="147745"/>
          </a:xfrm>
          <a:custGeom>
            <a:avLst/>
            <a:gdLst>
              <a:gd name="T0" fmla="*/ 27 w 86"/>
              <a:gd name="T1" fmla="*/ 6 h 103"/>
              <a:gd name="T2" fmla="*/ 27 w 86"/>
              <a:gd name="T3" fmla="*/ 38 h 103"/>
              <a:gd name="T4" fmla="*/ 27 w 86"/>
              <a:gd name="T5" fmla="*/ 38 h 103"/>
              <a:gd name="T6" fmla="*/ 28 w 86"/>
              <a:gd name="T7" fmla="*/ 41 h 103"/>
              <a:gd name="T8" fmla="*/ 34 w 86"/>
              <a:gd name="T9" fmla="*/ 47 h 103"/>
              <a:gd name="T10" fmla="*/ 42 w 86"/>
              <a:gd name="T11" fmla="*/ 55 h 103"/>
              <a:gd name="T12" fmla="*/ 47 w 86"/>
              <a:gd name="T13" fmla="*/ 57 h 103"/>
              <a:gd name="T14" fmla="*/ 54 w 86"/>
              <a:gd name="T15" fmla="*/ 60 h 103"/>
              <a:gd name="T16" fmla="*/ 54 w 86"/>
              <a:gd name="T17" fmla="*/ 60 h 103"/>
              <a:gd name="T18" fmla="*/ 66 w 86"/>
              <a:gd name="T19" fmla="*/ 65 h 103"/>
              <a:gd name="T20" fmla="*/ 78 w 86"/>
              <a:gd name="T21" fmla="*/ 72 h 103"/>
              <a:gd name="T22" fmla="*/ 82 w 86"/>
              <a:gd name="T23" fmla="*/ 75 h 103"/>
              <a:gd name="T24" fmla="*/ 85 w 86"/>
              <a:gd name="T25" fmla="*/ 79 h 103"/>
              <a:gd name="T26" fmla="*/ 86 w 86"/>
              <a:gd name="T27" fmla="*/ 82 h 103"/>
              <a:gd name="T28" fmla="*/ 86 w 86"/>
              <a:gd name="T29" fmla="*/ 86 h 103"/>
              <a:gd name="T30" fmla="*/ 86 w 86"/>
              <a:gd name="T31" fmla="*/ 86 h 103"/>
              <a:gd name="T32" fmla="*/ 85 w 86"/>
              <a:gd name="T33" fmla="*/ 90 h 103"/>
              <a:gd name="T34" fmla="*/ 81 w 86"/>
              <a:gd name="T35" fmla="*/ 93 h 103"/>
              <a:gd name="T36" fmla="*/ 76 w 86"/>
              <a:gd name="T37" fmla="*/ 95 h 103"/>
              <a:gd name="T38" fmla="*/ 66 w 86"/>
              <a:gd name="T39" fmla="*/ 98 h 103"/>
              <a:gd name="T40" fmla="*/ 55 w 86"/>
              <a:gd name="T41" fmla="*/ 101 h 103"/>
              <a:gd name="T42" fmla="*/ 40 w 86"/>
              <a:gd name="T43" fmla="*/ 102 h 103"/>
              <a:gd name="T44" fmla="*/ 21 w 86"/>
              <a:gd name="T45" fmla="*/ 103 h 103"/>
              <a:gd name="T46" fmla="*/ 0 w 86"/>
              <a:gd name="T47" fmla="*/ 103 h 103"/>
              <a:gd name="T48" fmla="*/ 0 w 86"/>
              <a:gd name="T49" fmla="*/ 0 h 103"/>
              <a:gd name="T50" fmla="*/ 27 w 86"/>
              <a:gd name="T51" fmla="*/ 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6" h="103">
                <a:moveTo>
                  <a:pt x="27" y="6"/>
                </a:moveTo>
                <a:lnTo>
                  <a:pt x="27" y="38"/>
                </a:lnTo>
                <a:lnTo>
                  <a:pt x="27" y="38"/>
                </a:lnTo>
                <a:lnTo>
                  <a:pt x="28" y="41"/>
                </a:lnTo>
                <a:lnTo>
                  <a:pt x="34" y="47"/>
                </a:lnTo>
                <a:lnTo>
                  <a:pt x="42" y="55"/>
                </a:lnTo>
                <a:lnTo>
                  <a:pt x="47" y="57"/>
                </a:lnTo>
                <a:lnTo>
                  <a:pt x="54" y="60"/>
                </a:lnTo>
                <a:lnTo>
                  <a:pt x="54" y="60"/>
                </a:lnTo>
                <a:lnTo>
                  <a:pt x="66" y="65"/>
                </a:lnTo>
                <a:lnTo>
                  <a:pt x="78" y="72"/>
                </a:lnTo>
                <a:lnTo>
                  <a:pt x="82" y="75"/>
                </a:lnTo>
                <a:lnTo>
                  <a:pt x="85" y="79"/>
                </a:lnTo>
                <a:lnTo>
                  <a:pt x="86" y="82"/>
                </a:lnTo>
                <a:lnTo>
                  <a:pt x="86" y="86"/>
                </a:lnTo>
                <a:lnTo>
                  <a:pt x="86" y="86"/>
                </a:lnTo>
                <a:lnTo>
                  <a:pt x="85" y="90"/>
                </a:lnTo>
                <a:lnTo>
                  <a:pt x="81" y="93"/>
                </a:lnTo>
                <a:lnTo>
                  <a:pt x="76" y="95"/>
                </a:lnTo>
                <a:lnTo>
                  <a:pt x="66" y="98"/>
                </a:lnTo>
                <a:lnTo>
                  <a:pt x="55" y="101"/>
                </a:lnTo>
                <a:lnTo>
                  <a:pt x="40" y="102"/>
                </a:lnTo>
                <a:lnTo>
                  <a:pt x="21" y="103"/>
                </a:lnTo>
                <a:lnTo>
                  <a:pt x="0" y="103"/>
                </a:lnTo>
                <a:lnTo>
                  <a:pt x="0" y="0"/>
                </a:lnTo>
                <a:lnTo>
                  <a:pt x="27" y="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slïḋè"/>
          <p:cNvSpPr>
            <a:spLocks/>
          </p:cNvSpPr>
          <p:nvPr/>
        </p:nvSpPr>
        <p:spPr bwMode="auto">
          <a:xfrm>
            <a:off x="1568798" y="4545787"/>
            <a:ext cx="117622" cy="147745"/>
          </a:xfrm>
          <a:custGeom>
            <a:avLst/>
            <a:gdLst>
              <a:gd name="T0" fmla="*/ 63 w 82"/>
              <a:gd name="T1" fmla="*/ 6 h 103"/>
              <a:gd name="T2" fmla="*/ 63 w 82"/>
              <a:gd name="T3" fmla="*/ 38 h 103"/>
              <a:gd name="T4" fmla="*/ 63 w 82"/>
              <a:gd name="T5" fmla="*/ 38 h 103"/>
              <a:gd name="T6" fmla="*/ 62 w 82"/>
              <a:gd name="T7" fmla="*/ 41 h 103"/>
              <a:gd name="T8" fmla="*/ 58 w 82"/>
              <a:gd name="T9" fmla="*/ 47 h 103"/>
              <a:gd name="T10" fmla="*/ 51 w 82"/>
              <a:gd name="T11" fmla="*/ 55 h 103"/>
              <a:gd name="T12" fmla="*/ 46 w 82"/>
              <a:gd name="T13" fmla="*/ 57 h 103"/>
              <a:gd name="T14" fmla="*/ 39 w 82"/>
              <a:gd name="T15" fmla="*/ 60 h 103"/>
              <a:gd name="T16" fmla="*/ 39 w 82"/>
              <a:gd name="T17" fmla="*/ 60 h 103"/>
              <a:gd name="T18" fmla="*/ 25 w 82"/>
              <a:gd name="T19" fmla="*/ 65 h 103"/>
              <a:gd name="T20" fmla="*/ 12 w 82"/>
              <a:gd name="T21" fmla="*/ 72 h 103"/>
              <a:gd name="T22" fmla="*/ 6 w 82"/>
              <a:gd name="T23" fmla="*/ 75 h 103"/>
              <a:gd name="T24" fmla="*/ 4 w 82"/>
              <a:gd name="T25" fmla="*/ 79 h 103"/>
              <a:gd name="T26" fmla="*/ 1 w 82"/>
              <a:gd name="T27" fmla="*/ 82 h 103"/>
              <a:gd name="T28" fmla="*/ 0 w 82"/>
              <a:gd name="T29" fmla="*/ 86 h 103"/>
              <a:gd name="T30" fmla="*/ 0 w 82"/>
              <a:gd name="T31" fmla="*/ 86 h 103"/>
              <a:gd name="T32" fmla="*/ 2 w 82"/>
              <a:gd name="T33" fmla="*/ 90 h 103"/>
              <a:gd name="T34" fmla="*/ 8 w 82"/>
              <a:gd name="T35" fmla="*/ 93 h 103"/>
              <a:gd name="T36" fmla="*/ 15 w 82"/>
              <a:gd name="T37" fmla="*/ 95 h 103"/>
              <a:gd name="T38" fmla="*/ 24 w 82"/>
              <a:gd name="T39" fmla="*/ 98 h 103"/>
              <a:gd name="T40" fmla="*/ 36 w 82"/>
              <a:gd name="T41" fmla="*/ 101 h 103"/>
              <a:gd name="T42" fmla="*/ 50 w 82"/>
              <a:gd name="T43" fmla="*/ 102 h 103"/>
              <a:gd name="T44" fmla="*/ 82 w 82"/>
              <a:gd name="T45" fmla="*/ 103 h 103"/>
              <a:gd name="T46" fmla="*/ 82 w 82"/>
              <a:gd name="T47" fmla="*/ 0 h 103"/>
              <a:gd name="T48" fmla="*/ 63 w 82"/>
              <a:gd name="T49" fmla="*/ 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" h="103">
                <a:moveTo>
                  <a:pt x="63" y="6"/>
                </a:moveTo>
                <a:lnTo>
                  <a:pt x="63" y="38"/>
                </a:lnTo>
                <a:lnTo>
                  <a:pt x="63" y="38"/>
                </a:lnTo>
                <a:lnTo>
                  <a:pt x="62" y="41"/>
                </a:lnTo>
                <a:lnTo>
                  <a:pt x="58" y="47"/>
                </a:lnTo>
                <a:lnTo>
                  <a:pt x="51" y="55"/>
                </a:lnTo>
                <a:lnTo>
                  <a:pt x="46" y="57"/>
                </a:lnTo>
                <a:lnTo>
                  <a:pt x="39" y="60"/>
                </a:lnTo>
                <a:lnTo>
                  <a:pt x="39" y="60"/>
                </a:lnTo>
                <a:lnTo>
                  <a:pt x="25" y="65"/>
                </a:lnTo>
                <a:lnTo>
                  <a:pt x="12" y="72"/>
                </a:lnTo>
                <a:lnTo>
                  <a:pt x="6" y="75"/>
                </a:lnTo>
                <a:lnTo>
                  <a:pt x="4" y="79"/>
                </a:lnTo>
                <a:lnTo>
                  <a:pt x="1" y="82"/>
                </a:lnTo>
                <a:lnTo>
                  <a:pt x="0" y="86"/>
                </a:lnTo>
                <a:lnTo>
                  <a:pt x="0" y="86"/>
                </a:lnTo>
                <a:lnTo>
                  <a:pt x="2" y="90"/>
                </a:lnTo>
                <a:lnTo>
                  <a:pt x="8" y="93"/>
                </a:lnTo>
                <a:lnTo>
                  <a:pt x="15" y="95"/>
                </a:lnTo>
                <a:lnTo>
                  <a:pt x="24" y="98"/>
                </a:lnTo>
                <a:lnTo>
                  <a:pt x="36" y="101"/>
                </a:lnTo>
                <a:lnTo>
                  <a:pt x="50" y="102"/>
                </a:lnTo>
                <a:lnTo>
                  <a:pt x="82" y="103"/>
                </a:lnTo>
                <a:lnTo>
                  <a:pt x="82" y="0"/>
                </a:lnTo>
                <a:lnTo>
                  <a:pt x="63" y="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ṣḷíďê"/>
          <p:cNvSpPr>
            <a:spLocks/>
          </p:cNvSpPr>
          <p:nvPr/>
        </p:nvSpPr>
        <p:spPr bwMode="auto">
          <a:xfrm>
            <a:off x="1451176" y="4111158"/>
            <a:ext cx="447538" cy="448973"/>
          </a:xfrm>
          <a:custGeom>
            <a:avLst/>
            <a:gdLst>
              <a:gd name="T0" fmla="*/ 83 w 312"/>
              <a:gd name="T1" fmla="*/ 16 h 313"/>
              <a:gd name="T2" fmla="*/ 57 w 312"/>
              <a:gd name="T3" fmla="*/ 41 h 313"/>
              <a:gd name="T4" fmla="*/ 37 w 312"/>
              <a:gd name="T5" fmla="*/ 71 h 313"/>
              <a:gd name="T6" fmla="*/ 25 w 312"/>
              <a:gd name="T7" fmla="*/ 103 h 313"/>
              <a:gd name="T8" fmla="*/ 21 w 312"/>
              <a:gd name="T9" fmla="*/ 140 h 313"/>
              <a:gd name="T10" fmla="*/ 21 w 312"/>
              <a:gd name="T11" fmla="*/ 156 h 313"/>
              <a:gd name="T12" fmla="*/ 27 w 312"/>
              <a:gd name="T13" fmla="*/ 186 h 313"/>
              <a:gd name="T14" fmla="*/ 40 w 312"/>
              <a:gd name="T15" fmla="*/ 213 h 313"/>
              <a:gd name="T16" fmla="*/ 56 w 312"/>
              <a:gd name="T17" fmla="*/ 237 h 313"/>
              <a:gd name="T18" fmla="*/ 76 w 312"/>
              <a:gd name="T19" fmla="*/ 259 h 313"/>
              <a:gd name="T20" fmla="*/ 101 w 312"/>
              <a:gd name="T21" fmla="*/ 275 h 313"/>
              <a:gd name="T22" fmla="*/ 128 w 312"/>
              <a:gd name="T23" fmla="*/ 287 h 313"/>
              <a:gd name="T24" fmla="*/ 157 w 312"/>
              <a:gd name="T25" fmla="*/ 293 h 313"/>
              <a:gd name="T26" fmla="*/ 174 w 312"/>
              <a:gd name="T27" fmla="*/ 294 h 313"/>
              <a:gd name="T28" fmla="*/ 210 w 312"/>
              <a:gd name="T29" fmla="*/ 289 h 313"/>
              <a:gd name="T30" fmla="*/ 243 w 312"/>
              <a:gd name="T31" fmla="*/ 276 h 313"/>
              <a:gd name="T32" fmla="*/ 273 w 312"/>
              <a:gd name="T33" fmla="*/ 257 h 313"/>
              <a:gd name="T34" fmla="*/ 296 w 312"/>
              <a:gd name="T35" fmla="*/ 233 h 313"/>
              <a:gd name="T36" fmla="*/ 312 w 312"/>
              <a:gd name="T37" fmla="*/ 245 h 313"/>
              <a:gd name="T38" fmla="*/ 285 w 312"/>
              <a:gd name="T39" fmla="*/ 274 h 313"/>
              <a:gd name="T40" fmla="*/ 252 w 312"/>
              <a:gd name="T41" fmla="*/ 295 h 313"/>
              <a:gd name="T42" fmla="*/ 214 w 312"/>
              <a:gd name="T43" fmla="*/ 309 h 313"/>
              <a:gd name="T44" fmla="*/ 174 w 312"/>
              <a:gd name="T45" fmla="*/ 313 h 313"/>
              <a:gd name="T46" fmla="*/ 156 w 312"/>
              <a:gd name="T47" fmla="*/ 313 h 313"/>
              <a:gd name="T48" fmla="*/ 122 w 312"/>
              <a:gd name="T49" fmla="*/ 306 h 313"/>
              <a:gd name="T50" fmla="*/ 91 w 312"/>
              <a:gd name="T51" fmla="*/ 293 h 313"/>
              <a:gd name="T52" fmla="*/ 64 w 312"/>
              <a:gd name="T53" fmla="*/ 274 h 313"/>
              <a:gd name="T54" fmla="*/ 40 w 312"/>
              <a:gd name="T55" fmla="*/ 251 h 313"/>
              <a:gd name="T56" fmla="*/ 21 w 312"/>
              <a:gd name="T57" fmla="*/ 222 h 313"/>
              <a:gd name="T58" fmla="*/ 8 w 312"/>
              <a:gd name="T59" fmla="*/ 191 h 313"/>
              <a:gd name="T60" fmla="*/ 2 w 312"/>
              <a:gd name="T61" fmla="*/ 159 h 313"/>
              <a:gd name="T62" fmla="*/ 0 w 312"/>
              <a:gd name="T63" fmla="*/ 140 h 313"/>
              <a:gd name="T64" fmla="*/ 6 w 312"/>
              <a:gd name="T65" fmla="*/ 99 h 313"/>
              <a:gd name="T66" fmla="*/ 19 w 312"/>
              <a:gd name="T67" fmla="*/ 61 h 313"/>
              <a:gd name="T68" fmla="*/ 42 w 312"/>
              <a:gd name="T69" fmla="*/ 27 h 313"/>
              <a:gd name="T70" fmla="*/ 71 w 312"/>
              <a:gd name="T71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2" h="313">
                <a:moveTo>
                  <a:pt x="83" y="16"/>
                </a:moveTo>
                <a:lnTo>
                  <a:pt x="83" y="16"/>
                </a:lnTo>
                <a:lnTo>
                  <a:pt x="69" y="29"/>
                </a:lnTo>
                <a:lnTo>
                  <a:pt x="57" y="41"/>
                </a:lnTo>
                <a:lnTo>
                  <a:pt x="46" y="54"/>
                </a:lnTo>
                <a:lnTo>
                  <a:pt x="37" y="71"/>
                </a:lnTo>
                <a:lnTo>
                  <a:pt x="30" y="87"/>
                </a:lnTo>
                <a:lnTo>
                  <a:pt x="25" y="103"/>
                </a:lnTo>
                <a:lnTo>
                  <a:pt x="22" y="122"/>
                </a:lnTo>
                <a:lnTo>
                  <a:pt x="21" y="140"/>
                </a:lnTo>
                <a:lnTo>
                  <a:pt x="21" y="140"/>
                </a:lnTo>
                <a:lnTo>
                  <a:pt x="21" y="156"/>
                </a:lnTo>
                <a:lnTo>
                  <a:pt x="23" y="171"/>
                </a:lnTo>
                <a:lnTo>
                  <a:pt x="27" y="186"/>
                </a:lnTo>
                <a:lnTo>
                  <a:pt x="33" y="199"/>
                </a:lnTo>
                <a:lnTo>
                  <a:pt x="40" y="213"/>
                </a:lnTo>
                <a:lnTo>
                  <a:pt x="46" y="226"/>
                </a:lnTo>
                <a:lnTo>
                  <a:pt x="56" y="237"/>
                </a:lnTo>
                <a:lnTo>
                  <a:pt x="65" y="248"/>
                </a:lnTo>
                <a:lnTo>
                  <a:pt x="76" y="259"/>
                </a:lnTo>
                <a:lnTo>
                  <a:pt x="88" y="267"/>
                </a:lnTo>
                <a:lnTo>
                  <a:pt x="101" y="275"/>
                </a:lnTo>
                <a:lnTo>
                  <a:pt x="114" y="282"/>
                </a:lnTo>
                <a:lnTo>
                  <a:pt x="128" y="287"/>
                </a:lnTo>
                <a:lnTo>
                  <a:pt x="143" y="290"/>
                </a:lnTo>
                <a:lnTo>
                  <a:pt x="157" y="293"/>
                </a:lnTo>
                <a:lnTo>
                  <a:pt x="174" y="294"/>
                </a:lnTo>
                <a:lnTo>
                  <a:pt x="174" y="294"/>
                </a:lnTo>
                <a:lnTo>
                  <a:pt x="193" y="293"/>
                </a:lnTo>
                <a:lnTo>
                  <a:pt x="210" y="289"/>
                </a:lnTo>
                <a:lnTo>
                  <a:pt x="227" y="285"/>
                </a:lnTo>
                <a:lnTo>
                  <a:pt x="243" y="276"/>
                </a:lnTo>
                <a:lnTo>
                  <a:pt x="258" y="268"/>
                </a:lnTo>
                <a:lnTo>
                  <a:pt x="273" y="257"/>
                </a:lnTo>
                <a:lnTo>
                  <a:pt x="285" y="247"/>
                </a:lnTo>
                <a:lnTo>
                  <a:pt x="296" y="233"/>
                </a:lnTo>
                <a:lnTo>
                  <a:pt x="312" y="245"/>
                </a:lnTo>
                <a:lnTo>
                  <a:pt x="312" y="245"/>
                </a:lnTo>
                <a:lnTo>
                  <a:pt x="298" y="260"/>
                </a:lnTo>
                <a:lnTo>
                  <a:pt x="285" y="274"/>
                </a:lnTo>
                <a:lnTo>
                  <a:pt x="268" y="285"/>
                </a:lnTo>
                <a:lnTo>
                  <a:pt x="252" y="295"/>
                </a:lnTo>
                <a:lnTo>
                  <a:pt x="233" y="303"/>
                </a:lnTo>
                <a:lnTo>
                  <a:pt x="214" y="309"/>
                </a:lnTo>
                <a:lnTo>
                  <a:pt x="194" y="312"/>
                </a:lnTo>
                <a:lnTo>
                  <a:pt x="174" y="313"/>
                </a:lnTo>
                <a:lnTo>
                  <a:pt x="174" y="313"/>
                </a:lnTo>
                <a:lnTo>
                  <a:pt x="156" y="313"/>
                </a:lnTo>
                <a:lnTo>
                  <a:pt x="138" y="310"/>
                </a:lnTo>
                <a:lnTo>
                  <a:pt x="122" y="306"/>
                </a:lnTo>
                <a:lnTo>
                  <a:pt x="106" y="299"/>
                </a:lnTo>
                <a:lnTo>
                  <a:pt x="91" y="293"/>
                </a:lnTo>
                <a:lnTo>
                  <a:pt x="76" y="285"/>
                </a:lnTo>
                <a:lnTo>
                  <a:pt x="64" y="274"/>
                </a:lnTo>
                <a:lnTo>
                  <a:pt x="52" y="263"/>
                </a:lnTo>
                <a:lnTo>
                  <a:pt x="40" y="251"/>
                </a:lnTo>
                <a:lnTo>
                  <a:pt x="30" y="237"/>
                </a:lnTo>
                <a:lnTo>
                  <a:pt x="21" y="222"/>
                </a:lnTo>
                <a:lnTo>
                  <a:pt x="14" y="207"/>
                </a:lnTo>
                <a:lnTo>
                  <a:pt x="8" y="191"/>
                </a:lnTo>
                <a:lnTo>
                  <a:pt x="4" y="175"/>
                </a:lnTo>
                <a:lnTo>
                  <a:pt x="2" y="159"/>
                </a:lnTo>
                <a:lnTo>
                  <a:pt x="0" y="140"/>
                </a:lnTo>
                <a:lnTo>
                  <a:pt x="0" y="140"/>
                </a:lnTo>
                <a:lnTo>
                  <a:pt x="2" y="119"/>
                </a:lnTo>
                <a:lnTo>
                  <a:pt x="6" y="99"/>
                </a:lnTo>
                <a:lnTo>
                  <a:pt x="11" y="79"/>
                </a:lnTo>
                <a:lnTo>
                  <a:pt x="19" y="61"/>
                </a:lnTo>
                <a:lnTo>
                  <a:pt x="30" y="44"/>
                </a:lnTo>
                <a:lnTo>
                  <a:pt x="42" y="27"/>
                </a:lnTo>
                <a:lnTo>
                  <a:pt x="56" y="14"/>
                </a:lnTo>
                <a:lnTo>
                  <a:pt x="71" y="0"/>
                </a:lnTo>
                <a:lnTo>
                  <a:pt x="83" y="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ŝlîdè"/>
          <p:cNvSpPr>
            <a:spLocks/>
          </p:cNvSpPr>
          <p:nvPr/>
        </p:nvSpPr>
        <p:spPr bwMode="auto">
          <a:xfrm>
            <a:off x="1499946" y="4119764"/>
            <a:ext cx="394465" cy="393030"/>
          </a:xfrm>
          <a:custGeom>
            <a:avLst/>
            <a:gdLst>
              <a:gd name="T0" fmla="*/ 152 w 275"/>
              <a:gd name="T1" fmla="*/ 1 h 274"/>
              <a:gd name="T2" fmla="*/ 191 w 275"/>
              <a:gd name="T3" fmla="*/ 10 h 274"/>
              <a:gd name="T4" fmla="*/ 225 w 275"/>
              <a:gd name="T5" fmla="*/ 32 h 274"/>
              <a:gd name="T6" fmla="*/ 252 w 275"/>
              <a:gd name="T7" fmla="*/ 61 h 274"/>
              <a:gd name="T8" fmla="*/ 268 w 275"/>
              <a:gd name="T9" fmla="*/ 97 h 274"/>
              <a:gd name="T10" fmla="*/ 275 w 275"/>
              <a:gd name="T11" fmla="*/ 138 h 274"/>
              <a:gd name="T12" fmla="*/ 272 w 275"/>
              <a:gd name="T13" fmla="*/ 165 h 274"/>
              <a:gd name="T14" fmla="*/ 259 w 275"/>
              <a:gd name="T15" fmla="*/ 203 h 274"/>
              <a:gd name="T16" fmla="*/ 234 w 275"/>
              <a:gd name="T17" fmla="*/ 235 h 274"/>
              <a:gd name="T18" fmla="*/ 203 w 275"/>
              <a:gd name="T19" fmla="*/ 258 h 274"/>
              <a:gd name="T20" fmla="*/ 165 w 275"/>
              <a:gd name="T21" fmla="*/ 272 h 274"/>
              <a:gd name="T22" fmla="*/ 137 w 275"/>
              <a:gd name="T23" fmla="*/ 274 h 274"/>
              <a:gd name="T24" fmla="*/ 137 w 275"/>
              <a:gd name="T25" fmla="*/ 269 h 274"/>
              <a:gd name="T26" fmla="*/ 164 w 275"/>
              <a:gd name="T27" fmla="*/ 266 h 274"/>
              <a:gd name="T28" fmla="*/ 201 w 275"/>
              <a:gd name="T29" fmla="*/ 253 h 274"/>
              <a:gd name="T30" fmla="*/ 230 w 275"/>
              <a:gd name="T31" fmla="*/ 230 h 274"/>
              <a:gd name="T32" fmla="*/ 253 w 275"/>
              <a:gd name="T33" fmla="*/ 200 h 274"/>
              <a:gd name="T34" fmla="*/ 266 w 275"/>
              <a:gd name="T35" fmla="*/ 163 h 274"/>
              <a:gd name="T36" fmla="*/ 268 w 275"/>
              <a:gd name="T37" fmla="*/ 138 h 274"/>
              <a:gd name="T38" fmla="*/ 263 w 275"/>
              <a:gd name="T39" fmla="*/ 98 h 274"/>
              <a:gd name="T40" fmla="*/ 247 w 275"/>
              <a:gd name="T41" fmla="*/ 65 h 274"/>
              <a:gd name="T42" fmla="*/ 221 w 275"/>
              <a:gd name="T43" fmla="*/ 36 h 274"/>
              <a:gd name="T44" fmla="*/ 188 w 275"/>
              <a:gd name="T45" fmla="*/ 17 h 274"/>
              <a:gd name="T46" fmla="*/ 151 w 275"/>
              <a:gd name="T47" fmla="*/ 8 h 274"/>
              <a:gd name="T48" fmla="*/ 137 w 275"/>
              <a:gd name="T49" fmla="*/ 0 h 274"/>
              <a:gd name="T50" fmla="*/ 137 w 275"/>
              <a:gd name="T51" fmla="*/ 274 h 274"/>
              <a:gd name="T52" fmla="*/ 96 w 275"/>
              <a:gd name="T53" fmla="*/ 269 h 274"/>
              <a:gd name="T54" fmla="*/ 61 w 275"/>
              <a:gd name="T55" fmla="*/ 251 h 274"/>
              <a:gd name="T56" fmla="*/ 31 w 275"/>
              <a:gd name="T57" fmla="*/ 224 h 274"/>
              <a:gd name="T58" fmla="*/ 11 w 275"/>
              <a:gd name="T59" fmla="*/ 191 h 274"/>
              <a:gd name="T60" fmla="*/ 2 w 275"/>
              <a:gd name="T61" fmla="*/ 151 h 274"/>
              <a:gd name="T62" fmla="*/ 2 w 275"/>
              <a:gd name="T63" fmla="*/ 123 h 274"/>
              <a:gd name="T64" fmla="*/ 11 w 275"/>
              <a:gd name="T65" fmla="*/ 84 h 274"/>
              <a:gd name="T66" fmla="*/ 31 w 275"/>
              <a:gd name="T67" fmla="*/ 50 h 274"/>
              <a:gd name="T68" fmla="*/ 61 w 275"/>
              <a:gd name="T69" fmla="*/ 24 h 274"/>
              <a:gd name="T70" fmla="*/ 96 w 275"/>
              <a:gd name="T71" fmla="*/ 6 h 274"/>
              <a:gd name="T72" fmla="*/ 137 w 275"/>
              <a:gd name="T73" fmla="*/ 0 h 274"/>
              <a:gd name="T74" fmla="*/ 125 w 275"/>
              <a:gd name="T75" fmla="*/ 8 h 274"/>
              <a:gd name="T76" fmla="*/ 87 w 275"/>
              <a:gd name="T77" fmla="*/ 17 h 274"/>
              <a:gd name="T78" fmla="*/ 54 w 275"/>
              <a:gd name="T79" fmla="*/ 36 h 274"/>
              <a:gd name="T80" fmla="*/ 29 w 275"/>
              <a:gd name="T81" fmla="*/ 65 h 274"/>
              <a:gd name="T82" fmla="*/ 12 w 275"/>
              <a:gd name="T83" fmla="*/ 98 h 274"/>
              <a:gd name="T84" fmla="*/ 7 w 275"/>
              <a:gd name="T85" fmla="*/ 138 h 274"/>
              <a:gd name="T86" fmla="*/ 10 w 275"/>
              <a:gd name="T87" fmla="*/ 163 h 274"/>
              <a:gd name="T88" fmla="*/ 22 w 275"/>
              <a:gd name="T89" fmla="*/ 200 h 274"/>
              <a:gd name="T90" fmla="*/ 45 w 275"/>
              <a:gd name="T91" fmla="*/ 230 h 274"/>
              <a:gd name="T92" fmla="*/ 75 w 275"/>
              <a:gd name="T93" fmla="*/ 253 h 274"/>
              <a:gd name="T94" fmla="*/ 111 w 275"/>
              <a:gd name="T95" fmla="*/ 266 h 274"/>
              <a:gd name="T96" fmla="*/ 137 w 275"/>
              <a:gd name="T97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5" h="274">
                <a:moveTo>
                  <a:pt x="137" y="0"/>
                </a:moveTo>
                <a:lnTo>
                  <a:pt x="137" y="0"/>
                </a:lnTo>
                <a:lnTo>
                  <a:pt x="152" y="1"/>
                </a:lnTo>
                <a:lnTo>
                  <a:pt x="165" y="2"/>
                </a:lnTo>
                <a:lnTo>
                  <a:pt x="179" y="6"/>
                </a:lnTo>
                <a:lnTo>
                  <a:pt x="191" y="10"/>
                </a:lnTo>
                <a:lnTo>
                  <a:pt x="203" y="17"/>
                </a:lnTo>
                <a:lnTo>
                  <a:pt x="214" y="24"/>
                </a:lnTo>
                <a:lnTo>
                  <a:pt x="225" y="32"/>
                </a:lnTo>
                <a:lnTo>
                  <a:pt x="234" y="40"/>
                </a:lnTo>
                <a:lnTo>
                  <a:pt x="244" y="50"/>
                </a:lnTo>
                <a:lnTo>
                  <a:pt x="252" y="61"/>
                </a:lnTo>
                <a:lnTo>
                  <a:pt x="259" y="71"/>
                </a:lnTo>
                <a:lnTo>
                  <a:pt x="264" y="84"/>
                </a:lnTo>
                <a:lnTo>
                  <a:pt x="268" y="97"/>
                </a:lnTo>
                <a:lnTo>
                  <a:pt x="272" y="109"/>
                </a:lnTo>
                <a:lnTo>
                  <a:pt x="274" y="123"/>
                </a:lnTo>
                <a:lnTo>
                  <a:pt x="275" y="138"/>
                </a:lnTo>
                <a:lnTo>
                  <a:pt x="275" y="138"/>
                </a:lnTo>
                <a:lnTo>
                  <a:pt x="274" y="151"/>
                </a:lnTo>
                <a:lnTo>
                  <a:pt x="272" y="165"/>
                </a:lnTo>
                <a:lnTo>
                  <a:pt x="268" y="178"/>
                </a:lnTo>
                <a:lnTo>
                  <a:pt x="264" y="191"/>
                </a:lnTo>
                <a:lnTo>
                  <a:pt x="259" y="203"/>
                </a:lnTo>
                <a:lnTo>
                  <a:pt x="252" y="215"/>
                </a:lnTo>
                <a:lnTo>
                  <a:pt x="244" y="224"/>
                </a:lnTo>
                <a:lnTo>
                  <a:pt x="234" y="235"/>
                </a:lnTo>
                <a:lnTo>
                  <a:pt x="225" y="243"/>
                </a:lnTo>
                <a:lnTo>
                  <a:pt x="214" y="251"/>
                </a:lnTo>
                <a:lnTo>
                  <a:pt x="203" y="258"/>
                </a:lnTo>
                <a:lnTo>
                  <a:pt x="191" y="264"/>
                </a:lnTo>
                <a:lnTo>
                  <a:pt x="179" y="269"/>
                </a:lnTo>
                <a:lnTo>
                  <a:pt x="165" y="272"/>
                </a:lnTo>
                <a:lnTo>
                  <a:pt x="152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37" y="269"/>
                </a:lnTo>
                <a:lnTo>
                  <a:pt x="151" y="268"/>
                </a:lnTo>
                <a:lnTo>
                  <a:pt x="164" y="266"/>
                </a:lnTo>
                <a:lnTo>
                  <a:pt x="176" y="262"/>
                </a:lnTo>
                <a:lnTo>
                  <a:pt x="188" y="258"/>
                </a:lnTo>
                <a:lnTo>
                  <a:pt x="201" y="253"/>
                </a:lnTo>
                <a:lnTo>
                  <a:pt x="211" y="246"/>
                </a:lnTo>
                <a:lnTo>
                  <a:pt x="221" y="238"/>
                </a:lnTo>
                <a:lnTo>
                  <a:pt x="230" y="230"/>
                </a:lnTo>
                <a:lnTo>
                  <a:pt x="239" y="220"/>
                </a:lnTo>
                <a:lnTo>
                  <a:pt x="247" y="211"/>
                </a:lnTo>
                <a:lnTo>
                  <a:pt x="253" y="200"/>
                </a:lnTo>
                <a:lnTo>
                  <a:pt x="259" y="188"/>
                </a:lnTo>
                <a:lnTo>
                  <a:pt x="263" y="177"/>
                </a:lnTo>
                <a:lnTo>
                  <a:pt x="266" y="163"/>
                </a:lnTo>
                <a:lnTo>
                  <a:pt x="268" y="151"/>
                </a:lnTo>
                <a:lnTo>
                  <a:pt x="268" y="138"/>
                </a:lnTo>
                <a:lnTo>
                  <a:pt x="268" y="138"/>
                </a:lnTo>
                <a:lnTo>
                  <a:pt x="268" y="124"/>
                </a:lnTo>
                <a:lnTo>
                  <a:pt x="266" y="111"/>
                </a:lnTo>
                <a:lnTo>
                  <a:pt x="263" y="98"/>
                </a:lnTo>
                <a:lnTo>
                  <a:pt x="259" y="86"/>
                </a:lnTo>
                <a:lnTo>
                  <a:pt x="253" y="75"/>
                </a:lnTo>
                <a:lnTo>
                  <a:pt x="247" y="65"/>
                </a:lnTo>
                <a:lnTo>
                  <a:pt x="239" y="54"/>
                </a:lnTo>
                <a:lnTo>
                  <a:pt x="230" y="44"/>
                </a:lnTo>
                <a:lnTo>
                  <a:pt x="221" y="36"/>
                </a:lnTo>
                <a:lnTo>
                  <a:pt x="211" y="29"/>
                </a:lnTo>
                <a:lnTo>
                  <a:pt x="201" y="23"/>
                </a:lnTo>
                <a:lnTo>
                  <a:pt x="188" y="17"/>
                </a:lnTo>
                <a:lnTo>
                  <a:pt x="176" y="12"/>
                </a:lnTo>
                <a:lnTo>
                  <a:pt x="164" y="9"/>
                </a:lnTo>
                <a:lnTo>
                  <a:pt x="151" y="8"/>
                </a:lnTo>
                <a:lnTo>
                  <a:pt x="137" y="6"/>
                </a:lnTo>
                <a:lnTo>
                  <a:pt x="137" y="6"/>
                </a:lnTo>
                <a:lnTo>
                  <a:pt x="137" y="0"/>
                </a:lnTo>
                <a:lnTo>
                  <a:pt x="137" y="0"/>
                </a:lnTo>
                <a:close/>
                <a:moveTo>
                  <a:pt x="137" y="274"/>
                </a:moveTo>
                <a:lnTo>
                  <a:pt x="137" y="274"/>
                </a:lnTo>
                <a:lnTo>
                  <a:pt x="123" y="274"/>
                </a:lnTo>
                <a:lnTo>
                  <a:pt x="110" y="272"/>
                </a:lnTo>
                <a:lnTo>
                  <a:pt x="96" y="269"/>
                </a:lnTo>
                <a:lnTo>
                  <a:pt x="84" y="264"/>
                </a:lnTo>
                <a:lnTo>
                  <a:pt x="72" y="258"/>
                </a:lnTo>
                <a:lnTo>
                  <a:pt x="61" y="251"/>
                </a:lnTo>
                <a:lnTo>
                  <a:pt x="50" y="243"/>
                </a:lnTo>
                <a:lnTo>
                  <a:pt x="41" y="235"/>
                </a:lnTo>
                <a:lnTo>
                  <a:pt x="31" y="224"/>
                </a:lnTo>
                <a:lnTo>
                  <a:pt x="23" y="215"/>
                </a:lnTo>
                <a:lnTo>
                  <a:pt x="16" y="203"/>
                </a:lnTo>
                <a:lnTo>
                  <a:pt x="11" y="191"/>
                </a:lnTo>
                <a:lnTo>
                  <a:pt x="7" y="178"/>
                </a:lnTo>
                <a:lnTo>
                  <a:pt x="3" y="165"/>
                </a:lnTo>
                <a:lnTo>
                  <a:pt x="2" y="151"/>
                </a:lnTo>
                <a:lnTo>
                  <a:pt x="0" y="138"/>
                </a:lnTo>
                <a:lnTo>
                  <a:pt x="0" y="138"/>
                </a:lnTo>
                <a:lnTo>
                  <a:pt x="2" y="123"/>
                </a:lnTo>
                <a:lnTo>
                  <a:pt x="3" y="109"/>
                </a:lnTo>
                <a:lnTo>
                  <a:pt x="7" y="97"/>
                </a:lnTo>
                <a:lnTo>
                  <a:pt x="11" y="84"/>
                </a:lnTo>
                <a:lnTo>
                  <a:pt x="16" y="71"/>
                </a:lnTo>
                <a:lnTo>
                  <a:pt x="23" y="61"/>
                </a:lnTo>
                <a:lnTo>
                  <a:pt x="31" y="50"/>
                </a:lnTo>
                <a:lnTo>
                  <a:pt x="41" y="40"/>
                </a:lnTo>
                <a:lnTo>
                  <a:pt x="50" y="32"/>
                </a:lnTo>
                <a:lnTo>
                  <a:pt x="61" y="24"/>
                </a:lnTo>
                <a:lnTo>
                  <a:pt x="72" y="17"/>
                </a:lnTo>
                <a:lnTo>
                  <a:pt x="84" y="10"/>
                </a:lnTo>
                <a:lnTo>
                  <a:pt x="96" y="6"/>
                </a:lnTo>
                <a:lnTo>
                  <a:pt x="110" y="2"/>
                </a:lnTo>
                <a:lnTo>
                  <a:pt x="123" y="1"/>
                </a:lnTo>
                <a:lnTo>
                  <a:pt x="137" y="0"/>
                </a:lnTo>
                <a:lnTo>
                  <a:pt x="137" y="6"/>
                </a:lnTo>
                <a:lnTo>
                  <a:pt x="137" y="6"/>
                </a:lnTo>
                <a:lnTo>
                  <a:pt x="125" y="8"/>
                </a:lnTo>
                <a:lnTo>
                  <a:pt x="111" y="9"/>
                </a:lnTo>
                <a:lnTo>
                  <a:pt x="99" y="12"/>
                </a:lnTo>
                <a:lnTo>
                  <a:pt x="87" y="17"/>
                </a:lnTo>
                <a:lnTo>
                  <a:pt x="75" y="23"/>
                </a:lnTo>
                <a:lnTo>
                  <a:pt x="64" y="29"/>
                </a:lnTo>
                <a:lnTo>
                  <a:pt x="54" y="36"/>
                </a:lnTo>
                <a:lnTo>
                  <a:pt x="45" y="44"/>
                </a:lnTo>
                <a:lnTo>
                  <a:pt x="37" y="54"/>
                </a:lnTo>
                <a:lnTo>
                  <a:pt x="29" y="65"/>
                </a:lnTo>
                <a:lnTo>
                  <a:pt x="22" y="75"/>
                </a:lnTo>
                <a:lnTo>
                  <a:pt x="16" y="86"/>
                </a:lnTo>
                <a:lnTo>
                  <a:pt x="12" y="98"/>
                </a:lnTo>
                <a:lnTo>
                  <a:pt x="10" y="111"/>
                </a:lnTo>
                <a:lnTo>
                  <a:pt x="7" y="124"/>
                </a:lnTo>
                <a:lnTo>
                  <a:pt x="7" y="138"/>
                </a:lnTo>
                <a:lnTo>
                  <a:pt x="7" y="138"/>
                </a:lnTo>
                <a:lnTo>
                  <a:pt x="7" y="151"/>
                </a:lnTo>
                <a:lnTo>
                  <a:pt x="10" y="163"/>
                </a:lnTo>
                <a:lnTo>
                  <a:pt x="12" y="177"/>
                </a:lnTo>
                <a:lnTo>
                  <a:pt x="16" y="188"/>
                </a:lnTo>
                <a:lnTo>
                  <a:pt x="22" y="200"/>
                </a:lnTo>
                <a:lnTo>
                  <a:pt x="29" y="211"/>
                </a:lnTo>
                <a:lnTo>
                  <a:pt x="37" y="220"/>
                </a:lnTo>
                <a:lnTo>
                  <a:pt x="45" y="230"/>
                </a:lnTo>
                <a:lnTo>
                  <a:pt x="54" y="238"/>
                </a:lnTo>
                <a:lnTo>
                  <a:pt x="64" y="246"/>
                </a:lnTo>
                <a:lnTo>
                  <a:pt x="75" y="253"/>
                </a:lnTo>
                <a:lnTo>
                  <a:pt x="87" y="258"/>
                </a:lnTo>
                <a:lnTo>
                  <a:pt x="99" y="262"/>
                </a:lnTo>
                <a:lnTo>
                  <a:pt x="111" y="266"/>
                </a:lnTo>
                <a:lnTo>
                  <a:pt x="125" y="268"/>
                </a:lnTo>
                <a:lnTo>
                  <a:pt x="137" y="269"/>
                </a:lnTo>
                <a:lnTo>
                  <a:pt x="137" y="27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ṩḻîḍé"/>
          <p:cNvSpPr>
            <a:spLocks/>
          </p:cNvSpPr>
          <p:nvPr/>
        </p:nvSpPr>
        <p:spPr bwMode="auto">
          <a:xfrm>
            <a:off x="1494209" y="4126937"/>
            <a:ext cx="393030" cy="382990"/>
          </a:xfrm>
          <a:custGeom>
            <a:avLst/>
            <a:gdLst>
              <a:gd name="T0" fmla="*/ 199 w 274"/>
              <a:gd name="T1" fmla="*/ 18 h 267"/>
              <a:gd name="T2" fmla="*/ 203 w 274"/>
              <a:gd name="T3" fmla="*/ 37 h 267"/>
              <a:gd name="T4" fmla="*/ 214 w 274"/>
              <a:gd name="T5" fmla="*/ 35 h 267"/>
              <a:gd name="T6" fmla="*/ 221 w 274"/>
              <a:gd name="T7" fmla="*/ 43 h 267"/>
              <a:gd name="T8" fmla="*/ 238 w 274"/>
              <a:gd name="T9" fmla="*/ 56 h 267"/>
              <a:gd name="T10" fmla="*/ 257 w 274"/>
              <a:gd name="T11" fmla="*/ 80 h 267"/>
              <a:gd name="T12" fmla="*/ 251 w 274"/>
              <a:gd name="T13" fmla="*/ 91 h 267"/>
              <a:gd name="T14" fmla="*/ 256 w 274"/>
              <a:gd name="T15" fmla="*/ 93 h 267"/>
              <a:gd name="T16" fmla="*/ 262 w 274"/>
              <a:gd name="T17" fmla="*/ 85 h 267"/>
              <a:gd name="T18" fmla="*/ 264 w 274"/>
              <a:gd name="T19" fmla="*/ 93 h 267"/>
              <a:gd name="T20" fmla="*/ 259 w 274"/>
              <a:gd name="T21" fmla="*/ 110 h 267"/>
              <a:gd name="T22" fmla="*/ 247 w 274"/>
              <a:gd name="T23" fmla="*/ 112 h 267"/>
              <a:gd name="T24" fmla="*/ 232 w 274"/>
              <a:gd name="T25" fmla="*/ 127 h 267"/>
              <a:gd name="T26" fmla="*/ 220 w 274"/>
              <a:gd name="T27" fmla="*/ 141 h 267"/>
              <a:gd name="T28" fmla="*/ 202 w 274"/>
              <a:gd name="T29" fmla="*/ 154 h 267"/>
              <a:gd name="T30" fmla="*/ 209 w 274"/>
              <a:gd name="T31" fmla="*/ 183 h 267"/>
              <a:gd name="T32" fmla="*/ 218 w 274"/>
              <a:gd name="T33" fmla="*/ 214 h 267"/>
              <a:gd name="T34" fmla="*/ 210 w 274"/>
              <a:gd name="T35" fmla="*/ 237 h 267"/>
              <a:gd name="T36" fmla="*/ 226 w 274"/>
              <a:gd name="T37" fmla="*/ 228 h 267"/>
              <a:gd name="T38" fmla="*/ 247 w 274"/>
              <a:gd name="T39" fmla="*/ 192 h 267"/>
              <a:gd name="T40" fmla="*/ 264 w 274"/>
              <a:gd name="T41" fmla="*/ 141 h 267"/>
              <a:gd name="T42" fmla="*/ 274 w 274"/>
              <a:gd name="T43" fmla="*/ 115 h 267"/>
              <a:gd name="T44" fmla="*/ 155 w 274"/>
              <a:gd name="T45" fmla="*/ 267 h 267"/>
              <a:gd name="T46" fmla="*/ 178 w 274"/>
              <a:gd name="T47" fmla="*/ 246 h 267"/>
              <a:gd name="T48" fmla="*/ 153 w 274"/>
              <a:gd name="T49" fmla="*/ 245 h 267"/>
              <a:gd name="T50" fmla="*/ 145 w 274"/>
              <a:gd name="T51" fmla="*/ 252 h 267"/>
              <a:gd name="T52" fmla="*/ 125 w 274"/>
              <a:gd name="T53" fmla="*/ 248 h 267"/>
              <a:gd name="T54" fmla="*/ 99 w 274"/>
              <a:gd name="T55" fmla="*/ 249 h 267"/>
              <a:gd name="T56" fmla="*/ 121 w 274"/>
              <a:gd name="T57" fmla="*/ 267 h 267"/>
              <a:gd name="T58" fmla="*/ 0 w 274"/>
              <a:gd name="T59" fmla="*/ 129 h 267"/>
              <a:gd name="T60" fmla="*/ 62 w 274"/>
              <a:gd name="T61" fmla="*/ 26 h 267"/>
              <a:gd name="T62" fmla="*/ 19 w 274"/>
              <a:gd name="T63" fmla="*/ 87 h 267"/>
              <a:gd name="T64" fmla="*/ 31 w 274"/>
              <a:gd name="T65" fmla="*/ 84 h 267"/>
              <a:gd name="T66" fmla="*/ 50 w 274"/>
              <a:gd name="T67" fmla="*/ 91 h 267"/>
              <a:gd name="T68" fmla="*/ 60 w 274"/>
              <a:gd name="T69" fmla="*/ 88 h 267"/>
              <a:gd name="T70" fmla="*/ 46 w 274"/>
              <a:gd name="T71" fmla="*/ 106 h 267"/>
              <a:gd name="T72" fmla="*/ 35 w 274"/>
              <a:gd name="T73" fmla="*/ 122 h 267"/>
              <a:gd name="T74" fmla="*/ 45 w 274"/>
              <a:gd name="T75" fmla="*/ 157 h 267"/>
              <a:gd name="T76" fmla="*/ 54 w 274"/>
              <a:gd name="T77" fmla="*/ 180 h 267"/>
              <a:gd name="T78" fmla="*/ 87 w 274"/>
              <a:gd name="T79" fmla="*/ 210 h 267"/>
              <a:gd name="T80" fmla="*/ 95 w 274"/>
              <a:gd name="T81" fmla="*/ 188 h 267"/>
              <a:gd name="T82" fmla="*/ 98 w 274"/>
              <a:gd name="T83" fmla="*/ 169 h 267"/>
              <a:gd name="T84" fmla="*/ 104 w 274"/>
              <a:gd name="T85" fmla="*/ 137 h 267"/>
              <a:gd name="T86" fmla="*/ 117 w 274"/>
              <a:gd name="T87" fmla="*/ 122 h 267"/>
              <a:gd name="T88" fmla="*/ 152 w 274"/>
              <a:gd name="T89" fmla="*/ 125 h 267"/>
              <a:gd name="T90" fmla="*/ 165 w 274"/>
              <a:gd name="T91" fmla="*/ 106 h 267"/>
              <a:gd name="T92" fmla="*/ 161 w 274"/>
              <a:gd name="T93" fmla="*/ 81 h 267"/>
              <a:gd name="T94" fmla="*/ 134 w 274"/>
              <a:gd name="T95" fmla="*/ 58 h 267"/>
              <a:gd name="T96" fmla="*/ 111 w 274"/>
              <a:gd name="T97" fmla="*/ 57 h 267"/>
              <a:gd name="T98" fmla="*/ 92 w 274"/>
              <a:gd name="T99" fmla="*/ 68 h 267"/>
              <a:gd name="T100" fmla="*/ 69 w 274"/>
              <a:gd name="T101" fmla="*/ 64 h 267"/>
              <a:gd name="T102" fmla="*/ 73 w 274"/>
              <a:gd name="T103" fmla="*/ 56 h 267"/>
              <a:gd name="T104" fmla="*/ 80 w 274"/>
              <a:gd name="T105" fmla="*/ 45 h 267"/>
              <a:gd name="T106" fmla="*/ 81 w 274"/>
              <a:gd name="T107" fmla="*/ 38 h 267"/>
              <a:gd name="T108" fmla="*/ 96 w 274"/>
              <a:gd name="T109" fmla="*/ 49 h 267"/>
              <a:gd name="T110" fmla="*/ 119 w 274"/>
              <a:gd name="T111" fmla="*/ 47 h 267"/>
              <a:gd name="T112" fmla="*/ 137 w 274"/>
              <a:gd name="T113" fmla="*/ 45 h 267"/>
              <a:gd name="T114" fmla="*/ 141 w 274"/>
              <a:gd name="T115" fmla="*/ 28 h 267"/>
              <a:gd name="T116" fmla="*/ 161 w 274"/>
              <a:gd name="T117" fmla="*/ 22 h 267"/>
              <a:gd name="T118" fmla="*/ 132 w 274"/>
              <a:gd name="T119" fmla="*/ 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4" h="267">
                <a:moveTo>
                  <a:pt x="161" y="1"/>
                </a:moveTo>
                <a:lnTo>
                  <a:pt x="161" y="1"/>
                </a:lnTo>
                <a:lnTo>
                  <a:pt x="169" y="3"/>
                </a:lnTo>
                <a:lnTo>
                  <a:pt x="178" y="5"/>
                </a:lnTo>
                <a:lnTo>
                  <a:pt x="188" y="8"/>
                </a:lnTo>
                <a:lnTo>
                  <a:pt x="201" y="14"/>
                </a:lnTo>
                <a:lnTo>
                  <a:pt x="214" y="22"/>
                </a:lnTo>
                <a:lnTo>
                  <a:pt x="226" y="31"/>
                </a:lnTo>
                <a:lnTo>
                  <a:pt x="238" y="43"/>
                </a:lnTo>
                <a:lnTo>
                  <a:pt x="238" y="43"/>
                </a:lnTo>
                <a:lnTo>
                  <a:pt x="234" y="39"/>
                </a:lnTo>
                <a:lnTo>
                  <a:pt x="225" y="31"/>
                </a:lnTo>
                <a:lnTo>
                  <a:pt x="213" y="22"/>
                </a:lnTo>
                <a:lnTo>
                  <a:pt x="206" y="19"/>
                </a:lnTo>
                <a:lnTo>
                  <a:pt x="199" y="18"/>
                </a:lnTo>
                <a:lnTo>
                  <a:pt x="197" y="19"/>
                </a:lnTo>
                <a:lnTo>
                  <a:pt x="197" y="19"/>
                </a:lnTo>
                <a:lnTo>
                  <a:pt x="198" y="22"/>
                </a:lnTo>
                <a:lnTo>
                  <a:pt x="198" y="22"/>
                </a:lnTo>
                <a:lnTo>
                  <a:pt x="199" y="24"/>
                </a:lnTo>
                <a:lnTo>
                  <a:pt x="199" y="24"/>
                </a:lnTo>
                <a:lnTo>
                  <a:pt x="199" y="27"/>
                </a:lnTo>
                <a:lnTo>
                  <a:pt x="201" y="30"/>
                </a:lnTo>
                <a:lnTo>
                  <a:pt x="201" y="30"/>
                </a:lnTo>
                <a:lnTo>
                  <a:pt x="202" y="30"/>
                </a:lnTo>
                <a:lnTo>
                  <a:pt x="202" y="30"/>
                </a:lnTo>
                <a:lnTo>
                  <a:pt x="203" y="33"/>
                </a:lnTo>
                <a:lnTo>
                  <a:pt x="203" y="33"/>
                </a:lnTo>
                <a:lnTo>
                  <a:pt x="203" y="34"/>
                </a:lnTo>
                <a:lnTo>
                  <a:pt x="203" y="37"/>
                </a:lnTo>
                <a:lnTo>
                  <a:pt x="203" y="39"/>
                </a:lnTo>
                <a:lnTo>
                  <a:pt x="206" y="39"/>
                </a:lnTo>
                <a:lnTo>
                  <a:pt x="206" y="39"/>
                </a:lnTo>
                <a:lnTo>
                  <a:pt x="209" y="39"/>
                </a:lnTo>
                <a:lnTo>
                  <a:pt x="209" y="39"/>
                </a:lnTo>
                <a:lnTo>
                  <a:pt x="210" y="38"/>
                </a:lnTo>
                <a:lnTo>
                  <a:pt x="210" y="38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7" y="35"/>
                </a:lnTo>
                <a:lnTo>
                  <a:pt x="209" y="34"/>
                </a:lnTo>
                <a:lnTo>
                  <a:pt x="210" y="33"/>
                </a:lnTo>
                <a:lnTo>
                  <a:pt x="210" y="33"/>
                </a:lnTo>
                <a:lnTo>
                  <a:pt x="214" y="35"/>
                </a:lnTo>
                <a:lnTo>
                  <a:pt x="215" y="37"/>
                </a:lnTo>
                <a:lnTo>
                  <a:pt x="215" y="37"/>
                </a:lnTo>
                <a:lnTo>
                  <a:pt x="217" y="39"/>
                </a:lnTo>
                <a:lnTo>
                  <a:pt x="217" y="39"/>
                </a:lnTo>
                <a:lnTo>
                  <a:pt x="215" y="41"/>
                </a:lnTo>
                <a:lnTo>
                  <a:pt x="215" y="41"/>
                </a:lnTo>
                <a:lnTo>
                  <a:pt x="214" y="42"/>
                </a:lnTo>
                <a:lnTo>
                  <a:pt x="214" y="42"/>
                </a:lnTo>
                <a:lnTo>
                  <a:pt x="215" y="45"/>
                </a:lnTo>
                <a:lnTo>
                  <a:pt x="215" y="45"/>
                </a:lnTo>
                <a:lnTo>
                  <a:pt x="215" y="45"/>
                </a:lnTo>
                <a:lnTo>
                  <a:pt x="217" y="45"/>
                </a:lnTo>
                <a:lnTo>
                  <a:pt x="217" y="45"/>
                </a:lnTo>
                <a:lnTo>
                  <a:pt x="221" y="43"/>
                </a:lnTo>
                <a:lnTo>
                  <a:pt x="221" y="43"/>
                </a:lnTo>
                <a:lnTo>
                  <a:pt x="224" y="43"/>
                </a:lnTo>
                <a:lnTo>
                  <a:pt x="224" y="43"/>
                </a:lnTo>
                <a:lnTo>
                  <a:pt x="225" y="45"/>
                </a:lnTo>
                <a:lnTo>
                  <a:pt x="225" y="45"/>
                </a:lnTo>
                <a:lnTo>
                  <a:pt x="229" y="47"/>
                </a:lnTo>
                <a:lnTo>
                  <a:pt x="229" y="47"/>
                </a:lnTo>
                <a:lnTo>
                  <a:pt x="230" y="47"/>
                </a:lnTo>
                <a:lnTo>
                  <a:pt x="230" y="47"/>
                </a:lnTo>
                <a:lnTo>
                  <a:pt x="232" y="51"/>
                </a:lnTo>
                <a:lnTo>
                  <a:pt x="232" y="51"/>
                </a:lnTo>
                <a:lnTo>
                  <a:pt x="234" y="53"/>
                </a:lnTo>
                <a:lnTo>
                  <a:pt x="234" y="53"/>
                </a:lnTo>
                <a:lnTo>
                  <a:pt x="237" y="54"/>
                </a:lnTo>
                <a:lnTo>
                  <a:pt x="238" y="56"/>
                </a:lnTo>
                <a:lnTo>
                  <a:pt x="238" y="56"/>
                </a:lnTo>
                <a:lnTo>
                  <a:pt x="240" y="58"/>
                </a:lnTo>
                <a:lnTo>
                  <a:pt x="240" y="58"/>
                </a:lnTo>
                <a:lnTo>
                  <a:pt x="245" y="62"/>
                </a:lnTo>
                <a:lnTo>
                  <a:pt x="245" y="62"/>
                </a:lnTo>
                <a:lnTo>
                  <a:pt x="248" y="65"/>
                </a:lnTo>
                <a:lnTo>
                  <a:pt x="248" y="65"/>
                </a:lnTo>
                <a:lnTo>
                  <a:pt x="248" y="69"/>
                </a:lnTo>
                <a:lnTo>
                  <a:pt x="248" y="69"/>
                </a:lnTo>
                <a:lnTo>
                  <a:pt x="249" y="73"/>
                </a:lnTo>
                <a:lnTo>
                  <a:pt x="249" y="73"/>
                </a:lnTo>
                <a:lnTo>
                  <a:pt x="251" y="76"/>
                </a:lnTo>
                <a:lnTo>
                  <a:pt x="251" y="76"/>
                </a:lnTo>
                <a:lnTo>
                  <a:pt x="253" y="77"/>
                </a:lnTo>
                <a:lnTo>
                  <a:pt x="253" y="77"/>
                </a:lnTo>
                <a:lnTo>
                  <a:pt x="257" y="80"/>
                </a:lnTo>
                <a:lnTo>
                  <a:pt x="257" y="80"/>
                </a:lnTo>
                <a:lnTo>
                  <a:pt x="259" y="81"/>
                </a:lnTo>
                <a:lnTo>
                  <a:pt x="259" y="83"/>
                </a:lnTo>
                <a:lnTo>
                  <a:pt x="259" y="83"/>
                </a:lnTo>
                <a:lnTo>
                  <a:pt x="257" y="84"/>
                </a:lnTo>
                <a:lnTo>
                  <a:pt x="257" y="84"/>
                </a:lnTo>
                <a:lnTo>
                  <a:pt x="255" y="84"/>
                </a:lnTo>
                <a:lnTo>
                  <a:pt x="255" y="84"/>
                </a:lnTo>
                <a:lnTo>
                  <a:pt x="255" y="87"/>
                </a:lnTo>
                <a:lnTo>
                  <a:pt x="255" y="87"/>
                </a:lnTo>
                <a:lnTo>
                  <a:pt x="255" y="88"/>
                </a:lnTo>
                <a:lnTo>
                  <a:pt x="255" y="89"/>
                </a:lnTo>
                <a:lnTo>
                  <a:pt x="255" y="89"/>
                </a:lnTo>
                <a:lnTo>
                  <a:pt x="252" y="91"/>
                </a:lnTo>
                <a:lnTo>
                  <a:pt x="251" y="91"/>
                </a:lnTo>
                <a:lnTo>
                  <a:pt x="248" y="92"/>
                </a:lnTo>
                <a:lnTo>
                  <a:pt x="247" y="93"/>
                </a:lnTo>
                <a:lnTo>
                  <a:pt x="247" y="93"/>
                </a:lnTo>
                <a:lnTo>
                  <a:pt x="247" y="95"/>
                </a:lnTo>
                <a:lnTo>
                  <a:pt x="247" y="95"/>
                </a:lnTo>
                <a:lnTo>
                  <a:pt x="249" y="96"/>
                </a:lnTo>
                <a:lnTo>
                  <a:pt x="249" y="96"/>
                </a:lnTo>
                <a:lnTo>
                  <a:pt x="249" y="95"/>
                </a:lnTo>
                <a:lnTo>
                  <a:pt x="249" y="95"/>
                </a:lnTo>
                <a:lnTo>
                  <a:pt x="249" y="93"/>
                </a:lnTo>
                <a:lnTo>
                  <a:pt x="251" y="93"/>
                </a:lnTo>
                <a:lnTo>
                  <a:pt x="251" y="93"/>
                </a:lnTo>
                <a:lnTo>
                  <a:pt x="253" y="93"/>
                </a:lnTo>
                <a:lnTo>
                  <a:pt x="253" y="93"/>
                </a:lnTo>
                <a:lnTo>
                  <a:pt x="256" y="93"/>
                </a:lnTo>
                <a:lnTo>
                  <a:pt x="256" y="93"/>
                </a:lnTo>
                <a:lnTo>
                  <a:pt x="256" y="92"/>
                </a:lnTo>
                <a:lnTo>
                  <a:pt x="256" y="92"/>
                </a:lnTo>
                <a:lnTo>
                  <a:pt x="256" y="92"/>
                </a:lnTo>
                <a:lnTo>
                  <a:pt x="256" y="89"/>
                </a:lnTo>
                <a:lnTo>
                  <a:pt x="256" y="89"/>
                </a:lnTo>
                <a:lnTo>
                  <a:pt x="257" y="87"/>
                </a:lnTo>
                <a:lnTo>
                  <a:pt x="257" y="87"/>
                </a:lnTo>
                <a:lnTo>
                  <a:pt x="257" y="88"/>
                </a:lnTo>
                <a:lnTo>
                  <a:pt x="259" y="87"/>
                </a:lnTo>
                <a:lnTo>
                  <a:pt x="259" y="87"/>
                </a:lnTo>
                <a:lnTo>
                  <a:pt x="260" y="85"/>
                </a:lnTo>
                <a:lnTo>
                  <a:pt x="260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3"/>
                </a:lnTo>
                <a:lnTo>
                  <a:pt x="262" y="83"/>
                </a:lnTo>
                <a:lnTo>
                  <a:pt x="260" y="80"/>
                </a:lnTo>
                <a:lnTo>
                  <a:pt x="260" y="80"/>
                </a:lnTo>
                <a:lnTo>
                  <a:pt x="260" y="75"/>
                </a:lnTo>
                <a:lnTo>
                  <a:pt x="260" y="75"/>
                </a:lnTo>
                <a:lnTo>
                  <a:pt x="263" y="80"/>
                </a:lnTo>
                <a:lnTo>
                  <a:pt x="266" y="89"/>
                </a:lnTo>
                <a:lnTo>
                  <a:pt x="266" y="89"/>
                </a:lnTo>
                <a:lnTo>
                  <a:pt x="264" y="89"/>
                </a:lnTo>
                <a:lnTo>
                  <a:pt x="264" y="91"/>
                </a:lnTo>
                <a:lnTo>
                  <a:pt x="264" y="91"/>
                </a:lnTo>
                <a:lnTo>
                  <a:pt x="264" y="93"/>
                </a:lnTo>
                <a:lnTo>
                  <a:pt x="264" y="93"/>
                </a:lnTo>
                <a:lnTo>
                  <a:pt x="264" y="98"/>
                </a:lnTo>
                <a:lnTo>
                  <a:pt x="264" y="98"/>
                </a:lnTo>
                <a:lnTo>
                  <a:pt x="264" y="103"/>
                </a:lnTo>
                <a:lnTo>
                  <a:pt x="264" y="103"/>
                </a:lnTo>
                <a:lnTo>
                  <a:pt x="264" y="107"/>
                </a:lnTo>
                <a:lnTo>
                  <a:pt x="264" y="107"/>
                </a:lnTo>
                <a:lnTo>
                  <a:pt x="264" y="112"/>
                </a:lnTo>
                <a:lnTo>
                  <a:pt x="264" y="112"/>
                </a:lnTo>
                <a:lnTo>
                  <a:pt x="263" y="114"/>
                </a:lnTo>
                <a:lnTo>
                  <a:pt x="263" y="114"/>
                </a:lnTo>
                <a:lnTo>
                  <a:pt x="263" y="115"/>
                </a:lnTo>
                <a:lnTo>
                  <a:pt x="262" y="114"/>
                </a:lnTo>
                <a:lnTo>
                  <a:pt x="262" y="114"/>
                </a:lnTo>
                <a:lnTo>
                  <a:pt x="260" y="110"/>
                </a:lnTo>
                <a:lnTo>
                  <a:pt x="259" y="110"/>
                </a:lnTo>
                <a:lnTo>
                  <a:pt x="259" y="110"/>
                </a:lnTo>
                <a:lnTo>
                  <a:pt x="259" y="108"/>
                </a:lnTo>
                <a:lnTo>
                  <a:pt x="256" y="108"/>
                </a:lnTo>
                <a:lnTo>
                  <a:pt x="256" y="108"/>
                </a:lnTo>
                <a:lnTo>
                  <a:pt x="255" y="108"/>
                </a:lnTo>
                <a:lnTo>
                  <a:pt x="253" y="108"/>
                </a:lnTo>
                <a:lnTo>
                  <a:pt x="253" y="108"/>
                </a:lnTo>
                <a:lnTo>
                  <a:pt x="253" y="111"/>
                </a:lnTo>
                <a:lnTo>
                  <a:pt x="253" y="112"/>
                </a:lnTo>
                <a:lnTo>
                  <a:pt x="253" y="112"/>
                </a:lnTo>
                <a:lnTo>
                  <a:pt x="248" y="111"/>
                </a:lnTo>
                <a:lnTo>
                  <a:pt x="248" y="111"/>
                </a:lnTo>
                <a:lnTo>
                  <a:pt x="247" y="111"/>
                </a:lnTo>
                <a:lnTo>
                  <a:pt x="247" y="112"/>
                </a:lnTo>
                <a:lnTo>
                  <a:pt x="247" y="112"/>
                </a:lnTo>
                <a:lnTo>
                  <a:pt x="245" y="115"/>
                </a:lnTo>
                <a:lnTo>
                  <a:pt x="244" y="116"/>
                </a:lnTo>
                <a:lnTo>
                  <a:pt x="244" y="116"/>
                </a:lnTo>
                <a:lnTo>
                  <a:pt x="244" y="118"/>
                </a:lnTo>
                <a:lnTo>
                  <a:pt x="243" y="121"/>
                </a:lnTo>
                <a:lnTo>
                  <a:pt x="243" y="121"/>
                </a:lnTo>
                <a:lnTo>
                  <a:pt x="241" y="122"/>
                </a:lnTo>
                <a:lnTo>
                  <a:pt x="238" y="122"/>
                </a:lnTo>
                <a:lnTo>
                  <a:pt x="238" y="122"/>
                </a:lnTo>
                <a:lnTo>
                  <a:pt x="234" y="123"/>
                </a:lnTo>
                <a:lnTo>
                  <a:pt x="234" y="123"/>
                </a:lnTo>
                <a:lnTo>
                  <a:pt x="234" y="125"/>
                </a:lnTo>
                <a:lnTo>
                  <a:pt x="233" y="126"/>
                </a:lnTo>
                <a:lnTo>
                  <a:pt x="233" y="126"/>
                </a:lnTo>
                <a:lnTo>
                  <a:pt x="232" y="127"/>
                </a:lnTo>
                <a:lnTo>
                  <a:pt x="230" y="129"/>
                </a:lnTo>
                <a:lnTo>
                  <a:pt x="230" y="129"/>
                </a:lnTo>
                <a:lnTo>
                  <a:pt x="230" y="133"/>
                </a:lnTo>
                <a:lnTo>
                  <a:pt x="230" y="133"/>
                </a:lnTo>
                <a:lnTo>
                  <a:pt x="230" y="134"/>
                </a:lnTo>
                <a:lnTo>
                  <a:pt x="230" y="135"/>
                </a:lnTo>
                <a:lnTo>
                  <a:pt x="230" y="135"/>
                </a:lnTo>
                <a:lnTo>
                  <a:pt x="226" y="137"/>
                </a:lnTo>
                <a:lnTo>
                  <a:pt x="226" y="137"/>
                </a:lnTo>
                <a:lnTo>
                  <a:pt x="226" y="137"/>
                </a:lnTo>
                <a:lnTo>
                  <a:pt x="226" y="138"/>
                </a:lnTo>
                <a:lnTo>
                  <a:pt x="225" y="139"/>
                </a:lnTo>
                <a:lnTo>
                  <a:pt x="225" y="139"/>
                </a:lnTo>
                <a:lnTo>
                  <a:pt x="220" y="141"/>
                </a:lnTo>
                <a:lnTo>
                  <a:pt x="220" y="141"/>
                </a:lnTo>
                <a:lnTo>
                  <a:pt x="220" y="142"/>
                </a:lnTo>
                <a:lnTo>
                  <a:pt x="220" y="144"/>
                </a:lnTo>
                <a:lnTo>
                  <a:pt x="218" y="144"/>
                </a:lnTo>
                <a:lnTo>
                  <a:pt x="218" y="144"/>
                </a:lnTo>
                <a:lnTo>
                  <a:pt x="215" y="144"/>
                </a:lnTo>
                <a:lnTo>
                  <a:pt x="213" y="144"/>
                </a:lnTo>
                <a:lnTo>
                  <a:pt x="213" y="144"/>
                </a:lnTo>
                <a:lnTo>
                  <a:pt x="211" y="145"/>
                </a:lnTo>
                <a:lnTo>
                  <a:pt x="209" y="148"/>
                </a:lnTo>
                <a:lnTo>
                  <a:pt x="209" y="148"/>
                </a:lnTo>
                <a:lnTo>
                  <a:pt x="203" y="152"/>
                </a:lnTo>
                <a:lnTo>
                  <a:pt x="203" y="152"/>
                </a:lnTo>
                <a:lnTo>
                  <a:pt x="202" y="152"/>
                </a:lnTo>
                <a:lnTo>
                  <a:pt x="202" y="154"/>
                </a:lnTo>
                <a:lnTo>
                  <a:pt x="202" y="154"/>
                </a:lnTo>
                <a:lnTo>
                  <a:pt x="202" y="157"/>
                </a:lnTo>
                <a:lnTo>
                  <a:pt x="203" y="158"/>
                </a:lnTo>
                <a:lnTo>
                  <a:pt x="203" y="158"/>
                </a:lnTo>
                <a:lnTo>
                  <a:pt x="207" y="164"/>
                </a:lnTo>
                <a:lnTo>
                  <a:pt x="207" y="164"/>
                </a:lnTo>
                <a:lnTo>
                  <a:pt x="209" y="167"/>
                </a:lnTo>
                <a:lnTo>
                  <a:pt x="207" y="169"/>
                </a:lnTo>
                <a:lnTo>
                  <a:pt x="207" y="169"/>
                </a:lnTo>
                <a:lnTo>
                  <a:pt x="206" y="173"/>
                </a:lnTo>
                <a:lnTo>
                  <a:pt x="206" y="173"/>
                </a:lnTo>
                <a:lnTo>
                  <a:pt x="206" y="176"/>
                </a:lnTo>
                <a:lnTo>
                  <a:pt x="206" y="179"/>
                </a:lnTo>
                <a:lnTo>
                  <a:pt x="206" y="179"/>
                </a:lnTo>
                <a:lnTo>
                  <a:pt x="209" y="183"/>
                </a:lnTo>
                <a:lnTo>
                  <a:pt x="209" y="183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lnTo>
                  <a:pt x="213" y="191"/>
                </a:lnTo>
                <a:lnTo>
                  <a:pt x="213" y="191"/>
                </a:lnTo>
                <a:lnTo>
                  <a:pt x="217" y="194"/>
                </a:lnTo>
                <a:lnTo>
                  <a:pt x="217" y="194"/>
                </a:lnTo>
                <a:lnTo>
                  <a:pt x="217" y="199"/>
                </a:lnTo>
                <a:lnTo>
                  <a:pt x="217" y="199"/>
                </a:lnTo>
                <a:lnTo>
                  <a:pt x="220" y="204"/>
                </a:lnTo>
                <a:lnTo>
                  <a:pt x="221" y="209"/>
                </a:lnTo>
                <a:lnTo>
                  <a:pt x="220" y="211"/>
                </a:lnTo>
                <a:lnTo>
                  <a:pt x="220" y="211"/>
                </a:lnTo>
                <a:lnTo>
                  <a:pt x="218" y="214"/>
                </a:lnTo>
                <a:lnTo>
                  <a:pt x="218" y="215"/>
                </a:lnTo>
                <a:lnTo>
                  <a:pt x="218" y="215"/>
                </a:lnTo>
                <a:lnTo>
                  <a:pt x="220" y="218"/>
                </a:lnTo>
                <a:lnTo>
                  <a:pt x="220" y="218"/>
                </a:lnTo>
                <a:lnTo>
                  <a:pt x="222" y="219"/>
                </a:lnTo>
                <a:lnTo>
                  <a:pt x="222" y="219"/>
                </a:lnTo>
                <a:lnTo>
                  <a:pt x="222" y="221"/>
                </a:lnTo>
                <a:lnTo>
                  <a:pt x="222" y="221"/>
                </a:lnTo>
                <a:lnTo>
                  <a:pt x="218" y="226"/>
                </a:lnTo>
                <a:lnTo>
                  <a:pt x="218" y="226"/>
                </a:lnTo>
                <a:lnTo>
                  <a:pt x="217" y="230"/>
                </a:lnTo>
                <a:lnTo>
                  <a:pt x="217" y="230"/>
                </a:lnTo>
                <a:lnTo>
                  <a:pt x="213" y="236"/>
                </a:lnTo>
                <a:lnTo>
                  <a:pt x="213" y="236"/>
                </a:lnTo>
                <a:lnTo>
                  <a:pt x="210" y="237"/>
                </a:lnTo>
                <a:lnTo>
                  <a:pt x="210" y="238"/>
                </a:lnTo>
                <a:lnTo>
                  <a:pt x="210" y="238"/>
                </a:lnTo>
                <a:lnTo>
                  <a:pt x="209" y="241"/>
                </a:lnTo>
                <a:lnTo>
                  <a:pt x="209" y="242"/>
                </a:lnTo>
                <a:lnTo>
                  <a:pt x="210" y="241"/>
                </a:lnTo>
                <a:lnTo>
                  <a:pt x="210" y="241"/>
                </a:lnTo>
                <a:lnTo>
                  <a:pt x="215" y="237"/>
                </a:lnTo>
                <a:lnTo>
                  <a:pt x="215" y="237"/>
                </a:lnTo>
                <a:lnTo>
                  <a:pt x="221" y="234"/>
                </a:lnTo>
                <a:lnTo>
                  <a:pt x="224" y="232"/>
                </a:lnTo>
                <a:lnTo>
                  <a:pt x="224" y="232"/>
                </a:lnTo>
                <a:lnTo>
                  <a:pt x="225" y="232"/>
                </a:lnTo>
                <a:lnTo>
                  <a:pt x="225" y="233"/>
                </a:lnTo>
                <a:lnTo>
                  <a:pt x="226" y="228"/>
                </a:lnTo>
                <a:lnTo>
                  <a:pt x="226" y="228"/>
                </a:lnTo>
                <a:lnTo>
                  <a:pt x="230" y="219"/>
                </a:lnTo>
                <a:lnTo>
                  <a:pt x="233" y="217"/>
                </a:lnTo>
                <a:lnTo>
                  <a:pt x="233" y="217"/>
                </a:lnTo>
                <a:lnTo>
                  <a:pt x="236" y="211"/>
                </a:lnTo>
                <a:lnTo>
                  <a:pt x="236" y="211"/>
                </a:lnTo>
                <a:lnTo>
                  <a:pt x="238" y="206"/>
                </a:lnTo>
                <a:lnTo>
                  <a:pt x="238" y="206"/>
                </a:lnTo>
                <a:lnTo>
                  <a:pt x="240" y="204"/>
                </a:lnTo>
                <a:lnTo>
                  <a:pt x="241" y="204"/>
                </a:lnTo>
                <a:lnTo>
                  <a:pt x="243" y="204"/>
                </a:lnTo>
                <a:lnTo>
                  <a:pt x="243" y="200"/>
                </a:lnTo>
                <a:lnTo>
                  <a:pt x="243" y="200"/>
                </a:lnTo>
                <a:lnTo>
                  <a:pt x="244" y="196"/>
                </a:lnTo>
                <a:lnTo>
                  <a:pt x="247" y="192"/>
                </a:lnTo>
                <a:lnTo>
                  <a:pt x="247" y="192"/>
                </a:lnTo>
                <a:lnTo>
                  <a:pt x="247" y="188"/>
                </a:lnTo>
                <a:lnTo>
                  <a:pt x="247" y="186"/>
                </a:lnTo>
                <a:lnTo>
                  <a:pt x="247" y="184"/>
                </a:lnTo>
                <a:lnTo>
                  <a:pt x="248" y="181"/>
                </a:lnTo>
                <a:lnTo>
                  <a:pt x="248" y="181"/>
                </a:lnTo>
                <a:lnTo>
                  <a:pt x="252" y="179"/>
                </a:lnTo>
                <a:lnTo>
                  <a:pt x="253" y="177"/>
                </a:lnTo>
                <a:lnTo>
                  <a:pt x="253" y="177"/>
                </a:lnTo>
                <a:lnTo>
                  <a:pt x="256" y="172"/>
                </a:lnTo>
                <a:lnTo>
                  <a:pt x="256" y="172"/>
                </a:lnTo>
                <a:lnTo>
                  <a:pt x="262" y="164"/>
                </a:lnTo>
                <a:lnTo>
                  <a:pt x="263" y="160"/>
                </a:lnTo>
                <a:lnTo>
                  <a:pt x="264" y="153"/>
                </a:lnTo>
                <a:lnTo>
                  <a:pt x="264" y="153"/>
                </a:lnTo>
                <a:lnTo>
                  <a:pt x="264" y="141"/>
                </a:lnTo>
                <a:lnTo>
                  <a:pt x="264" y="141"/>
                </a:lnTo>
                <a:lnTo>
                  <a:pt x="266" y="138"/>
                </a:lnTo>
                <a:lnTo>
                  <a:pt x="267" y="135"/>
                </a:lnTo>
                <a:lnTo>
                  <a:pt x="267" y="131"/>
                </a:lnTo>
                <a:lnTo>
                  <a:pt x="267" y="131"/>
                </a:lnTo>
                <a:lnTo>
                  <a:pt x="266" y="127"/>
                </a:lnTo>
                <a:lnTo>
                  <a:pt x="266" y="126"/>
                </a:lnTo>
                <a:lnTo>
                  <a:pt x="266" y="126"/>
                </a:lnTo>
                <a:lnTo>
                  <a:pt x="267" y="123"/>
                </a:lnTo>
                <a:lnTo>
                  <a:pt x="268" y="122"/>
                </a:lnTo>
                <a:lnTo>
                  <a:pt x="268" y="122"/>
                </a:lnTo>
                <a:lnTo>
                  <a:pt x="271" y="118"/>
                </a:lnTo>
                <a:lnTo>
                  <a:pt x="271" y="118"/>
                </a:lnTo>
                <a:lnTo>
                  <a:pt x="272" y="114"/>
                </a:lnTo>
                <a:lnTo>
                  <a:pt x="274" y="115"/>
                </a:lnTo>
                <a:lnTo>
                  <a:pt x="274" y="115"/>
                </a:lnTo>
                <a:lnTo>
                  <a:pt x="274" y="121"/>
                </a:lnTo>
                <a:lnTo>
                  <a:pt x="274" y="135"/>
                </a:lnTo>
                <a:lnTo>
                  <a:pt x="270" y="157"/>
                </a:lnTo>
                <a:lnTo>
                  <a:pt x="267" y="171"/>
                </a:lnTo>
                <a:lnTo>
                  <a:pt x="263" y="183"/>
                </a:lnTo>
                <a:lnTo>
                  <a:pt x="257" y="196"/>
                </a:lnTo>
                <a:lnTo>
                  <a:pt x="249" y="210"/>
                </a:lnTo>
                <a:lnTo>
                  <a:pt x="240" y="223"/>
                </a:lnTo>
                <a:lnTo>
                  <a:pt x="229" y="234"/>
                </a:lnTo>
                <a:lnTo>
                  <a:pt x="214" y="245"/>
                </a:lnTo>
                <a:lnTo>
                  <a:pt x="198" y="255"/>
                </a:lnTo>
                <a:lnTo>
                  <a:pt x="178" y="261"/>
                </a:lnTo>
                <a:lnTo>
                  <a:pt x="155" y="267"/>
                </a:lnTo>
                <a:lnTo>
                  <a:pt x="155" y="267"/>
                </a:lnTo>
                <a:lnTo>
                  <a:pt x="169" y="263"/>
                </a:lnTo>
                <a:lnTo>
                  <a:pt x="182" y="259"/>
                </a:lnTo>
                <a:lnTo>
                  <a:pt x="186" y="256"/>
                </a:lnTo>
                <a:lnTo>
                  <a:pt x="187" y="255"/>
                </a:lnTo>
                <a:lnTo>
                  <a:pt x="187" y="255"/>
                </a:lnTo>
                <a:lnTo>
                  <a:pt x="187" y="252"/>
                </a:lnTo>
                <a:lnTo>
                  <a:pt x="187" y="249"/>
                </a:lnTo>
                <a:lnTo>
                  <a:pt x="187" y="249"/>
                </a:lnTo>
                <a:lnTo>
                  <a:pt x="187" y="249"/>
                </a:lnTo>
                <a:lnTo>
                  <a:pt x="184" y="249"/>
                </a:lnTo>
                <a:lnTo>
                  <a:pt x="182" y="248"/>
                </a:lnTo>
                <a:lnTo>
                  <a:pt x="182" y="248"/>
                </a:lnTo>
                <a:lnTo>
                  <a:pt x="178" y="245"/>
                </a:lnTo>
                <a:lnTo>
                  <a:pt x="178" y="246"/>
                </a:lnTo>
                <a:lnTo>
                  <a:pt x="178" y="246"/>
                </a:lnTo>
                <a:lnTo>
                  <a:pt x="173" y="246"/>
                </a:lnTo>
                <a:lnTo>
                  <a:pt x="173" y="246"/>
                </a:lnTo>
                <a:lnTo>
                  <a:pt x="168" y="246"/>
                </a:lnTo>
                <a:lnTo>
                  <a:pt x="165" y="245"/>
                </a:lnTo>
                <a:lnTo>
                  <a:pt x="165" y="245"/>
                </a:lnTo>
                <a:lnTo>
                  <a:pt x="161" y="242"/>
                </a:lnTo>
                <a:lnTo>
                  <a:pt x="160" y="241"/>
                </a:lnTo>
                <a:lnTo>
                  <a:pt x="159" y="242"/>
                </a:lnTo>
                <a:lnTo>
                  <a:pt x="159" y="242"/>
                </a:lnTo>
                <a:lnTo>
                  <a:pt x="159" y="244"/>
                </a:lnTo>
                <a:lnTo>
                  <a:pt x="159" y="244"/>
                </a:lnTo>
                <a:lnTo>
                  <a:pt x="157" y="245"/>
                </a:lnTo>
                <a:lnTo>
                  <a:pt x="157" y="245"/>
                </a:lnTo>
                <a:lnTo>
                  <a:pt x="156" y="245"/>
                </a:lnTo>
                <a:lnTo>
                  <a:pt x="153" y="245"/>
                </a:lnTo>
                <a:lnTo>
                  <a:pt x="149" y="245"/>
                </a:lnTo>
                <a:lnTo>
                  <a:pt x="149" y="245"/>
                </a:lnTo>
                <a:lnTo>
                  <a:pt x="145" y="245"/>
                </a:lnTo>
                <a:lnTo>
                  <a:pt x="140" y="244"/>
                </a:lnTo>
                <a:lnTo>
                  <a:pt x="140" y="244"/>
                </a:lnTo>
                <a:lnTo>
                  <a:pt x="138" y="242"/>
                </a:lnTo>
                <a:lnTo>
                  <a:pt x="137" y="242"/>
                </a:lnTo>
                <a:lnTo>
                  <a:pt x="137" y="242"/>
                </a:lnTo>
                <a:lnTo>
                  <a:pt x="136" y="244"/>
                </a:lnTo>
                <a:lnTo>
                  <a:pt x="134" y="245"/>
                </a:lnTo>
                <a:lnTo>
                  <a:pt x="140" y="248"/>
                </a:lnTo>
                <a:lnTo>
                  <a:pt x="144" y="251"/>
                </a:lnTo>
                <a:lnTo>
                  <a:pt x="144" y="251"/>
                </a:lnTo>
                <a:lnTo>
                  <a:pt x="145" y="252"/>
                </a:lnTo>
                <a:lnTo>
                  <a:pt x="145" y="252"/>
                </a:lnTo>
                <a:lnTo>
                  <a:pt x="145" y="253"/>
                </a:lnTo>
                <a:lnTo>
                  <a:pt x="145" y="253"/>
                </a:lnTo>
                <a:lnTo>
                  <a:pt x="142" y="253"/>
                </a:lnTo>
                <a:lnTo>
                  <a:pt x="140" y="253"/>
                </a:lnTo>
                <a:lnTo>
                  <a:pt x="140" y="253"/>
                </a:lnTo>
                <a:lnTo>
                  <a:pt x="134" y="256"/>
                </a:lnTo>
                <a:lnTo>
                  <a:pt x="133" y="256"/>
                </a:lnTo>
                <a:lnTo>
                  <a:pt x="130" y="256"/>
                </a:lnTo>
                <a:lnTo>
                  <a:pt x="130" y="256"/>
                </a:lnTo>
                <a:lnTo>
                  <a:pt x="127" y="251"/>
                </a:lnTo>
                <a:lnTo>
                  <a:pt x="127" y="251"/>
                </a:lnTo>
                <a:lnTo>
                  <a:pt x="127" y="249"/>
                </a:lnTo>
                <a:lnTo>
                  <a:pt x="126" y="248"/>
                </a:lnTo>
                <a:lnTo>
                  <a:pt x="125" y="248"/>
                </a:lnTo>
                <a:lnTo>
                  <a:pt x="125" y="248"/>
                </a:lnTo>
                <a:lnTo>
                  <a:pt x="121" y="248"/>
                </a:lnTo>
                <a:lnTo>
                  <a:pt x="123" y="252"/>
                </a:lnTo>
                <a:lnTo>
                  <a:pt x="123" y="252"/>
                </a:lnTo>
                <a:lnTo>
                  <a:pt x="118" y="252"/>
                </a:lnTo>
                <a:lnTo>
                  <a:pt x="118" y="252"/>
                </a:lnTo>
                <a:lnTo>
                  <a:pt x="115" y="253"/>
                </a:lnTo>
                <a:lnTo>
                  <a:pt x="115" y="253"/>
                </a:lnTo>
                <a:lnTo>
                  <a:pt x="114" y="252"/>
                </a:lnTo>
                <a:lnTo>
                  <a:pt x="114" y="252"/>
                </a:lnTo>
                <a:lnTo>
                  <a:pt x="111" y="251"/>
                </a:lnTo>
                <a:lnTo>
                  <a:pt x="108" y="251"/>
                </a:lnTo>
                <a:lnTo>
                  <a:pt x="108" y="251"/>
                </a:lnTo>
                <a:lnTo>
                  <a:pt x="102" y="249"/>
                </a:lnTo>
                <a:lnTo>
                  <a:pt x="102" y="249"/>
                </a:lnTo>
                <a:lnTo>
                  <a:pt x="99" y="249"/>
                </a:lnTo>
                <a:lnTo>
                  <a:pt x="99" y="249"/>
                </a:lnTo>
                <a:lnTo>
                  <a:pt x="95" y="252"/>
                </a:lnTo>
                <a:lnTo>
                  <a:pt x="92" y="252"/>
                </a:lnTo>
                <a:lnTo>
                  <a:pt x="92" y="252"/>
                </a:lnTo>
                <a:lnTo>
                  <a:pt x="88" y="252"/>
                </a:lnTo>
                <a:lnTo>
                  <a:pt x="85" y="252"/>
                </a:lnTo>
                <a:lnTo>
                  <a:pt x="85" y="252"/>
                </a:lnTo>
                <a:lnTo>
                  <a:pt x="88" y="255"/>
                </a:lnTo>
                <a:lnTo>
                  <a:pt x="98" y="259"/>
                </a:lnTo>
                <a:lnTo>
                  <a:pt x="104" y="261"/>
                </a:lnTo>
                <a:lnTo>
                  <a:pt x="113" y="264"/>
                </a:lnTo>
                <a:lnTo>
                  <a:pt x="122" y="265"/>
                </a:lnTo>
                <a:lnTo>
                  <a:pt x="133" y="267"/>
                </a:lnTo>
                <a:lnTo>
                  <a:pt x="133" y="267"/>
                </a:lnTo>
                <a:lnTo>
                  <a:pt x="121" y="267"/>
                </a:lnTo>
                <a:lnTo>
                  <a:pt x="108" y="264"/>
                </a:lnTo>
                <a:lnTo>
                  <a:pt x="92" y="260"/>
                </a:lnTo>
                <a:lnTo>
                  <a:pt x="73" y="252"/>
                </a:lnTo>
                <a:lnTo>
                  <a:pt x="64" y="246"/>
                </a:lnTo>
                <a:lnTo>
                  <a:pt x="54" y="240"/>
                </a:lnTo>
                <a:lnTo>
                  <a:pt x="45" y="232"/>
                </a:lnTo>
                <a:lnTo>
                  <a:pt x="35" y="222"/>
                </a:lnTo>
                <a:lnTo>
                  <a:pt x="27" y="211"/>
                </a:lnTo>
                <a:lnTo>
                  <a:pt x="19" y="199"/>
                </a:lnTo>
                <a:lnTo>
                  <a:pt x="19" y="199"/>
                </a:lnTo>
                <a:lnTo>
                  <a:pt x="12" y="186"/>
                </a:lnTo>
                <a:lnTo>
                  <a:pt x="7" y="172"/>
                </a:lnTo>
                <a:lnTo>
                  <a:pt x="3" y="157"/>
                </a:lnTo>
                <a:lnTo>
                  <a:pt x="2" y="142"/>
                </a:lnTo>
                <a:lnTo>
                  <a:pt x="0" y="129"/>
                </a:lnTo>
                <a:lnTo>
                  <a:pt x="2" y="114"/>
                </a:lnTo>
                <a:lnTo>
                  <a:pt x="4" y="100"/>
                </a:lnTo>
                <a:lnTo>
                  <a:pt x="10" y="87"/>
                </a:lnTo>
                <a:lnTo>
                  <a:pt x="15" y="73"/>
                </a:lnTo>
                <a:lnTo>
                  <a:pt x="23" y="61"/>
                </a:lnTo>
                <a:lnTo>
                  <a:pt x="31" y="49"/>
                </a:lnTo>
                <a:lnTo>
                  <a:pt x="42" y="38"/>
                </a:lnTo>
                <a:lnTo>
                  <a:pt x="54" y="28"/>
                </a:lnTo>
                <a:lnTo>
                  <a:pt x="68" y="19"/>
                </a:lnTo>
                <a:lnTo>
                  <a:pt x="84" y="11"/>
                </a:lnTo>
                <a:lnTo>
                  <a:pt x="100" y="4"/>
                </a:lnTo>
                <a:lnTo>
                  <a:pt x="100" y="4"/>
                </a:lnTo>
                <a:lnTo>
                  <a:pt x="90" y="10"/>
                </a:lnTo>
                <a:lnTo>
                  <a:pt x="77" y="16"/>
                </a:lnTo>
                <a:lnTo>
                  <a:pt x="62" y="26"/>
                </a:lnTo>
                <a:lnTo>
                  <a:pt x="48" y="38"/>
                </a:lnTo>
                <a:lnTo>
                  <a:pt x="41" y="46"/>
                </a:lnTo>
                <a:lnTo>
                  <a:pt x="33" y="54"/>
                </a:lnTo>
                <a:lnTo>
                  <a:pt x="27" y="64"/>
                </a:lnTo>
                <a:lnTo>
                  <a:pt x="20" y="75"/>
                </a:lnTo>
                <a:lnTo>
                  <a:pt x="15" y="85"/>
                </a:lnTo>
                <a:lnTo>
                  <a:pt x="11" y="98"/>
                </a:lnTo>
                <a:lnTo>
                  <a:pt x="12" y="99"/>
                </a:lnTo>
                <a:lnTo>
                  <a:pt x="12" y="99"/>
                </a:lnTo>
                <a:lnTo>
                  <a:pt x="14" y="98"/>
                </a:lnTo>
                <a:lnTo>
                  <a:pt x="15" y="95"/>
                </a:lnTo>
                <a:lnTo>
                  <a:pt x="15" y="95"/>
                </a:lnTo>
                <a:lnTo>
                  <a:pt x="18" y="89"/>
                </a:lnTo>
                <a:lnTo>
                  <a:pt x="18" y="89"/>
                </a:lnTo>
                <a:lnTo>
                  <a:pt x="19" y="87"/>
                </a:lnTo>
                <a:lnTo>
                  <a:pt x="19" y="87"/>
                </a:lnTo>
                <a:lnTo>
                  <a:pt x="23" y="84"/>
                </a:lnTo>
                <a:lnTo>
                  <a:pt x="23" y="84"/>
                </a:lnTo>
                <a:lnTo>
                  <a:pt x="26" y="77"/>
                </a:lnTo>
                <a:lnTo>
                  <a:pt x="26" y="77"/>
                </a:lnTo>
                <a:lnTo>
                  <a:pt x="29" y="76"/>
                </a:lnTo>
                <a:lnTo>
                  <a:pt x="31" y="76"/>
                </a:lnTo>
                <a:lnTo>
                  <a:pt x="31" y="76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1" y="77"/>
                </a:lnTo>
                <a:lnTo>
                  <a:pt x="31" y="80"/>
                </a:lnTo>
                <a:lnTo>
                  <a:pt x="31" y="84"/>
                </a:lnTo>
                <a:lnTo>
                  <a:pt x="31" y="84"/>
                </a:lnTo>
                <a:lnTo>
                  <a:pt x="29" y="91"/>
                </a:lnTo>
                <a:lnTo>
                  <a:pt x="29" y="91"/>
                </a:lnTo>
                <a:lnTo>
                  <a:pt x="30" y="95"/>
                </a:lnTo>
                <a:lnTo>
                  <a:pt x="30" y="95"/>
                </a:lnTo>
                <a:lnTo>
                  <a:pt x="31" y="98"/>
                </a:lnTo>
                <a:lnTo>
                  <a:pt x="33" y="99"/>
                </a:lnTo>
                <a:lnTo>
                  <a:pt x="33" y="99"/>
                </a:lnTo>
                <a:lnTo>
                  <a:pt x="41" y="102"/>
                </a:lnTo>
                <a:lnTo>
                  <a:pt x="41" y="102"/>
                </a:lnTo>
                <a:lnTo>
                  <a:pt x="45" y="96"/>
                </a:lnTo>
                <a:lnTo>
                  <a:pt x="45" y="96"/>
                </a:lnTo>
                <a:lnTo>
                  <a:pt x="48" y="95"/>
                </a:lnTo>
                <a:lnTo>
                  <a:pt x="50" y="93"/>
                </a:lnTo>
                <a:lnTo>
                  <a:pt x="50" y="93"/>
                </a:lnTo>
                <a:lnTo>
                  <a:pt x="50" y="91"/>
                </a:lnTo>
                <a:lnTo>
                  <a:pt x="50" y="89"/>
                </a:lnTo>
                <a:lnTo>
                  <a:pt x="52" y="88"/>
                </a:lnTo>
                <a:lnTo>
                  <a:pt x="52" y="88"/>
                </a:lnTo>
                <a:lnTo>
                  <a:pt x="53" y="85"/>
                </a:lnTo>
                <a:lnTo>
                  <a:pt x="54" y="84"/>
                </a:lnTo>
                <a:lnTo>
                  <a:pt x="54" y="84"/>
                </a:lnTo>
                <a:lnTo>
                  <a:pt x="56" y="81"/>
                </a:lnTo>
                <a:lnTo>
                  <a:pt x="56" y="81"/>
                </a:lnTo>
                <a:lnTo>
                  <a:pt x="58" y="81"/>
                </a:lnTo>
                <a:lnTo>
                  <a:pt x="60" y="81"/>
                </a:lnTo>
                <a:lnTo>
                  <a:pt x="60" y="83"/>
                </a:lnTo>
                <a:lnTo>
                  <a:pt x="60" y="83"/>
                </a:lnTo>
                <a:lnTo>
                  <a:pt x="60" y="85"/>
                </a:lnTo>
                <a:lnTo>
                  <a:pt x="60" y="87"/>
                </a:lnTo>
                <a:lnTo>
                  <a:pt x="60" y="88"/>
                </a:lnTo>
                <a:lnTo>
                  <a:pt x="58" y="89"/>
                </a:lnTo>
                <a:lnTo>
                  <a:pt x="58" y="89"/>
                </a:lnTo>
                <a:lnTo>
                  <a:pt x="57" y="89"/>
                </a:lnTo>
                <a:lnTo>
                  <a:pt x="56" y="91"/>
                </a:lnTo>
                <a:lnTo>
                  <a:pt x="56" y="91"/>
                </a:lnTo>
                <a:lnTo>
                  <a:pt x="53" y="96"/>
                </a:lnTo>
                <a:lnTo>
                  <a:pt x="53" y="96"/>
                </a:lnTo>
                <a:lnTo>
                  <a:pt x="52" y="99"/>
                </a:lnTo>
                <a:lnTo>
                  <a:pt x="50" y="102"/>
                </a:lnTo>
                <a:lnTo>
                  <a:pt x="50" y="102"/>
                </a:lnTo>
                <a:lnTo>
                  <a:pt x="48" y="102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3" y="108"/>
                </a:lnTo>
                <a:lnTo>
                  <a:pt x="42" y="108"/>
                </a:lnTo>
                <a:lnTo>
                  <a:pt x="42" y="108"/>
                </a:lnTo>
                <a:lnTo>
                  <a:pt x="39" y="108"/>
                </a:lnTo>
                <a:lnTo>
                  <a:pt x="39" y="108"/>
                </a:lnTo>
                <a:lnTo>
                  <a:pt x="34" y="107"/>
                </a:lnTo>
                <a:lnTo>
                  <a:pt x="34" y="107"/>
                </a:lnTo>
                <a:lnTo>
                  <a:pt x="33" y="108"/>
                </a:lnTo>
                <a:lnTo>
                  <a:pt x="31" y="111"/>
                </a:lnTo>
                <a:lnTo>
                  <a:pt x="31" y="111"/>
                </a:lnTo>
                <a:lnTo>
                  <a:pt x="33" y="116"/>
                </a:lnTo>
                <a:lnTo>
                  <a:pt x="35" y="122"/>
                </a:lnTo>
                <a:lnTo>
                  <a:pt x="35" y="122"/>
                </a:lnTo>
                <a:lnTo>
                  <a:pt x="35" y="127"/>
                </a:lnTo>
                <a:lnTo>
                  <a:pt x="35" y="130"/>
                </a:lnTo>
                <a:lnTo>
                  <a:pt x="37" y="131"/>
                </a:lnTo>
                <a:lnTo>
                  <a:pt x="37" y="131"/>
                </a:lnTo>
                <a:lnTo>
                  <a:pt x="39" y="134"/>
                </a:lnTo>
                <a:lnTo>
                  <a:pt x="41" y="137"/>
                </a:lnTo>
                <a:lnTo>
                  <a:pt x="41" y="137"/>
                </a:lnTo>
                <a:lnTo>
                  <a:pt x="42" y="139"/>
                </a:lnTo>
                <a:lnTo>
                  <a:pt x="42" y="144"/>
                </a:lnTo>
                <a:lnTo>
                  <a:pt x="45" y="146"/>
                </a:lnTo>
                <a:lnTo>
                  <a:pt x="45" y="146"/>
                </a:lnTo>
                <a:lnTo>
                  <a:pt x="45" y="153"/>
                </a:lnTo>
                <a:lnTo>
                  <a:pt x="45" y="153"/>
                </a:lnTo>
                <a:lnTo>
                  <a:pt x="45" y="157"/>
                </a:lnTo>
                <a:lnTo>
                  <a:pt x="45" y="161"/>
                </a:lnTo>
                <a:lnTo>
                  <a:pt x="45" y="161"/>
                </a:lnTo>
                <a:lnTo>
                  <a:pt x="48" y="165"/>
                </a:lnTo>
                <a:lnTo>
                  <a:pt x="49" y="167"/>
                </a:lnTo>
                <a:lnTo>
                  <a:pt x="49" y="167"/>
                </a:lnTo>
                <a:lnTo>
                  <a:pt x="46" y="169"/>
                </a:lnTo>
                <a:lnTo>
                  <a:pt x="46" y="171"/>
                </a:lnTo>
                <a:lnTo>
                  <a:pt x="46" y="172"/>
                </a:lnTo>
                <a:lnTo>
                  <a:pt x="46" y="172"/>
                </a:lnTo>
                <a:lnTo>
                  <a:pt x="50" y="175"/>
                </a:lnTo>
                <a:lnTo>
                  <a:pt x="52" y="177"/>
                </a:lnTo>
                <a:lnTo>
                  <a:pt x="52" y="177"/>
                </a:lnTo>
                <a:lnTo>
                  <a:pt x="53" y="179"/>
                </a:lnTo>
                <a:lnTo>
                  <a:pt x="54" y="180"/>
                </a:lnTo>
                <a:lnTo>
                  <a:pt x="54" y="180"/>
                </a:lnTo>
                <a:lnTo>
                  <a:pt x="57" y="180"/>
                </a:lnTo>
                <a:lnTo>
                  <a:pt x="58" y="181"/>
                </a:lnTo>
                <a:lnTo>
                  <a:pt x="58" y="181"/>
                </a:lnTo>
                <a:lnTo>
                  <a:pt x="58" y="187"/>
                </a:lnTo>
                <a:lnTo>
                  <a:pt x="64" y="194"/>
                </a:lnTo>
                <a:lnTo>
                  <a:pt x="69" y="199"/>
                </a:lnTo>
                <a:lnTo>
                  <a:pt x="69" y="199"/>
                </a:lnTo>
                <a:lnTo>
                  <a:pt x="69" y="200"/>
                </a:lnTo>
                <a:lnTo>
                  <a:pt x="69" y="202"/>
                </a:lnTo>
                <a:lnTo>
                  <a:pt x="71" y="202"/>
                </a:lnTo>
                <a:lnTo>
                  <a:pt x="71" y="202"/>
                </a:lnTo>
                <a:lnTo>
                  <a:pt x="80" y="206"/>
                </a:lnTo>
                <a:lnTo>
                  <a:pt x="80" y="206"/>
                </a:lnTo>
                <a:lnTo>
                  <a:pt x="83" y="209"/>
                </a:lnTo>
                <a:lnTo>
                  <a:pt x="87" y="210"/>
                </a:lnTo>
                <a:lnTo>
                  <a:pt x="87" y="210"/>
                </a:lnTo>
                <a:lnTo>
                  <a:pt x="88" y="210"/>
                </a:lnTo>
                <a:lnTo>
                  <a:pt x="88" y="211"/>
                </a:lnTo>
                <a:lnTo>
                  <a:pt x="88" y="210"/>
                </a:lnTo>
                <a:lnTo>
                  <a:pt x="88" y="210"/>
                </a:lnTo>
                <a:lnTo>
                  <a:pt x="91" y="206"/>
                </a:lnTo>
                <a:lnTo>
                  <a:pt x="92" y="203"/>
                </a:lnTo>
                <a:lnTo>
                  <a:pt x="92" y="203"/>
                </a:lnTo>
                <a:lnTo>
                  <a:pt x="94" y="199"/>
                </a:lnTo>
                <a:lnTo>
                  <a:pt x="94" y="198"/>
                </a:lnTo>
                <a:lnTo>
                  <a:pt x="94" y="198"/>
                </a:lnTo>
                <a:lnTo>
                  <a:pt x="94" y="194"/>
                </a:lnTo>
                <a:lnTo>
                  <a:pt x="94" y="194"/>
                </a:lnTo>
                <a:lnTo>
                  <a:pt x="94" y="191"/>
                </a:lnTo>
                <a:lnTo>
                  <a:pt x="95" y="188"/>
                </a:lnTo>
                <a:lnTo>
                  <a:pt x="95" y="188"/>
                </a:lnTo>
                <a:lnTo>
                  <a:pt x="96" y="186"/>
                </a:lnTo>
                <a:lnTo>
                  <a:pt x="99" y="183"/>
                </a:lnTo>
                <a:lnTo>
                  <a:pt x="99" y="183"/>
                </a:lnTo>
                <a:lnTo>
                  <a:pt x="100" y="183"/>
                </a:lnTo>
                <a:lnTo>
                  <a:pt x="102" y="181"/>
                </a:lnTo>
                <a:lnTo>
                  <a:pt x="102" y="181"/>
                </a:lnTo>
                <a:lnTo>
                  <a:pt x="102" y="179"/>
                </a:lnTo>
                <a:lnTo>
                  <a:pt x="102" y="179"/>
                </a:lnTo>
                <a:lnTo>
                  <a:pt x="100" y="177"/>
                </a:lnTo>
                <a:lnTo>
                  <a:pt x="100" y="175"/>
                </a:lnTo>
                <a:lnTo>
                  <a:pt x="100" y="175"/>
                </a:lnTo>
                <a:lnTo>
                  <a:pt x="99" y="171"/>
                </a:lnTo>
                <a:lnTo>
                  <a:pt x="98" y="169"/>
                </a:lnTo>
                <a:lnTo>
                  <a:pt x="98" y="169"/>
                </a:lnTo>
                <a:lnTo>
                  <a:pt x="95" y="167"/>
                </a:lnTo>
                <a:lnTo>
                  <a:pt x="94" y="165"/>
                </a:lnTo>
                <a:lnTo>
                  <a:pt x="94" y="164"/>
                </a:lnTo>
                <a:lnTo>
                  <a:pt x="94" y="164"/>
                </a:lnTo>
                <a:lnTo>
                  <a:pt x="95" y="158"/>
                </a:lnTo>
                <a:lnTo>
                  <a:pt x="95" y="158"/>
                </a:lnTo>
                <a:lnTo>
                  <a:pt x="98" y="154"/>
                </a:lnTo>
                <a:lnTo>
                  <a:pt x="98" y="154"/>
                </a:lnTo>
                <a:lnTo>
                  <a:pt x="100" y="150"/>
                </a:lnTo>
                <a:lnTo>
                  <a:pt x="100" y="150"/>
                </a:lnTo>
                <a:lnTo>
                  <a:pt x="103" y="146"/>
                </a:lnTo>
                <a:lnTo>
                  <a:pt x="103" y="146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7"/>
                </a:lnTo>
                <a:lnTo>
                  <a:pt x="104" y="134"/>
                </a:lnTo>
                <a:lnTo>
                  <a:pt x="104" y="134"/>
                </a:lnTo>
                <a:lnTo>
                  <a:pt x="103" y="129"/>
                </a:lnTo>
                <a:lnTo>
                  <a:pt x="103" y="129"/>
                </a:lnTo>
                <a:lnTo>
                  <a:pt x="106" y="126"/>
                </a:lnTo>
                <a:lnTo>
                  <a:pt x="110" y="125"/>
                </a:lnTo>
                <a:lnTo>
                  <a:pt x="110" y="125"/>
                </a:lnTo>
                <a:lnTo>
                  <a:pt x="111" y="126"/>
                </a:lnTo>
                <a:lnTo>
                  <a:pt x="113" y="127"/>
                </a:lnTo>
                <a:lnTo>
                  <a:pt x="114" y="126"/>
                </a:lnTo>
                <a:lnTo>
                  <a:pt x="114" y="126"/>
                </a:lnTo>
                <a:lnTo>
                  <a:pt x="115" y="123"/>
                </a:lnTo>
                <a:lnTo>
                  <a:pt x="117" y="122"/>
                </a:lnTo>
                <a:lnTo>
                  <a:pt x="117" y="122"/>
                </a:lnTo>
                <a:lnTo>
                  <a:pt x="119" y="121"/>
                </a:lnTo>
                <a:lnTo>
                  <a:pt x="121" y="122"/>
                </a:lnTo>
                <a:lnTo>
                  <a:pt x="121" y="122"/>
                </a:lnTo>
                <a:lnTo>
                  <a:pt x="125" y="123"/>
                </a:lnTo>
                <a:lnTo>
                  <a:pt x="129" y="125"/>
                </a:lnTo>
                <a:lnTo>
                  <a:pt x="129" y="125"/>
                </a:lnTo>
                <a:lnTo>
                  <a:pt x="133" y="126"/>
                </a:lnTo>
                <a:lnTo>
                  <a:pt x="137" y="126"/>
                </a:lnTo>
                <a:lnTo>
                  <a:pt x="137" y="126"/>
                </a:lnTo>
                <a:lnTo>
                  <a:pt x="142" y="126"/>
                </a:lnTo>
                <a:lnTo>
                  <a:pt x="145" y="126"/>
                </a:lnTo>
                <a:lnTo>
                  <a:pt x="148" y="125"/>
                </a:lnTo>
                <a:lnTo>
                  <a:pt x="148" y="125"/>
                </a:lnTo>
                <a:lnTo>
                  <a:pt x="150" y="125"/>
                </a:lnTo>
                <a:lnTo>
                  <a:pt x="152" y="125"/>
                </a:lnTo>
                <a:lnTo>
                  <a:pt x="152" y="123"/>
                </a:lnTo>
                <a:lnTo>
                  <a:pt x="152" y="123"/>
                </a:lnTo>
                <a:lnTo>
                  <a:pt x="153" y="121"/>
                </a:lnTo>
                <a:lnTo>
                  <a:pt x="155" y="118"/>
                </a:lnTo>
                <a:lnTo>
                  <a:pt x="155" y="118"/>
                </a:lnTo>
                <a:lnTo>
                  <a:pt x="157" y="118"/>
                </a:lnTo>
                <a:lnTo>
                  <a:pt x="159" y="115"/>
                </a:lnTo>
                <a:lnTo>
                  <a:pt x="159" y="115"/>
                </a:lnTo>
                <a:lnTo>
                  <a:pt x="159" y="112"/>
                </a:lnTo>
                <a:lnTo>
                  <a:pt x="160" y="111"/>
                </a:lnTo>
                <a:lnTo>
                  <a:pt x="160" y="111"/>
                </a:lnTo>
                <a:lnTo>
                  <a:pt x="161" y="108"/>
                </a:lnTo>
                <a:lnTo>
                  <a:pt x="161" y="108"/>
                </a:lnTo>
                <a:lnTo>
                  <a:pt x="164" y="106"/>
                </a:lnTo>
                <a:lnTo>
                  <a:pt x="165" y="106"/>
                </a:lnTo>
                <a:lnTo>
                  <a:pt x="165" y="106"/>
                </a:lnTo>
                <a:lnTo>
                  <a:pt x="165" y="104"/>
                </a:lnTo>
                <a:lnTo>
                  <a:pt x="165" y="104"/>
                </a:lnTo>
                <a:lnTo>
                  <a:pt x="164" y="102"/>
                </a:lnTo>
                <a:lnTo>
                  <a:pt x="163" y="99"/>
                </a:lnTo>
                <a:lnTo>
                  <a:pt x="163" y="99"/>
                </a:lnTo>
                <a:lnTo>
                  <a:pt x="163" y="98"/>
                </a:lnTo>
                <a:lnTo>
                  <a:pt x="161" y="98"/>
                </a:lnTo>
                <a:lnTo>
                  <a:pt x="160" y="96"/>
                </a:lnTo>
                <a:lnTo>
                  <a:pt x="161" y="93"/>
                </a:lnTo>
                <a:lnTo>
                  <a:pt x="161" y="93"/>
                </a:lnTo>
                <a:lnTo>
                  <a:pt x="164" y="87"/>
                </a:lnTo>
                <a:lnTo>
                  <a:pt x="164" y="84"/>
                </a:lnTo>
                <a:lnTo>
                  <a:pt x="161" y="81"/>
                </a:lnTo>
                <a:lnTo>
                  <a:pt x="161" y="81"/>
                </a:lnTo>
                <a:lnTo>
                  <a:pt x="160" y="77"/>
                </a:lnTo>
                <a:lnTo>
                  <a:pt x="157" y="76"/>
                </a:lnTo>
                <a:lnTo>
                  <a:pt x="155" y="73"/>
                </a:lnTo>
                <a:lnTo>
                  <a:pt x="155" y="73"/>
                </a:lnTo>
                <a:lnTo>
                  <a:pt x="153" y="70"/>
                </a:lnTo>
                <a:lnTo>
                  <a:pt x="150" y="68"/>
                </a:lnTo>
                <a:lnTo>
                  <a:pt x="150" y="68"/>
                </a:lnTo>
                <a:lnTo>
                  <a:pt x="149" y="66"/>
                </a:lnTo>
                <a:lnTo>
                  <a:pt x="148" y="66"/>
                </a:lnTo>
                <a:lnTo>
                  <a:pt x="148" y="66"/>
                </a:lnTo>
                <a:lnTo>
                  <a:pt x="144" y="65"/>
                </a:lnTo>
                <a:lnTo>
                  <a:pt x="140" y="62"/>
                </a:lnTo>
                <a:lnTo>
                  <a:pt x="140" y="62"/>
                </a:lnTo>
                <a:lnTo>
                  <a:pt x="137" y="60"/>
                </a:lnTo>
                <a:lnTo>
                  <a:pt x="134" y="58"/>
                </a:lnTo>
                <a:lnTo>
                  <a:pt x="134" y="58"/>
                </a:lnTo>
                <a:lnTo>
                  <a:pt x="130" y="57"/>
                </a:lnTo>
                <a:lnTo>
                  <a:pt x="130" y="57"/>
                </a:lnTo>
                <a:lnTo>
                  <a:pt x="125" y="57"/>
                </a:lnTo>
                <a:lnTo>
                  <a:pt x="125" y="57"/>
                </a:lnTo>
                <a:lnTo>
                  <a:pt x="122" y="57"/>
                </a:lnTo>
                <a:lnTo>
                  <a:pt x="122" y="57"/>
                </a:lnTo>
                <a:lnTo>
                  <a:pt x="117" y="56"/>
                </a:lnTo>
                <a:lnTo>
                  <a:pt x="117" y="56"/>
                </a:lnTo>
                <a:lnTo>
                  <a:pt x="114" y="56"/>
                </a:lnTo>
                <a:lnTo>
                  <a:pt x="114" y="56"/>
                </a:lnTo>
                <a:lnTo>
                  <a:pt x="113" y="56"/>
                </a:lnTo>
                <a:lnTo>
                  <a:pt x="111" y="54"/>
                </a:lnTo>
                <a:lnTo>
                  <a:pt x="111" y="57"/>
                </a:lnTo>
                <a:lnTo>
                  <a:pt x="111" y="57"/>
                </a:lnTo>
                <a:lnTo>
                  <a:pt x="111" y="61"/>
                </a:lnTo>
                <a:lnTo>
                  <a:pt x="111" y="62"/>
                </a:lnTo>
                <a:lnTo>
                  <a:pt x="110" y="64"/>
                </a:lnTo>
                <a:lnTo>
                  <a:pt x="110" y="64"/>
                </a:lnTo>
                <a:lnTo>
                  <a:pt x="106" y="64"/>
                </a:lnTo>
                <a:lnTo>
                  <a:pt x="106" y="64"/>
                </a:lnTo>
                <a:lnTo>
                  <a:pt x="103" y="64"/>
                </a:lnTo>
                <a:lnTo>
                  <a:pt x="100" y="65"/>
                </a:lnTo>
                <a:lnTo>
                  <a:pt x="100" y="65"/>
                </a:lnTo>
                <a:lnTo>
                  <a:pt x="99" y="66"/>
                </a:lnTo>
                <a:lnTo>
                  <a:pt x="95" y="68"/>
                </a:lnTo>
                <a:lnTo>
                  <a:pt x="95" y="68"/>
                </a:lnTo>
                <a:lnTo>
                  <a:pt x="95" y="68"/>
                </a:lnTo>
                <a:lnTo>
                  <a:pt x="95" y="69"/>
                </a:lnTo>
                <a:lnTo>
                  <a:pt x="92" y="68"/>
                </a:lnTo>
                <a:lnTo>
                  <a:pt x="92" y="68"/>
                </a:lnTo>
                <a:lnTo>
                  <a:pt x="91" y="65"/>
                </a:lnTo>
                <a:lnTo>
                  <a:pt x="92" y="64"/>
                </a:lnTo>
                <a:lnTo>
                  <a:pt x="91" y="64"/>
                </a:lnTo>
                <a:lnTo>
                  <a:pt x="88" y="64"/>
                </a:lnTo>
                <a:lnTo>
                  <a:pt x="88" y="64"/>
                </a:lnTo>
                <a:lnTo>
                  <a:pt x="81" y="65"/>
                </a:lnTo>
                <a:lnTo>
                  <a:pt x="79" y="65"/>
                </a:lnTo>
                <a:lnTo>
                  <a:pt x="79" y="65"/>
                </a:lnTo>
                <a:lnTo>
                  <a:pt x="77" y="65"/>
                </a:lnTo>
                <a:lnTo>
                  <a:pt x="75" y="64"/>
                </a:lnTo>
                <a:lnTo>
                  <a:pt x="75" y="64"/>
                </a:lnTo>
                <a:lnTo>
                  <a:pt x="71" y="62"/>
                </a:lnTo>
                <a:lnTo>
                  <a:pt x="69" y="64"/>
                </a:lnTo>
                <a:lnTo>
                  <a:pt x="69" y="64"/>
                </a:lnTo>
                <a:lnTo>
                  <a:pt x="68" y="65"/>
                </a:lnTo>
                <a:lnTo>
                  <a:pt x="68" y="65"/>
                </a:lnTo>
                <a:lnTo>
                  <a:pt x="67" y="64"/>
                </a:lnTo>
                <a:lnTo>
                  <a:pt x="67" y="64"/>
                </a:lnTo>
                <a:lnTo>
                  <a:pt x="65" y="61"/>
                </a:lnTo>
                <a:lnTo>
                  <a:pt x="67" y="60"/>
                </a:lnTo>
                <a:lnTo>
                  <a:pt x="67" y="60"/>
                </a:lnTo>
                <a:lnTo>
                  <a:pt x="71" y="60"/>
                </a:lnTo>
                <a:lnTo>
                  <a:pt x="72" y="60"/>
                </a:lnTo>
                <a:lnTo>
                  <a:pt x="73" y="58"/>
                </a:lnTo>
                <a:lnTo>
                  <a:pt x="73" y="58"/>
                </a:lnTo>
                <a:lnTo>
                  <a:pt x="72" y="57"/>
                </a:lnTo>
                <a:lnTo>
                  <a:pt x="72" y="56"/>
                </a:lnTo>
                <a:lnTo>
                  <a:pt x="73" y="56"/>
                </a:lnTo>
                <a:lnTo>
                  <a:pt x="73" y="56"/>
                </a:lnTo>
                <a:lnTo>
                  <a:pt x="79" y="54"/>
                </a:lnTo>
                <a:lnTo>
                  <a:pt x="79" y="54"/>
                </a:lnTo>
                <a:lnTo>
                  <a:pt x="81" y="54"/>
                </a:lnTo>
                <a:lnTo>
                  <a:pt x="83" y="54"/>
                </a:lnTo>
                <a:lnTo>
                  <a:pt x="85" y="54"/>
                </a:lnTo>
                <a:lnTo>
                  <a:pt x="85" y="54"/>
                </a:lnTo>
                <a:lnTo>
                  <a:pt x="85" y="54"/>
                </a:lnTo>
                <a:lnTo>
                  <a:pt x="87" y="53"/>
                </a:lnTo>
                <a:lnTo>
                  <a:pt x="88" y="53"/>
                </a:lnTo>
                <a:lnTo>
                  <a:pt x="87" y="51"/>
                </a:lnTo>
                <a:lnTo>
                  <a:pt x="87" y="51"/>
                </a:lnTo>
                <a:lnTo>
                  <a:pt x="84" y="47"/>
                </a:lnTo>
                <a:lnTo>
                  <a:pt x="83" y="46"/>
                </a:lnTo>
                <a:lnTo>
                  <a:pt x="81" y="45"/>
                </a:lnTo>
                <a:lnTo>
                  <a:pt x="80" y="45"/>
                </a:lnTo>
                <a:lnTo>
                  <a:pt x="80" y="45"/>
                </a:lnTo>
                <a:lnTo>
                  <a:pt x="79" y="46"/>
                </a:lnTo>
                <a:lnTo>
                  <a:pt x="77" y="47"/>
                </a:lnTo>
                <a:lnTo>
                  <a:pt x="77" y="47"/>
                </a:lnTo>
                <a:lnTo>
                  <a:pt x="76" y="47"/>
                </a:lnTo>
                <a:lnTo>
                  <a:pt x="76" y="47"/>
                </a:lnTo>
                <a:lnTo>
                  <a:pt x="72" y="45"/>
                </a:lnTo>
                <a:lnTo>
                  <a:pt x="72" y="43"/>
                </a:lnTo>
                <a:lnTo>
                  <a:pt x="73" y="42"/>
                </a:lnTo>
                <a:lnTo>
                  <a:pt x="73" y="42"/>
                </a:lnTo>
                <a:lnTo>
                  <a:pt x="76" y="39"/>
                </a:lnTo>
                <a:lnTo>
                  <a:pt x="79" y="38"/>
                </a:lnTo>
                <a:lnTo>
                  <a:pt x="79" y="38"/>
                </a:lnTo>
                <a:lnTo>
                  <a:pt x="80" y="38"/>
                </a:lnTo>
                <a:lnTo>
                  <a:pt x="81" y="38"/>
                </a:lnTo>
                <a:lnTo>
                  <a:pt x="84" y="41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91" y="42"/>
                </a:lnTo>
                <a:lnTo>
                  <a:pt x="92" y="42"/>
                </a:lnTo>
                <a:lnTo>
                  <a:pt x="92" y="42"/>
                </a:lnTo>
                <a:lnTo>
                  <a:pt x="94" y="45"/>
                </a:lnTo>
                <a:lnTo>
                  <a:pt x="94" y="49"/>
                </a:lnTo>
                <a:lnTo>
                  <a:pt x="94" y="49"/>
                </a:lnTo>
                <a:lnTo>
                  <a:pt x="94" y="51"/>
                </a:lnTo>
                <a:lnTo>
                  <a:pt x="96" y="50"/>
                </a:lnTo>
                <a:lnTo>
                  <a:pt x="96" y="50"/>
                </a:lnTo>
                <a:lnTo>
                  <a:pt x="98" y="49"/>
                </a:lnTo>
                <a:lnTo>
                  <a:pt x="96" y="49"/>
                </a:lnTo>
                <a:lnTo>
                  <a:pt x="96" y="47"/>
                </a:lnTo>
                <a:lnTo>
                  <a:pt x="100" y="46"/>
                </a:lnTo>
                <a:lnTo>
                  <a:pt x="100" y="46"/>
                </a:lnTo>
                <a:lnTo>
                  <a:pt x="107" y="45"/>
                </a:lnTo>
                <a:lnTo>
                  <a:pt x="110" y="43"/>
                </a:lnTo>
                <a:lnTo>
                  <a:pt x="113" y="43"/>
                </a:lnTo>
                <a:lnTo>
                  <a:pt x="114" y="45"/>
                </a:lnTo>
                <a:lnTo>
                  <a:pt x="114" y="45"/>
                </a:lnTo>
                <a:lnTo>
                  <a:pt x="117" y="46"/>
                </a:lnTo>
                <a:lnTo>
                  <a:pt x="118" y="46"/>
                </a:lnTo>
                <a:lnTo>
                  <a:pt x="118" y="46"/>
                </a:lnTo>
                <a:lnTo>
                  <a:pt x="118" y="47"/>
                </a:lnTo>
                <a:lnTo>
                  <a:pt x="118" y="49"/>
                </a:lnTo>
                <a:lnTo>
                  <a:pt x="119" y="47"/>
                </a:lnTo>
                <a:lnTo>
                  <a:pt x="119" y="47"/>
                </a:lnTo>
                <a:lnTo>
                  <a:pt x="122" y="46"/>
                </a:lnTo>
                <a:lnTo>
                  <a:pt x="125" y="47"/>
                </a:lnTo>
                <a:lnTo>
                  <a:pt x="127" y="49"/>
                </a:lnTo>
                <a:lnTo>
                  <a:pt x="127" y="49"/>
                </a:lnTo>
                <a:lnTo>
                  <a:pt x="127" y="49"/>
                </a:lnTo>
                <a:lnTo>
                  <a:pt x="130" y="49"/>
                </a:lnTo>
                <a:lnTo>
                  <a:pt x="130" y="49"/>
                </a:lnTo>
                <a:lnTo>
                  <a:pt x="133" y="51"/>
                </a:lnTo>
                <a:lnTo>
                  <a:pt x="137" y="51"/>
                </a:lnTo>
                <a:lnTo>
                  <a:pt x="137" y="51"/>
                </a:lnTo>
                <a:lnTo>
                  <a:pt x="140" y="50"/>
                </a:lnTo>
                <a:lnTo>
                  <a:pt x="140" y="50"/>
                </a:lnTo>
                <a:lnTo>
                  <a:pt x="138" y="47"/>
                </a:lnTo>
                <a:lnTo>
                  <a:pt x="138" y="47"/>
                </a:lnTo>
                <a:lnTo>
                  <a:pt x="137" y="45"/>
                </a:lnTo>
                <a:lnTo>
                  <a:pt x="133" y="43"/>
                </a:lnTo>
                <a:lnTo>
                  <a:pt x="133" y="43"/>
                </a:lnTo>
                <a:lnTo>
                  <a:pt x="125" y="41"/>
                </a:lnTo>
                <a:lnTo>
                  <a:pt x="123" y="39"/>
                </a:lnTo>
                <a:lnTo>
                  <a:pt x="126" y="39"/>
                </a:lnTo>
                <a:lnTo>
                  <a:pt x="126" y="39"/>
                </a:lnTo>
                <a:lnTo>
                  <a:pt x="129" y="38"/>
                </a:lnTo>
                <a:lnTo>
                  <a:pt x="127" y="37"/>
                </a:lnTo>
                <a:lnTo>
                  <a:pt x="127" y="35"/>
                </a:lnTo>
                <a:lnTo>
                  <a:pt x="132" y="33"/>
                </a:lnTo>
                <a:lnTo>
                  <a:pt x="132" y="33"/>
                </a:lnTo>
                <a:lnTo>
                  <a:pt x="137" y="31"/>
                </a:lnTo>
                <a:lnTo>
                  <a:pt x="140" y="31"/>
                </a:lnTo>
                <a:lnTo>
                  <a:pt x="141" y="31"/>
                </a:lnTo>
                <a:lnTo>
                  <a:pt x="141" y="28"/>
                </a:lnTo>
                <a:lnTo>
                  <a:pt x="141" y="28"/>
                </a:lnTo>
                <a:lnTo>
                  <a:pt x="141" y="23"/>
                </a:lnTo>
                <a:lnTo>
                  <a:pt x="142" y="23"/>
                </a:lnTo>
                <a:lnTo>
                  <a:pt x="144" y="23"/>
                </a:lnTo>
                <a:lnTo>
                  <a:pt x="144" y="23"/>
                </a:lnTo>
                <a:lnTo>
                  <a:pt x="153" y="24"/>
                </a:lnTo>
                <a:lnTo>
                  <a:pt x="153" y="24"/>
                </a:lnTo>
                <a:lnTo>
                  <a:pt x="155" y="24"/>
                </a:lnTo>
                <a:lnTo>
                  <a:pt x="155" y="26"/>
                </a:lnTo>
                <a:lnTo>
                  <a:pt x="157" y="24"/>
                </a:lnTo>
                <a:lnTo>
                  <a:pt x="157" y="24"/>
                </a:lnTo>
                <a:lnTo>
                  <a:pt x="160" y="23"/>
                </a:lnTo>
                <a:lnTo>
                  <a:pt x="161" y="23"/>
                </a:lnTo>
                <a:lnTo>
                  <a:pt x="161" y="23"/>
                </a:lnTo>
                <a:lnTo>
                  <a:pt x="161" y="22"/>
                </a:lnTo>
                <a:lnTo>
                  <a:pt x="161" y="22"/>
                </a:lnTo>
                <a:lnTo>
                  <a:pt x="159" y="18"/>
                </a:lnTo>
                <a:lnTo>
                  <a:pt x="156" y="15"/>
                </a:lnTo>
                <a:lnTo>
                  <a:pt x="156" y="15"/>
                </a:lnTo>
                <a:lnTo>
                  <a:pt x="155" y="12"/>
                </a:lnTo>
                <a:lnTo>
                  <a:pt x="153" y="10"/>
                </a:lnTo>
                <a:lnTo>
                  <a:pt x="152" y="7"/>
                </a:lnTo>
                <a:lnTo>
                  <a:pt x="150" y="7"/>
                </a:lnTo>
                <a:lnTo>
                  <a:pt x="148" y="8"/>
                </a:lnTo>
                <a:lnTo>
                  <a:pt x="148" y="8"/>
                </a:lnTo>
                <a:lnTo>
                  <a:pt x="144" y="10"/>
                </a:lnTo>
                <a:lnTo>
                  <a:pt x="140" y="11"/>
                </a:lnTo>
                <a:lnTo>
                  <a:pt x="140" y="11"/>
                </a:lnTo>
                <a:lnTo>
                  <a:pt x="134" y="10"/>
                </a:lnTo>
                <a:lnTo>
                  <a:pt x="132" y="8"/>
                </a:lnTo>
                <a:lnTo>
                  <a:pt x="132" y="8"/>
                </a:lnTo>
                <a:lnTo>
                  <a:pt x="136" y="7"/>
                </a:lnTo>
                <a:lnTo>
                  <a:pt x="138" y="5"/>
                </a:lnTo>
                <a:lnTo>
                  <a:pt x="138" y="5"/>
                </a:lnTo>
                <a:lnTo>
                  <a:pt x="138" y="5"/>
                </a:lnTo>
                <a:lnTo>
                  <a:pt x="140" y="4"/>
                </a:lnTo>
                <a:lnTo>
                  <a:pt x="140" y="4"/>
                </a:lnTo>
                <a:lnTo>
                  <a:pt x="137" y="1"/>
                </a:lnTo>
                <a:lnTo>
                  <a:pt x="140" y="0"/>
                </a:lnTo>
                <a:lnTo>
                  <a:pt x="140" y="0"/>
                </a:lnTo>
                <a:lnTo>
                  <a:pt x="149" y="0"/>
                </a:lnTo>
                <a:lnTo>
                  <a:pt x="161" y="1"/>
                </a:lnTo>
                <a:lnTo>
                  <a:pt x="161" y="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ṡļiḑe"/>
          <p:cNvSpPr>
            <a:spLocks/>
          </p:cNvSpPr>
          <p:nvPr/>
        </p:nvSpPr>
        <p:spPr bwMode="auto">
          <a:xfrm>
            <a:off x="3215508" y="1860558"/>
            <a:ext cx="292621" cy="292621"/>
          </a:xfrm>
          <a:custGeom>
            <a:avLst/>
            <a:gdLst>
              <a:gd name="T0" fmla="*/ 112 w 204"/>
              <a:gd name="T1" fmla="*/ 0 h 204"/>
              <a:gd name="T2" fmla="*/ 141 w 204"/>
              <a:gd name="T3" fmla="*/ 8 h 204"/>
              <a:gd name="T4" fmla="*/ 165 w 204"/>
              <a:gd name="T5" fmla="*/ 22 h 204"/>
              <a:gd name="T6" fmla="*/ 185 w 204"/>
              <a:gd name="T7" fmla="*/ 42 h 204"/>
              <a:gd name="T8" fmla="*/ 199 w 204"/>
              <a:gd name="T9" fmla="*/ 68 h 204"/>
              <a:gd name="T10" fmla="*/ 204 w 204"/>
              <a:gd name="T11" fmla="*/ 96 h 204"/>
              <a:gd name="T12" fmla="*/ 203 w 204"/>
              <a:gd name="T13" fmla="*/ 118 h 204"/>
              <a:gd name="T14" fmla="*/ 195 w 204"/>
              <a:gd name="T15" fmla="*/ 146 h 204"/>
              <a:gd name="T16" fmla="*/ 179 w 204"/>
              <a:gd name="T17" fmla="*/ 171 h 204"/>
              <a:gd name="T18" fmla="*/ 156 w 204"/>
              <a:gd name="T19" fmla="*/ 190 h 204"/>
              <a:gd name="T20" fmla="*/ 129 w 204"/>
              <a:gd name="T21" fmla="*/ 202 h 204"/>
              <a:gd name="T22" fmla="*/ 108 w 204"/>
              <a:gd name="T23" fmla="*/ 204 h 204"/>
              <a:gd name="T24" fmla="*/ 102 w 204"/>
              <a:gd name="T25" fmla="*/ 185 h 204"/>
              <a:gd name="T26" fmla="*/ 107 w 204"/>
              <a:gd name="T27" fmla="*/ 185 h 204"/>
              <a:gd name="T28" fmla="*/ 131 w 204"/>
              <a:gd name="T29" fmla="*/ 180 h 204"/>
              <a:gd name="T30" fmla="*/ 164 w 204"/>
              <a:gd name="T31" fmla="*/ 158 h 204"/>
              <a:gd name="T32" fmla="*/ 183 w 204"/>
              <a:gd name="T33" fmla="*/ 123 h 204"/>
              <a:gd name="T34" fmla="*/ 185 w 204"/>
              <a:gd name="T35" fmla="*/ 97 h 204"/>
              <a:gd name="T36" fmla="*/ 177 w 204"/>
              <a:gd name="T37" fmla="*/ 66 h 204"/>
              <a:gd name="T38" fmla="*/ 148 w 204"/>
              <a:gd name="T39" fmla="*/ 32 h 204"/>
              <a:gd name="T40" fmla="*/ 102 w 204"/>
              <a:gd name="T41" fmla="*/ 19 h 204"/>
              <a:gd name="T42" fmla="*/ 96 w 204"/>
              <a:gd name="T43" fmla="*/ 0 h 204"/>
              <a:gd name="T44" fmla="*/ 102 w 204"/>
              <a:gd name="T45" fmla="*/ 19 h 204"/>
              <a:gd name="T46" fmla="*/ 89 w 204"/>
              <a:gd name="T47" fmla="*/ 20 h 204"/>
              <a:gd name="T48" fmla="*/ 66 w 204"/>
              <a:gd name="T49" fmla="*/ 27 h 204"/>
              <a:gd name="T50" fmla="*/ 31 w 204"/>
              <a:gd name="T51" fmla="*/ 60 h 204"/>
              <a:gd name="T52" fmla="*/ 20 w 204"/>
              <a:gd name="T53" fmla="*/ 89 h 204"/>
              <a:gd name="T54" fmla="*/ 19 w 204"/>
              <a:gd name="T55" fmla="*/ 107 h 204"/>
              <a:gd name="T56" fmla="*/ 35 w 204"/>
              <a:gd name="T57" fmla="*/ 152 h 204"/>
              <a:gd name="T58" fmla="*/ 70 w 204"/>
              <a:gd name="T59" fmla="*/ 179 h 204"/>
              <a:gd name="T60" fmla="*/ 102 w 204"/>
              <a:gd name="T61" fmla="*/ 204 h 204"/>
              <a:gd name="T62" fmla="*/ 83 w 204"/>
              <a:gd name="T63" fmla="*/ 203 h 204"/>
              <a:gd name="T64" fmla="*/ 55 w 204"/>
              <a:gd name="T65" fmla="*/ 194 h 204"/>
              <a:gd name="T66" fmla="*/ 32 w 204"/>
              <a:gd name="T67" fmla="*/ 176 h 204"/>
              <a:gd name="T68" fmla="*/ 13 w 204"/>
              <a:gd name="T69" fmla="*/ 154 h 204"/>
              <a:gd name="T70" fmla="*/ 3 w 204"/>
              <a:gd name="T71" fmla="*/ 127 h 204"/>
              <a:gd name="T72" fmla="*/ 0 w 204"/>
              <a:gd name="T73" fmla="*/ 108 h 204"/>
              <a:gd name="T74" fmla="*/ 3 w 204"/>
              <a:gd name="T75" fmla="*/ 77 h 204"/>
              <a:gd name="T76" fmla="*/ 15 w 204"/>
              <a:gd name="T77" fmla="*/ 50 h 204"/>
              <a:gd name="T78" fmla="*/ 32 w 204"/>
              <a:gd name="T79" fmla="*/ 27 h 204"/>
              <a:gd name="T80" fmla="*/ 57 w 204"/>
              <a:gd name="T81" fmla="*/ 11 h 204"/>
              <a:gd name="T82" fmla="*/ 87 w 204"/>
              <a:gd name="T83" fmla="*/ 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4" h="204">
                <a:moveTo>
                  <a:pt x="102" y="0"/>
                </a:moveTo>
                <a:lnTo>
                  <a:pt x="102" y="0"/>
                </a:lnTo>
                <a:lnTo>
                  <a:pt x="112" y="0"/>
                </a:lnTo>
                <a:lnTo>
                  <a:pt x="122" y="1"/>
                </a:lnTo>
                <a:lnTo>
                  <a:pt x="131" y="4"/>
                </a:lnTo>
                <a:lnTo>
                  <a:pt x="141" y="8"/>
                </a:lnTo>
                <a:lnTo>
                  <a:pt x="149" y="11"/>
                </a:lnTo>
                <a:lnTo>
                  <a:pt x="157" y="16"/>
                </a:lnTo>
                <a:lnTo>
                  <a:pt x="165" y="22"/>
                </a:lnTo>
                <a:lnTo>
                  <a:pt x="172" y="28"/>
                </a:lnTo>
                <a:lnTo>
                  <a:pt x="179" y="35"/>
                </a:lnTo>
                <a:lnTo>
                  <a:pt x="185" y="42"/>
                </a:lnTo>
                <a:lnTo>
                  <a:pt x="190" y="50"/>
                </a:lnTo>
                <a:lnTo>
                  <a:pt x="195" y="58"/>
                </a:lnTo>
                <a:lnTo>
                  <a:pt x="199" y="68"/>
                </a:lnTo>
                <a:lnTo>
                  <a:pt x="202" y="77"/>
                </a:lnTo>
                <a:lnTo>
                  <a:pt x="203" y="87"/>
                </a:lnTo>
                <a:lnTo>
                  <a:pt x="204" y="96"/>
                </a:lnTo>
                <a:lnTo>
                  <a:pt x="204" y="96"/>
                </a:lnTo>
                <a:lnTo>
                  <a:pt x="204" y="107"/>
                </a:lnTo>
                <a:lnTo>
                  <a:pt x="203" y="118"/>
                </a:lnTo>
                <a:lnTo>
                  <a:pt x="202" y="127"/>
                </a:lnTo>
                <a:lnTo>
                  <a:pt x="199" y="137"/>
                </a:lnTo>
                <a:lnTo>
                  <a:pt x="195" y="146"/>
                </a:lnTo>
                <a:lnTo>
                  <a:pt x="190" y="154"/>
                </a:lnTo>
                <a:lnTo>
                  <a:pt x="184" y="162"/>
                </a:lnTo>
                <a:lnTo>
                  <a:pt x="179" y="171"/>
                </a:lnTo>
                <a:lnTo>
                  <a:pt x="172" y="177"/>
                </a:lnTo>
                <a:lnTo>
                  <a:pt x="164" y="184"/>
                </a:lnTo>
                <a:lnTo>
                  <a:pt x="156" y="190"/>
                </a:lnTo>
                <a:lnTo>
                  <a:pt x="148" y="194"/>
                </a:lnTo>
                <a:lnTo>
                  <a:pt x="138" y="198"/>
                </a:lnTo>
                <a:lnTo>
                  <a:pt x="129" y="202"/>
                </a:lnTo>
                <a:lnTo>
                  <a:pt x="118" y="203"/>
                </a:lnTo>
                <a:lnTo>
                  <a:pt x="108" y="204"/>
                </a:lnTo>
                <a:lnTo>
                  <a:pt x="108" y="204"/>
                </a:lnTo>
                <a:lnTo>
                  <a:pt x="102" y="204"/>
                </a:lnTo>
                <a:lnTo>
                  <a:pt x="102" y="185"/>
                </a:lnTo>
                <a:lnTo>
                  <a:pt x="102" y="185"/>
                </a:lnTo>
                <a:lnTo>
                  <a:pt x="107" y="185"/>
                </a:lnTo>
                <a:lnTo>
                  <a:pt x="107" y="185"/>
                </a:lnTo>
                <a:lnTo>
                  <a:pt x="107" y="185"/>
                </a:lnTo>
                <a:lnTo>
                  <a:pt x="115" y="184"/>
                </a:lnTo>
                <a:lnTo>
                  <a:pt x="123" y="183"/>
                </a:lnTo>
                <a:lnTo>
                  <a:pt x="131" y="180"/>
                </a:lnTo>
                <a:lnTo>
                  <a:pt x="138" y="177"/>
                </a:lnTo>
                <a:lnTo>
                  <a:pt x="152" y="169"/>
                </a:lnTo>
                <a:lnTo>
                  <a:pt x="164" y="158"/>
                </a:lnTo>
                <a:lnTo>
                  <a:pt x="173" y="145"/>
                </a:lnTo>
                <a:lnTo>
                  <a:pt x="180" y="130"/>
                </a:lnTo>
                <a:lnTo>
                  <a:pt x="183" y="123"/>
                </a:lnTo>
                <a:lnTo>
                  <a:pt x="184" y="115"/>
                </a:lnTo>
                <a:lnTo>
                  <a:pt x="185" y="107"/>
                </a:lnTo>
                <a:lnTo>
                  <a:pt x="185" y="97"/>
                </a:lnTo>
                <a:lnTo>
                  <a:pt x="185" y="97"/>
                </a:lnTo>
                <a:lnTo>
                  <a:pt x="183" y="81"/>
                </a:lnTo>
                <a:lnTo>
                  <a:pt x="177" y="66"/>
                </a:lnTo>
                <a:lnTo>
                  <a:pt x="169" y="53"/>
                </a:lnTo>
                <a:lnTo>
                  <a:pt x="160" y="42"/>
                </a:lnTo>
                <a:lnTo>
                  <a:pt x="148" y="32"/>
                </a:lnTo>
                <a:lnTo>
                  <a:pt x="133" y="26"/>
                </a:lnTo>
                <a:lnTo>
                  <a:pt x="118" y="20"/>
                </a:lnTo>
                <a:lnTo>
                  <a:pt x="102" y="19"/>
                </a:lnTo>
                <a:lnTo>
                  <a:pt x="102" y="0"/>
                </a:lnTo>
                <a:close/>
                <a:moveTo>
                  <a:pt x="96" y="0"/>
                </a:moveTo>
                <a:lnTo>
                  <a:pt x="96" y="0"/>
                </a:lnTo>
                <a:lnTo>
                  <a:pt x="102" y="0"/>
                </a:lnTo>
                <a:lnTo>
                  <a:pt x="102" y="19"/>
                </a:lnTo>
                <a:lnTo>
                  <a:pt x="102" y="19"/>
                </a:lnTo>
                <a:lnTo>
                  <a:pt x="97" y="19"/>
                </a:lnTo>
                <a:lnTo>
                  <a:pt x="97" y="19"/>
                </a:lnTo>
                <a:lnTo>
                  <a:pt x="89" y="20"/>
                </a:lnTo>
                <a:lnTo>
                  <a:pt x="81" y="22"/>
                </a:lnTo>
                <a:lnTo>
                  <a:pt x="73" y="24"/>
                </a:lnTo>
                <a:lnTo>
                  <a:pt x="66" y="27"/>
                </a:lnTo>
                <a:lnTo>
                  <a:pt x="51" y="37"/>
                </a:lnTo>
                <a:lnTo>
                  <a:pt x="41" y="46"/>
                </a:lnTo>
                <a:lnTo>
                  <a:pt x="31" y="60"/>
                </a:lnTo>
                <a:lnTo>
                  <a:pt x="24" y="74"/>
                </a:lnTo>
                <a:lnTo>
                  <a:pt x="22" y="81"/>
                </a:lnTo>
                <a:lnTo>
                  <a:pt x="20" y="89"/>
                </a:lnTo>
                <a:lnTo>
                  <a:pt x="19" y="99"/>
                </a:lnTo>
                <a:lnTo>
                  <a:pt x="19" y="107"/>
                </a:lnTo>
                <a:lnTo>
                  <a:pt x="19" y="107"/>
                </a:lnTo>
                <a:lnTo>
                  <a:pt x="22" y="123"/>
                </a:lnTo>
                <a:lnTo>
                  <a:pt x="27" y="138"/>
                </a:lnTo>
                <a:lnTo>
                  <a:pt x="35" y="152"/>
                </a:lnTo>
                <a:lnTo>
                  <a:pt x="45" y="162"/>
                </a:lnTo>
                <a:lnTo>
                  <a:pt x="57" y="172"/>
                </a:lnTo>
                <a:lnTo>
                  <a:pt x="70" y="179"/>
                </a:lnTo>
                <a:lnTo>
                  <a:pt x="87" y="184"/>
                </a:lnTo>
                <a:lnTo>
                  <a:pt x="102" y="185"/>
                </a:lnTo>
                <a:lnTo>
                  <a:pt x="102" y="204"/>
                </a:lnTo>
                <a:lnTo>
                  <a:pt x="102" y="204"/>
                </a:lnTo>
                <a:lnTo>
                  <a:pt x="92" y="204"/>
                </a:lnTo>
                <a:lnTo>
                  <a:pt x="83" y="203"/>
                </a:lnTo>
                <a:lnTo>
                  <a:pt x="73" y="200"/>
                </a:lnTo>
                <a:lnTo>
                  <a:pt x="64" y="198"/>
                </a:lnTo>
                <a:lnTo>
                  <a:pt x="55" y="194"/>
                </a:lnTo>
                <a:lnTo>
                  <a:pt x="47" y="188"/>
                </a:lnTo>
                <a:lnTo>
                  <a:pt x="39" y="183"/>
                </a:lnTo>
                <a:lnTo>
                  <a:pt x="32" y="176"/>
                </a:lnTo>
                <a:lnTo>
                  <a:pt x="26" y="169"/>
                </a:lnTo>
                <a:lnTo>
                  <a:pt x="19" y="162"/>
                </a:lnTo>
                <a:lnTo>
                  <a:pt x="13" y="154"/>
                </a:lnTo>
                <a:lnTo>
                  <a:pt x="9" y="146"/>
                </a:lnTo>
                <a:lnTo>
                  <a:pt x="5" y="137"/>
                </a:lnTo>
                <a:lnTo>
                  <a:pt x="3" y="127"/>
                </a:lnTo>
                <a:lnTo>
                  <a:pt x="1" y="118"/>
                </a:lnTo>
                <a:lnTo>
                  <a:pt x="0" y="108"/>
                </a:lnTo>
                <a:lnTo>
                  <a:pt x="0" y="108"/>
                </a:lnTo>
                <a:lnTo>
                  <a:pt x="0" y="97"/>
                </a:lnTo>
                <a:lnTo>
                  <a:pt x="1" y="87"/>
                </a:lnTo>
                <a:lnTo>
                  <a:pt x="3" y="77"/>
                </a:lnTo>
                <a:lnTo>
                  <a:pt x="5" y="68"/>
                </a:lnTo>
                <a:lnTo>
                  <a:pt x="9" y="58"/>
                </a:lnTo>
                <a:lnTo>
                  <a:pt x="15" y="50"/>
                </a:lnTo>
                <a:lnTo>
                  <a:pt x="20" y="42"/>
                </a:lnTo>
                <a:lnTo>
                  <a:pt x="26" y="34"/>
                </a:lnTo>
                <a:lnTo>
                  <a:pt x="32" y="27"/>
                </a:lnTo>
                <a:lnTo>
                  <a:pt x="41" y="20"/>
                </a:lnTo>
                <a:lnTo>
                  <a:pt x="49" y="15"/>
                </a:lnTo>
                <a:lnTo>
                  <a:pt x="57" y="11"/>
                </a:lnTo>
                <a:lnTo>
                  <a:pt x="66" y="7"/>
                </a:lnTo>
                <a:lnTo>
                  <a:pt x="76" y="3"/>
                </a:lnTo>
                <a:lnTo>
                  <a:pt x="87" y="1"/>
                </a:lnTo>
                <a:lnTo>
                  <a:pt x="96" y="0"/>
                </a:lnTo>
                <a:lnTo>
                  <a:pt x="9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ś1ïḋê"/>
          <p:cNvSpPr>
            <a:spLocks/>
          </p:cNvSpPr>
          <p:nvPr/>
        </p:nvSpPr>
        <p:spPr bwMode="auto">
          <a:xfrm>
            <a:off x="3348909" y="2135966"/>
            <a:ext cx="47336" cy="146311"/>
          </a:xfrm>
          <a:custGeom>
            <a:avLst/>
            <a:gdLst>
              <a:gd name="T0" fmla="*/ 6 w 33"/>
              <a:gd name="T1" fmla="*/ 102 h 102"/>
              <a:gd name="T2" fmla="*/ 33 w 33"/>
              <a:gd name="T3" fmla="*/ 100 h 102"/>
              <a:gd name="T4" fmla="*/ 27 w 33"/>
              <a:gd name="T5" fmla="*/ 0 h 102"/>
              <a:gd name="T6" fmla="*/ 0 w 33"/>
              <a:gd name="T7" fmla="*/ 2 h 102"/>
              <a:gd name="T8" fmla="*/ 6 w 33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02">
                <a:moveTo>
                  <a:pt x="6" y="102"/>
                </a:moveTo>
                <a:lnTo>
                  <a:pt x="33" y="100"/>
                </a:lnTo>
                <a:lnTo>
                  <a:pt x="27" y="0"/>
                </a:lnTo>
                <a:lnTo>
                  <a:pt x="0" y="2"/>
                </a:lnTo>
                <a:lnTo>
                  <a:pt x="6" y="10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ṩļïďê"/>
          <p:cNvSpPr>
            <a:spLocks/>
          </p:cNvSpPr>
          <p:nvPr/>
        </p:nvSpPr>
        <p:spPr bwMode="auto">
          <a:xfrm>
            <a:off x="3341737" y="2183301"/>
            <a:ext cx="70287" cy="197950"/>
          </a:xfrm>
          <a:custGeom>
            <a:avLst/>
            <a:gdLst>
              <a:gd name="T0" fmla="*/ 5 w 49"/>
              <a:gd name="T1" fmla="*/ 116 h 138"/>
              <a:gd name="T2" fmla="*/ 5 w 49"/>
              <a:gd name="T3" fmla="*/ 116 h 138"/>
              <a:gd name="T4" fmla="*/ 5 w 49"/>
              <a:gd name="T5" fmla="*/ 122 h 138"/>
              <a:gd name="T6" fmla="*/ 7 w 49"/>
              <a:gd name="T7" fmla="*/ 126 h 138"/>
              <a:gd name="T8" fmla="*/ 9 w 49"/>
              <a:gd name="T9" fmla="*/ 128 h 138"/>
              <a:gd name="T10" fmla="*/ 12 w 49"/>
              <a:gd name="T11" fmla="*/ 132 h 138"/>
              <a:gd name="T12" fmla="*/ 16 w 49"/>
              <a:gd name="T13" fmla="*/ 134 h 138"/>
              <a:gd name="T14" fmla="*/ 19 w 49"/>
              <a:gd name="T15" fmla="*/ 136 h 138"/>
              <a:gd name="T16" fmla="*/ 23 w 49"/>
              <a:gd name="T17" fmla="*/ 138 h 138"/>
              <a:gd name="T18" fmla="*/ 28 w 49"/>
              <a:gd name="T19" fmla="*/ 138 h 138"/>
              <a:gd name="T20" fmla="*/ 28 w 49"/>
              <a:gd name="T21" fmla="*/ 138 h 138"/>
              <a:gd name="T22" fmla="*/ 32 w 49"/>
              <a:gd name="T23" fmla="*/ 136 h 138"/>
              <a:gd name="T24" fmla="*/ 37 w 49"/>
              <a:gd name="T25" fmla="*/ 135 h 138"/>
              <a:gd name="T26" fmla="*/ 41 w 49"/>
              <a:gd name="T27" fmla="*/ 132 h 138"/>
              <a:gd name="T28" fmla="*/ 43 w 49"/>
              <a:gd name="T29" fmla="*/ 130 h 138"/>
              <a:gd name="T30" fmla="*/ 46 w 49"/>
              <a:gd name="T31" fmla="*/ 127 h 138"/>
              <a:gd name="T32" fmla="*/ 47 w 49"/>
              <a:gd name="T33" fmla="*/ 123 h 138"/>
              <a:gd name="T34" fmla="*/ 49 w 49"/>
              <a:gd name="T35" fmla="*/ 119 h 138"/>
              <a:gd name="T36" fmla="*/ 49 w 49"/>
              <a:gd name="T37" fmla="*/ 115 h 138"/>
              <a:gd name="T38" fmla="*/ 43 w 49"/>
              <a:gd name="T39" fmla="*/ 20 h 138"/>
              <a:gd name="T40" fmla="*/ 43 w 49"/>
              <a:gd name="T41" fmla="*/ 20 h 138"/>
              <a:gd name="T42" fmla="*/ 43 w 49"/>
              <a:gd name="T43" fmla="*/ 16 h 138"/>
              <a:gd name="T44" fmla="*/ 42 w 49"/>
              <a:gd name="T45" fmla="*/ 12 h 138"/>
              <a:gd name="T46" fmla="*/ 39 w 49"/>
              <a:gd name="T47" fmla="*/ 8 h 138"/>
              <a:gd name="T48" fmla="*/ 37 w 49"/>
              <a:gd name="T49" fmla="*/ 5 h 138"/>
              <a:gd name="T50" fmla="*/ 34 w 49"/>
              <a:gd name="T51" fmla="*/ 2 h 138"/>
              <a:gd name="T52" fmla="*/ 30 w 49"/>
              <a:gd name="T53" fmla="*/ 1 h 138"/>
              <a:gd name="T54" fmla="*/ 26 w 49"/>
              <a:gd name="T55" fmla="*/ 0 h 138"/>
              <a:gd name="T56" fmla="*/ 20 w 49"/>
              <a:gd name="T57" fmla="*/ 0 h 138"/>
              <a:gd name="T58" fmla="*/ 20 w 49"/>
              <a:gd name="T59" fmla="*/ 0 h 138"/>
              <a:gd name="T60" fmla="*/ 16 w 49"/>
              <a:gd name="T61" fmla="*/ 0 h 138"/>
              <a:gd name="T62" fmla="*/ 12 w 49"/>
              <a:gd name="T63" fmla="*/ 1 h 138"/>
              <a:gd name="T64" fmla="*/ 8 w 49"/>
              <a:gd name="T65" fmla="*/ 4 h 138"/>
              <a:gd name="T66" fmla="*/ 5 w 49"/>
              <a:gd name="T67" fmla="*/ 6 h 138"/>
              <a:gd name="T68" fmla="*/ 3 w 49"/>
              <a:gd name="T69" fmla="*/ 11 h 138"/>
              <a:gd name="T70" fmla="*/ 1 w 49"/>
              <a:gd name="T71" fmla="*/ 15 h 138"/>
              <a:gd name="T72" fmla="*/ 0 w 49"/>
              <a:gd name="T73" fmla="*/ 19 h 138"/>
              <a:gd name="T74" fmla="*/ 0 w 49"/>
              <a:gd name="T75" fmla="*/ 23 h 138"/>
              <a:gd name="T76" fmla="*/ 5 w 49"/>
              <a:gd name="T77" fmla="*/ 11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9" h="138">
                <a:moveTo>
                  <a:pt x="5" y="116"/>
                </a:moveTo>
                <a:lnTo>
                  <a:pt x="5" y="116"/>
                </a:lnTo>
                <a:lnTo>
                  <a:pt x="5" y="122"/>
                </a:lnTo>
                <a:lnTo>
                  <a:pt x="7" y="126"/>
                </a:lnTo>
                <a:lnTo>
                  <a:pt x="9" y="128"/>
                </a:lnTo>
                <a:lnTo>
                  <a:pt x="12" y="132"/>
                </a:lnTo>
                <a:lnTo>
                  <a:pt x="16" y="134"/>
                </a:lnTo>
                <a:lnTo>
                  <a:pt x="19" y="136"/>
                </a:lnTo>
                <a:lnTo>
                  <a:pt x="23" y="138"/>
                </a:lnTo>
                <a:lnTo>
                  <a:pt x="28" y="138"/>
                </a:lnTo>
                <a:lnTo>
                  <a:pt x="28" y="138"/>
                </a:lnTo>
                <a:lnTo>
                  <a:pt x="32" y="136"/>
                </a:lnTo>
                <a:lnTo>
                  <a:pt x="37" y="135"/>
                </a:lnTo>
                <a:lnTo>
                  <a:pt x="41" y="132"/>
                </a:lnTo>
                <a:lnTo>
                  <a:pt x="43" y="130"/>
                </a:lnTo>
                <a:lnTo>
                  <a:pt x="46" y="127"/>
                </a:lnTo>
                <a:lnTo>
                  <a:pt x="47" y="123"/>
                </a:lnTo>
                <a:lnTo>
                  <a:pt x="49" y="119"/>
                </a:lnTo>
                <a:lnTo>
                  <a:pt x="49" y="115"/>
                </a:lnTo>
                <a:lnTo>
                  <a:pt x="43" y="20"/>
                </a:lnTo>
                <a:lnTo>
                  <a:pt x="43" y="20"/>
                </a:lnTo>
                <a:lnTo>
                  <a:pt x="43" y="16"/>
                </a:lnTo>
                <a:lnTo>
                  <a:pt x="42" y="12"/>
                </a:lnTo>
                <a:lnTo>
                  <a:pt x="39" y="8"/>
                </a:lnTo>
                <a:lnTo>
                  <a:pt x="37" y="5"/>
                </a:lnTo>
                <a:lnTo>
                  <a:pt x="34" y="2"/>
                </a:lnTo>
                <a:lnTo>
                  <a:pt x="30" y="1"/>
                </a:lnTo>
                <a:lnTo>
                  <a:pt x="26" y="0"/>
                </a:lnTo>
                <a:lnTo>
                  <a:pt x="20" y="0"/>
                </a:lnTo>
                <a:lnTo>
                  <a:pt x="20" y="0"/>
                </a:lnTo>
                <a:lnTo>
                  <a:pt x="16" y="0"/>
                </a:lnTo>
                <a:lnTo>
                  <a:pt x="12" y="1"/>
                </a:lnTo>
                <a:lnTo>
                  <a:pt x="8" y="4"/>
                </a:lnTo>
                <a:lnTo>
                  <a:pt x="5" y="6"/>
                </a:lnTo>
                <a:lnTo>
                  <a:pt x="3" y="11"/>
                </a:lnTo>
                <a:lnTo>
                  <a:pt x="1" y="15"/>
                </a:lnTo>
                <a:lnTo>
                  <a:pt x="0" y="19"/>
                </a:lnTo>
                <a:lnTo>
                  <a:pt x="0" y="23"/>
                </a:lnTo>
                <a:lnTo>
                  <a:pt x="5" y="1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Sḻiḓè"/>
          <p:cNvSpPr>
            <a:spLocks/>
          </p:cNvSpPr>
          <p:nvPr/>
        </p:nvSpPr>
        <p:spPr bwMode="auto">
          <a:xfrm>
            <a:off x="2057935" y="1268760"/>
            <a:ext cx="466185" cy="380121"/>
          </a:xfrm>
          <a:custGeom>
            <a:avLst/>
            <a:gdLst>
              <a:gd name="T0" fmla="*/ 263525 w 325"/>
              <a:gd name="T1" fmla="*/ 420688 h 265"/>
              <a:gd name="T2" fmla="*/ 263525 w 325"/>
              <a:gd name="T3" fmla="*/ 420688 h 265"/>
              <a:gd name="T4" fmla="*/ 268288 w 325"/>
              <a:gd name="T5" fmla="*/ 417513 h 265"/>
              <a:gd name="T6" fmla="*/ 280988 w 325"/>
              <a:gd name="T7" fmla="*/ 407988 h 265"/>
              <a:gd name="T8" fmla="*/ 300038 w 325"/>
              <a:gd name="T9" fmla="*/ 396875 h 265"/>
              <a:gd name="T10" fmla="*/ 314325 w 325"/>
              <a:gd name="T11" fmla="*/ 390525 h 265"/>
              <a:gd name="T12" fmla="*/ 328613 w 325"/>
              <a:gd name="T13" fmla="*/ 387350 h 265"/>
              <a:gd name="T14" fmla="*/ 346075 w 325"/>
              <a:gd name="T15" fmla="*/ 382588 h 265"/>
              <a:gd name="T16" fmla="*/ 365125 w 325"/>
              <a:gd name="T17" fmla="*/ 381000 h 265"/>
              <a:gd name="T18" fmla="*/ 384175 w 325"/>
              <a:gd name="T19" fmla="*/ 381000 h 265"/>
              <a:gd name="T20" fmla="*/ 407988 w 325"/>
              <a:gd name="T21" fmla="*/ 382588 h 265"/>
              <a:gd name="T22" fmla="*/ 431800 w 325"/>
              <a:gd name="T23" fmla="*/ 384175 h 265"/>
              <a:gd name="T24" fmla="*/ 457200 w 325"/>
              <a:gd name="T25" fmla="*/ 393700 h 265"/>
              <a:gd name="T26" fmla="*/ 485775 w 325"/>
              <a:gd name="T27" fmla="*/ 404813 h 265"/>
              <a:gd name="T28" fmla="*/ 515938 w 325"/>
              <a:gd name="T29" fmla="*/ 417513 h 265"/>
              <a:gd name="T30" fmla="*/ 515938 w 325"/>
              <a:gd name="T31" fmla="*/ 41275 h 265"/>
              <a:gd name="T32" fmla="*/ 515938 w 325"/>
              <a:gd name="T33" fmla="*/ 41275 h 265"/>
              <a:gd name="T34" fmla="*/ 487363 w 325"/>
              <a:gd name="T35" fmla="*/ 28575 h 265"/>
              <a:gd name="T36" fmla="*/ 457200 w 325"/>
              <a:gd name="T37" fmla="*/ 14288 h 265"/>
              <a:gd name="T38" fmla="*/ 420688 w 325"/>
              <a:gd name="T39" fmla="*/ 6350 h 265"/>
              <a:gd name="T40" fmla="*/ 401638 w 325"/>
              <a:gd name="T41" fmla="*/ 1588 h 265"/>
              <a:gd name="T42" fmla="*/ 381000 w 325"/>
              <a:gd name="T43" fmla="*/ 0 h 265"/>
              <a:gd name="T44" fmla="*/ 358775 w 325"/>
              <a:gd name="T45" fmla="*/ 0 h 265"/>
              <a:gd name="T46" fmla="*/ 336550 w 325"/>
              <a:gd name="T47" fmla="*/ 1588 h 265"/>
              <a:gd name="T48" fmla="*/ 315913 w 325"/>
              <a:gd name="T49" fmla="*/ 6350 h 265"/>
              <a:gd name="T50" fmla="*/ 296863 w 325"/>
              <a:gd name="T51" fmla="*/ 12700 h 265"/>
              <a:gd name="T52" fmla="*/ 277813 w 325"/>
              <a:gd name="T53" fmla="*/ 25400 h 265"/>
              <a:gd name="T54" fmla="*/ 257175 w 325"/>
              <a:gd name="T55" fmla="*/ 41275 h 265"/>
              <a:gd name="T56" fmla="*/ 0 w 325"/>
              <a:gd name="T57" fmla="*/ 41275 h 265"/>
              <a:gd name="T58" fmla="*/ 0 w 325"/>
              <a:gd name="T59" fmla="*/ 419100 h 265"/>
              <a:gd name="T60" fmla="*/ 263525 w 325"/>
              <a:gd name="T61" fmla="*/ 420688 h 26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şľîḓê"/>
          <p:cNvSpPr>
            <a:spLocks/>
          </p:cNvSpPr>
          <p:nvPr/>
        </p:nvSpPr>
        <p:spPr bwMode="auto">
          <a:xfrm>
            <a:off x="2095230" y="3593950"/>
            <a:ext cx="568029" cy="469054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ṩḷîḍê"/>
          <p:cNvSpPr>
            <a:spLocks/>
          </p:cNvSpPr>
          <p:nvPr/>
        </p:nvSpPr>
        <p:spPr bwMode="auto">
          <a:xfrm>
            <a:off x="927615" y="2652973"/>
            <a:ext cx="730118" cy="850609"/>
          </a:xfrm>
          <a:custGeom>
            <a:avLst/>
            <a:gdLst>
              <a:gd name="T0" fmla="*/ 146050 w 509"/>
              <a:gd name="T1" fmla="*/ 200025 h 593"/>
              <a:gd name="T2" fmla="*/ 233363 w 509"/>
              <a:gd name="T3" fmla="*/ 149225 h 593"/>
              <a:gd name="T4" fmla="*/ 217488 w 509"/>
              <a:gd name="T5" fmla="*/ 211138 h 593"/>
              <a:gd name="T6" fmla="*/ 266700 w 509"/>
              <a:gd name="T7" fmla="*/ 190500 h 593"/>
              <a:gd name="T8" fmla="*/ 249238 w 509"/>
              <a:gd name="T9" fmla="*/ 249238 h 593"/>
              <a:gd name="T10" fmla="*/ 300038 w 509"/>
              <a:gd name="T11" fmla="*/ 228600 h 593"/>
              <a:gd name="T12" fmla="*/ 280988 w 509"/>
              <a:gd name="T13" fmla="*/ 290513 h 593"/>
              <a:gd name="T14" fmla="*/ 333375 w 509"/>
              <a:gd name="T15" fmla="*/ 269875 h 593"/>
              <a:gd name="T16" fmla="*/ 276225 w 509"/>
              <a:gd name="T17" fmla="*/ 361950 h 593"/>
              <a:gd name="T18" fmla="*/ 365125 w 509"/>
              <a:gd name="T19" fmla="*/ 309563 h 593"/>
              <a:gd name="T20" fmla="*/ 347663 w 509"/>
              <a:gd name="T21" fmla="*/ 373063 h 593"/>
              <a:gd name="T22" fmla="*/ 400050 w 509"/>
              <a:gd name="T23" fmla="*/ 350838 h 593"/>
              <a:gd name="T24" fmla="*/ 379413 w 509"/>
              <a:gd name="T25" fmla="*/ 411163 h 593"/>
              <a:gd name="T26" fmla="*/ 431800 w 509"/>
              <a:gd name="T27" fmla="*/ 388938 h 593"/>
              <a:gd name="T28" fmla="*/ 414338 w 509"/>
              <a:gd name="T29" fmla="*/ 452438 h 593"/>
              <a:gd name="T30" fmla="*/ 466725 w 509"/>
              <a:gd name="T31" fmla="*/ 430213 h 593"/>
              <a:gd name="T32" fmla="*/ 409575 w 509"/>
              <a:gd name="T33" fmla="*/ 522288 h 593"/>
              <a:gd name="T34" fmla="*/ 498475 w 509"/>
              <a:gd name="T35" fmla="*/ 471488 h 593"/>
              <a:gd name="T36" fmla="*/ 479425 w 509"/>
              <a:gd name="T37" fmla="*/ 533400 h 593"/>
              <a:gd name="T38" fmla="*/ 530225 w 509"/>
              <a:gd name="T39" fmla="*/ 512763 h 593"/>
              <a:gd name="T40" fmla="*/ 512763 w 509"/>
              <a:gd name="T41" fmla="*/ 574675 h 593"/>
              <a:gd name="T42" fmla="*/ 565150 w 509"/>
              <a:gd name="T43" fmla="*/ 550863 h 593"/>
              <a:gd name="T44" fmla="*/ 546100 w 509"/>
              <a:gd name="T45" fmla="*/ 612775 h 593"/>
              <a:gd name="T46" fmla="*/ 596900 w 509"/>
              <a:gd name="T47" fmla="*/ 592138 h 593"/>
              <a:gd name="T48" fmla="*/ 541338 w 509"/>
              <a:gd name="T49" fmla="*/ 684213 h 593"/>
              <a:gd name="T50" fmla="*/ 630238 w 509"/>
              <a:gd name="T51" fmla="*/ 631825 h 593"/>
              <a:gd name="T52" fmla="*/ 612775 w 509"/>
              <a:gd name="T53" fmla="*/ 695325 h 593"/>
              <a:gd name="T54" fmla="*/ 663575 w 509"/>
              <a:gd name="T55" fmla="*/ 673100 h 593"/>
              <a:gd name="T56" fmla="*/ 644525 w 509"/>
              <a:gd name="T57" fmla="*/ 735013 h 593"/>
              <a:gd name="T58" fmla="*/ 695325 w 509"/>
              <a:gd name="T59" fmla="*/ 714375 h 593"/>
              <a:gd name="T60" fmla="*/ 676275 w 509"/>
              <a:gd name="T61" fmla="*/ 774700 h 593"/>
              <a:gd name="T62" fmla="*/ 728663 w 509"/>
              <a:gd name="T63" fmla="*/ 752475 h 593"/>
              <a:gd name="T64" fmla="*/ 673100 w 509"/>
              <a:gd name="T65" fmla="*/ 844550 h 593"/>
              <a:gd name="T66" fmla="*/ 762000 w 509"/>
              <a:gd name="T67" fmla="*/ 793750 h 593"/>
              <a:gd name="T68" fmla="*/ 693738 w 509"/>
              <a:gd name="T69" fmla="*/ 941388 h 593"/>
              <a:gd name="T70" fmla="*/ 111125 w 509"/>
              <a:gd name="T71" fmla="*/ 130175 h 593"/>
              <a:gd name="T72" fmla="*/ 122238 w 509"/>
              <a:gd name="T73" fmla="*/ 127000 h 593"/>
              <a:gd name="T74" fmla="*/ 130175 w 509"/>
              <a:gd name="T75" fmla="*/ 123825 h 593"/>
              <a:gd name="T76" fmla="*/ 139700 w 509"/>
              <a:gd name="T77" fmla="*/ 103188 h 593"/>
              <a:gd name="T78" fmla="*/ 133350 w 509"/>
              <a:gd name="T79" fmla="*/ 82550 h 593"/>
              <a:gd name="T80" fmla="*/ 128588 w 509"/>
              <a:gd name="T81" fmla="*/ 77788 h 593"/>
              <a:gd name="T82" fmla="*/ 117475 w 509"/>
              <a:gd name="T83" fmla="*/ 71438 h 593"/>
              <a:gd name="T84" fmla="*/ 111125 w 509"/>
              <a:gd name="T85" fmla="*/ 3175 h 593"/>
              <a:gd name="T86" fmla="*/ 223838 w 509"/>
              <a:gd name="T87" fmla="*/ 136525 h 593"/>
              <a:gd name="T88" fmla="*/ 0 w 509"/>
              <a:gd name="T89" fmla="*/ 93663 h 593"/>
              <a:gd name="T90" fmla="*/ 111125 w 509"/>
              <a:gd name="T91" fmla="*/ 71438 h 593"/>
              <a:gd name="T92" fmla="*/ 103188 w 509"/>
              <a:gd name="T93" fmla="*/ 73025 h 593"/>
              <a:gd name="T94" fmla="*/ 93663 w 509"/>
              <a:gd name="T95" fmla="*/ 77788 h 593"/>
              <a:gd name="T96" fmla="*/ 84138 w 509"/>
              <a:gd name="T97" fmla="*/ 96838 h 593"/>
              <a:gd name="T98" fmla="*/ 90488 w 509"/>
              <a:gd name="T99" fmla="*/ 119063 h 593"/>
              <a:gd name="T100" fmla="*/ 90488 w 509"/>
              <a:gd name="T101" fmla="*/ 119063 h 593"/>
              <a:gd name="T102" fmla="*/ 100013 w 509"/>
              <a:gd name="T103" fmla="*/ 125413 h 593"/>
              <a:gd name="T104" fmla="*/ 111125 w 509"/>
              <a:gd name="T105" fmla="*/ 130175 h 5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śḻîḋé"/>
          <p:cNvSpPr>
            <a:spLocks/>
          </p:cNvSpPr>
          <p:nvPr/>
        </p:nvSpPr>
        <p:spPr bwMode="auto">
          <a:xfrm>
            <a:off x="797083" y="2903995"/>
            <a:ext cx="306965" cy="618234"/>
          </a:xfrm>
          <a:custGeom>
            <a:avLst/>
            <a:gdLst>
              <a:gd name="T0" fmla="*/ 307975 w 214"/>
              <a:gd name="T1" fmla="*/ 684213 h 431"/>
              <a:gd name="T2" fmla="*/ 268288 w 214"/>
              <a:gd name="T3" fmla="*/ 647700 h 431"/>
              <a:gd name="T4" fmla="*/ 331788 w 214"/>
              <a:gd name="T5" fmla="*/ 554038 h 431"/>
              <a:gd name="T6" fmla="*/ 322263 w 214"/>
              <a:gd name="T7" fmla="*/ 541338 h 431"/>
              <a:gd name="T8" fmla="*/ 298450 w 214"/>
              <a:gd name="T9" fmla="*/ 534988 h 431"/>
              <a:gd name="T10" fmla="*/ 285750 w 214"/>
              <a:gd name="T11" fmla="*/ 546100 h 431"/>
              <a:gd name="T12" fmla="*/ 284163 w 214"/>
              <a:gd name="T13" fmla="*/ 560388 h 431"/>
              <a:gd name="T14" fmla="*/ 271463 w 214"/>
              <a:gd name="T15" fmla="*/ 550863 h 431"/>
              <a:gd name="T16" fmla="*/ 198438 w 214"/>
              <a:gd name="T17" fmla="*/ 611188 h 431"/>
              <a:gd name="T18" fmla="*/ 79375 w 214"/>
              <a:gd name="T19" fmla="*/ 307975 h 431"/>
              <a:gd name="T20" fmla="*/ 85725 w 214"/>
              <a:gd name="T21" fmla="*/ 295275 h 431"/>
              <a:gd name="T22" fmla="*/ 128588 w 214"/>
              <a:gd name="T23" fmla="*/ 279400 h 431"/>
              <a:gd name="T24" fmla="*/ 117475 w 214"/>
              <a:gd name="T25" fmla="*/ 274638 h 431"/>
              <a:gd name="T26" fmla="*/ 79375 w 214"/>
              <a:gd name="T27" fmla="*/ 182563 h 431"/>
              <a:gd name="T28" fmla="*/ 157163 w 214"/>
              <a:gd name="T29" fmla="*/ 96838 h 431"/>
              <a:gd name="T30" fmla="*/ 176213 w 214"/>
              <a:gd name="T31" fmla="*/ 103188 h 431"/>
              <a:gd name="T32" fmla="*/ 228600 w 214"/>
              <a:gd name="T33" fmla="*/ 231775 h 431"/>
              <a:gd name="T34" fmla="*/ 228600 w 214"/>
              <a:gd name="T35" fmla="*/ 247650 h 431"/>
              <a:gd name="T36" fmla="*/ 266700 w 214"/>
              <a:gd name="T37" fmla="*/ 550863 h 431"/>
              <a:gd name="T38" fmla="*/ 258763 w 214"/>
              <a:gd name="T39" fmla="*/ 552450 h 431"/>
              <a:gd name="T40" fmla="*/ 242888 w 214"/>
              <a:gd name="T41" fmla="*/ 566738 h 431"/>
              <a:gd name="T42" fmla="*/ 238125 w 214"/>
              <a:gd name="T43" fmla="*/ 569913 h 431"/>
              <a:gd name="T44" fmla="*/ 214313 w 214"/>
              <a:gd name="T45" fmla="*/ 566738 h 431"/>
              <a:gd name="T46" fmla="*/ 204788 w 214"/>
              <a:gd name="T47" fmla="*/ 581025 h 431"/>
              <a:gd name="T48" fmla="*/ 206375 w 214"/>
              <a:gd name="T49" fmla="*/ 604838 h 431"/>
              <a:gd name="T50" fmla="*/ 198438 w 214"/>
              <a:gd name="T51" fmla="*/ 611188 h 431"/>
              <a:gd name="T52" fmla="*/ 79375 w 214"/>
              <a:gd name="T53" fmla="*/ 122238 h 431"/>
              <a:gd name="T54" fmla="*/ 138113 w 214"/>
              <a:gd name="T55" fmla="*/ 44450 h 431"/>
              <a:gd name="T56" fmla="*/ 122238 w 214"/>
              <a:gd name="T57" fmla="*/ 22225 h 431"/>
              <a:gd name="T58" fmla="*/ 98425 w 214"/>
              <a:gd name="T59" fmla="*/ 4763 h 431"/>
              <a:gd name="T60" fmla="*/ 79375 w 214"/>
              <a:gd name="T61" fmla="*/ 0 h 431"/>
              <a:gd name="T62" fmla="*/ 71438 w 214"/>
              <a:gd name="T63" fmla="*/ 303213 h 431"/>
              <a:gd name="T64" fmla="*/ 17463 w 214"/>
              <a:gd name="T65" fmla="*/ 171450 h 431"/>
              <a:gd name="T66" fmla="*/ 19050 w 214"/>
              <a:gd name="T67" fmla="*/ 152400 h 431"/>
              <a:gd name="T68" fmla="*/ 6350 w 214"/>
              <a:gd name="T69" fmla="*/ 96838 h 431"/>
              <a:gd name="T70" fmla="*/ 1588 w 214"/>
              <a:gd name="T71" fmla="*/ 55563 h 431"/>
              <a:gd name="T72" fmla="*/ 23813 w 214"/>
              <a:gd name="T73" fmla="*/ 19050 h 431"/>
              <a:gd name="T74" fmla="*/ 47625 w 214"/>
              <a:gd name="T75" fmla="*/ 4763 h 431"/>
              <a:gd name="T76" fmla="*/ 79375 w 214"/>
              <a:gd name="T77" fmla="*/ 122238 h 431"/>
              <a:gd name="T78" fmla="*/ 79375 w 214"/>
              <a:gd name="T79" fmla="*/ 182563 h 431"/>
              <a:gd name="T80" fmla="*/ 68263 w 214"/>
              <a:gd name="T81" fmla="*/ 155575 h 431"/>
              <a:gd name="T82" fmla="*/ 74613 w 214"/>
              <a:gd name="T83" fmla="*/ 139700 h 431"/>
              <a:gd name="T84" fmla="*/ 34925 w 214"/>
              <a:gd name="T85" fmla="*/ 157163 h 431"/>
              <a:gd name="T86" fmla="*/ 30163 w 214"/>
              <a:gd name="T87" fmla="*/ 176213 h 431"/>
              <a:gd name="T88" fmla="*/ 74613 w 214"/>
              <a:gd name="T89" fmla="*/ 287338 h 43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$ľíḋé"/>
          <p:cNvSpPr>
            <a:spLocks/>
          </p:cNvSpPr>
          <p:nvPr/>
        </p:nvSpPr>
        <p:spPr bwMode="auto">
          <a:xfrm>
            <a:off x="1689289" y="2980837"/>
            <a:ext cx="516390" cy="519259"/>
          </a:xfrm>
          <a:custGeom>
            <a:avLst/>
            <a:gdLst>
              <a:gd name="T0" fmla="*/ 180 w 360"/>
              <a:gd name="T1" fmla="*/ 0 h 362"/>
              <a:gd name="T2" fmla="*/ 232 w 360"/>
              <a:gd name="T3" fmla="*/ 8 h 362"/>
              <a:gd name="T4" fmla="*/ 280 w 360"/>
              <a:gd name="T5" fmla="*/ 31 h 362"/>
              <a:gd name="T6" fmla="*/ 319 w 360"/>
              <a:gd name="T7" fmla="*/ 67 h 362"/>
              <a:gd name="T8" fmla="*/ 346 w 360"/>
              <a:gd name="T9" fmla="*/ 111 h 362"/>
              <a:gd name="T10" fmla="*/ 358 w 360"/>
              <a:gd name="T11" fmla="*/ 163 h 362"/>
              <a:gd name="T12" fmla="*/ 358 w 360"/>
              <a:gd name="T13" fmla="*/ 199 h 362"/>
              <a:gd name="T14" fmla="*/ 346 w 360"/>
              <a:gd name="T15" fmla="*/ 251 h 362"/>
              <a:gd name="T16" fmla="*/ 319 w 360"/>
              <a:gd name="T17" fmla="*/ 295 h 362"/>
              <a:gd name="T18" fmla="*/ 280 w 360"/>
              <a:gd name="T19" fmla="*/ 331 h 362"/>
              <a:gd name="T20" fmla="*/ 232 w 360"/>
              <a:gd name="T21" fmla="*/ 354 h 362"/>
              <a:gd name="T22" fmla="*/ 180 w 360"/>
              <a:gd name="T23" fmla="*/ 362 h 362"/>
              <a:gd name="T24" fmla="*/ 180 w 360"/>
              <a:gd name="T25" fmla="*/ 314 h 362"/>
              <a:gd name="T26" fmla="*/ 193 w 360"/>
              <a:gd name="T27" fmla="*/ 318 h 362"/>
              <a:gd name="T28" fmla="*/ 201 w 360"/>
              <a:gd name="T29" fmla="*/ 329 h 362"/>
              <a:gd name="T30" fmla="*/ 237 w 360"/>
              <a:gd name="T31" fmla="*/ 320 h 362"/>
              <a:gd name="T32" fmla="*/ 268 w 360"/>
              <a:gd name="T33" fmla="*/ 302 h 362"/>
              <a:gd name="T34" fmla="*/ 293 w 360"/>
              <a:gd name="T35" fmla="*/ 278 h 362"/>
              <a:gd name="T36" fmla="*/ 312 w 360"/>
              <a:gd name="T37" fmla="*/ 248 h 362"/>
              <a:gd name="T38" fmla="*/ 325 w 360"/>
              <a:gd name="T39" fmla="*/ 215 h 362"/>
              <a:gd name="T40" fmla="*/ 322 w 360"/>
              <a:gd name="T41" fmla="*/ 199 h 362"/>
              <a:gd name="T42" fmla="*/ 312 w 360"/>
              <a:gd name="T43" fmla="*/ 180 h 362"/>
              <a:gd name="T44" fmla="*/ 316 w 360"/>
              <a:gd name="T45" fmla="*/ 167 h 362"/>
              <a:gd name="T46" fmla="*/ 327 w 360"/>
              <a:gd name="T47" fmla="*/ 159 h 362"/>
              <a:gd name="T48" fmla="*/ 318 w 360"/>
              <a:gd name="T49" fmla="*/ 123 h 362"/>
              <a:gd name="T50" fmla="*/ 300 w 360"/>
              <a:gd name="T51" fmla="*/ 94 h 362"/>
              <a:gd name="T52" fmla="*/ 277 w 360"/>
              <a:gd name="T53" fmla="*/ 67 h 362"/>
              <a:gd name="T54" fmla="*/ 247 w 360"/>
              <a:gd name="T55" fmla="*/ 48 h 362"/>
              <a:gd name="T56" fmla="*/ 214 w 360"/>
              <a:gd name="T57" fmla="*/ 35 h 362"/>
              <a:gd name="T58" fmla="*/ 199 w 360"/>
              <a:gd name="T59" fmla="*/ 39 h 362"/>
              <a:gd name="T60" fmla="*/ 180 w 360"/>
              <a:gd name="T61" fmla="*/ 48 h 362"/>
              <a:gd name="T62" fmla="*/ 180 w 360"/>
              <a:gd name="T63" fmla="*/ 0 h 362"/>
              <a:gd name="T64" fmla="*/ 180 w 360"/>
              <a:gd name="T65" fmla="*/ 48 h 362"/>
              <a:gd name="T66" fmla="*/ 161 w 360"/>
              <a:gd name="T67" fmla="*/ 39 h 362"/>
              <a:gd name="T68" fmla="*/ 146 w 360"/>
              <a:gd name="T69" fmla="*/ 35 h 362"/>
              <a:gd name="T70" fmla="*/ 112 w 360"/>
              <a:gd name="T71" fmla="*/ 48 h 362"/>
              <a:gd name="T72" fmla="*/ 82 w 360"/>
              <a:gd name="T73" fmla="*/ 67 h 362"/>
              <a:gd name="T74" fmla="*/ 59 w 360"/>
              <a:gd name="T75" fmla="*/ 94 h 362"/>
              <a:gd name="T76" fmla="*/ 42 w 360"/>
              <a:gd name="T77" fmla="*/ 123 h 362"/>
              <a:gd name="T78" fmla="*/ 32 w 360"/>
              <a:gd name="T79" fmla="*/ 159 h 362"/>
              <a:gd name="T80" fmla="*/ 43 w 360"/>
              <a:gd name="T81" fmla="*/ 167 h 362"/>
              <a:gd name="T82" fmla="*/ 47 w 360"/>
              <a:gd name="T83" fmla="*/ 180 h 362"/>
              <a:gd name="T84" fmla="*/ 37 w 360"/>
              <a:gd name="T85" fmla="*/ 199 h 362"/>
              <a:gd name="T86" fmla="*/ 33 w 360"/>
              <a:gd name="T87" fmla="*/ 215 h 362"/>
              <a:gd name="T88" fmla="*/ 46 w 360"/>
              <a:gd name="T89" fmla="*/ 248 h 362"/>
              <a:gd name="T90" fmla="*/ 66 w 360"/>
              <a:gd name="T91" fmla="*/ 278 h 362"/>
              <a:gd name="T92" fmla="*/ 92 w 360"/>
              <a:gd name="T93" fmla="*/ 302 h 362"/>
              <a:gd name="T94" fmla="*/ 123 w 360"/>
              <a:gd name="T95" fmla="*/ 320 h 362"/>
              <a:gd name="T96" fmla="*/ 158 w 360"/>
              <a:gd name="T97" fmla="*/ 329 h 362"/>
              <a:gd name="T98" fmla="*/ 161 w 360"/>
              <a:gd name="T99" fmla="*/ 322 h 362"/>
              <a:gd name="T100" fmla="*/ 180 w 360"/>
              <a:gd name="T101" fmla="*/ 314 h 362"/>
              <a:gd name="T102" fmla="*/ 180 w 360"/>
              <a:gd name="T103" fmla="*/ 362 h 362"/>
              <a:gd name="T104" fmla="*/ 126 w 360"/>
              <a:gd name="T105" fmla="*/ 354 h 362"/>
              <a:gd name="T106" fmla="*/ 78 w 360"/>
              <a:gd name="T107" fmla="*/ 331 h 362"/>
              <a:gd name="T108" fmla="*/ 40 w 360"/>
              <a:gd name="T109" fmla="*/ 295 h 362"/>
              <a:gd name="T110" fmla="*/ 13 w 360"/>
              <a:gd name="T111" fmla="*/ 251 h 362"/>
              <a:gd name="T112" fmla="*/ 0 w 360"/>
              <a:gd name="T113" fmla="*/ 199 h 362"/>
              <a:gd name="T114" fmla="*/ 0 w 360"/>
              <a:gd name="T115" fmla="*/ 163 h 362"/>
              <a:gd name="T116" fmla="*/ 13 w 360"/>
              <a:gd name="T117" fmla="*/ 111 h 362"/>
              <a:gd name="T118" fmla="*/ 40 w 360"/>
              <a:gd name="T119" fmla="*/ 67 h 362"/>
              <a:gd name="T120" fmla="*/ 78 w 360"/>
              <a:gd name="T121" fmla="*/ 31 h 362"/>
              <a:gd name="T122" fmla="*/ 126 w 360"/>
              <a:gd name="T123" fmla="*/ 8 h 362"/>
              <a:gd name="T124" fmla="*/ 180 w 360"/>
              <a:gd name="T125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0" h="362">
                <a:moveTo>
                  <a:pt x="180" y="0"/>
                </a:moveTo>
                <a:lnTo>
                  <a:pt x="180" y="0"/>
                </a:lnTo>
                <a:lnTo>
                  <a:pt x="180" y="0"/>
                </a:lnTo>
                <a:lnTo>
                  <a:pt x="197" y="2"/>
                </a:lnTo>
                <a:lnTo>
                  <a:pt x="216" y="4"/>
                </a:lnTo>
                <a:lnTo>
                  <a:pt x="232" y="8"/>
                </a:lnTo>
                <a:lnTo>
                  <a:pt x="250" y="15"/>
                </a:lnTo>
                <a:lnTo>
                  <a:pt x="265" y="22"/>
                </a:lnTo>
                <a:lnTo>
                  <a:pt x="280" y="31"/>
                </a:lnTo>
                <a:lnTo>
                  <a:pt x="295" y="42"/>
                </a:lnTo>
                <a:lnTo>
                  <a:pt x="307" y="53"/>
                </a:lnTo>
                <a:lnTo>
                  <a:pt x="319" y="67"/>
                </a:lnTo>
                <a:lnTo>
                  <a:pt x="329" y="80"/>
                </a:lnTo>
                <a:lnTo>
                  <a:pt x="338" y="95"/>
                </a:lnTo>
                <a:lnTo>
                  <a:pt x="346" y="111"/>
                </a:lnTo>
                <a:lnTo>
                  <a:pt x="352" y="127"/>
                </a:lnTo>
                <a:lnTo>
                  <a:pt x="356" y="145"/>
                </a:lnTo>
                <a:lnTo>
                  <a:pt x="358" y="163"/>
                </a:lnTo>
                <a:lnTo>
                  <a:pt x="360" y="180"/>
                </a:lnTo>
                <a:lnTo>
                  <a:pt x="360" y="180"/>
                </a:lnTo>
                <a:lnTo>
                  <a:pt x="358" y="199"/>
                </a:lnTo>
                <a:lnTo>
                  <a:pt x="356" y="217"/>
                </a:lnTo>
                <a:lnTo>
                  <a:pt x="352" y="234"/>
                </a:lnTo>
                <a:lnTo>
                  <a:pt x="346" y="251"/>
                </a:lnTo>
                <a:lnTo>
                  <a:pt x="338" y="267"/>
                </a:lnTo>
                <a:lnTo>
                  <a:pt x="329" y="282"/>
                </a:lnTo>
                <a:lnTo>
                  <a:pt x="319" y="295"/>
                </a:lnTo>
                <a:lnTo>
                  <a:pt x="307" y="309"/>
                </a:lnTo>
                <a:lnTo>
                  <a:pt x="295" y="320"/>
                </a:lnTo>
                <a:lnTo>
                  <a:pt x="280" y="331"/>
                </a:lnTo>
                <a:lnTo>
                  <a:pt x="265" y="340"/>
                </a:lnTo>
                <a:lnTo>
                  <a:pt x="250" y="347"/>
                </a:lnTo>
                <a:lnTo>
                  <a:pt x="232" y="354"/>
                </a:lnTo>
                <a:lnTo>
                  <a:pt x="216" y="358"/>
                </a:lnTo>
                <a:lnTo>
                  <a:pt x="197" y="360"/>
                </a:lnTo>
                <a:lnTo>
                  <a:pt x="180" y="362"/>
                </a:lnTo>
                <a:lnTo>
                  <a:pt x="180" y="362"/>
                </a:lnTo>
                <a:lnTo>
                  <a:pt x="180" y="314"/>
                </a:lnTo>
                <a:lnTo>
                  <a:pt x="180" y="314"/>
                </a:lnTo>
                <a:lnTo>
                  <a:pt x="180" y="314"/>
                </a:lnTo>
                <a:lnTo>
                  <a:pt x="186" y="314"/>
                </a:lnTo>
                <a:lnTo>
                  <a:pt x="193" y="318"/>
                </a:lnTo>
                <a:lnTo>
                  <a:pt x="199" y="322"/>
                </a:lnTo>
                <a:lnTo>
                  <a:pt x="201" y="329"/>
                </a:lnTo>
                <a:lnTo>
                  <a:pt x="201" y="329"/>
                </a:lnTo>
                <a:lnTo>
                  <a:pt x="214" y="327"/>
                </a:lnTo>
                <a:lnTo>
                  <a:pt x="226" y="324"/>
                </a:lnTo>
                <a:lnTo>
                  <a:pt x="237" y="320"/>
                </a:lnTo>
                <a:lnTo>
                  <a:pt x="247" y="314"/>
                </a:lnTo>
                <a:lnTo>
                  <a:pt x="258" y="309"/>
                </a:lnTo>
                <a:lnTo>
                  <a:pt x="268" y="302"/>
                </a:lnTo>
                <a:lnTo>
                  <a:pt x="277" y="294"/>
                </a:lnTo>
                <a:lnTo>
                  <a:pt x="285" y="286"/>
                </a:lnTo>
                <a:lnTo>
                  <a:pt x="293" y="278"/>
                </a:lnTo>
                <a:lnTo>
                  <a:pt x="300" y="268"/>
                </a:lnTo>
                <a:lnTo>
                  <a:pt x="307" y="259"/>
                </a:lnTo>
                <a:lnTo>
                  <a:pt x="312" y="248"/>
                </a:lnTo>
                <a:lnTo>
                  <a:pt x="318" y="237"/>
                </a:lnTo>
                <a:lnTo>
                  <a:pt x="322" y="226"/>
                </a:lnTo>
                <a:lnTo>
                  <a:pt x="325" y="215"/>
                </a:lnTo>
                <a:lnTo>
                  <a:pt x="327" y="203"/>
                </a:lnTo>
                <a:lnTo>
                  <a:pt x="327" y="203"/>
                </a:lnTo>
                <a:lnTo>
                  <a:pt x="322" y="199"/>
                </a:lnTo>
                <a:lnTo>
                  <a:pt x="316" y="194"/>
                </a:lnTo>
                <a:lnTo>
                  <a:pt x="314" y="188"/>
                </a:lnTo>
                <a:lnTo>
                  <a:pt x="312" y="180"/>
                </a:lnTo>
                <a:lnTo>
                  <a:pt x="312" y="180"/>
                </a:lnTo>
                <a:lnTo>
                  <a:pt x="314" y="174"/>
                </a:lnTo>
                <a:lnTo>
                  <a:pt x="316" y="167"/>
                </a:lnTo>
                <a:lnTo>
                  <a:pt x="322" y="163"/>
                </a:lnTo>
                <a:lnTo>
                  <a:pt x="327" y="159"/>
                </a:lnTo>
                <a:lnTo>
                  <a:pt x="327" y="159"/>
                </a:lnTo>
                <a:lnTo>
                  <a:pt x="325" y="146"/>
                </a:lnTo>
                <a:lnTo>
                  <a:pt x="322" y="136"/>
                </a:lnTo>
                <a:lnTo>
                  <a:pt x="318" y="123"/>
                </a:lnTo>
                <a:lnTo>
                  <a:pt x="312" y="113"/>
                </a:lnTo>
                <a:lnTo>
                  <a:pt x="307" y="103"/>
                </a:lnTo>
                <a:lnTo>
                  <a:pt x="300" y="94"/>
                </a:lnTo>
                <a:lnTo>
                  <a:pt x="293" y="84"/>
                </a:lnTo>
                <a:lnTo>
                  <a:pt x="285" y="75"/>
                </a:lnTo>
                <a:lnTo>
                  <a:pt x="277" y="67"/>
                </a:lnTo>
                <a:lnTo>
                  <a:pt x="268" y="60"/>
                </a:lnTo>
                <a:lnTo>
                  <a:pt x="258" y="53"/>
                </a:lnTo>
                <a:lnTo>
                  <a:pt x="247" y="48"/>
                </a:lnTo>
                <a:lnTo>
                  <a:pt x="237" y="42"/>
                </a:lnTo>
                <a:lnTo>
                  <a:pt x="226" y="38"/>
                </a:lnTo>
                <a:lnTo>
                  <a:pt x="214" y="35"/>
                </a:lnTo>
                <a:lnTo>
                  <a:pt x="201" y="33"/>
                </a:lnTo>
                <a:lnTo>
                  <a:pt x="201" y="33"/>
                </a:lnTo>
                <a:lnTo>
                  <a:pt x="199" y="39"/>
                </a:lnTo>
                <a:lnTo>
                  <a:pt x="193" y="44"/>
                </a:lnTo>
                <a:lnTo>
                  <a:pt x="186" y="46"/>
                </a:lnTo>
                <a:lnTo>
                  <a:pt x="180" y="48"/>
                </a:lnTo>
                <a:lnTo>
                  <a:pt x="180" y="48"/>
                </a:lnTo>
                <a:lnTo>
                  <a:pt x="180" y="0"/>
                </a:lnTo>
                <a:close/>
                <a:moveTo>
                  <a:pt x="180" y="0"/>
                </a:moveTo>
                <a:lnTo>
                  <a:pt x="180" y="0"/>
                </a:lnTo>
                <a:lnTo>
                  <a:pt x="180" y="48"/>
                </a:lnTo>
                <a:lnTo>
                  <a:pt x="180" y="48"/>
                </a:lnTo>
                <a:lnTo>
                  <a:pt x="173" y="46"/>
                </a:lnTo>
                <a:lnTo>
                  <a:pt x="166" y="44"/>
                </a:lnTo>
                <a:lnTo>
                  <a:pt x="161" y="39"/>
                </a:lnTo>
                <a:lnTo>
                  <a:pt x="158" y="33"/>
                </a:lnTo>
                <a:lnTo>
                  <a:pt x="158" y="33"/>
                </a:lnTo>
                <a:lnTo>
                  <a:pt x="146" y="35"/>
                </a:lnTo>
                <a:lnTo>
                  <a:pt x="134" y="38"/>
                </a:lnTo>
                <a:lnTo>
                  <a:pt x="123" y="42"/>
                </a:lnTo>
                <a:lnTo>
                  <a:pt x="112" y="48"/>
                </a:lnTo>
                <a:lnTo>
                  <a:pt x="101" y="53"/>
                </a:lnTo>
                <a:lnTo>
                  <a:pt x="92" y="60"/>
                </a:lnTo>
                <a:lnTo>
                  <a:pt x="82" y="67"/>
                </a:lnTo>
                <a:lnTo>
                  <a:pt x="74" y="75"/>
                </a:lnTo>
                <a:lnTo>
                  <a:pt x="66" y="84"/>
                </a:lnTo>
                <a:lnTo>
                  <a:pt x="59" y="94"/>
                </a:lnTo>
                <a:lnTo>
                  <a:pt x="52" y="103"/>
                </a:lnTo>
                <a:lnTo>
                  <a:pt x="46" y="113"/>
                </a:lnTo>
                <a:lnTo>
                  <a:pt x="42" y="123"/>
                </a:lnTo>
                <a:lnTo>
                  <a:pt x="37" y="136"/>
                </a:lnTo>
                <a:lnTo>
                  <a:pt x="33" y="146"/>
                </a:lnTo>
                <a:lnTo>
                  <a:pt x="32" y="159"/>
                </a:lnTo>
                <a:lnTo>
                  <a:pt x="32" y="159"/>
                </a:lnTo>
                <a:lnTo>
                  <a:pt x="37" y="163"/>
                </a:lnTo>
                <a:lnTo>
                  <a:pt x="43" y="167"/>
                </a:lnTo>
                <a:lnTo>
                  <a:pt x="46" y="174"/>
                </a:lnTo>
                <a:lnTo>
                  <a:pt x="47" y="180"/>
                </a:lnTo>
                <a:lnTo>
                  <a:pt x="47" y="180"/>
                </a:lnTo>
                <a:lnTo>
                  <a:pt x="46" y="188"/>
                </a:lnTo>
                <a:lnTo>
                  <a:pt x="43" y="194"/>
                </a:lnTo>
                <a:lnTo>
                  <a:pt x="37" y="199"/>
                </a:lnTo>
                <a:lnTo>
                  <a:pt x="32" y="203"/>
                </a:lnTo>
                <a:lnTo>
                  <a:pt x="32" y="203"/>
                </a:lnTo>
                <a:lnTo>
                  <a:pt x="33" y="215"/>
                </a:lnTo>
                <a:lnTo>
                  <a:pt x="37" y="226"/>
                </a:lnTo>
                <a:lnTo>
                  <a:pt x="42" y="237"/>
                </a:lnTo>
                <a:lnTo>
                  <a:pt x="46" y="248"/>
                </a:lnTo>
                <a:lnTo>
                  <a:pt x="52" y="259"/>
                </a:lnTo>
                <a:lnTo>
                  <a:pt x="59" y="268"/>
                </a:lnTo>
                <a:lnTo>
                  <a:pt x="66" y="278"/>
                </a:lnTo>
                <a:lnTo>
                  <a:pt x="74" y="286"/>
                </a:lnTo>
                <a:lnTo>
                  <a:pt x="82" y="294"/>
                </a:lnTo>
                <a:lnTo>
                  <a:pt x="92" y="302"/>
                </a:lnTo>
                <a:lnTo>
                  <a:pt x="101" y="309"/>
                </a:lnTo>
                <a:lnTo>
                  <a:pt x="112" y="314"/>
                </a:lnTo>
                <a:lnTo>
                  <a:pt x="123" y="320"/>
                </a:lnTo>
                <a:lnTo>
                  <a:pt x="134" y="324"/>
                </a:lnTo>
                <a:lnTo>
                  <a:pt x="146" y="327"/>
                </a:lnTo>
                <a:lnTo>
                  <a:pt x="158" y="329"/>
                </a:lnTo>
                <a:lnTo>
                  <a:pt x="158" y="329"/>
                </a:lnTo>
                <a:lnTo>
                  <a:pt x="158" y="329"/>
                </a:lnTo>
                <a:lnTo>
                  <a:pt x="161" y="322"/>
                </a:lnTo>
                <a:lnTo>
                  <a:pt x="166" y="318"/>
                </a:lnTo>
                <a:lnTo>
                  <a:pt x="173" y="314"/>
                </a:lnTo>
                <a:lnTo>
                  <a:pt x="180" y="314"/>
                </a:lnTo>
                <a:lnTo>
                  <a:pt x="180" y="362"/>
                </a:lnTo>
                <a:lnTo>
                  <a:pt x="180" y="362"/>
                </a:lnTo>
                <a:lnTo>
                  <a:pt x="180" y="362"/>
                </a:lnTo>
                <a:lnTo>
                  <a:pt x="161" y="360"/>
                </a:lnTo>
                <a:lnTo>
                  <a:pt x="143" y="358"/>
                </a:lnTo>
                <a:lnTo>
                  <a:pt x="126" y="354"/>
                </a:lnTo>
                <a:lnTo>
                  <a:pt x="109" y="347"/>
                </a:lnTo>
                <a:lnTo>
                  <a:pt x="93" y="340"/>
                </a:lnTo>
                <a:lnTo>
                  <a:pt x="78" y="331"/>
                </a:lnTo>
                <a:lnTo>
                  <a:pt x="65" y="320"/>
                </a:lnTo>
                <a:lnTo>
                  <a:pt x="52" y="309"/>
                </a:lnTo>
                <a:lnTo>
                  <a:pt x="40" y="295"/>
                </a:lnTo>
                <a:lnTo>
                  <a:pt x="29" y="282"/>
                </a:lnTo>
                <a:lnTo>
                  <a:pt x="21" y="267"/>
                </a:lnTo>
                <a:lnTo>
                  <a:pt x="13" y="251"/>
                </a:lnTo>
                <a:lnTo>
                  <a:pt x="8" y="234"/>
                </a:lnTo>
                <a:lnTo>
                  <a:pt x="2" y="217"/>
                </a:lnTo>
                <a:lnTo>
                  <a:pt x="0" y="199"/>
                </a:lnTo>
                <a:lnTo>
                  <a:pt x="0" y="180"/>
                </a:lnTo>
                <a:lnTo>
                  <a:pt x="0" y="180"/>
                </a:lnTo>
                <a:lnTo>
                  <a:pt x="0" y="163"/>
                </a:lnTo>
                <a:lnTo>
                  <a:pt x="2" y="145"/>
                </a:lnTo>
                <a:lnTo>
                  <a:pt x="8" y="127"/>
                </a:lnTo>
                <a:lnTo>
                  <a:pt x="13" y="111"/>
                </a:lnTo>
                <a:lnTo>
                  <a:pt x="21" y="95"/>
                </a:lnTo>
                <a:lnTo>
                  <a:pt x="29" y="80"/>
                </a:lnTo>
                <a:lnTo>
                  <a:pt x="40" y="67"/>
                </a:lnTo>
                <a:lnTo>
                  <a:pt x="52" y="53"/>
                </a:lnTo>
                <a:lnTo>
                  <a:pt x="65" y="42"/>
                </a:lnTo>
                <a:lnTo>
                  <a:pt x="78" y="31"/>
                </a:lnTo>
                <a:lnTo>
                  <a:pt x="93" y="22"/>
                </a:lnTo>
                <a:lnTo>
                  <a:pt x="109" y="15"/>
                </a:lnTo>
                <a:lnTo>
                  <a:pt x="126" y="8"/>
                </a:lnTo>
                <a:lnTo>
                  <a:pt x="143" y="4"/>
                </a:lnTo>
                <a:lnTo>
                  <a:pt x="161" y="2"/>
                </a:lnTo>
                <a:lnTo>
                  <a:pt x="180" y="0"/>
                </a:lnTo>
                <a:lnTo>
                  <a:pt x="18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šļïḑè"/>
          <p:cNvSpPr>
            <a:spLocks/>
          </p:cNvSpPr>
          <p:nvPr/>
        </p:nvSpPr>
        <p:spPr bwMode="auto">
          <a:xfrm>
            <a:off x="1851379" y="3144361"/>
            <a:ext cx="258195" cy="136270"/>
          </a:xfrm>
          <a:custGeom>
            <a:avLst/>
            <a:gdLst>
              <a:gd name="T0" fmla="*/ 13 w 180"/>
              <a:gd name="T1" fmla="*/ 0 h 95"/>
              <a:gd name="T2" fmla="*/ 54 w 180"/>
              <a:gd name="T3" fmla="*/ 42 h 95"/>
              <a:gd name="T4" fmla="*/ 54 w 180"/>
              <a:gd name="T5" fmla="*/ 42 h 95"/>
              <a:gd name="T6" fmla="*/ 60 w 180"/>
              <a:gd name="T7" fmla="*/ 39 h 95"/>
              <a:gd name="T8" fmla="*/ 67 w 180"/>
              <a:gd name="T9" fmla="*/ 39 h 95"/>
              <a:gd name="T10" fmla="*/ 67 w 180"/>
              <a:gd name="T11" fmla="*/ 39 h 95"/>
              <a:gd name="T12" fmla="*/ 75 w 180"/>
              <a:gd name="T13" fmla="*/ 41 h 95"/>
              <a:gd name="T14" fmla="*/ 83 w 180"/>
              <a:gd name="T15" fmla="*/ 45 h 95"/>
              <a:gd name="T16" fmla="*/ 88 w 180"/>
              <a:gd name="T17" fmla="*/ 50 h 95"/>
              <a:gd name="T18" fmla="*/ 92 w 180"/>
              <a:gd name="T19" fmla="*/ 58 h 95"/>
              <a:gd name="T20" fmla="*/ 180 w 180"/>
              <a:gd name="T21" fmla="*/ 58 h 95"/>
              <a:gd name="T22" fmla="*/ 180 w 180"/>
              <a:gd name="T23" fmla="*/ 76 h 95"/>
              <a:gd name="T24" fmla="*/ 92 w 180"/>
              <a:gd name="T25" fmla="*/ 76 h 95"/>
              <a:gd name="T26" fmla="*/ 92 w 180"/>
              <a:gd name="T27" fmla="*/ 76 h 95"/>
              <a:gd name="T28" fmla="*/ 88 w 180"/>
              <a:gd name="T29" fmla="*/ 84 h 95"/>
              <a:gd name="T30" fmla="*/ 83 w 180"/>
              <a:gd name="T31" fmla="*/ 89 h 95"/>
              <a:gd name="T32" fmla="*/ 75 w 180"/>
              <a:gd name="T33" fmla="*/ 93 h 95"/>
              <a:gd name="T34" fmla="*/ 67 w 180"/>
              <a:gd name="T35" fmla="*/ 95 h 95"/>
              <a:gd name="T36" fmla="*/ 67 w 180"/>
              <a:gd name="T37" fmla="*/ 95 h 95"/>
              <a:gd name="T38" fmla="*/ 61 w 180"/>
              <a:gd name="T39" fmla="*/ 95 h 95"/>
              <a:gd name="T40" fmla="*/ 56 w 180"/>
              <a:gd name="T41" fmla="*/ 92 h 95"/>
              <a:gd name="T42" fmla="*/ 50 w 180"/>
              <a:gd name="T43" fmla="*/ 91 h 95"/>
              <a:gd name="T44" fmla="*/ 46 w 180"/>
              <a:gd name="T45" fmla="*/ 87 h 95"/>
              <a:gd name="T46" fmla="*/ 44 w 180"/>
              <a:gd name="T47" fmla="*/ 83 h 95"/>
              <a:gd name="T48" fmla="*/ 41 w 180"/>
              <a:gd name="T49" fmla="*/ 77 h 95"/>
              <a:gd name="T50" fmla="*/ 40 w 180"/>
              <a:gd name="T51" fmla="*/ 73 h 95"/>
              <a:gd name="T52" fmla="*/ 38 w 180"/>
              <a:gd name="T53" fmla="*/ 66 h 95"/>
              <a:gd name="T54" fmla="*/ 38 w 180"/>
              <a:gd name="T55" fmla="*/ 66 h 95"/>
              <a:gd name="T56" fmla="*/ 40 w 180"/>
              <a:gd name="T57" fmla="*/ 61 h 95"/>
              <a:gd name="T58" fmla="*/ 41 w 180"/>
              <a:gd name="T59" fmla="*/ 54 h 95"/>
              <a:gd name="T60" fmla="*/ 0 w 180"/>
              <a:gd name="T61" fmla="*/ 13 h 95"/>
              <a:gd name="T62" fmla="*/ 13 w 180"/>
              <a:gd name="T6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0" h="95">
                <a:moveTo>
                  <a:pt x="13" y="0"/>
                </a:moveTo>
                <a:lnTo>
                  <a:pt x="54" y="42"/>
                </a:lnTo>
                <a:lnTo>
                  <a:pt x="54" y="42"/>
                </a:lnTo>
                <a:lnTo>
                  <a:pt x="60" y="39"/>
                </a:lnTo>
                <a:lnTo>
                  <a:pt x="67" y="39"/>
                </a:lnTo>
                <a:lnTo>
                  <a:pt x="67" y="39"/>
                </a:lnTo>
                <a:lnTo>
                  <a:pt x="75" y="41"/>
                </a:lnTo>
                <a:lnTo>
                  <a:pt x="83" y="45"/>
                </a:lnTo>
                <a:lnTo>
                  <a:pt x="88" y="50"/>
                </a:lnTo>
                <a:lnTo>
                  <a:pt x="92" y="58"/>
                </a:lnTo>
                <a:lnTo>
                  <a:pt x="180" y="58"/>
                </a:lnTo>
                <a:lnTo>
                  <a:pt x="180" y="76"/>
                </a:lnTo>
                <a:lnTo>
                  <a:pt x="92" y="76"/>
                </a:lnTo>
                <a:lnTo>
                  <a:pt x="92" y="76"/>
                </a:lnTo>
                <a:lnTo>
                  <a:pt x="88" y="84"/>
                </a:lnTo>
                <a:lnTo>
                  <a:pt x="83" y="89"/>
                </a:lnTo>
                <a:lnTo>
                  <a:pt x="75" y="93"/>
                </a:lnTo>
                <a:lnTo>
                  <a:pt x="67" y="95"/>
                </a:lnTo>
                <a:lnTo>
                  <a:pt x="67" y="95"/>
                </a:lnTo>
                <a:lnTo>
                  <a:pt x="61" y="95"/>
                </a:lnTo>
                <a:lnTo>
                  <a:pt x="56" y="92"/>
                </a:lnTo>
                <a:lnTo>
                  <a:pt x="50" y="91"/>
                </a:lnTo>
                <a:lnTo>
                  <a:pt x="46" y="87"/>
                </a:lnTo>
                <a:lnTo>
                  <a:pt x="44" y="83"/>
                </a:lnTo>
                <a:lnTo>
                  <a:pt x="41" y="77"/>
                </a:lnTo>
                <a:lnTo>
                  <a:pt x="40" y="73"/>
                </a:lnTo>
                <a:lnTo>
                  <a:pt x="38" y="66"/>
                </a:lnTo>
                <a:lnTo>
                  <a:pt x="38" y="66"/>
                </a:lnTo>
                <a:lnTo>
                  <a:pt x="40" y="61"/>
                </a:lnTo>
                <a:lnTo>
                  <a:pt x="41" y="54"/>
                </a:lnTo>
                <a:lnTo>
                  <a:pt x="0" y="13"/>
                </a:lnTo>
                <a:lnTo>
                  <a:pt x="13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$ḷiďé"/>
          <p:cNvSpPr>
            <a:spLocks/>
          </p:cNvSpPr>
          <p:nvPr/>
        </p:nvSpPr>
        <p:spPr bwMode="auto">
          <a:xfrm>
            <a:off x="1593183" y="3726743"/>
            <a:ext cx="404505" cy="302663"/>
          </a:xfrm>
          <a:custGeom>
            <a:avLst/>
            <a:gdLst>
              <a:gd name="T0" fmla="*/ 86 w 282"/>
              <a:gd name="T1" fmla="*/ 0 h 211"/>
              <a:gd name="T2" fmla="*/ 115 w 282"/>
              <a:gd name="T3" fmla="*/ 6 h 211"/>
              <a:gd name="T4" fmla="*/ 141 w 282"/>
              <a:gd name="T5" fmla="*/ 20 h 211"/>
              <a:gd name="T6" fmla="*/ 153 w 282"/>
              <a:gd name="T7" fmla="*/ 11 h 211"/>
              <a:gd name="T8" fmla="*/ 182 w 282"/>
              <a:gd name="T9" fmla="*/ 1 h 211"/>
              <a:gd name="T10" fmla="*/ 198 w 282"/>
              <a:gd name="T11" fmla="*/ 0 h 211"/>
              <a:gd name="T12" fmla="*/ 214 w 282"/>
              <a:gd name="T13" fmla="*/ 1 h 211"/>
              <a:gd name="T14" fmla="*/ 245 w 282"/>
              <a:gd name="T15" fmla="*/ 14 h 211"/>
              <a:gd name="T16" fmla="*/ 268 w 282"/>
              <a:gd name="T17" fmla="*/ 35 h 211"/>
              <a:gd name="T18" fmla="*/ 278 w 282"/>
              <a:gd name="T19" fmla="*/ 57 h 211"/>
              <a:gd name="T20" fmla="*/ 282 w 282"/>
              <a:gd name="T21" fmla="*/ 73 h 211"/>
              <a:gd name="T22" fmla="*/ 282 w 282"/>
              <a:gd name="T23" fmla="*/ 81 h 211"/>
              <a:gd name="T24" fmla="*/ 281 w 282"/>
              <a:gd name="T25" fmla="*/ 102 h 211"/>
              <a:gd name="T26" fmla="*/ 274 w 282"/>
              <a:gd name="T27" fmla="*/ 123 h 211"/>
              <a:gd name="T28" fmla="*/ 263 w 282"/>
              <a:gd name="T29" fmla="*/ 145 h 211"/>
              <a:gd name="T30" fmla="*/ 248 w 282"/>
              <a:gd name="T31" fmla="*/ 165 h 211"/>
              <a:gd name="T32" fmla="*/ 228 w 282"/>
              <a:gd name="T33" fmla="*/ 184 h 211"/>
              <a:gd name="T34" fmla="*/ 203 w 282"/>
              <a:gd name="T35" fmla="*/ 199 h 211"/>
              <a:gd name="T36" fmla="*/ 172 w 282"/>
              <a:gd name="T37" fmla="*/ 209 h 211"/>
              <a:gd name="T38" fmla="*/ 137 w 282"/>
              <a:gd name="T39" fmla="*/ 211 h 211"/>
              <a:gd name="T40" fmla="*/ 118 w 282"/>
              <a:gd name="T41" fmla="*/ 211 h 211"/>
              <a:gd name="T42" fmla="*/ 86 w 282"/>
              <a:gd name="T43" fmla="*/ 203 h 211"/>
              <a:gd name="T44" fmla="*/ 58 w 282"/>
              <a:gd name="T45" fmla="*/ 191 h 211"/>
              <a:gd name="T46" fmla="*/ 38 w 282"/>
              <a:gd name="T47" fmla="*/ 173 h 211"/>
              <a:gd name="T48" fmla="*/ 22 w 282"/>
              <a:gd name="T49" fmla="*/ 153 h 211"/>
              <a:gd name="T50" fmla="*/ 11 w 282"/>
              <a:gd name="T51" fmla="*/ 133 h 211"/>
              <a:gd name="T52" fmla="*/ 4 w 282"/>
              <a:gd name="T53" fmla="*/ 111 h 211"/>
              <a:gd name="T54" fmla="*/ 0 w 282"/>
              <a:gd name="T55" fmla="*/ 81 h 211"/>
              <a:gd name="T56" fmla="*/ 0 w 282"/>
              <a:gd name="T57" fmla="*/ 73 h 211"/>
              <a:gd name="T58" fmla="*/ 4 w 282"/>
              <a:gd name="T59" fmla="*/ 57 h 211"/>
              <a:gd name="T60" fmla="*/ 15 w 282"/>
              <a:gd name="T61" fmla="*/ 35 h 211"/>
              <a:gd name="T62" fmla="*/ 38 w 282"/>
              <a:gd name="T63" fmla="*/ 14 h 211"/>
              <a:gd name="T64" fmla="*/ 68 w 282"/>
              <a:gd name="T65" fmla="*/ 1 h 211"/>
              <a:gd name="T66" fmla="*/ 86 w 282"/>
              <a:gd name="T6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2" h="211">
                <a:moveTo>
                  <a:pt x="86" y="0"/>
                </a:moveTo>
                <a:lnTo>
                  <a:pt x="86" y="0"/>
                </a:lnTo>
                <a:lnTo>
                  <a:pt x="100" y="1"/>
                </a:lnTo>
                <a:lnTo>
                  <a:pt x="115" y="6"/>
                </a:lnTo>
                <a:lnTo>
                  <a:pt x="129" y="11"/>
                </a:lnTo>
                <a:lnTo>
                  <a:pt x="141" y="20"/>
                </a:lnTo>
                <a:lnTo>
                  <a:pt x="141" y="20"/>
                </a:lnTo>
                <a:lnTo>
                  <a:pt x="153" y="11"/>
                </a:lnTo>
                <a:lnTo>
                  <a:pt x="167" y="6"/>
                </a:lnTo>
                <a:lnTo>
                  <a:pt x="182" y="1"/>
                </a:lnTo>
                <a:lnTo>
                  <a:pt x="198" y="0"/>
                </a:lnTo>
                <a:lnTo>
                  <a:pt x="198" y="0"/>
                </a:lnTo>
                <a:lnTo>
                  <a:pt x="206" y="0"/>
                </a:lnTo>
                <a:lnTo>
                  <a:pt x="214" y="1"/>
                </a:lnTo>
                <a:lnTo>
                  <a:pt x="230" y="6"/>
                </a:lnTo>
                <a:lnTo>
                  <a:pt x="245" y="14"/>
                </a:lnTo>
                <a:lnTo>
                  <a:pt x="258" y="23"/>
                </a:lnTo>
                <a:lnTo>
                  <a:pt x="268" y="35"/>
                </a:lnTo>
                <a:lnTo>
                  <a:pt x="275" y="49"/>
                </a:lnTo>
                <a:lnTo>
                  <a:pt x="278" y="57"/>
                </a:lnTo>
                <a:lnTo>
                  <a:pt x="281" y="65"/>
                </a:lnTo>
                <a:lnTo>
                  <a:pt x="282" y="73"/>
                </a:lnTo>
                <a:lnTo>
                  <a:pt x="282" y="81"/>
                </a:lnTo>
                <a:lnTo>
                  <a:pt x="282" y="81"/>
                </a:lnTo>
                <a:lnTo>
                  <a:pt x="282" y="91"/>
                </a:lnTo>
                <a:lnTo>
                  <a:pt x="281" y="102"/>
                </a:lnTo>
                <a:lnTo>
                  <a:pt x="278" y="112"/>
                </a:lnTo>
                <a:lnTo>
                  <a:pt x="274" y="123"/>
                </a:lnTo>
                <a:lnTo>
                  <a:pt x="270" y="134"/>
                </a:lnTo>
                <a:lnTo>
                  <a:pt x="263" y="145"/>
                </a:lnTo>
                <a:lnTo>
                  <a:pt x="256" y="156"/>
                </a:lnTo>
                <a:lnTo>
                  <a:pt x="248" y="165"/>
                </a:lnTo>
                <a:lnTo>
                  <a:pt x="239" y="175"/>
                </a:lnTo>
                <a:lnTo>
                  <a:pt x="228" y="184"/>
                </a:lnTo>
                <a:lnTo>
                  <a:pt x="216" y="192"/>
                </a:lnTo>
                <a:lnTo>
                  <a:pt x="203" y="199"/>
                </a:lnTo>
                <a:lnTo>
                  <a:pt x="188" y="205"/>
                </a:lnTo>
                <a:lnTo>
                  <a:pt x="172" y="209"/>
                </a:lnTo>
                <a:lnTo>
                  <a:pt x="156" y="211"/>
                </a:lnTo>
                <a:lnTo>
                  <a:pt x="137" y="211"/>
                </a:lnTo>
                <a:lnTo>
                  <a:pt x="137" y="211"/>
                </a:lnTo>
                <a:lnTo>
                  <a:pt x="118" y="211"/>
                </a:lnTo>
                <a:lnTo>
                  <a:pt x="100" y="209"/>
                </a:lnTo>
                <a:lnTo>
                  <a:pt x="86" y="203"/>
                </a:lnTo>
                <a:lnTo>
                  <a:pt x="71" y="198"/>
                </a:lnTo>
                <a:lnTo>
                  <a:pt x="58" y="191"/>
                </a:lnTo>
                <a:lnTo>
                  <a:pt x="48" y="183"/>
                </a:lnTo>
                <a:lnTo>
                  <a:pt x="38" y="173"/>
                </a:lnTo>
                <a:lnTo>
                  <a:pt x="29" y="164"/>
                </a:lnTo>
                <a:lnTo>
                  <a:pt x="22" y="153"/>
                </a:lnTo>
                <a:lnTo>
                  <a:pt x="15" y="144"/>
                </a:lnTo>
                <a:lnTo>
                  <a:pt x="11" y="133"/>
                </a:lnTo>
                <a:lnTo>
                  <a:pt x="7" y="121"/>
                </a:lnTo>
                <a:lnTo>
                  <a:pt x="4" y="111"/>
                </a:lnTo>
                <a:lnTo>
                  <a:pt x="2" y="100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2" y="65"/>
                </a:lnTo>
                <a:lnTo>
                  <a:pt x="4" y="57"/>
                </a:lnTo>
                <a:lnTo>
                  <a:pt x="7" y="49"/>
                </a:lnTo>
                <a:lnTo>
                  <a:pt x="15" y="35"/>
                </a:lnTo>
                <a:lnTo>
                  <a:pt x="25" y="23"/>
                </a:lnTo>
                <a:lnTo>
                  <a:pt x="38" y="14"/>
                </a:lnTo>
                <a:lnTo>
                  <a:pt x="52" y="6"/>
                </a:lnTo>
                <a:lnTo>
                  <a:pt x="68" y="1"/>
                </a:lnTo>
                <a:lnTo>
                  <a:pt x="76" y="0"/>
                </a:lnTo>
                <a:lnTo>
                  <a:pt x="86" y="0"/>
                </a:lnTo>
                <a:lnTo>
                  <a:pt x="86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ṩļiḍê"/>
          <p:cNvSpPr>
            <a:spLocks/>
          </p:cNvSpPr>
          <p:nvPr/>
        </p:nvSpPr>
        <p:spPr bwMode="auto">
          <a:xfrm>
            <a:off x="1707936" y="3647850"/>
            <a:ext cx="97540" cy="139139"/>
          </a:xfrm>
          <a:custGeom>
            <a:avLst/>
            <a:gdLst>
              <a:gd name="T0" fmla="*/ 60 w 68"/>
              <a:gd name="T1" fmla="*/ 97 h 97"/>
              <a:gd name="T2" fmla="*/ 60 w 68"/>
              <a:gd name="T3" fmla="*/ 97 h 97"/>
              <a:gd name="T4" fmla="*/ 65 w 68"/>
              <a:gd name="T5" fmla="*/ 85 h 97"/>
              <a:gd name="T6" fmla="*/ 68 w 68"/>
              <a:gd name="T7" fmla="*/ 71 h 97"/>
              <a:gd name="T8" fmla="*/ 68 w 68"/>
              <a:gd name="T9" fmla="*/ 58 h 97"/>
              <a:gd name="T10" fmla="*/ 66 w 68"/>
              <a:gd name="T11" fmla="*/ 46 h 97"/>
              <a:gd name="T12" fmla="*/ 62 w 68"/>
              <a:gd name="T13" fmla="*/ 33 h 97"/>
              <a:gd name="T14" fmla="*/ 56 w 68"/>
              <a:gd name="T15" fmla="*/ 21 h 97"/>
              <a:gd name="T16" fmla="*/ 49 w 68"/>
              <a:gd name="T17" fmla="*/ 10 h 97"/>
              <a:gd name="T18" fmla="*/ 39 w 68"/>
              <a:gd name="T19" fmla="*/ 0 h 97"/>
              <a:gd name="T20" fmla="*/ 0 w 68"/>
              <a:gd name="T21" fmla="*/ 6 h 97"/>
              <a:gd name="T22" fmla="*/ 0 w 68"/>
              <a:gd name="T23" fmla="*/ 6 h 97"/>
              <a:gd name="T24" fmla="*/ 14 w 68"/>
              <a:gd name="T25" fmla="*/ 15 h 97"/>
              <a:gd name="T26" fmla="*/ 24 w 68"/>
              <a:gd name="T27" fmla="*/ 23 h 97"/>
              <a:gd name="T28" fmla="*/ 35 w 68"/>
              <a:gd name="T29" fmla="*/ 32 h 97"/>
              <a:gd name="T30" fmla="*/ 43 w 68"/>
              <a:gd name="T31" fmla="*/ 42 h 97"/>
              <a:gd name="T32" fmla="*/ 50 w 68"/>
              <a:gd name="T33" fmla="*/ 54 h 97"/>
              <a:gd name="T34" fmla="*/ 56 w 68"/>
              <a:gd name="T35" fmla="*/ 66 h 97"/>
              <a:gd name="T36" fmla="*/ 58 w 68"/>
              <a:gd name="T37" fmla="*/ 81 h 97"/>
              <a:gd name="T38" fmla="*/ 60 w 68"/>
              <a:gd name="T39" fmla="*/ 97 h 97"/>
              <a:gd name="T40" fmla="*/ 60 w 68"/>
              <a:gd name="T4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7">
                <a:moveTo>
                  <a:pt x="60" y="97"/>
                </a:moveTo>
                <a:lnTo>
                  <a:pt x="60" y="97"/>
                </a:lnTo>
                <a:lnTo>
                  <a:pt x="65" y="85"/>
                </a:lnTo>
                <a:lnTo>
                  <a:pt x="68" y="71"/>
                </a:lnTo>
                <a:lnTo>
                  <a:pt x="68" y="58"/>
                </a:lnTo>
                <a:lnTo>
                  <a:pt x="66" y="46"/>
                </a:lnTo>
                <a:lnTo>
                  <a:pt x="62" y="33"/>
                </a:lnTo>
                <a:lnTo>
                  <a:pt x="56" y="21"/>
                </a:lnTo>
                <a:lnTo>
                  <a:pt x="49" y="10"/>
                </a:lnTo>
                <a:lnTo>
                  <a:pt x="39" y="0"/>
                </a:lnTo>
                <a:lnTo>
                  <a:pt x="0" y="6"/>
                </a:lnTo>
                <a:lnTo>
                  <a:pt x="0" y="6"/>
                </a:lnTo>
                <a:lnTo>
                  <a:pt x="14" y="15"/>
                </a:lnTo>
                <a:lnTo>
                  <a:pt x="24" y="23"/>
                </a:lnTo>
                <a:lnTo>
                  <a:pt x="35" y="32"/>
                </a:lnTo>
                <a:lnTo>
                  <a:pt x="43" y="42"/>
                </a:lnTo>
                <a:lnTo>
                  <a:pt x="50" y="54"/>
                </a:lnTo>
                <a:lnTo>
                  <a:pt x="56" y="66"/>
                </a:lnTo>
                <a:lnTo>
                  <a:pt x="58" y="81"/>
                </a:lnTo>
                <a:lnTo>
                  <a:pt x="60" y="97"/>
                </a:lnTo>
                <a:lnTo>
                  <a:pt x="60" y="9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šḻîďé"/>
          <p:cNvSpPr>
            <a:spLocks/>
          </p:cNvSpPr>
          <p:nvPr/>
        </p:nvSpPr>
        <p:spPr bwMode="auto">
          <a:xfrm>
            <a:off x="2640308" y="1357078"/>
            <a:ext cx="593848" cy="477661"/>
          </a:xfrm>
          <a:custGeom>
            <a:avLst/>
            <a:gdLst>
              <a:gd name="T0" fmla="*/ 0 w 414"/>
              <a:gd name="T1" fmla="*/ 117 h 333"/>
              <a:gd name="T2" fmla="*/ 10 w 414"/>
              <a:gd name="T3" fmla="*/ 102 h 333"/>
              <a:gd name="T4" fmla="*/ 316 w 414"/>
              <a:gd name="T5" fmla="*/ 306 h 333"/>
              <a:gd name="T6" fmla="*/ 316 w 414"/>
              <a:gd name="T7" fmla="*/ 306 h 333"/>
              <a:gd name="T8" fmla="*/ 325 w 414"/>
              <a:gd name="T9" fmla="*/ 310 h 333"/>
              <a:gd name="T10" fmla="*/ 335 w 414"/>
              <a:gd name="T11" fmla="*/ 313 h 333"/>
              <a:gd name="T12" fmla="*/ 343 w 414"/>
              <a:gd name="T13" fmla="*/ 313 h 333"/>
              <a:gd name="T14" fmla="*/ 352 w 414"/>
              <a:gd name="T15" fmla="*/ 312 h 333"/>
              <a:gd name="T16" fmla="*/ 362 w 414"/>
              <a:gd name="T17" fmla="*/ 309 h 333"/>
              <a:gd name="T18" fmla="*/ 371 w 414"/>
              <a:gd name="T19" fmla="*/ 304 h 333"/>
              <a:gd name="T20" fmla="*/ 378 w 414"/>
              <a:gd name="T21" fmla="*/ 297 h 333"/>
              <a:gd name="T22" fmla="*/ 385 w 414"/>
              <a:gd name="T23" fmla="*/ 289 h 333"/>
              <a:gd name="T24" fmla="*/ 385 w 414"/>
              <a:gd name="T25" fmla="*/ 289 h 333"/>
              <a:gd name="T26" fmla="*/ 390 w 414"/>
              <a:gd name="T27" fmla="*/ 279 h 333"/>
              <a:gd name="T28" fmla="*/ 393 w 414"/>
              <a:gd name="T29" fmla="*/ 270 h 333"/>
              <a:gd name="T30" fmla="*/ 394 w 414"/>
              <a:gd name="T31" fmla="*/ 260 h 333"/>
              <a:gd name="T32" fmla="*/ 394 w 414"/>
              <a:gd name="T33" fmla="*/ 251 h 333"/>
              <a:gd name="T34" fmla="*/ 391 w 414"/>
              <a:gd name="T35" fmla="*/ 241 h 333"/>
              <a:gd name="T36" fmla="*/ 387 w 414"/>
              <a:gd name="T37" fmla="*/ 232 h 333"/>
              <a:gd name="T38" fmla="*/ 382 w 414"/>
              <a:gd name="T39" fmla="*/ 225 h 333"/>
              <a:gd name="T40" fmla="*/ 375 w 414"/>
              <a:gd name="T41" fmla="*/ 218 h 333"/>
              <a:gd name="T42" fmla="*/ 69 w 414"/>
              <a:gd name="T43" fmla="*/ 14 h 333"/>
              <a:gd name="T44" fmla="*/ 79 w 414"/>
              <a:gd name="T45" fmla="*/ 0 h 333"/>
              <a:gd name="T46" fmla="*/ 389 w 414"/>
              <a:gd name="T47" fmla="*/ 207 h 333"/>
              <a:gd name="T48" fmla="*/ 389 w 414"/>
              <a:gd name="T49" fmla="*/ 207 h 333"/>
              <a:gd name="T50" fmla="*/ 398 w 414"/>
              <a:gd name="T51" fmla="*/ 216 h 333"/>
              <a:gd name="T52" fmla="*/ 405 w 414"/>
              <a:gd name="T53" fmla="*/ 225 h 333"/>
              <a:gd name="T54" fmla="*/ 410 w 414"/>
              <a:gd name="T55" fmla="*/ 236 h 333"/>
              <a:gd name="T56" fmla="*/ 414 w 414"/>
              <a:gd name="T57" fmla="*/ 248 h 333"/>
              <a:gd name="T58" fmla="*/ 414 w 414"/>
              <a:gd name="T59" fmla="*/ 262 h 333"/>
              <a:gd name="T60" fmla="*/ 413 w 414"/>
              <a:gd name="T61" fmla="*/ 275 h 333"/>
              <a:gd name="T62" fmla="*/ 409 w 414"/>
              <a:gd name="T63" fmla="*/ 287 h 333"/>
              <a:gd name="T64" fmla="*/ 402 w 414"/>
              <a:gd name="T65" fmla="*/ 300 h 333"/>
              <a:gd name="T66" fmla="*/ 402 w 414"/>
              <a:gd name="T67" fmla="*/ 300 h 333"/>
              <a:gd name="T68" fmla="*/ 393 w 414"/>
              <a:gd name="T69" fmla="*/ 312 h 333"/>
              <a:gd name="T70" fmla="*/ 382 w 414"/>
              <a:gd name="T71" fmla="*/ 320 h 333"/>
              <a:gd name="T72" fmla="*/ 371 w 414"/>
              <a:gd name="T73" fmla="*/ 327 h 333"/>
              <a:gd name="T74" fmla="*/ 359 w 414"/>
              <a:gd name="T75" fmla="*/ 331 h 333"/>
              <a:gd name="T76" fmla="*/ 347 w 414"/>
              <a:gd name="T77" fmla="*/ 333 h 333"/>
              <a:gd name="T78" fmla="*/ 335 w 414"/>
              <a:gd name="T79" fmla="*/ 332 h 333"/>
              <a:gd name="T80" fmla="*/ 322 w 414"/>
              <a:gd name="T81" fmla="*/ 329 h 333"/>
              <a:gd name="T82" fmla="*/ 310 w 414"/>
              <a:gd name="T83" fmla="*/ 323 h 333"/>
              <a:gd name="T84" fmla="*/ 0 w 414"/>
              <a:gd name="T85" fmla="*/ 117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4" h="333">
                <a:moveTo>
                  <a:pt x="0" y="117"/>
                </a:moveTo>
                <a:lnTo>
                  <a:pt x="10" y="102"/>
                </a:lnTo>
                <a:lnTo>
                  <a:pt x="316" y="306"/>
                </a:lnTo>
                <a:lnTo>
                  <a:pt x="316" y="306"/>
                </a:lnTo>
                <a:lnTo>
                  <a:pt x="325" y="310"/>
                </a:lnTo>
                <a:lnTo>
                  <a:pt x="335" y="313"/>
                </a:lnTo>
                <a:lnTo>
                  <a:pt x="343" y="313"/>
                </a:lnTo>
                <a:lnTo>
                  <a:pt x="352" y="312"/>
                </a:lnTo>
                <a:lnTo>
                  <a:pt x="362" y="309"/>
                </a:lnTo>
                <a:lnTo>
                  <a:pt x="371" y="304"/>
                </a:lnTo>
                <a:lnTo>
                  <a:pt x="378" y="297"/>
                </a:lnTo>
                <a:lnTo>
                  <a:pt x="385" y="289"/>
                </a:lnTo>
                <a:lnTo>
                  <a:pt x="385" y="289"/>
                </a:lnTo>
                <a:lnTo>
                  <a:pt x="390" y="279"/>
                </a:lnTo>
                <a:lnTo>
                  <a:pt x="393" y="270"/>
                </a:lnTo>
                <a:lnTo>
                  <a:pt x="394" y="260"/>
                </a:lnTo>
                <a:lnTo>
                  <a:pt x="394" y="251"/>
                </a:lnTo>
                <a:lnTo>
                  <a:pt x="391" y="241"/>
                </a:lnTo>
                <a:lnTo>
                  <a:pt x="387" y="232"/>
                </a:lnTo>
                <a:lnTo>
                  <a:pt x="382" y="225"/>
                </a:lnTo>
                <a:lnTo>
                  <a:pt x="375" y="218"/>
                </a:lnTo>
                <a:lnTo>
                  <a:pt x="69" y="14"/>
                </a:lnTo>
                <a:lnTo>
                  <a:pt x="79" y="0"/>
                </a:lnTo>
                <a:lnTo>
                  <a:pt x="389" y="207"/>
                </a:lnTo>
                <a:lnTo>
                  <a:pt x="389" y="207"/>
                </a:lnTo>
                <a:lnTo>
                  <a:pt x="398" y="216"/>
                </a:lnTo>
                <a:lnTo>
                  <a:pt x="405" y="225"/>
                </a:lnTo>
                <a:lnTo>
                  <a:pt x="410" y="236"/>
                </a:lnTo>
                <a:lnTo>
                  <a:pt x="414" y="248"/>
                </a:lnTo>
                <a:lnTo>
                  <a:pt x="414" y="262"/>
                </a:lnTo>
                <a:lnTo>
                  <a:pt x="413" y="275"/>
                </a:lnTo>
                <a:lnTo>
                  <a:pt x="409" y="287"/>
                </a:lnTo>
                <a:lnTo>
                  <a:pt x="402" y="300"/>
                </a:lnTo>
                <a:lnTo>
                  <a:pt x="402" y="300"/>
                </a:lnTo>
                <a:lnTo>
                  <a:pt x="393" y="312"/>
                </a:lnTo>
                <a:lnTo>
                  <a:pt x="382" y="320"/>
                </a:lnTo>
                <a:lnTo>
                  <a:pt x="371" y="327"/>
                </a:lnTo>
                <a:lnTo>
                  <a:pt x="359" y="331"/>
                </a:lnTo>
                <a:lnTo>
                  <a:pt x="347" y="333"/>
                </a:lnTo>
                <a:lnTo>
                  <a:pt x="335" y="332"/>
                </a:lnTo>
                <a:lnTo>
                  <a:pt x="322" y="329"/>
                </a:lnTo>
                <a:lnTo>
                  <a:pt x="310" y="323"/>
                </a:lnTo>
                <a:lnTo>
                  <a:pt x="0" y="11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śḷíḋè"/>
          <p:cNvSpPr>
            <a:spLocks/>
          </p:cNvSpPr>
          <p:nvPr/>
        </p:nvSpPr>
        <p:spPr bwMode="auto">
          <a:xfrm>
            <a:off x="2623095" y="1332693"/>
            <a:ext cx="159221" cy="222335"/>
          </a:xfrm>
          <a:custGeom>
            <a:avLst/>
            <a:gdLst>
              <a:gd name="T0" fmla="*/ 5 w 111"/>
              <a:gd name="T1" fmla="*/ 154 h 155"/>
              <a:gd name="T2" fmla="*/ 5 w 111"/>
              <a:gd name="T3" fmla="*/ 154 h 155"/>
              <a:gd name="T4" fmla="*/ 9 w 111"/>
              <a:gd name="T5" fmla="*/ 155 h 155"/>
              <a:gd name="T6" fmla="*/ 15 w 111"/>
              <a:gd name="T7" fmla="*/ 155 h 155"/>
              <a:gd name="T8" fmla="*/ 19 w 111"/>
              <a:gd name="T9" fmla="*/ 154 h 155"/>
              <a:gd name="T10" fmla="*/ 23 w 111"/>
              <a:gd name="T11" fmla="*/ 150 h 155"/>
              <a:gd name="T12" fmla="*/ 110 w 111"/>
              <a:gd name="T13" fmla="*/ 20 h 155"/>
              <a:gd name="T14" fmla="*/ 110 w 111"/>
              <a:gd name="T15" fmla="*/ 20 h 155"/>
              <a:gd name="T16" fmla="*/ 111 w 111"/>
              <a:gd name="T17" fmla="*/ 15 h 155"/>
              <a:gd name="T18" fmla="*/ 111 w 111"/>
              <a:gd name="T19" fmla="*/ 11 h 155"/>
              <a:gd name="T20" fmla="*/ 110 w 111"/>
              <a:gd name="T21" fmla="*/ 5 h 155"/>
              <a:gd name="T22" fmla="*/ 106 w 111"/>
              <a:gd name="T23" fmla="*/ 2 h 155"/>
              <a:gd name="T24" fmla="*/ 106 w 111"/>
              <a:gd name="T25" fmla="*/ 2 h 155"/>
              <a:gd name="T26" fmla="*/ 101 w 111"/>
              <a:gd name="T27" fmla="*/ 0 h 155"/>
              <a:gd name="T28" fmla="*/ 96 w 111"/>
              <a:gd name="T29" fmla="*/ 0 h 155"/>
              <a:gd name="T30" fmla="*/ 92 w 111"/>
              <a:gd name="T31" fmla="*/ 2 h 155"/>
              <a:gd name="T32" fmla="*/ 89 w 111"/>
              <a:gd name="T33" fmla="*/ 5 h 155"/>
              <a:gd name="T34" fmla="*/ 1 w 111"/>
              <a:gd name="T35" fmla="*/ 136 h 155"/>
              <a:gd name="T36" fmla="*/ 1 w 111"/>
              <a:gd name="T37" fmla="*/ 136 h 155"/>
              <a:gd name="T38" fmla="*/ 0 w 111"/>
              <a:gd name="T39" fmla="*/ 140 h 155"/>
              <a:gd name="T40" fmla="*/ 0 w 111"/>
              <a:gd name="T41" fmla="*/ 146 h 155"/>
              <a:gd name="T42" fmla="*/ 1 w 111"/>
              <a:gd name="T43" fmla="*/ 150 h 155"/>
              <a:gd name="T44" fmla="*/ 5 w 111"/>
              <a:gd name="T45" fmla="*/ 154 h 155"/>
              <a:gd name="T46" fmla="*/ 5 w 111"/>
              <a:gd name="T47" fmla="*/ 15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" h="155">
                <a:moveTo>
                  <a:pt x="5" y="154"/>
                </a:moveTo>
                <a:lnTo>
                  <a:pt x="5" y="154"/>
                </a:lnTo>
                <a:lnTo>
                  <a:pt x="9" y="155"/>
                </a:lnTo>
                <a:lnTo>
                  <a:pt x="15" y="155"/>
                </a:lnTo>
                <a:lnTo>
                  <a:pt x="19" y="154"/>
                </a:lnTo>
                <a:lnTo>
                  <a:pt x="23" y="150"/>
                </a:lnTo>
                <a:lnTo>
                  <a:pt x="110" y="20"/>
                </a:lnTo>
                <a:lnTo>
                  <a:pt x="110" y="20"/>
                </a:lnTo>
                <a:lnTo>
                  <a:pt x="111" y="15"/>
                </a:lnTo>
                <a:lnTo>
                  <a:pt x="111" y="11"/>
                </a:lnTo>
                <a:lnTo>
                  <a:pt x="110" y="5"/>
                </a:lnTo>
                <a:lnTo>
                  <a:pt x="106" y="2"/>
                </a:lnTo>
                <a:lnTo>
                  <a:pt x="106" y="2"/>
                </a:lnTo>
                <a:lnTo>
                  <a:pt x="101" y="0"/>
                </a:lnTo>
                <a:lnTo>
                  <a:pt x="96" y="0"/>
                </a:lnTo>
                <a:lnTo>
                  <a:pt x="92" y="2"/>
                </a:lnTo>
                <a:lnTo>
                  <a:pt x="89" y="5"/>
                </a:lnTo>
                <a:lnTo>
                  <a:pt x="1" y="136"/>
                </a:lnTo>
                <a:lnTo>
                  <a:pt x="1" y="136"/>
                </a:lnTo>
                <a:lnTo>
                  <a:pt x="0" y="140"/>
                </a:lnTo>
                <a:lnTo>
                  <a:pt x="0" y="146"/>
                </a:lnTo>
                <a:lnTo>
                  <a:pt x="1" y="150"/>
                </a:lnTo>
                <a:lnTo>
                  <a:pt x="5" y="154"/>
                </a:lnTo>
                <a:lnTo>
                  <a:pt x="5" y="15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şḷîḓê"/>
          <p:cNvSpPr>
            <a:spLocks/>
          </p:cNvSpPr>
          <p:nvPr/>
        </p:nvSpPr>
        <p:spPr bwMode="auto">
          <a:xfrm>
            <a:off x="2710594" y="1486175"/>
            <a:ext cx="456144" cy="292621"/>
          </a:xfrm>
          <a:custGeom>
            <a:avLst/>
            <a:gdLst>
              <a:gd name="T0" fmla="*/ 0 w 318"/>
              <a:gd name="T1" fmla="*/ 19 h 204"/>
              <a:gd name="T2" fmla="*/ 11 w 318"/>
              <a:gd name="T3" fmla="*/ 0 h 204"/>
              <a:gd name="T4" fmla="*/ 284 w 318"/>
              <a:gd name="T5" fmla="*/ 182 h 204"/>
              <a:gd name="T6" fmla="*/ 284 w 318"/>
              <a:gd name="T7" fmla="*/ 182 h 204"/>
              <a:gd name="T8" fmla="*/ 292 w 318"/>
              <a:gd name="T9" fmla="*/ 186 h 204"/>
              <a:gd name="T10" fmla="*/ 302 w 318"/>
              <a:gd name="T11" fmla="*/ 188 h 204"/>
              <a:gd name="T12" fmla="*/ 310 w 318"/>
              <a:gd name="T13" fmla="*/ 188 h 204"/>
              <a:gd name="T14" fmla="*/ 318 w 318"/>
              <a:gd name="T15" fmla="*/ 185 h 204"/>
              <a:gd name="T16" fmla="*/ 318 w 318"/>
              <a:gd name="T17" fmla="*/ 185 h 204"/>
              <a:gd name="T18" fmla="*/ 317 w 318"/>
              <a:gd name="T19" fmla="*/ 186 h 204"/>
              <a:gd name="T20" fmla="*/ 317 w 318"/>
              <a:gd name="T21" fmla="*/ 186 h 204"/>
              <a:gd name="T22" fmla="*/ 313 w 318"/>
              <a:gd name="T23" fmla="*/ 192 h 204"/>
              <a:gd name="T24" fmla="*/ 307 w 318"/>
              <a:gd name="T25" fmla="*/ 197 h 204"/>
              <a:gd name="T26" fmla="*/ 302 w 318"/>
              <a:gd name="T27" fmla="*/ 200 h 204"/>
              <a:gd name="T28" fmla="*/ 295 w 318"/>
              <a:gd name="T29" fmla="*/ 203 h 204"/>
              <a:gd name="T30" fmla="*/ 288 w 318"/>
              <a:gd name="T31" fmla="*/ 204 h 204"/>
              <a:gd name="T32" fmla="*/ 282 w 318"/>
              <a:gd name="T33" fmla="*/ 203 h 204"/>
              <a:gd name="T34" fmla="*/ 276 w 318"/>
              <a:gd name="T35" fmla="*/ 201 h 204"/>
              <a:gd name="T36" fmla="*/ 269 w 318"/>
              <a:gd name="T37" fmla="*/ 199 h 204"/>
              <a:gd name="T38" fmla="*/ 0 w 318"/>
              <a:gd name="T39" fmla="*/ 1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8" h="204">
                <a:moveTo>
                  <a:pt x="0" y="19"/>
                </a:moveTo>
                <a:lnTo>
                  <a:pt x="11" y="0"/>
                </a:lnTo>
                <a:lnTo>
                  <a:pt x="284" y="182"/>
                </a:lnTo>
                <a:lnTo>
                  <a:pt x="284" y="182"/>
                </a:lnTo>
                <a:lnTo>
                  <a:pt x="292" y="186"/>
                </a:lnTo>
                <a:lnTo>
                  <a:pt x="302" y="188"/>
                </a:lnTo>
                <a:lnTo>
                  <a:pt x="310" y="188"/>
                </a:lnTo>
                <a:lnTo>
                  <a:pt x="318" y="185"/>
                </a:lnTo>
                <a:lnTo>
                  <a:pt x="318" y="185"/>
                </a:lnTo>
                <a:lnTo>
                  <a:pt x="317" y="186"/>
                </a:lnTo>
                <a:lnTo>
                  <a:pt x="317" y="186"/>
                </a:lnTo>
                <a:lnTo>
                  <a:pt x="313" y="192"/>
                </a:lnTo>
                <a:lnTo>
                  <a:pt x="307" y="197"/>
                </a:lnTo>
                <a:lnTo>
                  <a:pt x="302" y="200"/>
                </a:lnTo>
                <a:lnTo>
                  <a:pt x="295" y="203"/>
                </a:lnTo>
                <a:lnTo>
                  <a:pt x="288" y="204"/>
                </a:lnTo>
                <a:lnTo>
                  <a:pt x="282" y="203"/>
                </a:lnTo>
                <a:lnTo>
                  <a:pt x="276" y="201"/>
                </a:lnTo>
                <a:lnTo>
                  <a:pt x="269" y="199"/>
                </a:lnTo>
                <a:lnTo>
                  <a:pt x="0" y="1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ṩḻíḓe"/>
          <p:cNvSpPr>
            <a:spLocks/>
          </p:cNvSpPr>
          <p:nvPr/>
        </p:nvSpPr>
        <p:spPr bwMode="auto">
          <a:xfrm>
            <a:off x="1142778" y="3503581"/>
            <a:ext cx="344260" cy="596717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ŝľídê"/>
          <p:cNvSpPr>
            <a:spLocks/>
          </p:cNvSpPr>
          <p:nvPr/>
        </p:nvSpPr>
        <p:spPr bwMode="auto">
          <a:xfrm>
            <a:off x="3285796" y="2723258"/>
            <a:ext cx="494873" cy="537907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ṣḷîḋè"/>
          <p:cNvSpPr>
            <a:spLocks/>
          </p:cNvSpPr>
          <p:nvPr/>
        </p:nvSpPr>
        <p:spPr bwMode="auto">
          <a:xfrm>
            <a:off x="1482734" y="1327572"/>
            <a:ext cx="466186" cy="456144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$ḻïďe"/>
          <p:cNvSpPr>
            <a:spLocks/>
          </p:cNvSpPr>
          <p:nvPr/>
        </p:nvSpPr>
        <p:spPr bwMode="auto">
          <a:xfrm>
            <a:off x="3120838" y="3272641"/>
            <a:ext cx="441800" cy="463316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ṩḻiḋê"/>
          <p:cNvSpPr>
            <a:spLocks/>
          </p:cNvSpPr>
          <p:nvPr/>
        </p:nvSpPr>
        <p:spPr bwMode="auto">
          <a:xfrm>
            <a:off x="1280481" y="2817275"/>
            <a:ext cx="559422" cy="3012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şḷïḓê"/>
          <p:cNvSpPr>
            <a:spLocks/>
          </p:cNvSpPr>
          <p:nvPr/>
        </p:nvSpPr>
        <p:spPr bwMode="auto">
          <a:xfrm>
            <a:off x="1303432" y="2761334"/>
            <a:ext cx="513521" cy="3012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ṣ1îḑè"/>
          <p:cNvSpPr>
            <a:spLocks/>
          </p:cNvSpPr>
          <p:nvPr/>
        </p:nvSpPr>
        <p:spPr bwMode="auto">
          <a:xfrm>
            <a:off x="1505684" y="2703958"/>
            <a:ext cx="109016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ŝliḍé"/>
          <p:cNvSpPr>
            <a:spLocks/>
          </p:cNvSpPr>
          <p:nvPr/>
        </p:nvSpPr>
        <p:spPr bwMode="auto">
          <a:xfrm>
            <a:off x="1525766" y="2495971"/>
            <a:ext cx="70287" cy="22663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śḷíďé"/>
          <p:cNvSpPr>
            <a:spLocks/>
          </p:cNvSpPr>
          <p:nvPr/>
        </p:nvSpPr>
        <p:spPr bwMode="auto">
          <a:xfrm>
            <a:off x="1505684" y="2484496"/>
            <a:ext cx="109016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ṣļîďè"/>
          <p:cNvSpPr>
            <a:spLocks/>
          </p:cNvSpPr>
          <p:nvPr/>
        </p:nvSpPr>
        <p:spPr bwMode="auto">
          <a:xfrm>
            <a:off x="1343595" y="2703958"/>
            <a:ext cx="107582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šľíḋe"/>
          <p:cNvSpPr>
            <a:spLocks/>
          </p:cNvSpPr>
          <p:nvPr/>
        </p:nvSpPr>
        <p:spPr bwMode="auto">
          <a:xfrm>
            <a:off x="1362242" y="2495971"/>
            <a:ext cx="70287" cy="22663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sḻïḓé"/>
          <p:cNvSpPr>
            <a:spLocks/>
          </p:cNvSpPr>
          <p:nvPr/>
        </p:nvSpPr>
        <p:spPr bwMode="auto">
          <a:xfrm>
            <a:off x="1343595" y="2484496"/>
            <a:ext cx="107582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Sļîḑe"/>
          <p:cNvSpPr>
            <a:spLocks/>
          </p:cNvSpPr>
          <p:nvPr/>
        </p:nvSpPr>
        <p:spPr bwMode="auto">
          <a:xfrm>
            <a:off x="1669207" y="2703958"/>
            <a:ext cx="109016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ṥ1íḑe"/>
          <p:cNvSpPr>
            <a:spLocks/>
          </p:cNvSpPr>
          <p:nvPr/>
        </p:nvSpPr>
        <p:spPr bwMode="auto">
          <a:xfrm>
            <a:off x="1689289" y="2495971"/>
            <a:ext cx="68852" cy="22663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ṥ1ide"/>
          <p:cNvSpPr>
            <a:spLocks/>
          </p:cNvSpPr>
          <p:nvPr/>
        </p:nvSpPr>
        <p:spPr bwMode="auto">
          <a:xfrm>
            <a:off x="1669207" y="2484496"/>
            <a:ext cx="109016" cy="286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$ļïḍé"/>
          <p:cNvSpPr>
            <a:spLocks/>
          </p:cNvSpPr>
          <p:nvPr/>
        </p:nvSpPr>
        <p:spPr bwMode="auto">
          <a:xfrm>
            <a:off x="1303432" y="2421382"/>
            <a:ext cx="513521" cy="3012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şľíďè"/>
          <p:cNvSpPr>
            <a:spLocks/>
          </p:cNvSpPr>
          <p:nvPr/>
        </p:nvSpPr>
        <p:spPr bwMode="auto">
          <a:xfrm>
            <a:off x="1303432" y="2259296"/>
            <a:ext cx="513521" cy="162087"/>
          </a:xfrm>
          <a:custGeom>
            <a:avLst/>
            <a:gdLst>
              <a:gd name="T0" fmla="*/ 179 w 358"/>
              <a:gd name="T1" fmla="*/ 0 h 113"/>
              <a:gd name="T2" fmla="*/ 0 w 358"/>
              <a:gd name="T3" fmla="*/ 113 h 113"/>
              <a:gd name="T4" fmla="*/ 358 w 358"/>
              <a:gd name="T5" fmla="*/ 113 h 113"/>
              <a:gd name="T6" fmla="*/ 179 w 358"/>
              <a:gd name="T7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8" h="113">
                <a:moveTo>
                  <a:pt x="179" y="0"/>
                </a:moveTo>
                <a:lnTo>
                  <a:pt x="0" y="113"/>
                </a:lnTo>
                <a:lnTo>
                  <a:pt x="358" y="113"/>
                </a:lnTo>
                <a:lnTo>
                  <a:pt x="179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ŝļïḋê"/>
          <p:cNvSpPr>
            <a:spLocks/>
          </p:cNvSpPr>
          <p:nvPr/>
        </p:nvSpPr>
        <p:spPr bwMode="auto">
          <a:xfrm>
            <a:off x="2515514" y="2406253"/>
            <a:ext cx="712905" cy="466185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$1íḓè"/>
          <p:cNvSpPr>
            <a:spLocks/>
          </p:cNvSpPr>
          <p:nvPr/>
        </p:nvSpPr>
        <p:spPr bwMode="auto">
          <a:xfrm>
            <a:off x="1488471" y="2919774"/>
            <a:ext cx="167827" cy="289752"/>
          </a:xfrm>
          <a:custGeom>
            <a:avLst/>
            <a:gdLst>
              <a:gd name="T0" fmla="*/ 112713 w 117"/>
              <a:gd name="T1" fmla="*/ 269875 h 202"/>
              <a:gd name="T2" fmla="*/ 127000 w 117"/>
              <a:gd name="T3" fmla="*/ 274638 h 202"/>
              <a:gd name="T4" fmla="*/ 134938 w 117"/>
              <a:gd name="T5" fmla="*/ 287338 h 202"/>
              <a:gd name="T6" fmla="*/ 134938 w 117"/>
              <a:gd name="T7" fmla="*/ 298450 h 202"/>
              <a:gd name="T8" fmla="*/ 127000 w 117"/>
              <a:gd name="T9" fmla="*/ 315913 h 202"/>
              <a:gd name="T10" fmla="*/ 119063 w 117"/>
              <a:gd name="T11" fmla="*/ 320675 h 202"/>
              <a:gd name="T12" fmla="*/ 112713 w 117"/>
              <a:gd name="T13" fmla="*/ 269875 h 202"/>
              <a:gd name="T14" fmla="*/ 112713 w 117"/>
              <a:gd name="T15" fmla="*/ 249238 h 202"/>
              <a:gd name="T16" fmla="*/ 112713 w 117"/>
              <a:gd name="T17" fmla="*/ 107950 h 202"/>
              <a:gd name="T18" fmla="*/ 127000 w 117"/>
              <a:gd name="T19" fmla="*/ 122238 h 202"/>
              <a:gd name="T20" fmla="*/ 134938 w 117"/>
              <a:gd name="T21" fmla="*/ 144463 h 202"/>
              <a:gd name="T22" fmla="*/ 146050 w 117"/>
              <a:gd name="T23" fmla="*/ 184150 h 202"/>
              <a:gd name="T24" fmla="*/ 149225 w 117"/>
              <a:gd name="T25" fmla="*/ 190500 h 202"/>
              <a:gd name="T26" fmla="*/ 158750 w 117"/>
              <a:gd name="T27" fmla="*/ 200025 h 202"/>
              <a:gd name="T28" fmla="*/ 174625 w 117"/>
              <a:gd name="T29" fmla="*/ 201613 h 202"/>
              <a:gd name="T30" fmla="*/ 185738 w 117"/>
              <a:gd name="T31" fmla="*/ 230188 h 202"/>
              <a:gd name="T32" fmla="*/ 104775 w 117"/>
              <a:gd name="T33" fmla="*/ 269875 h 202"/>
              <a:gd name="T34" fmla="*/ 112713 w 117"/>
              <a:gd name="T35" fmla="*/ 269875 h 202"/>
              <a:gd name="T36" fmla="*/ 112713 w 117"/>
              <a:gd name="T37" fmla="*/ 320675 h 202"/>
              <a:gd name="T38" fmla="*/ 96838 w 117"/>
              <a:gd name="T39" fmla="*/ 315913 h 202"/>
              <a:gd name="T40" fmla="*/ 88900 w 117"/>
              <a:gd name="T41" fmla="*/ 300038 h 202"/>
              <a:gd name="T42" fmla="*/ 88900 w 117"/>
              <a:gd name="T43" fmla="*/ 292100 h 202"/>
              <a:gd name="T44" fmla="*/ 96838 w 117"/>
              <a:gd name="T45" fmla="*/ 274638 h 202"/>
              <a:gd name="T46" fmla="*/ 104775 w 117"/>
              <a:gd name="T47" fmla="*/ 269875 h 202"/>
              <a:gd name="T48" fmla="*/ 112713 w 117"/>
              <a:gd name="T49" fmla="*/ 107950 h 202"/>
              <a:gd name="T50" fmla="*/ 95250 w 117"/>
              <a:gd name="T51" fmla="*/ 98425 h 202"/>
              <a:gd name="T52" fmla="*/ 74613 w 117"/>
              <a:gd name="T53" fmla="*/ 96838 h 202"/>
              <a:gd name="T54" fmla="*/ 53975 w 117"/>
              <a:gd name="T55" fmla="*/ 12700 h 202"/>
              <a:gd name="T56" fmla="*/ 46038 w 117"/>
              <a:gd name="T57" fmla="*/ 1588 h 202"/>
              <a:gd name="T58" fmla="*/ 30163 w 117"/>
              <a:gd name="T59" fmla="*/ 0 h 202"/>
              <a:gd name="T60" fmla="*/ 23813 w 117"/>
              <a:gd name="T61" fmla="*/ 1588 h 202"/>
              <a:gd name="T62" fmla="*/ 15875 w 117"/>
              <a:gd name="T63" fmla="*/ 14288 h 202"/>
              <a:gd name="T64" fmla="*/ 38100 w 117"/>
              <a:gd name="T65" fmla="*/ 104775 h 202"/>
              <a:gd name="T66" fmla="*/ 30163 w 117"/>
              <a:gd name="T67" fmla="*/ 111125 h 202"/>
              <a:gd name="T68" fmla="*/ 17463 w 117"/>
              <a:gd name="T69" fmla="*/ 123825 h 202"/>
              <a:gd name="T70" fmla="*/ 9525 w 117"/>
              <a:gd name="T71" fmla="*/ 144463 h 202"/>
              <a:gd name="T72" fmla="*/ 6350 w 117"/>
              <a:gd name="T73" fmla="*/ 165100 h 202"/>
              <a:gd name="T74" fmla="*/ 9525 w 117"/>
              <a:gd name="T75" fmla="*/ 176213 h 202"/>
              <a:gd name="T76" fmla="*/ 19050 w 117"/>
              <a:gd name="T77" fmla="*/ 219075 h 202"/>
              <a:gd name="T78" fmla="*/ 19050 w 117"/>
              <a:gd name="T79" fmla="*/ 225425 h 202"/>
              <a:gd name="T80" fmla="*/ 15875 w 117"/>
              <a:gd name="T81" fmla="*/ 236538 h 202"/>
              <a:gd name="T82" fmla="*/ 4763 w 117"/>
              <a:gd name="T83" fmla="*/ 247650 h 202"/>
              <a:gd name="T84" fmla="*/ 9525 w 117"/>
              <a:gd name="T85" fmla="*/ 277813 h 202"/>
              <a:gd name="T86" fmla="*/ 112713 w 117"/>
              <a:gd name="T87" fmla="*/ 107950 h 2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Slídê"/>
          <p:cNvSpPr>
            <a:spLocks/>
          </p:cNvSpPr>
          <p:nvPr/>
        </p:nvSpPr>
        <p:spPr bwMode="auto">
          <a:xfrm>
            <a:off x="2783750" y="1917116"/>
            <a:ext cx="334219" cy="411678"/>
          </a:xfrm>
          <a:custGeom>
            <a:avLst/>
            <a:gdLst>
              <a:gd name="T0" fmla="*/ 260350 w 233"/>
              <a:gd name="T1" fmla="*/ 0 h 287"/>
              <a:gd name="T2" fmla="*/ 369888 w 233"/>
              <a:gd name="T3" fmla="*/ 393700 h 287"/>
              <a:gd name="T4" fmla="*/ 342900 w 233"/>
              <a:gd name="T5" fmla="*/ 444500 h 287"/>
              <a:gd name="T6" fmla="*/ 260350 w 233"/>
              <a:gd name="T7" fmla="*/ 358775 h 287"/>
              <a:gd name="T8" fmla="*/ 284163 w 233"/>
              <a:gd name="T9" fmla="*/ 346075 h 287"/>
              <a:gd name="T10" fmla="*/ 307975 w 233"/>
              <a:gd name="T11" fmla="*/ 303213 h 287"/>
              <a:gd name="T12" fmla="*/ 307975 w 233"/>
              <a:gd name="T13" fmla="*/ 249238 h 287"/>
              <a:gd name="T14" fmla="*/ 282575 w 233"/>
              <a:gd name="T15" fmla="*/ 234950 h 287"/>
              <a:gd name="T16" fmla="*/ 260350 w 233"/>
              <a:gd name="T17" fmla="*/ 187325 h 287"/>
              <a:gd name="T18" fmla="*/ 265113 w 233"/>
              <a:gd name="T19" fmla="*/ 333375 h 287"/>
              <a:gd name="T20" fmla="*/ 285750 w 233"/>
              <a:gd name="T21" fmla="*/ 277813 h 287"/>
              <a:gd name="T22" fmla="*/ 277813 w 233"/>
              <a:gd name="T23" fmla="*/ 254000 h 287"/>
              <a:gd name="T24" fmla="*/ 260350 w 233"/>
              <a:gd name="T25" fmla="*/ 254000 h 287"/>
              <a:gd name="T26" fmla="*/ 211138 w 233"/>
              <a:gd name="T27" fmla="*/ 22225 h 287"/>
              <a:gd name="T28" fmla="*/ 260350 w 233"/>
              <a:gd name="T29" fmla="*/ 187325 h 287"/>
              <a:gd name="T30" fmla="*/ 215900 w 233"/>
              <a:gd name="T31" fmla="*/ 176213 h 287"/>
              <a:gd name="T32" fmla="*/ 211138 w 233"/>
              <a:gd name="T33" fmla="*/ 455613 h 287"/>
              <a:gd name="T34" fmla="*/ 222250 w 233"/>
              <a:gd name="T35" fmla="*/ 355600 h 287"/>
              <a:gd name="T36" fmla="*/ 260350 w 233"/>
              <a:gd name="T37" fmla="*/ 455613 h 287"/>
              <a:gd name="T38" fmla="*/ 242888 w 233"/>
              <a:gd name="T39" fmla="*/ 319088 h 287"/>
              <a:gd name="T40" fmla="*/ 247650 w 233"/>
              <a:gd name="T41" fmla="*/ 333375 h 287"/>
              <a:gd name="T42" fmla="*/ 260350 w 233"/>
              <a:gd name="T43" fmla="*/ 254000 h 287"/>
              <a:gd name="T44" fmla="*/ 152400 w 233"/>
              <a:gd name="T45" fmla="*/ 0 h 287"/>
              <a:gd name="T46" fmla="*/ 211138 w 233"/>
              <a:gd name="T47" fmla="*/ 174625 h 287"/>
              <a:gd name="T48" fmla="*/ 163513 w 233"/>
              <a:gd name="T49" fmla="*/ 182563 h 287"/>
              <a:gd name="T50" fmla="*/ 152400 w 233"/>
              <a:gd name="T51" fmla="*/ 455613 h 287"/>
              <a:gd name="T52" fmla="*/ 209550 w 233"/>
              <a:gd name="T53" fmla="*/ 314325 h 287"/>
              <a:gd name="T54" fmla="*/ 211138 w 233"/>
              <a:gd name="T55" fmla="*/ 346075 h 287"/>
              <a:gd name="T56" fmla="*/ 160338 w 233"/>
              <a:gd name="T57" fmla="*/ 268288 h 287"/>
              <a:gd name="T58" fmla="*/ 152400 w 233"/>
              <a:gd name="T59" fmla="*/ 254000 h 287"/>
              <a:gd name="T60" fmla="*/ 152400 w 233"/>
              <a:gd name="T61" fmla="*/ 211138 h 287"/>
              <a:gd name="T62" fmla="*/ 130175 w 233"/>
              <a:gd name="T63" fmla="*/ 22225 h 287"/>
              <a:gd name="T64" fmla="*/ 152400 w 233"/>
              <a:gd name="T65" fmla="*/ 192088 h 287"/>
              <a:gd name="T66" fmla="*/ 130175 w 233"/>
              <a:gd name="T67" fmla="*/ 79375 h 287"/>
              <a:gd name="T68" fmla="*/ 130175 w 233"/>
              <a:gd name="T69" fmla="*/ 260350 h 287"/>
              <a:gd name="T70" fmla="*/ 152400 w 233"/>
              <a:gd name="T71" fmla="*/ 358775 h 287"/>
              <a:gd name="T72" fmla="*/ 142875 w 233"/>
              <a:gd name="T73" fmla="*/ 228600 h 287"/>
              <a:gd name="T74" fmla="*/ 63500 w 233"/>
              <a:gd name="T75" fmla="*/ 0 h 287"/>
              <a:gd name="T76" fmla="*/ 42863 w 233"/>
              <a:gd name="T77" fmla="*/ 23813 h 287"/>
              <a:gd name="T78" fmla="*/ 26988 w 233"/>
              <a:gd name="T79" fmla="*/ 49213 h 287"/>
              <a:gd name="T80" fmla="*/ 130175 w 233"/>
              <a:gd name="T81" fmla="*/ 79375 h 287"/>
              <a:gd name="T82" fmla="*/ 96838 w 233"/>
              <a:gd name="T83" fmla="*/ 246063 h 287"/>
              <a:gd name="T84" fmla="*/ 60325 w 233"/>
              <a:gd name="T85" fmla="*/ 254000 h 287"/>
              <a:gd name="T86" fmla="*/ 46038 w 233"/>
              <a:gd name="T87" fmla="*/ 276225 h 287"/>
              <a:gd name="T88" fmla="*/ 63500 w 233"/>
              <a:gd name="T89" fmla="*/ 290513 h 287"/>
              <a:gd name="T90" fmla="*/ 73025 w 233"/>
              <a:gd name="T91" fmla="*/ 284163 h 287"/>
              <a:gd name="T92" fmla="*/ 71438 w 233"/>
              <a:gd name="T93" fmla="*/ 273050 h 287"/>
              <a:gd name="T94" fmla="*/ 90488 w 233"/>
              <a:gd name="T95" fmla="*/ 260350 h 287"/>
              <a:gd name="T96" fmla="*/ 76200 w 233"/>
              <a:gd name="T97" fmla="*/ 309563 h 287"/>
              <a:gd name="T98" fmla="*/ 65088 w 233"/>
              <a:gd name="T99" fmla="*/ 369888 h 287"/>
              <a:gd name="T100" fmla="*/ 84138 w 233"/>
              <a:gd name="T101" fmla="*/ 387350 h 287"/>
              <a:gd name="T102" fmla="*/ 95250 w 233"/>
              <a:gd name="T103" fmla="*/ 374650 h 287"/>
              <a:gd name="T104" fmla="*/ 115888 w 233"/>
              <a:gd name="T105" fmla="*/ 284163 h 287"/>
              <a:gd name="T106" fmla="*/ 63500 w 233"/>
              <a:gd name="T107" fmla="*/ 455613 h 287"/>
              <a:gd name="T108" fmla="*/ 20638 w 233"/>
              <a:gd name="T109" fmla="*/ 436563 h 287"/>
              <a:gd name="T110" fmla="*/ 0 w 233"/>
              <a:gd name="T111" fmla="*/ 61913 h 287"/>
              <a:gd name="T112" fmla="*/ 20638 w 233"/>
              <a:gd name="T113" fmla="*/ 19050 h 287"/>
              <a:gd name="T114" fmla="*/ 63500 w 233"/>
              <a:gd name="T115" fmla="*/ 0 h 28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2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69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6" y="174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ş1ïḑè"/>
          <p:cNvSpPr>
            <a:spLocks/>
          </p:cNvSpPr>
          <p:nvPr/>
        </p:nvSpPr>
        <p:spPr bwMode="auto">
          <a:xfrm>
            <a:off x="1960395" y="2348876"/>
            <a:ext cx="507783" cy="510652"/>
          </a:xfrm>
          <a:custGeom>
            <a:avLst/>
            <a:gdLst>
              <a:gd name="T0" fmla="*/ 534988 w 354"/>
              <a:gd name="T1" fmla="*/ 474663 h 356"/>
              <a:gd name="T2" fmla="*/ 558800 w 354"/>
              <a:gd name="T3" fmla="*/ 144463 h 356"/>
              <a:gd name="T4" fmla="*/ 538163 w 354"/>
              <a:gd name="T5" fmla="*/ 244475 h 356"/>
              <a:gd name="T6" fmla="*/ 528638 w 354"/>
              <a:gd name="T7" fmla="*/ 238125 h 356"/>
              <a:gd name="T8" fmla="*/ 528638 w 354"/>
              <a:gd name="T9" fmla="*/ 327025 h 356"/>
              <a:gd name="T10" fmla="*/ 458788 w 354"/>
              <a:gd name="T11" fmla="*/ 350838 h 356"/>
              <a:gd name="T12" fmla="*/ 485775 w 354"/>
              <a:gd name="T13" fmla="*/ 387350 h 356"/>
              <a:gd name="T14" fmla="*/ 449263 w 354"/>
              <a:gd name="T15" fmla="*/ 423863 h 356"/>
              <a:gd name="T16" fmla="*/ 485775 w 354"/>
              <a:gd name="T17" fmla="*/ 536575 h 356"/>
              <a:gd name="T18" fmla="*/ 449263 w 354"/>
              <a:gd name="T19" fmla="*/ 93663 h 356"/>
              <a:gd name="T20" fmla="*/ 503238 w 354"/>
              <a:gd name="T21" fmla="*/ 93663 h 356"/>
              <a:gd name="T22" fmla="*/ 430213 w 354"/>
              <a:gd name="T23" fmla="*/ 74613 h 356"/>
              <a:gd name="T24" fmla="*/ 417513 w 354"/>
              <a:gd name="T25" fmla="*/ 19050 h 356"/>
              <a:gd name="T26" fmla="*/ 431800 w 354"/>
              <a:gd name="T27" fmla="*/ 354013 h 356"/>
              <a:gd name="T28" fmla="*/ 449263 w 354"/>
              <a:gd name="T29" fmla="*/ 107950 h 356"/>
              <a:gd name="T30" fmla="*/ 431800 w 354"/>
              <a:gd name="T31" fmla="*/ 419100 h 356"/>
              <a:gd name="T32" fmla="*/ 434975 w 354"/>
              <a:gd name="T33" fmla="*/ 565150 h 356"/>
              <a:gd name="T34" fmla="*/ 417513 w 354"/>
              <a:gd name="T35" fmla="*/ 44450 h 356"/>
              <a:gd name="T36" fmla="*/ 411163 w 354"/>
              <a:gd name="T37" fmla="*/ 79375 h 356"/>
              <a:gd name="T38" fmla="*/ 374650 w 354"/>
              <a:gd name="T39" fmla="*/ 79375 h 356"/>
              <a:gd name="T40" fmla="*/ 365125 w 354"/>
              <a:gd name="T41" fmla="*/ 44450 h 356"/>
              <a:gd name="T42" fmla="*/ 417513 w 354"/>
              <a:gd name="T43" fmla="*/ 107950 h 356"/>
              <a:gd name="T44" fmla="*/ 417513 w 354"/>
              <a:gd name="T45" fmla="*/ 366713 h 356"/>
              <a:gd name="T46" fmla="*/ 361950 w 354"/>
              <a:gd name="T47" fmla="*/ 427038 h 356"/>
              <a:gd name="T48" fmla="*/ 361950 w 354"/>
              <a:gd name="T49" fmla="*/ 342900 h 356"/>
              <a:gd name="T50" fmla="*/ 417513 w 354"/>
              <a:gd name="T51" fmla="*/ 552450 h 356"/>
              <a:gd name="T52" fmla="*/ 361950 w 354"/>
              <a:gd name="T53" fmla="*/ 44450 h 356"/>
              <a:gd name="T54" fmla="*/ 357188 w 354"/>
              <a:gd name="T55" fmla="*/ 77788 h 356"/>
              <a:gd name="T56" fmla="*/ 361950 w 354"/>
              <a:gd name="T57" fmla="*/ 6350 h 356"/>
              <a:gd name="T58" fmla="*/ 284163 w 354"/>
              <a:gd name="T59" fmla="*/ 107950 h 356"/>
              <a:gd name="T60" fmla="*/ 361950 w 354"/>
              <a:gd name="T61" fmla="*/ 342900 h 356"/>
              <a:gd name="T62" fmla="*/ 361950 w 354"/>
              <a:gd name="T63" fmla="*/ 474663 h 356"/>
              <a:gd name="T64" fmla="*/ 211138 w 354"/>
              <a:gd name="T65" fmla="*/ 68263 h 356"/>
              <a:gd name="T66" fmla="*/ 200025 w 354"/>
              <a:gd name="T67" fmla="*/ 6350 h 356"/>
              <a:gd name="T68" fmla="*/ 284163 w 354"/>
              <a:gd name="T69" fmla="*/ 107950 h 356"/>
              <a:gd name="T70" fmla="*/ 284163 w 354"/>
              <a:gd name="T71" fmla="*/ 384175 h 356"/>
              <a:gd name="T72" fmla="*/ 271463 w 354"/>
              <a:gd name="T73" fmla="*/ 257175 h 356"/>
              <a:gd name="T74" fmla="*/ 182563 w 354"/>
              <a:gd name="T75" fmla="*/ 49213 h 356"/>
              <a:gd name="T76" fmla="*/ 195263 w 354"/>
              <a:gd name="T77" fmla="*/ 79375 h 356"/>
              <a:gd name="T78" fmla="*/ 158750 w 354"/>
              <a:gd name="T79" fmla="*/ 68263 h 356"/>
              <a:gd name="T80" fmla="*/ 142875 w 354"/>
              <a:gd name="T81" fmla="*/ 19050 h 356"/>
              <a:gd name="T82" fmla="*/ 200025 w 354"/>
              <a:gd name="T83" fmla="*/ 152400 h 356"/>
              <a:gd name="T84" fmla="*/ 142875 w 354"/>
              <a:gd name="T85" fmla="*/ 406400 h 356"/>
              <a:gd name="T86" fmla="*/ 200025 w 354"/>
              <a:gd name="T87" fmla="*/ 257175 h 356"/>
              <a:gd name="T88" fmla="*/ 142875 w 354"/>
              <a:gd name="T89" fmla="*/ 552450 h 356"/>
              <a:gd name="T90" fmla="*/ 125413 w 354"/>
              <a:gd name="T91" fmla="*/ 61913 h 356"/>
              <a:gd name="T92" fmla="*/ 112713 w 354"/>
              <a:gd name="T93" fmla="*/ 31750 h 356"/>
              <a:gd name="T94" fmla="*/ 142875 w 354"/>
              <a:gd name="T95" fmla="*/ 257175 h 356"/>
              <a:gd name="T96" fmla="*/ 142875 w 354"/>
              <a:gd name="T97" fmla="*/ 107950 h 356"/>
              <a:gd name="T98" fmla="*/ 128588 w 354"/>
              <a:gd name="T99" fmla="*/ 419100 h 356"/>
              <a:gd name="T100" fmla="*/ 133350 w 354"/>
              <a:gd name="T101" fmla="*/ 560388 h 356"/>
              <a:gd name="T102" fmla="*/ 58738 w 354"/>
              <a:gd name="T103" fmla="*/ 93663 h 356"/>
              <a:gd name="T104" fmla="*/ 112713 w 354"/>
              <a:gd name="T105" fmla="*/ 31750 h 356"/>
              <a:gd name="T106" fmla="*/ 85725 w 354"/>
              <a:gd name="T107" fmla="*/ 360363 h 356"/>
              <a:gd name="T108" fmla="*/ 79375 w 354"/>
              <a:gd name="T109" fmla="*/ 407988 h 356"/>
              <a:gd name="T110" fmla="*/ 25400 w 354"/>
              <a:gd name="T111" fmla="*/ 474663 h 356"/>
              <a:gd name="T112" fmla="*/ 112713 w 354"/>
              <a:gd name="T113" fmla="*/ 107950 h 356"/>
              <a:gd name="T114" fmla="*/ 77788 w 354"/>
              <a:gd name="T115" fmla="*/ 547688 h 356"/>
              <a:gd name="T116" fmla="*/ 31750 w 354"/>
              <a:gd name="T117" fmla="*/ 238125 h 356"/>
              <a:gd name="T118" fmla="*/ 25400 w 354"/>
              <a:gd name="T119" fmla="*/ 244475 h 356"/>
              <a:gd name="T120" fmla="*/ 0 w 354"/>
              <a:gd name="T121" fmla="*/ 150813 h 356"/>
              <a:gd name="T122" fmla="*/ 25400 w 354"/>
              <a:gd name="T123" fmla="*/ 152400 h 356"/>
              <a:gd name="T124" fmla="*/ 25400 w 354"/>
              <a:gd name="T125" fmla="*/ 333375 h 3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ṡļïḓé"/>
          <p:cNvSpPr>
            <a:spLocks/>
          </p:cNvSpPr>
          <p:nvPr/>
        </p:nvSpPr>
        <p:spPr bwMode="auto">
          <a:xfrm>
            <a:off x="2336212" y="3004404"/>
            <a:ext cx="572332" cy="436063"/>
          </a:xfrm>
          <a:custGeom>
            <a:avLst/>
            <a:gdLst>
              <a:gd name="T0" fmla="*/ 628650 w 399"/>
              <a:gd name="T1" fmla="*/ 452438 h 304"/>
              <a:gd name="T2" fmla="*/ 619125 w 399"/>
              <a:gd name="T3" fmla="*/ 15875 h 304"/>
              <a:gd name="T4" fmla="*/ 554038 w 399"/>
              <a:gd name="T5" fmla="*/ 34925 h 304"/>
              <a:gd name="T6" fmla="*/ 596900 w 399"/>
              <a:gd name="T7" fmla="*/ 76200 h 304"/>
              <a:gd name="T8" fmla="*/ 571500 w 399"/>
              <a:gd name="T9" fmla="*/ 446088 h 304"/>
              <a:gd name="T10" fmla="*/ 482600 w 399"/>
              <a:gd name="T11" fmla="*/ 406400 h 304"/>
              <a:gd name="T12" fmla="*/ 547688 w 399"/>
              <a:gd name="T13" fmla="*/ 66675 h 304"/>
              <a:gd name="T14" fmla="*/ 566738 w 399"/>
              <a:gd name="T15" fmla="*/ 398463 h 304"/>
              <a:gd name="T16" fmla="*/ 403225 w 399"/>
              <a:gd name="T17" fmla="*/ 34925 h 304"/>
              <a:gd name="T18" fmla="*/ 403225 w 399"/>
              <a:gd name="T19" fmla="*/ 482600 h 304"/>
              <a:gd name="T20" fmla="*/ 403225 w 399"/>
              <a:gd name="T21" fmla="*/ 419100 h 304"/>
              <a:gd name="T22" fmla="*/ 439738 w 399"/>
              <a:gd name="T23" fmla="*/ 265113 h 304"/>
              <a:gd name="T24" fmla="*/ 434975 w 399"/>
              <a:gd name="T25" fmla="*/ 211138 h 304"/>
              <a:gd name="T26" fmla="*/ 433388 w 399"/>
              <a:gd name="T27" fmla="*/ 173038 h 304"/>
              <a:gd name="T28" fmla="*/ 403225 w 399"/>
              <a:gd name="T29" fmla="*/ 65088 h 304"/>
              <a:gd name="T30" fmla="*/ 412750 w 399"/>
              <a:gd name="T31" fmla="*/ 271463 h 304"/>
              <a:gd name="T32" fmla="*/ 403225 w 399"/>
              <a:gd name="T33" fmla="*/ 217488 h 304"/>
              <a:gd name="T34" fmla="*/ 407988 w 399"/>
              <a:gd name="T35" fmla="*/ 163513 h 304"/>
              <a:gd name="T36" fmla="*/ 317500 w 399"/>
              <a:gd name="T37" fmla="*/ 0 h 304"/>
              <a:gd name="T38" fmla="*/ 317500 w 399"/>
              <a:gd name="T39" fmla="*/ 447675 h 304"/>
              <a:gd name="T40" fmla="*/ 382588 w 399"/>
              <a:gd name="T41" fmla="*/ 147638 h 304"/>
              <a:gd name="T42" fmla="*/ 358775 w 399"/>
              <a:gd name="T43" fmla="*/ 192088 h 304"/>
              <a:gd name="T44" fmla="*/ 365125 w 399"/>
              <a:gd name="T45" fmla="*/ 228600 h 304"/>
              <a:gd name="T46" fmla="*/ 368300 w 399"/>
              <a:gd name="T47" fmla="*/ 282575 h 304"/>
              <a:gd name="T48" fmla="*/ 317500 w 399"/>
              <a:gd name="T49" fmla="*/ 295275 h 304"/>
              <a:gd name="T50" fmla="*/ 403225 w 399"/>
              <a:gd name="T51" fmla="*/ 65088 h 304"/>
              <a:gd name="T52" fmla="*/ 384175 w 399"/>
              <a:gd name="T53" fmla="*/ 163513 h 304"/>
              <a:gd name="T54" fmla="*/ 398463 w 399"/>
              <a:gd name="T55" fmla="*/ 203200 h 304"/>
              <a:gd name="T56" fmla="*/ 398463 w 399"/>
              <a:gd name="T57" fmla="*/ 215900 h 304"/>
              <a:gd name="T58" fmla="*/ 390525 w 399"/>
              <a:gd name="T59" fmla="*/ 269875 h 304"/>
              <a:gd name="T60" fmla="*/ 214313 w 399"/>
              <a:gd name="T61" fmla="*/ 34925 h 304"/>
              <a:gd name="T62" fmla="*/ 214313 w 399"/>
              <a:gd name="T63" fmla="*/ 482600 h 304"/>
              <a:gd name="T64" fmla="*/ 274638 w 399"/>
              <a:gd name="T65" fmla="*/ 282575 h 304"/>
              <a:gd name="T66" fmla="*/ 220663 w 399"/>
              <a:gd name="T67" fmla="*/ 338138 h 304"/>
              <a:gd name="T68" fmla="*/ 257175 w 399"/>
              <a:gd name="T69" fmla="*/ 290513 h 304"/>
              <a:gd name="T70" fmla="*/ 234950 w 399"/>
              <a:gd name="T71" fmla="*/ 242888 h 304"/>
              <a:gd name="T72" fmla="*/ 215900 w 399"/>
              <a:gd name="T73" fmla="*/ 200025 h 304"/>
              <a:gd name="T74" fmla="*/ 227013 w 399"/>
              <a:gd name="T75" fmla="*/ 215900 h 304"/>
              <a:gd name="T76" fmla="*/ 238125 w 399"/>
              <a:gd name="T77" fmla="*/ 193675 h 304"/>
              <a:gd name="T78" fmla="*/ 317500 w 399"/>
              <a:gd name="T79" fmla="*/ 65088 h 304"/>
              <a:gd name="T80" fmla="*/ 233363 w 399"/>
              <a:gd name="T81" fmla="*/ 306388 h 304"/>
              <a:gd name="T82" fmla="*/ 220663 w 399"/>
              <a:gd name="T83" fmla="*/ 260350 h 304"/>
              <a:gd name="T84" fmla="*/ 39688 w 399"/>
              <a:gd name="T85" fmla="*/ 3175 h 304"/>
              <a:gd name="T86" fmla="*/ 0 w 399"/>
              <a:gd name="T87" fmla="*/ 433388 h 304"/>
              <a:gd name="T88" fmla="*/ 39688 w 399"/>
              <a:gd name="T89" fmla="*/ 482600 h 304"/>
              <a:gd name="T90" fmla="*/ 63500 w 399"/>
              <a:gd name="T91" fmla="*/ 446088 h 304"/>
              <a:gd name="T92" fmla="*/ 38100 w 399"/>
              <a:gd name="T93" fmla="*/ 76200 h 304"/>
              <a:gd name="T94" fmla="*/ 79375 w 399"/>
              <a:gd name="T95" fmla="*/ 34925 h 304"/>
              <a:gd name="T96" fmla="*/ 196850 w 399"/>
              <a:gd name="T97" fmla="*/ 198438 h 304"/>
              <a:gd name="T98" fmla="*/ 168275 w 399"/>
              <a:gd name="T99" fmla="*/ 277813 h 304"/>
              <a:gd name="T100" fmla="*/ 185738 w 399"/>
              <a:gd name="T101" fmla="*/ 331788 h 304"/>
              <a:gd name="T102" fmla="*/ 85725 w 399"/>
              <a:gd name="T103" fmla="*/ 415925 h 304"/>
              <a:gd name="T104" fmla="*/ 68263 w 399"/>
              <a:gd name="T105" fmla="*/ 84138 h 304"/>
              <a:gd name="T106" fmla="*/ 214313 w 399"/>
              <a:gd name="T107" fmla="*/ 247650 h 304"/>
              <a:gd name="T108" fmla="*/ 207963 w 399"/>
              <a:gd name="T109" fmla="*/ 279400 h 304"/>
              <a:gd name="T110" fmla="*/ 203200 w 399"/>
              <a:gd name="T111" fmla="*/ 315913 h 304"/>
              <a:gd name="T112" fmla="*/ 201613 w 399"/>
              <a:gd name="T113" fmla="*/ 217488 h 30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1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4" y="181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ŝļïḑê"/>
          <p:cNvSpPr>
            <a:spLocks/>
          </p:cNvSpPr>
          <p:nvPr/>
        </p:nvSpPr>
        <p:spPr bwMode="auto">
          <a:xfrm>
            <a:off x="2534161" y="2369776"/>
            <a:ext cx="189343" cy="143441"/>
          </a:xfrm>
          <a:custGeom>
            <a:avLst/>
            <a:gdLst>
              <a:gd name="T0" fmla="*/ 39 w 132"/>
              <a:gd name="T1" fmla="*/ 0 h 100"/>
              <a:gd name="T2" fmla="*/ 39 w 132"/>
              <a:gd name="T3" fmla="*/ 0 h 100"/>
              <a:gd name="T4" fmla="*/ 47 w 132"/>
              <a:gd name="T5" fmla="*/ 0 h 100"/>
              <a:gd name="T6" fmla="*/ 54 w 132"/>
              <a:gd name="T7" fmla="*/ 2 h 100"/>
              <a:gd name="T8" fmla="*/ 61 w 132"/>
              <a:gd name="T9" fmla="*/ 5 h 100"/>
              <a:gd name="T10" fmla="*/ 66 w 132"/>
              <a:gd name="T11" fmla="*/ 9 h 100"/>
              <a:gd name="T12" fmla="*/ 66 w 132"/>
              <a:gd name="T13" fmla="*/ 9 h 100"/>
              <a:gd name="T14" fmla="*/ 71 w 132"/>
              <a:gd name="T15" fmla="*/ 5 h 100"/>
              <a:gd name="T16" fmla="*/ 78 w 132"/>
              <a:gd name="T17" fmla="*/ 2 h 100"/>
              <a:gd name="T18" fmla="*/ 85 w 132"/>
              <a:gd name="T19" fmla="*/ 0 h 100"/>
              <a:gd name="T20" fmla="*/ 93 w 132"/>
              <a:gd name="T21" fmla="*/ 0 h 100"/>
              <a:gd name="T22" fmla="*/ 93 w 132"/>
              <a:gd name="T23" fmla="*/ 0 h 100"/>
              <a:gd name="T24" fmla="*/ 101 w 132"/>
              <a:gd name="T25" fmla="*/ 0 h 100"/>
              <a:gd name="T26" fmla="*/ 108 w 132"/>
              <a:gd name="T27" fmla="*/ 2 h 100"/>
              <a:gd name="T28" fmla="*/ 115 w 132"/>
              <a:gd name="T29" fmla="*/ 6 h 100"/>
              <a:gd name="T30" fmla="*/ 120 w 132"/>
              <a:gd name="T31" fmla="*/ 11 h 100"/>
              <a:gd name="T32" fmla="*/ 126 w 132"/>
              <a:gd name="T33" fmla="*/ 16 h 100"/>
              <a:gd name="T34" fmla="*/ 130 w 132"/>
              <a:gd name="T35" fmla="*/ 23 h 100"/>
              <a:gd name="T36" fmla="*/ 131 w 132"/>
              <a:gd name="T37" fmla="*/ 31 h 100"/>
              <a:gd name="T38" fmla="*/ 132 w 132"/>
              <a:gd name="T39" fmla="*/ 38 h 100"/>
              <a:gd name="T40" fmla="*/ 132 w 132"/>
              <a:gd name="T41" fmla="*/ 38 h 100"/>
              <a:gd name="T42" fmla="*/ 131 w 132"/>
              <a:gd name="T43" fmla="*/ 47 h 100"/>
              <a:gd name="T44" fmla="*/ 128 w 132"/>
              <a:gd name="T45" fmla="*/ 58 h 100"/>
              <a:gd name="T46" fmla="*/ 123 w 132"/>
              <a:gd name="T47" fmla="*/ 69 h 100"/>
              <a:gd name="T48" fmla="*/ 116 w 132"/>
              <a:gd name="T49" fmla="*/ 78 h 100"/>
              <a:gd name="T50" fmla="*/ 107 w 132"/>
              <a:gd name="T51" fmla="*/ 86 h 100"/>
              <a:gd name="T52" fmla="*/ 94 w 132"/>
              <a:gd name="T53" fmla="*/ 93 h 100"/>
              <a:gd name="T54" fmla="*/ 88 w 132"/>
              <a:gd name="T55" fmla="*/ 96 h 100"/>
              <a:gd name="T56" fmla="*/ 81 w 132"/>
              <a:gd name="T57" fmla="*/ 99 h 100"/>
              <a:gd name="T58" fmla="*/ 73 w 132"/>
              <a:gd name="T59" fmla="*/ 99 h 100"/>
              <a:gd name="T60" fmla="*/ 63 w 132"/>
              <a:gd name="T61" fmla="*/ 100 h 100"/>
              <a:gd name="T62" fmla="*/ 63 w 132"/>
              <a:gd name="T63" fmla="*/ 100 h 100"/>
              <a:gd name="T64" fmla="*/ 55 w 132"/>
              <a:gd name="T65" fmla="*/ 99 h 100"/>
              <a:gd name="T66" fmla="*/ 47 w 132"/>
              <a:gd name="T67" fmla="*/ 97 h 100"/>
              <a:gd name="T68" fmla="*/ 39 w 132"/>
              <a:gd name="T69" fmla="*/ 96 h 100"/>
              <a:gd name="T70" fmla="*/ 32 w 132"/>
              <a:gd name="T71" fmla="*/ 93 h 100"/>
              <a:gd name="T72" fmla="*/ 27 w 132"/>
              <a:gd name="T73" fmla="*/ 90 h 100"/>
              <a:gd name="T74" fmla="*/ 21 w 132"/>
              <a:gd name="T75" fmla="*/ 86 h 100"/>
              <a:gd name="T76" fmla="*/ 13 w 132"/>
              <a:gd name="T77" fmla="*/ 77 h 100"/>
              <a:gd name="T78" fmla="*/ 6 w 132"/>
              <a:gd name="T79" fmla="*/ 67 h 100"/>
              <a:gd name="T80" fmla="*/ 2 w 132"/>
              <a:gd name="T81" fmla="*/ 57 h 100"/>
              <a:gd name="T82" fmla="*/ 0 w 132"/>
              <a:gd name="T83" fmla="*/ 47 h 100"/>
              <a:gd name="T84" fmla="*/ 0 w 132"/>
              <a:gd name="T85" fmla="*/ 38 h 100"/>
              <a:gd name="T86" fmla="*/ 0 w 132"/>
              <a:gd name="T87" fmla="*/ 38 h 100"/>
              <a:gd name="T88" fmla="*/ 0 w 132"/>
              <a:gd name="T89" fmla="*/ 31 h 100"/>
              <a:gd name="T90" fmla="*/ 2 w 132"/>
              <a:gd name="T91" fmla="*/ 23 h 100"/>
              <a:gd name="T92" fmla="*/ 6 w 132"/>
              <a:gd name="T93" fmla="*/ 16 h 100"/>
              <a:gd name="T94" fmla="*/ 12 w 132"/>
              <a:gd name="T95" fmla="*/ 11 h 100"/>
              <a:gd name="T96" fmla="*/ 17 w 132"/>
              <a:gd name="T97" fmla="*/ 6 h 100"/>
              <a:gd name="T98" fmla="*/ 24 w 132"/>
              <a:gd name="T99" fmla="*/ 2 h 100"/>
              <a:gd name="T100" fmla="*/ 31 w 132"/>
              <a:gd name="T101" fmla="*/ 0 h 100"/>
              <a:gd name="T102" fmla="*/ 39 w 132"/>
              <a:gd name="T103" fmla="*/ 0 h 100"/>
              <a:gd name="T104" fmla="*/ 39 w 132"/>
              <a:gd name="T105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" h="100">
                <a:moveTo>
                  <a:pt x="39" y="0"/>
                </a:moveTo>
                <a:lnTo>
                  <a:pt x="39" y="0"/>
                </a:lnTo>
                <a:lnTo>
                  <a:pt x="47" y="0"/>
                </a:lnTo>
                <a:lnTo>
                  <a:pt x="54" y="2"/>
                </a:lnTo>
                <a:lnTo>
                  <a:pt x="61" y="5"/>
                </a:lnTo>
                <a:lnTo>
                  <a:pt x="66" y="9"/>
                </a:lnTo>
                <a:lnTo>
                  <a:pt x="66" y="9"/>
                </a:lnTo>
                <a:lnTo>
                  <a:pt x="71" y="5"/>
                </a:lnTo>
                <a:lnTo>
                  <a:pt x="78" y="2"/>
                </a:lnTo>
                <a:lnTo>
                  <a:pt x="85" y="0"/>
                </a:lnTo>
                <a:lnTo>
                  <a:pt x="93" y="0"/>
                </a:lnTo>
                <a:lnTo>
                  <a:pt x="93" y="0"/>
                </a:lnTo>
                <a:lnTo>
                  <a:pt x="101" y="0"/>
                </a:lnTo>
                <a:lnTo>
                  <a:pt x="108" y="2"/>
                </a:lnTo>
                <a:lnTo>
                  <a:pt x="115" y="6"/>
                </a:lnTo>
                <a:lnTo>
                  <a:pt x="120" y="11"/>
                </a:lnTo>
                <a:lnTo>
                  <a:pt x="126" y="16"/>
                </a:lnTo>
                <a:lnTo>
                  <a:pt x="130" y="23"/>
                </a:lnTo>
                <a:lnTo>
                  <a:pt x="131" y="31"/>
                </a:lnTo>
                <a:lnTo>
                  <a:pt x="132" y="38"/>
                </a:lnTo>
                <a:lnTo>
                  <a:pt x="132" y="38"/>
                </a:lnTo>
                <a:lnTo>
                  <a:pt x="131" y="47"/>
                </a:lnTo>
                <a:lnTo>
                  <a:pt x="128" y="58"/>
                </a:lnTo>
                <a:lnTo>
                  <a:pt x="123" y="69"/>
                </a:lnTo>
                <a:lnTo>
                  <a:pt x="116" y="78"/>
                </a:lnTo>
                <a:lnTo>
                  <a:pt x="107" y="86"/>
                </a:lnTo>
                <a:lnTo>
                  <a:pt x="94" y="93"/>
                </a:lnTo>
                <a:lnTo>
                  <a:pt x="88" y="96"/>
                </a:lnTo>
                <a:lnTo>
                  <a:pt x="81" y="99"/>
                </a:lnTo>
                <a:lnTo>
                  <a:pt x="73" y="99"/>
                </a:lnTo>
                <a:lnTo>
                  <a:pt x="63" y="100"/>
                </a:lnTo>
                <a:lnTo>
                  <a:pt x="63" y="100"/>
                </a:lnTo>
                <a:lnTo>
                  <a:pt x="55" y="99"/>
                </a:lnTo>
                <a:lnTo>
                  <a:pt x="47" y="97"/>
                </a:lnTo>
                <a:lnTo>
                  <a:pt x="39" y="96"/>
                </a:lnTo>
                <a:lnTo>
                  <a:pt x="32" y="93"/>
                </a:lnTo>
                <a:lnTo>
                  <a:pt x="27" y="90"/>
                </a:lnTo>
                <a:lnTo>
                  <a:pt x="21" y="86"/>
                </a:lnTo>
                <a:lnTo>
                  <a:pt x="13" y="77"/>
                </a:lnTo>
                <a:lnTo>
                  <a:pt x="6" y="67"/>
                </a:lnTo>
                <a:lnTo>
                  <a:pt x="2" y="57"/>
                </a:lnTo>
                <a:lnTo>
                  <a:pt x="0" y="47"/>
                </a:lnTo>
                <a:lnTo>
                  <a:pt x="0" y="38"/>
                </a:lnTo>
                <a:lnTo>
                  <a:pt x="0" y="38"/>
                </a:lnTo>
                <a:lnTo>
                  <a:pt x="0" y="31"/>
                </a:lnTo>
                <a:lnTo>
                  <a:pt x="2" y="23"/>
                </a:lnTo>
                <a:lnTo>
                  <a:pt x="6" y="16"/>
                </a:lnTo>
                <a:lnTo>
                  <a:pt x="12" y="11"/>
                </a:lnTo>
                <a:lnTo>
                  <a:pt x="17" y="6"/>
                </a:lnTo>
                <a:lnTo>
                  <a:pt x="24" y="2"/>
                </a:lnTo>
                <a:lnTo>
                  <a:pt x="31" y="0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ślidê"/>
          <p:cNvSpPr>
            <a:spLocks/>
          </p:cNvSpPr>
          <p:nvPr/>
        </p:nvSpPr>
        <p:spPr bwMode="auto">
          <a:xfrm>
            <a:off x="2585800" y="2332481"/>
            <a:ext cx="47336" cy="65983"/>
          </a:xfrm>
          <a:custGeom>
            <a:avLst/>
            <a:gdLst>
              <a:gd name="T0" fmla="*/ 29 w 33"/>
              <a:gd name="T1" fmla="*/ 46 h 46"/>
              <a:gd name="T2" fmla="*/ 29 w 33"/>
              <a:gd name="T3" fmla="*/ 46 h 46"/>
              <a:gd name="T4" fmla="*/ 31 w 33"/>
              <a:gd name="T5" fmla="*/ 39 h 46"/>
              <a:gd name="T6" fmla="*/ 33 w 33"/>
              <a:gd name="T7" fmla="*/ 34 h 46"/>
              <a:gd name="T8" fmla="*/ 33 w 33"/>
              <a:gd name="T9" fmla="*/ 27 h 46"/>
              <a:gd name="T10" fmla="*/ 33 w 33"/>
              <a:gd name="T11" fmla="*/ 22 h 46"/>
              <a:gd name="T12" fmla="*/ 30 w 33"/>
              <a:gd name="T13" fmla="*/ 15 h 46"/>
              <a:gd name="T14" fmla="*/ 27 w 33"/>
              <a:gd name="T15" fmla="*/ 9 h 46"/>
              <a:gd name="T16" fmla="*/ 25 w 33"/>
              <a:gd name="T17" fmla="*/ 4 h 46"/>
              <a:gd name="T18" fmla="*/ 19 w 33"/>
              <a:gd name="T19" fmla="*/ 0 h 46"/>
              <a:gd name="T20" fmla="*/ 0 w 33"/>
              <a:gd name="T21" fmla="*/ 3 h 46"/>
              <a:gd name="T22" fmla="*/ 0 w 33"/>
              <a:gd name="T23" fmla="*/ 3 h 46"/>
              <a:gd name="T24" fmla="*/ 12 w 33"/>
              <a:gd name="T25" fmla="*/ 11 h 46"/>
              <a:gd name="T26" fmla="*/ 18 w 33"/>
              <a:gd name="T27" fmla="*/ 15 h 46"/>
              <a:gd name="T28" fmla="*/ 22 w 33"/>
              <a:gd name="T29" fmla="*/ 19 h 46"/>
              <a:gd name="T30" fmla="*/ 25 w 33"/>
              <a:gd name="T31" fmla="*/ 24 h 46"/>
              <a:gd name="T32" fmla="*/ 27 w 33"/>
              <a:gd name="T33" fmla="*/ 31 h 46"/>
              <a:gd name="T34" fmla="*/ 29 w 33"/>
              <a:gd name="T35" fmla="*/ 38 h 46"/>
              <a:gd name="T36" fmla="*/ 29 w 33"/>
              <a:gd name="T37" fmla="*/ 46 h 46"/>
              <a:gd name="T38" fmla="*/ 29 w 33"/>
              <a:gd name="T3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3" h="46">
                <a:moveTo>
                  <a:pt x="29" y="46"/>
                </a:moveTo>
                <a:lnTo>
                  <a:pt x="29" y="46"/>
                </a:lnTo>
                <a:lnTo>
                  <a:pt x="31" y="39"/>
                </a:lnTo>
                <a:lnTo>
                  <a:pt x="33" y="34"/>
                </a:lnTo>
                <a:lnTo>
                  <a:pt x="33" y="27"/>
                </a:lnTo>
                <a:lnTo>
                  <a:pt x="33" y="22"/>
                </a:lnTo>
                <a:lnTo>
                  <a:pt x="30" y="15"/>
                </a:lnTo>
                <a:lnTo>
                  <a:pt x="27" y="9"/>
                </a:lnTo>
                <a:lnTo>
                  <a:pt x="25" y="4"/>
                </a:lnTo>
                <a:lnTo>
                  <a:pt x="19" y="0"/>
                </a:lnTo>
                <a:lnTo>
                  <a:pt x="0" y="3"/>
                </a:lnTo>
                <a:lnTo>
                  <a:pt x="0" y="3"/>
                </a:lnTo>
                <a:lnTo>
                  <a:pt x="12" y="11"/>
                </a:lnTo>
                <a:lnTo>
                  <a:pt x="18" y="15"/>
                </a:lnTo>
                <a:lnTo>
                  <a:pt x="22" y="19"/>
                </a:lnTo>
                <a:lnTo>
                  <a:pt x="25" y="24"/>
                </a:lnTo>
                <a:lnTo>
                  <a:pt x="27" y="31"/>
                </a:lnTo>
                <a:lnTo>
                  <a:pt x="29" y="38"/>
                </a:lnTo>
                <a:lnTo>
                  <a:pt x="29" y="46"/>
                </a:lnTo>
                <a:lnTo>
                  <a:pt x="29" y="4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şļíḑè"/>
          <p:cNvSpPr>
            <a:spLocks/>
          </p:cNvSpPr>
          <p:nvPr/>
        </p:nvSpPr>
        <p:spPr bwMode="auto">
          <a:xfrm>
            <a:off x="2734980" y="3527967"/>
            <a:ext cx="196515" cy="273973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ṣḻîḋê"/>
          <p:cNvSpPr>
            <a:spLocks/>
          </p:cNvSpPr>
          <p:nvPr/>
        </p:nvSpPr>
        <p:spPr bwMode="auto">
          <a:xfrm>
            <a:off x="1141343" y="2096419"/>
            <a:ext cx="252457" cy="273973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š1iďê"/>
          <p:cNvSpPr>
            <a:spLocks/>
          </p:cNvSpPr>
          <p:nvPr/>
        </p:nvSpPr>
        <p:spPr bwMode="auto">
          <a:xfrm>
            <a:off x="2273098" y="1723471"/>
            <a:ext cx="378686" cy="547947"/>
          </a:xfrm>
          <a:custGeom>
            <a:avLst/>
            <a:gdLst>
              <a:gd name="T0" fmla="*/ 209550 w 264"/>
              <a:gd name="T1" fmla="*/ 11113 h 382"/>
              <a:gd name="T2" fmla="*/ 222250 w 264"/>
              <a:gd name="T3" fmla="*/ 200025 h 382"/>
              <a:gd name="T4" fmla="*/ 247650 w 264"/>
              <a:gd name="T5" fmla="*/ 203200 h 382"/>
              <a:gd name="T6" fmla="*/ 295275 w 264"/>
              <a:gd name="T7" fmla="*/ 225425 h 382"/>
              <a:gd name="T8" fmla="*/ 327025 w 264"/>
              <a:gd name="T9" fmla="*/ 263525 h 382"/>
              <a:gd name="T10" fmla="*/ 346075 w 264"/>
              <a:gd name="T11" fmla="*/ 311150 h 382"/>
              <a:gd name="T12" fmla="*/ 349250 w 264"/>
              <a:gd name="T13" fmla="*/ 336550 h 382"/>
              <a:gd name="T14" fmla="*/ 349250 w 264"/>
              <a:gd name="T15" fmla="*/ 352425 h 382"/>
              <a:gd name="T16" fmla="*/ 341313 w 264"/>
              <a:gd name="T17" fmla="*/ 379413 h 382"/>
              <a:gd name="T18" fmla="*/ 333375 w 264"/>
              <a:gd name="T19" fmla="*/ 403225 h 382"/>
              <a:gd name="T20" fmla="*/ 307975 w 264"/>
              <a:gd name="T21" fmla="*/ 436563 h 382"/>
              <a:gd name="T22" fmla="*/ 276225 w 264"/>
              <a:gd name="T23" fmla="*/ 460375 h 382"/>
              <a:gd name="T24" fmla="*/ 252413 w 264"/>
              <a:gd name="T25" fmla="*/ 469900 h 382"/>
              <a:gd name="T26" fmla="*/ 223838 w 264"/>
              <a:gd name="T27" fmla="*/ 476250 h 382"/>
              <a:gd name="T28" fmla="*/ 209550 w 264"/>
              <a:gd name="T29" fmla="*/ 476250 h 382"/>
              <a:gd name="T30" fmla="*/ 209550 w 264"/>
              <a:gd name="T31" fmla="*/ 519113 h 382"/>
              <a:gd name="T32" fmla="*/ 228600 w 264"/>
              <a:gd name="T33" fmla="*/ 528638 h 382"/>
              <a:gd name="T34" fmla="*/ 236538 w 264"/>
              <a:gd name="T35" fmla="*/ 547688 h 382"/>
              <a:gd name="T36" fmla="*/ 234950 w 264"/>
              <a:gd name="T37" fmla="*/ 560388 h 382"/>
              <a:gd name="T38" fmla="*/ 219075 w 264"/>
              <a:gd name="T39" fmla="*/ 576263 h 382"/>
              <a:gd name="T40" fmla="*/ 209550 w 264"/>
              <a:gd name="T41" fmla="*/ 606425 h 382"/>
              <a:gd name="T42" fmla="*/ 361950 w 264"/>
              <a:gd name="T43" fmla="*/ 573088 h 382"/>
              <a:gd name="T44" fmla="*/ 361950 w 264"/>
              <a:gd name="T45" fmla="*/ 566738 h 382"/>
              <a:gd name="T46" fmla="*/ 350838 w 264"/>
              <a:gd name="T47" fmla="*/ 554038 h 382"/>
              <a:gd name="T48" fmla="*/ 319088 w 264"/>
              <a:gd name="T49" fmla="*/ 539750 h 382"/>
              <a:gd name="T50" fmla="*/ 288925 w 264"/>
              <a:gd name="T51" fmla="*/ 533400 h 382"/>
              <a:gd name="T52" fmla="*/ 339725 w 264"/>
              <a:gd name="T53" fmla="*/ 500063 h 382"/>
              <a:gd name="T54" fmla="*/ 382588 w 264"/>
              <a:gd name="T55" fmla="*/ 455613 h 382"/>
              <a:gd name="T56" fmla="*/ 407988 w 264"/>
              <a:gd name="T57" fmla="*/ 401638 h 382"/>
              <a:gd name="T58" fmla="*/ 419100 w 264"/>
              <a:gd name="T59" fmla="*/ 336550 h 382"/>
              <a:gd name="T60" fmla="*/ 417513 w 264"/>
              <a:gd name="T61" fmla="*/ 317500 h 382"/>
              <a:gd name="T62" fmla="*/ 411163 w 264"/>
              <a:gd name="T63" fmla="*/ 280988 h 382"/>
              <a:gd name="T64" fmla="*/ 398463 w 264"/>
              <a:gd name="T65" fmla="*/ 247650 h 382"/>
              <a:gd name="T66" fmla="*/ 381000 w 264"/>
              <a:gd name="T67" fmla="*/ 217488 h 382"/>
              <a:gd name="T68" fmla="*/ 357188 w 264"/>
              <a:gd name="T69" fmla="*/ 188913 h 382"/>
              <a:gd name="T70" fmla="*/ 328613 w 264"/>
              <a:gd name="T71" fmla="*/ 165100 h 382"/>
              <a:gd name="T72" fmla="*/ 296863 w 264"/>
              <a:gd name="T73" fmla="*/ 147638 h 382"/>
              <a:gd name="T74" fmla="*/ 261938 w 264"/>
              <a:gd name="T75" fmla="*/ 134938 h 382"/>
              <a:gd name="T76" fmla="*/ 276225 w 264"/>
              <a:gd name="T77" fmla="*/ 31750 h 382"/>
              <a:gd name="T78" fmla="*/ 176213 w 264"/>
              <a:gd name="T79" fmla="*/ 0 h 382"/>
              <a:gd name="T80" fmla="*/ 187325 w 264"/>
              <a:gd name="T81" fmla="*/ 309563 h 382"/>
              <a:gd name="T82" fmla="*/ 209550 w 264"/>
              <a:gd name="T83" fmla="*/ 11113 h 382"/>
              <a:gd name="T84" fmla="*/ 209550 w 264"/>
              <a:gd name="T85" fmla="*/ 476250 h 382"/>
              <a:gd name="T86" fmla="*/ 187325 w 264"/>
              <a:gd name="T87" fmla="*/ 474663 h 382"/>
              <a:gd name="T88" fmla="*/ 146050 w 264"/>
              <a:gd name="T89" fmla="*/ 461963 h 382"/>
              <a:gd name="T90" fmla="*/ 188913 w 264"/>
              <a:gd name="T91" fmla="*/ 450850 h 382"/>
              <a:gd name="T92" fmla="*/ 92075 w 264"/>
              <a:gd name="T93" fmla="*/ 412750 h 382"/>
              <a:gd name="T94" fmla="*/ 0 w 264"/>
              <a:gd name="T95" fmla="*/ 412750 h 382"/>
              <a:gd name="T96" fmla="*/ 34925 w 264"/>
              <a:gd name="T97" fmla="*/ 450850 h 382"/>
              <a:gd name="T98" fmla="*/ 53975 w 264"/>
              <a:gd name="T99" fmla="*/ 476250 h 382"/>
              <a:gd name="T100" fmla="*/ 103188 w 264"/>
              <a:gd name="T101" fmla="*/ 517525 h 382"/>
              <a:gd name="T102" fmla="*/ 131763 w 264"/>
              <a:gd name="T103" fmla="*/ 533400 h 382"/>
              <a:gd name="T104" fmla="*/ 77788 w 264"/>
              <a:gd name="T105" fmla="*/ 547688 h 382"/>
              <a:gd name="T106" fmla="*/ 61913 w 264"/>
              <a:gd name="T107" fmla="*/ 560388 h 382"/>
              <a:gd name="T108" fmla="*/ 55563 w 264"/>
              <a:gd name="T109" fmla="*/ 573088 h 382"/>
              <a:gd name="T110" fmla="*/ 209550 w 264"/>
              <a:gd name="T111" fmla="*/ 606425 h 382"/>
              <a:gd name="T112" fmla="*/ 209550 w 264"/>
              <a:gd name="T113" fmla="*/ 577850 h 382"/>
              <a:gd name="T114" fmla="*/ 188913 w 264"/>
              <a:gd name="T115" fmla="*/ 569913 h 382"/>
              <a:gd name="T116" fmla="*/ 180975 w 264"/>
              <a:gd name="T117" fmla="*/ 547688 h 382"/>
              <a:gd name="T118" fmla="*/ 182563 w 264"/>
              <a:gd name="T119" fmla="*/ 536575 h 382"/>
              <a:gd name="T120" fmla="*/ 198438 w 264"/>
              <a:gd name="T121" fmla="*/ 522288 h 382"/>
              <a:gd name="T122" fmla="*/ 209550 w 264"/>
              <a:gd name="T123" fmla="*/ 476250 h 38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sľîḑe"/>
          <p:cNvSpPr>
            <a:spLocks/>
          </p:cNvSpPr>
          <p:nvPr/>
        </p:nvSpPr>
        <p:spPr bwMode="auto">
          <a:xfrm>
            <a:off x="2580071" y="1646830"/>
            <a:ext cx="195081" cy="192211"/>
          </a:xfrm>
          <a:custGeom>
            <a:avLst/>
            <a:gdLst>
              <a:gd name="T0" fmla="*/ 68 w 136"/>
              <a:gd name="T1" fmla="*/ 0 h 134"/>
              <a:gd name="T2" fmla="*/ 94 w 136"/>
              <a:gd name="T3" fmla="*/ 4 h 134"/>
              <a:gd name="T4" fmla="*/ 106 w 136"/>
              <a:gd name="T5" fmla="*/ 11 h 134"/>
              <a:gd name="T6" fmla="*/ 125 w 136"/>
              <a:gd name="T7" fmla="*/ 28 h 134"/>
              <a:gd name="T8" fmla="*/ 134 w 136"/>
              <a:gd name="T9" fmla="*/ 53 h 134"/>
              <a:gd name="T10" fmla="*/ 134 w 136"/>
              <a:gd name="T11" fmla="*/ 79 h 134"/>
              <a:gd name="T12" fmla="*/ 131 w 136"/>
              <a:gd name="T13" fmla="*/ 92 h 134"/>
              <a:gd name="T14" fmla="*/ 121 w 136"/>
              <a:gd name="T15" fmla="*/ 110 h 134"/>
              <a:gd name="T16" fmla="*/ 106 w 136"/>
              <a:gd name="T17" fmla="*/ 123 h 134"/>
              <a:gd name="T18" fmla="*/ 88 w 136"/>
              <a:gd name="T19" fmla="*/ 131 h 134"/>
              <a:gd name="T20" fmla="*/ 68 w 136"/>
              <a:gd name="T21" fmla="*/ 134 h 134"/>
              <a:gd name="T22" fmla="*/ 68 w 136"/>
              <a:gd name="T23" fmla="*/ 122 h 134"/>
              <a:gd name="T24" fmla="*/ 84 w 136"/>
              <a:gd name="T25" fmla="*/ 119 h 134"/>
              <a:gd name="T26" fmla="*/ 99 w 136"/>
              <a:gd name="T27" fmla="*/ 112 h 134"/>
              <a:gd name="T28" fmla="*/ 111 w 136"/>
              <a:gd name="T29" fmla="*/ 102 h 134"/>
              <a:gd name="T30" fmla="*/ 119 w 136"/>
              <a:gd name="T31" fmla="*/ 87 h 134"/>
              <a:gd name="T32" fmla="*/ 119 w 136"/>
              <a:gd name="T33" fmla="*/ 87 h 134"/>
              <a:gd name="T34" fmla="*/ 123 w 136"/>
              <a:gd name="T35" fmla="*/ 66 h 134"/>
              <a:gd name="T36" fmla="*/ 119 w 136"/>
              <a:gd name="T37" fmla="*/ 45 h 134"/>
              <a:gd name="T38" fmla="*/ 107 w 136"/>
              <a:gd name="T39" fmla="*/ 28 h 134"/>
              <a:gd name="T40" fmla="*/ 88 w 136"/>
              <a:gd name="T41" fmla="*/ 16 h 134"/>
              <a:gd name="T42" fmla="*/ 79 w 136"/>
              <a:gd name="T43" fmla="*/ 14 h 134"/>
              <a:gd name="T44" fmla="*/ 68 w 136"/>
              <a:gd name="T45" fmla="*/ 0 h 134"/>
              <a:gd name="T46" fmla="*/ 6 w 136"/>
              <a:gd name="T47" fmla="*/ 42 h 134"/>
              <a:gd name="T48" fmla="*/ 16 w 136"/>
              <a:gd name="T49" fmla="*/ 24 h 134"/>
              <a:gd name="T50" fmla="*/ 31 w 136"/>
              <a:gd name="T51" fmla="*/ 11 h 134"/>
              <a:gd name="T52" fmla="*/ 49 w 136"/>
              <a:gd name="T53" fmla="*/ 3 h 134"/>
              <a:gd name="T54" fmla="*/ 68 w 136"/>
              <a:gd name="T55" fmla="*/ 0 h 134"/>
              <a:gd name="T56" fmla="*/ 68 w 136"/>
              <a:gd name="T57" fmla="*/ 12 h 134"/>
              <a:gd name="T58" fmla="*/ 52 w 136"/>
              <a:gd name="T59" fmla="*/ 15 h 134"/>
              <a:gd name="T60" fmla="*/ 38 w 136"/>
              <a:gd name="T61" fmla="*/ 22 h 134"/>
              <a:gd name="T62" fmla="*/ 26 w 136"/>
              <a:gd name="T63" fmla="*/ 33 h 134"/>
              <a:gd name="T64" fmla="*/ 18 w 136"/>
              <a:gd name="T65" fmla="*/ 46 h 134"/>
              <a:gd name="T66" fmla="*/ 14 w 136"/>
              <a:gd name="T67" fmla="*/ 57 h 134"/>
              <a:gd name="T68" fmla="*/ 15 w 136"/>
              <a:gd name="T69" fmla="*/ 79 h 134"/>
              <a:gd name="T70" fmla="*/ 23 w 136"/>
              <a:gd name="T71" fmla="*/ 98 h 134"/>
              <a:gd name="T72" fmla="*/ 38 w 136"/>
              <a:gd name="T73" fmla="*/ 112 h 134"/>
              <a:gd name="T74" fmla="*/ 48 w 136"/>
              <a:gd name="T75" fmla="*/ 118 h 134"/>
              <a:gd name="T76" fmla="*/ 68 w 136"/>
              <a:gd name="T77" fmla="*/ 122 h 134"/>
              <a:gd name="T78" fmla="*/ 68 w 136"/>
              <a:gd name="T79" fmla="*/ 134 h 134"/>
              <a:gd name="T80" fmla="*/ 43 w 136"/>
              <a:gd name="T81" fmla="*/ 130 h 134"/>
              <a:gd name="T82" fmla="*/ 31 w 136"/>
              <a:gd name="T83" fmla="*/ 123 h 134"/>
              <a:gd name="T84" fmla="*/ 12 w 136"/>
              <a:gd name="T85" fmla="*/ 104 h 134"/>
              <a:gd name="T86" fmla="*/ 3 w 136"/>
              <a:gd name="T87" fmla="*/ 81 h 134"/>
              <a:gd name="T88" fmla="*/ 1 w 136"/>
              <a:gd name="T89" fmla="*/ 56 h 134"/>
              <a:gd name="T90" fmla="*/ 6 w 136"/>
              <a:gd name="T91" fmla="*/ 4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6" h="134">
                <a:moveTo>
                  <a:pt x="68" y="0"/>
                </a:moveTo>
                <a:lnTo>
                  <a:pt x="68" y="0"/>
                </a:lnTo>
                <a:lnTo>
                  <a:pt x="81" y="0"/>
                </a:lnTo>
                <a:lnTo>
                  <a:pt x="94" y="4"/>
                </a:lnTo>
                <a:lnTo>
                  <a:pt x="94" y="4"/>
                </a:lnTo>
                <a:lnTo>
                  <a:pt x="106" y="11"/>
                </a:lnTo>
                <a:lnTo>
                  <a:pt x="115" y="19"/>
                </a:lnTo>
                <a:lnTo>
                  <a:pt x="125" y="28"/>
                </a:lnTo>
                <a:lnTo>
                  <a:pt x="130" y="41"/>
                </a:lnTo>
                <a:lnTo>
                  <a:pt x="134" y="53"/>
                </a:lnTo>
                <a:lnTo>
                  <a:pt x="136" y="65"/>
                </a:lnTo>
                <a:lnTo>
                  <a:pt x="134" y="79"/>
                </a:lnTo>
                <a:lnTo>
                  <a:pt x="131" y="92"/>
                </a:lnTo>
                <a:lnTo>
                  <a:pt x="131" y="92"/>
                </a:lnTo>
                <a:lnTo>
                  <a:pt x="126" y="102"/>
                </a:lnTo>
                <a:lnTo>
                  <a:pt x="121" y="110"/>
                </a:lnTo>
                <a:lnTo>
                  <a:pt x="114" y="116"/>
                </a:lnTo>
                <a:lnTo>
                  <a:pt x="106" y="123"/>
                </a:lnTo>
                <a:lnTo>
                  <a:pt x="98" y="129"/>
                </a:lnTo>
                <a:lnTo>
                  <a:pt x="88" y="131"/>
                </a:lnTo>
                <a:lnTo>
                  <a:pt x="79" y="134"/>
                </a:lnTo>
                <a:lnTo>
                  <a:pt x="68" y="134"/>
                </a:lnTo>
                <a:lnTo>
                  <a:pt x="68" y="122"/>
                </a:lnTo>
                <a:lnTo>
                  <a:pt x="68" y="122"/>
                </a:lnTo>
                <a:lnTo>
                  <a:pt x="76" y="122"/>
                </a:lnTo>
                <a:lnTo>
                  <a:pt x="84" y="119"/>
                </a:lnTo>
                <a:lnTo>
                  <a:pt x="92" y="116"/>
                </a:lnTo>
                <a:lnTo>
                  <a:pt x="99" y="112"/>
                </a:lnTo>
                <a:lnTo>
                  <a:pt x="104" y="108"/>
                </a:lnTo>
                <a:lnTo>
                  <a:pt x="111" y="102"/>
                </a:lnTo>
                <a:lnTo>
                  <a:pt x="115" y="95"/>
                </a:lnTo>
                <a:lnTo>
                  <a:pt x="119" y="87"/>
                </a:lnTo>
                <a:lnTo>
                  <a:pt x="119" y="87"/>
                </a:lnTo>
                <a:lnTo>
                  <a:pt x="119" y="87"/>
                </a:lnTo>
                <a:lnTo>
                  <a:pt x="122" y="77"/>
                </a:lnTo>
                <a:lnTo>
                  <a:pt x="123" y="66"/>
                </a:lnTo>
                <a:lnTo>
                  <a:pt x="122" y="56"/>
                </a:lnTo>
                <a:lnTo>
                  <a:pt x="119" y="45"/>
                </a:lnTo>
                <a:lnTo>
                  <a:pt x="114" y="37"/>
                </a:lnTo>
                <a:lnTo>
                  <a:pt x="107" y="28"/>
                </a:lnTo>
                <a:lnTo>
                  <a:pt x="99" y="22"/>
                </a:lnTo>
                <a:lnTo>
                  <a:pt x="88" y="16"/>
                </a:lnTo>
                <a:lnTo>
                  <a:pt x="88" y="16"/>
                </a:lnTo>
                <a:lnTo>
                  <a:pt x="79" y="14"/>
                </a:lnTo>
                <a:lnTo>
                  <a:pt x="68" y="12"/>
                </a:lnTo>
                <a:lnTo>
                  <a:pt x="68" y="0"/>
                </a:lnTo>
                <a:close/>
                <a:moveTo>
                  <a:pt x="6" y="42"/>
                </a:moveTo>
                <a:lnTo>
                  <a:pt x="6" y="42"/>
                </a:lnTo>
                <a:lnTo>
                  <a:pt x="10" y="33"/>
                </a:lnTo>
                <a:lnTo>
                  <a:pt x="16" y="24"/>
                </a:lnTo>
                <a:lnTo>
                  <a:pt x="23" y="16"/>
                </a:lnTo>
                <a:lnTo>
                  <a:pt x="31" y="11"/>
                </a:lnTo>
                <a:lnTo>
                  <a:pt x="39" y="5"/>
                </a:lnTo>
                <a:lnTo>
                  <a:pt x="49" y="3"/>
                </a:lnTo>
                <a:lnTo>
                  <a:pt x="58" y="0"/>
                </a:lnTo>
                <a:lnTo>
                  <a:pt x="68" y="0"/>
                </a:lnTo>
                <a:lnTo>
                  <a:pt x="68" y="12"/>
                </a:lnTo>
                <a:lnTo>
                  <a:pt x="68" y="12"/>
                </a:lnTo>
                <a:lnTo>
                  <a:pt x="60" y="12"/>
                </a:lnTo>
                <a:lnTo>
                  <a:pt x="52" y="15"/>
                </a:lnTo>
                <a:lnTo>
                  <a:pt x="45" y="18"/>
                </a:lnTo>
                <a:lnTo>
                  <a:pt x="38" y="22"/>
                </a:lnTo>
                <a:lnTo>
                  <a:pt x="31" y="26"/>
                </a:lnTo>
                <a:lnTo>
                  <a:pt x="26" y="33"/>
                </a:lnTo>
                <a:lnTo>
                  <a:pt x="20" y="39"/>
                </a:lnTo>
                <a:lnTo>
                  <a:pt x="18" y="46"/>
                </a:lnTo>
                <a:lnTo>
                  <a:pt x="18" y="46"/>
                </a:lnTo>
                <a:lnTo>
                  <a:pt x="14" y="57"/>
                </a:lnTo>
                <a:lnTo>
                  <a:pt x="14" y="68"/>
                </a:lnTo>
                <a:lnTo>
                  <a:pt x="15" y="79"/>
                </a:lnTo>
                <a:lnTo>
                  <a:pt x="18" y="88"/>
                </a:lnTo>
                <a:lnTo>
                  <a:pt x="23" y="98"/>
                </a:lnTo>
                <a:lnTo>
                  <a:pt x="30" y="106"/>
                </a:lnTo>
                <a:lnTo>
                  <a:pt x="38" y="112"/>
                </a:lnTo>
                <a:lnTo>
                  <a:pt x="48" y="118"/>
                </a:lnTo>
                <a:lnTo>
                  <a:pt x="48" y="118"/>
                </a:lnTo>
                <a:lnTo>
                  <a:pt x="58" y="121"/>
                </a:lnTo>
                <a:lnTo>
                  <a:pt x="68" y="122"/>
                </a:lnTo>
                <a:lnTo>
                  <a:pt x="68" y="134"/>
                </a:lnTo>
                <a:lnTo>
                  <a:pt x="68" y="134"/>
                </a:lnTo>
                <a:lnTo>
                  <a:pt x="56" y="133"/>
                </a:lnTo>
                <a:lnTo>
                  <a:pt x="43" y="130"/>
                </a:lnTo>
                <a:lnTo>
                  <a:pt x="43" y="130"/>
                </a:lnTo>
                <a:lnTo>
                  <a:pt x="31" y="123"/>
                </a:lnTo>
                <a:lnTo>
                  <a:pt x="20" y="115"/>
                </a:lnTo>
                <a:lnTo>
                  <a:pt x="12" y="104"/>
                </a:lnTo>
                <a:lnTo>
                  <a:pt x="6" y="93"/>
                </a:lnTo>
                <a:lnTo>
                  <a:pt x="3" y="81"/>
                </a:lnTo>
                <a:lnTo>
                  <a:pt x="0" y="68"/>
                </a:lnTo>
                <a:lnTo>
                  <a:pt x="1" y="56"/>
                </a:lnTo>
                <a:lnTo>
                  <a:pt x="6" y="42"/>
                </a:lnTo>
                <a:lnTo>
                  <a:pt x="6" y="42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ṩļíḓé"/>
          <p:cNvSpPr>
            <a:spLocks/>
          </p:cNvSpPr>
          <p:nvPr/>
        </p:nvSpPr>
        <p:spPr bwMode="auto">
          <a:xfrm>
            <a:off x="2753636" y="1763018"/>
            <a:ext cx="96107" cy="58811"/>
          </a:xfrm>
          <a:custGeom>
            <a:avLst/>
            <a:gdLst>
              <a:gd name="T0" fmla="*/ 61 w 67"/>
              <a:gd name="T1" fmla="*/ 41 h 41"/>
              <a:gd name="T2" fmla="*/ 67 w 67"/>
              <a:gd name="T3" fmla="*/ 25 h 41"/>
              <a:gd name="T4" fmla="*/ 6 w 67"/>
              <a:gd name="T5" fmla="*/ 0 h 41"/>
              <a:gd name="T6" fmla="*/ 0 w 67"/>
              <a:gd name="T7" fmla="*/ 17 h 41"/>
              <a:gd name="T8" fmla="*/ 61 w 6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41">
                <a:moveTo>
                  <a:pt x="61" y="41"/>
                </a:moveTo>
                <a:lnTo>
                  <a:pt x="67" y="25"/>
                </a:lnTo>
                <a:lnTo>
                  <a:pt x="6" y="0"/>
                </a:lnTo>
                <a:lnTo>
                  <a:pt x="0" y="17"/>
                </a:lnTo>
                <a:lnTo>
                  <a:pt x="61" y="4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şḻíďé"/>
          <p:cNvSpPr>
            <a:spLocks/>
          </p:cNvSpPr>
          <p:nvPr/>
        </p:nvSpPr>
        <p:spPr bwMode="auto">
          <a:xfrm>
            <a:off x="2783759" y="1773058"/>
            <a:ext cx="124795" cy="73156"/>
          </a:xfrm>
          <a:custGeom>
            <a:avLst/>
            <a:gdLst>
              <a:gd name="T0" fmla="*/ 67 w 87"/>
              <a:gd name="T1" fmla="*/ 51 h 51"/>
              <a:gd name="T2" fmla="*/ 67 w 87"/>
              <a:gd name="T3" fmla="*/ 51 h 51"/>
              <a:gd name="T4" fmla="*/ 73 w 87"/>
              <a:gd name="T5" fmla="*/ 51 h 51"/>
              <a:gd name="T6" fmla="*/ 79 w 87"/>
              <a:gd name="T7" fmla="*/ 51 h 51"/>
              <a:gd name="T8" fmla="*/ 83 w 87"/>
              <a:gd name="T9" fmla="*/ 47 h 51"/>
              <a:gd name="T10" fmla="*/ 86 w 87"/>
              <a:gd name="T11" fmla="*/ 43 h 51"/>
              <a:gd name="T12" fmla="*/ 86 w 87"/>
              <a:gd name="T13" fmla="*/ 43 h 51"/>
              <a:gd name="T14" fmla="*/ 87 w 87"/>
              <a:gd name="T15" fmla="*/ 37 h 51"/>
              <a:gd name="T16" fmla="*/ 86 w 87"/>
              <a:gd name="T17" fmla="*/ 31 h 51"/>
              <a:gd name="T18" fmla="*/ 83 w 87"/>
              <a:gd name="T19" fmla="*/ 27 h 51"/>
              <a:gd name="T20" fmla="*/ 78 w 87"/>
              <a:gd name="T21" fmla="*/ 24 h 51"/>
              <a:gd name="T22" fmla="*/ 21 w 87"/>
              <a:gd name="T23" fmla="*/ 1 h 51"/>
              <a:gd name="T24" fmla="*/ 21 w 87"/>
              <a:gd name="T25" fmla="*/ 1 h 51"/>
              <a:gd name="T26" fmla="*/ 15 w 87"/>
              <a:gd name="T27" fmla="*/ 0 h 51"/>
              <a:gd name="T28" fmla="*/ 10 w 87"/>
              <a:gd name="T29" fmla="*/ 1 h 51"/>
              <a:gd name="T30" fmla="*/ 4 w 87"/>
              <a:gd name="T31" fmla="*/ 4 h 51"/>
              <a:gd name="T32" fmla="*/ 2 w 87"/>
              <a:gd name="T33" fmla="*/ 10 h 51"/>
              <a:gd name="T34" fmla="*/ 2 w 87"/>
              <a:gd name="T35" fmla="*/ 10 h 51"/>
              <a:gd name="T36" fmla="*/ 0 w 87"/>
              <a:gd name="T37" fmla="*/ 15 h 51"/>
              <a:gd name="T38" fmla="*/ 2 w 87"/>
              <a:gd name="T39" fmla="*/ 20 h 51"/>
              <a:gd name="T40" fmla="*/ 4 w 87"/>
              <a:gd name="T41" fmla="*/ 24 h 51"/>
              <a:gd name="T42" fmla="*/ 10 w 87"/>
              <a:gd name="T43" fmla="*/ 28 h 51"/>
              <a:gd name="T44" fmla="*/ 67 w 87"/>
              <a:gd name="T45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7" h="51">
                <a:moveTo>
                  <a:pt x="67" y="51"/>
                </a:moveTo>
                <a:lnTo>
                  <a:pt x="67" y="51"/>
                </a:lnTo>
                <a:lnTo>
                  <a:pt x="73" y="51"/>
                </a:lnTo>
                <a:lnTo>
                  <a:pt x="79" y="51"/>
                </a:lnTo>
                <a:lnTo>
                  <a:pt x="83" y="47"/>
                </a:lnTo>
                <a:lnTo>
                  <a:pt x="86" y="43"/>
                </a:lnTo>
                <a:lnTo>
                  <a:pt x="86" y="43"/>
                </a:lnTo>
                <a:lnTo>
                  <a:pt x="87" y="37"/>
                </a:lnTo>
                <a:lnTo>
                  <a:pt x="86" y="31"/>
                </a:lnTo>
                <a:lnTo>
                  <a:pt x="83" y="27"/>
                </a:lnTo>
                <a:lnTo>
                  <a:pt x="78" y="24"/>
                </a:lnTo>
                <a:lnTo>
                  <a:pt x="21" y="1"/>
                </a:lnTo>
                <a:lnTo>
                  <a:pt x="21" y="1"/>
                </a:lnTo>
                <a:lnTo>
                  <a:pt x="15" y="0"/>
                </a:lnTo>
                <a:lnTo>
                  <a:pt x="10" y="1"/>
                </a:lnTo>
                <a:lnTo>
                  <a:pt x="4" y="4"/>
                </a:lnTo>
                <a:lnTo>
                  <a:pt x="2" y="10"/>
                </a:lnTo>
                <a:lnTo>
                  <a:pt x="2" y="10"/>
                </a:lnTo>
                <a:lnTo>
                  <a:pt x="0" y="15"/>
                </a:lnTo>
                <a:lnTo>
                  <a:pt x="2" y="20"/>
                </a:lnTo>
                <a:lnTo>
                  <a:pt x="4" y="24"/>
                </a:lnTo>
                <a:lnTo>
                  <a:pt x="10" y="28"/>
                </a:lnTo>
                <a:lnTo>
                  <a:pt x="67" y="5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ṧḷiḍe"/>
          <p:cNvSpPr>
            <a:spLocks/>
          </p:cNvSpPr>
          <p:nvPr/>
        </p:nvSpPr>
        <p:spPr bwMode="auto">
          <a:xfrm>
            <a:off x="2591538" y="2806455"/>
            <a:ext cx="394464" cy="140573"/>
          </a:xfrm>
          <a:custGeom>
            <a:avLst/>
            <a:gdLst>
              <a:gd name="T0" fmla="*/ 379413 w 275"/>
              <a:gd name="T1" fmla="*/ 63500 h 98"/>
              <a:gd name="T2" fmla="*/ 409575 w 275"/>
              <a:gd name="T3" fmla="*/ 103188 h 98"/>
              <a:gd name="T4" fmla="*/ 379413 w 275"/>
              <a:gd name="T5" fmla="*/ 139700 h 98"/>
              <a:gd name="T6" fmla="*/ 436563 w 275"/>
              <a:gd name="T7" fmla="*/ 123825 h 98"/>
              <a:gd name="T8" fmla="*/ 379413 w 275"/>
              <a:gd name="T9" fmla="*/ 63500 h 98"/>
              <a:gd name="T10" fmla="*/ 187325 w 275"/>
              <a:gd name="T11" fmla="*/ 23813 h 98"/>
              <a:gd name="T12" fmla="*/ 176213 w 275"/>
              <a:gd name="T13" fmla="*/ 17463 h 98"/>
              <a:gd name="T14" fmla="*/ 133350 w 275"/>
              <a:gd name="T15" fmla="*/ 12700 h 98"/>
              <a:gd name="T16" fmla="*/ 169863 w 275"/>
              <a:gd name="T17" fmla="*/ 22225 h 98"/>
              <a:gd name="T18" fmla="*/ 179388 w 275"/>
              <a:gd name="T19" fmla="*/ 26988 h 98"/>
              <a:gd name="T20" fmla="*/ 179388 w 275"/>
              <a:gd name="T21" fmla="*/ 34925 h 98"/>
              <a:gd name="T22" fmla="*/ 174625 w 275"/>
              <a:gd name="T23" fmla="*/ 57150 h 98"/>
              <a:gd name="T24" fmla="*/ 173038 w 275"/>
              <a:gd name="T25" fmla="*/ 52388 h 98"/>
              <a:gd name="T26" fmla="*/ 133350 w 275"/>
              <a:gd name="T27" fmla="*/ 41275 h 98"/>
              <a:gd name="T28" fmla="*/ 157163 w 275"/>
              <a:gd name="T29" fmla="*/ 120650 h 98"/>
              <a:gd name="T30" fmla="*/ 163513 w 275"/>
              <a:gd name="T31" fmla="*/ 120650 h 98"/>
              <a:gd name="T32" fmla="*/ 361950 w 275"/>
              <a:gd name="T33" fmla="*/ 155575 h 98"/>
              <a:gd name="T34" fmla="*/ 379413 w 275"/>
              <a:gd name="T35" fmla="*/ 139700 h 98"/>
              <a:gd name="T36" fmla="*/ 361950 w 275"/>
              <a:gd name="T37" fmla="*/ 149225 h 98"/>
              <a:gd name="T38" fmla="*/ 357188 w 275"/>
              <a:gd name="T39" fmla="*/ 146050 h 98"/>
              <a:gd name="T40" fmla="*/ 349250 w 275"/>
              <a:gd name="T41" fmla="*/ 142875 h 98"/>
              <a:gd name="T42" fmla="*/ 346075 w 275"/>
              <a:gd name="T43" fmla="*/ 131763 h 98"/>
              <a:gd name="T44" fmla="*/ 349250 w 275"/>
              <a:gd name="T45" fmla="*/ 127000 h 98"/>
              <a:gd name="T46" fmla="*/ 355600 w 275"/>
              <a:gd name="T47" fmla="*/ 120650 h 98"/>
              <a:gd name="T48" fmla="*/ 358775 w 275"/>
              <a:gd name="T49" fmla="*/ 120650 h 98"/>
              <a:gd name="T50" fmla="*/ 352425 w 275"/>
              <a:gd name="T51" fmla="*/ 114300 h 98"/>
              <a:gd name="T52" fmla="*/ 350838 w 275"/>
              <a:gd name="T53" fmla="*/ 106363 h 98"/>
              <a:gd name="T54" fmla="*/ 352425 w 275"/>
              <a:gd name="T55" fmla="*/ 101600 h 98"/>
              <a:gd name="T56" fmla="*/ 358775 w 275"/>
              <a:gd name="T57" fmla="*/ 95250 h 98"/>
              <a:gd name="T58" fmla="*/ 365125 w 275"/>
              <a:gd name="T59" fmla="*/ 95250 h 98"/>
              <a:gd name="T60" fmla="*/ 357188 w 275"/>
              <a:gd name="T61" fmla="*/ 88900 h 98"/>
              <a:gd name="T62" fmla="*/ 357188 w 275"/>
              <a:gd name="T63" fmla="*/ 77788 h 98"/>
              <a:gd name="T64" fmla="*/ 358775 w 275"/>
              <a:gd name="T65" fmla="*/ 73025 h 98"/>
              <a:gd name="T66" fmla="*/ 368300 w 275"/>
              <a:gd name="T67" fmla="*/ 66675 h 98"/>
              <a:gd name="T68" fmla="*/ 376238 w 275"/>
              <a:gd name="T69" fmla="*/ 69850 h 98"/>
              <a:gd name="T70" fmla="*/ 379413 w 275"/>
              <a:gd name="T71" fmla="*/ 63500 h 98"/>
              <a:gd name="T72" fmla="*/ 100013 w 275"/>
              <a:gd name="T73" fmla="*/ 0 h 98"/>
              <a:gd name="T74" fmla="*/ 95250 w 275"/>
              <a:gd name="T75" fmla="*/ 0 h 98"/>
              <a:gd name="T76" fmla="*/ 85725 w 275"/>
              <a:gd name="T77" fmla="*/ 4763 h 98"/>
              <a:gd name="T78" fmla="*/ 52388 w 275"/>
              <a:gd name="T79" fmla="*/ 3175 h 98"/>
              <a:gd name="T80" fmla="*/ 42863 w 275"/>
              <a:gd name="T81" fmla="*/ 0 h 98"/>
              <a:gd name="T82" fmla="*/ 28575 w 275"/>
              <a:gd name="T83" fmla="*/ 4763 h 98"/>
              <a:gd name="T84" fmla="*/ 12700 w 275"/>
              <a:gd name="T85" fmla="*/ 12700 h 98"/>
              <a:gd name="T86" fmla="*/ 4763 w 275"/>
              <a:gd name="T87" fmla="*/ 28575 h 98"/>
              <a:gd name="T88" fmla="*/ 3175 w 275"/>
              <a:gd name="T89" fmla="*/ 34925 h 98"/>
              <a:gd name="T90" fmla="*/ 3175 w 275"/>
              <a:gd name="T91" fmla="*/ 52388 h 98"/>
              <a:gd name="T92" fmla="*/ 9525 w 275"/>
              <a:gd name="T93" fmla="*/ 69850 h 98"/>
              <a:gd name="T94" fmla="*/ 19050 w 275"/>
              <a:gd name="T95" fmla="*/ 79375 h 98"/>
              <a:gd name="T96" fmla="*/ 36513 w 275"/>
              <a:gd name="T97" fmla="*/ 85725 h 98"/>
              <a:gd name="T98" fmla="*/ 79375 w 275"/>
              <a:gd name="T99" fmla="*/ 36513 h 98"/>
              <a:gd name="T100" fmla="*/ 66675 w 275"/>
              <a:gd name="T101" fmla="*/ 93663 h 98"/>
              <a:gd name="T102" fmla="*/ 71438 w 275"/>
              <a:gd name="T103" fmla="*/ 101600 h 98"/>
              <a:gd name="T104" fmla="*/ 77788 w 275"/>
              <a:gd name="T105" fmla="*/ 106363 h 98"/>
              <a:gd name="T106" fmla="*/ 133350 w 275"/>
              <a:gd name="T107" fmla="*/ 41275 h 98"/>
              <a:gd name="T108" fmla="*/ 96838 w 275"/>
              <a:gd name="T109" fmla="*/ 34925 h 98"/>
              <a:gd name="T110" fmla="*/ 85725 w 275"/>
              <a:gd name="T111" fmla="*/ 39688 h 98"/>
              <a:gd name="T112" fmla="*/ 90488 w 275"/>
              <a:gd name="T113" fmla="*/ 17463 h 98"/>
              <a:gd name="T114" fmla="*/ 95250 w 275"/>
              <a:gd name="T115" fmla="*/ 11113 h 98"/>
              <a:gd name="T116" fmla="*/ 103188 w 275"/>
              <a:gd name="T117" fmla="*/ 9525 h 98"/>
              <a:gd name="T118" fmla="*/ 133350 w 275"/>
              <a:gd name="T119" fmla="*/ 6350 h 9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sľîḑé"/>
          <p:cNvSpPr>
            <a:spLocks/>
          </p:cNvSpPr>
          <p:nvPr/>
        </p:nvSpPr>
        <p:spPr bwMode="auto">
          <a:xfrm>
            <a:off x="1119826" y="3170180"/>
            <a:ext cx="213729" cy="272540"/>
          </a:xfrm>
          <a:custGeom>
            <a:avLst/>
            <a:gdLst>
              <a:gd name="T0" fmla="*/ 0 w 149"/>
              <a:gd name="T1" fmla="*/ 33 h 190"/>
              <a:gd name="T2" fmla="*/ 7 w 149"/>
              <a:gd name="T3" fmla="*/ 28 h 190"/>
              <a:gd name="T4" fmla="*/ 96 w 149"/>
              <a:gd name="T5" fmla="*/ 171 h 190"/>
              <a:gd name="T6" fmla="*/ 96 w 149"/>
              <a:gd name="T7" fmla="*/ 171 h 190"/>
              <a:gd name="T8" fmla="*/ 99 w 149"/>
              <a:gd name="T9" fmla="*/ 176 h 190"/>
              <a:gd name="T10" fmla="*/ 101 w 149"/>
              <a:gd name="T11" fmla="*/ 178 h 190"/>
              <a:gd name="T12" fmla="*/ 105 w 149"/>
              <a:gd name="T13" fmla="*/ 180 h 190"/>
              <a:gd name="T14" fmla="*/ 109 w 149"/>
              <a:gd name="T15" fmla="*/ 181 h 190"/>
              <a:gd name="T16" fmla="*/ 114 w 149"/>
              <a:gd name="T17" fmla="*/ 181 h 190"/>
              <a:gd name="T18" fmla="*/ 119 w 149"/>
              <a:gd name="T19" fmla="*/ 181 h 190"/>
              <a:gd name="T20" fmla="*/ 123 w 149"/>
              <a:gd name="T21" fmla="*/ 180 h 190"/>
              <a:gd name="T22" fmla="*/ 127 w 149"/>
              <a:gd name="T23" fmla="*/ 177 h 190"/>
              <a:gd name="T24" fmla="*/ 127 w 149"/>
              <a:gd name="T25" fmla="*/ 177 h 190"/>
              <a:gd name="T26" fmla="*/ 131 w 149"/>
              <a:gd name="T27" fmla="*/ 174 h 190"/>
              <a:gd name="T28" fmla="*/ 135 w 149"/>
              <a:gd name="T29" fmla="*/ 171 h 190"/>
              <a:gd name="T30" fmla="*/ 137 w 149"/>
              <a:gd name="T31" fmla="*/ 167 h 190"/>
              <a:gd name="T32" fmla="*/ 138 w 149"/>
              <a:gd name="T33" fmla="*/ 163 h 190"/>
              <a:gd name="T34" fmla="*/ 139 w 149"/>
              <a:gd name="T35" fmla="*/ 159 h 190"/>
              <a:gd name="T36" fmla="*/ 139 w 149"/>
              <a:gd name="T37" fmla="*/ 155 h 190"/>
              <a:gd name="T38" fmla="*/ 138 w 149"/>
              <a:gd name="T39" fmla="*/ 150 h 190"/>
              <a:gd name="T40" fmla="*/ 137 w 149"/>
              <a:gd name="T41" fmla="*/ 146 h 190"/>
              <a:gd name="T42" fmla="*/ 49 w 149"/>
              <a:gd name="T43" fmla="*/ 4 h 190"/>
              <a:gd name="T44" fmla="*/ 54 w 149"/>
              <a:gd name="T45" fmla="*/ 0 h 190"/>
              <a:gd name="T46" fmla="*/ 145 w 149"/>
              <a:gd name="T47" fmla="*/ 144 h 190"/>
              <a:gd name="T48" fmla="*/ 145 w 149"/>
              <a:gd name="T49" fmla="*/ 144 h 190"/>
              <a:gd name="T50" fmla="*/ 147 w 149"/>
              <a:gd name="T51" fmla="*/ 150 h 190"/>
              <a:gd name="T52" fmla="*/ 149 w 149"/>
              <a:gd name="T53" fmla="*/ 155 h 190"/>
              <a:gd name="T54" fmla="*/ 149 w 149"/>
              <a:gd name="T55" fmla="*/ 161 h 190"/>
              <a:gd name="T56" fmla="*/ 147 w 149"/>
              <a:gd name="T57" fmla="*/ 166 h 190"/>
              <a:gd name="T58" fmla="*/ 145 w 149"/>
              <a:gd name="T59" fmla="*/ 171 h 190"/>
              <a:gd name="T60" fmla="*/ 142 w 149"/>
              <a:gd name="T61" fmla="*/ 177 h 190"/>
              <a:gd name="T62" fmla="*/ 138 w 149"/>
              <a:gd name="T63" fmla="*/ 181 h 190"/>
              <a:gd name="T64" fmla="*/ 133 w 149"/>
              <a:gd name="T65" fmla="*/ 185 h 190"/>
              <a:gd name="T66" fmla="*/ 133 w 149"/>
              <a:gd name="T67" fmla="*/ 185 h 190"/>
              <a:gd name="T68" fmla="*/ 127 w 149"/>
              <a:gd name="T69" fmla="*/ 188 h 190"/>
              <a:gd name="T70" fmla="*/ 120 w 149"/>
              <a:gd name="T71" fmla="*/ 190 h 190"/>
              <a:gd name="T72" fmla="*/ 115 w 149"/>
              <a:gd name="T73" fmla="*/ 190 h 190"/>
              <a:gd name="T74" fmla="*/ 108 w 149"/>
              <a:gd name="T75" fmla="*/ 190 h 190"/>
              <a:gd name="T76" fmla="*/ 103 w 149"/>
              <a:gd name="T77" fmla="*/ 189 h 190"/>
              <a:gd name="T78" fmla="*/ 97 w 149"/>
              <a:gd name="T79" fmla="*/ 186 h 190"/>
              <a:gd name="T80" fmla="*/ 93 w 149"/>
              <a:gd name="T81" fmla="*/ 182 h 190"/>
              <a:gd name="T82" fmla="*/ 91 w 149"/>
              <a:gd name="T83" fmla="*/ 178 h 190"/>
              <a:gd name="T84" fmla="*/ 0 w 149"/>
              <a:gd name="T85" fmla="*/ 33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9" h="190">
                <a:moveTo>
                  <a:pt x="0" y="33"/>
                </a:moveTo>
                <a:lnTo>
                  <a:pt x="7" y="28"/>
                </a:lnTo>
                <a:lnTo>
                  <a:pt x="96" y="171"/>
                </a:lnTo>
                <a:lnTo>
                  <a:pt x="96" y="171"/>
                </a:lnTo>
                <a:lnTo>
                  <a:pt x="99" y="176"/>
                </a:lnTo>
                <a:lnTo>
                  <a:pt x="101" y="178"/>
                </a:lnTo>
                <a:lnTo>
                  <a:pt x="105" y="180"/>
                </a:lnTo>
                <a:lnTo>
                  <a:pt x="109" y="181"/>
                </a:lnTo>
                <a:lnTo>
                  <a:pt x="114" y="181"/>
                </a:lnTo>
                <a:lnTo>
                  <a:pt x="119" y="181"/>
                </a:lnTo>
                <a:lnTo>
                  <a:pt x="123" y="180"/>
                </a:lnTo>
                <a:lnTo>
                  <a:pt x="127" y="177"/>
                </a:lnTo>
                <a:lnTo>
                  <a:pt x="127" y="177"/>
                </a:lnTo>
                <a:lnTo>
                  <a:pt x="131" y="174"/>
                </a:lnTo>
                <a:lnTo>
                  <a:pt x="135" y="171"/>
                </a:lnTo>
                <a:lnTo>
                  <a:pt x="137" y="167"/>
                </a:lnTo>
                <a:lnTo>
                  <a:pt x="138" y="163"/>
                </a:lnTo>
                <a:lnTo>
                  <a:pt x="139" y="159"/>
                </a:lnTo>
                <a:lnTo>
                  <a:pt x="139" y="155"/>
                </a:lnTo>
                <a:lnTo>
                  <a:pt x="138" y="150"/>
                </a:lnTo>
                <a:lnTo>
                  <a:pt x="137" y="146"/>
                </a:lnTo>
                <a:lnTo>
                  <a:pt x="49" y="4"/>
                </a:lnTo>
                <a:lnTo>
                  <a:pt x="54" y="0"/>
                </a:lnTo>
                <a:lnTo>
                  <a:pt x="145" y="144"/>
                </a:lnTo>
                <a:lnTo>
                  <a:pt x="145" y="144"/>
                </a:lnTo>
                <a:lnTo>
                  <a:pt x="147" y="150"/>
                </a:lnTo>
                <a:lnTo>
                  <a:pt x="149" y="155"/>
                </a:lnTo>
                <a:lnTo>
                  <a:pt x="149" y="161"/>
                </a:lnTo>
                <a:lnTo>
                  <a:pt x="147" y="166"/>
                </a:lnTo>
                <a:lnTo>
                  <a:pt x="145" y="171"/>
                </a:lnTo>
                <a:lnTo>
                  <a:pt x="142" y="177"/>
                </a:lnTo>
                <a:lnTo>
                  <a:pt x="138" y="181"/>
                </a:lnTo>
                <a:lnTo>
                  <a:pt x="133" y="185"/>
                </a:lnTo>
                <a:lnTo>
                  <a:pt x="133" y="185"/>
                </a:lnTo>
                <a:lnTo>
                  <a:pt x="127" y="188"/>
                </a:lnTo>
                <a:lnTo>
                  <a:pt x="120" y="190"/>
                </a:lnTo>
                <a:lnTo>
                  <a:pt x="115" y="190"/>
                </a:lnTo>
                <a:lnTo>
                  <a:pt x="108" y="190"/>
                </a:lnTo>
                <a:lnTo>
                  <a:pt x="103" y="189"/>
                </a:lnTo>
                <a:lnTo>
                  <a:pt x="97" y="186"/>
                </a:lnTo>
                <a:lnTo>
                  <a:pt x="93" y="182"/>
                </a:lnTo>
                <a:lnTo>
                  <a:pt x="91" y="178"/>
                </a:lnTo>
                <a:lnTo>
                  <a:pt x="0" y="3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ṥľíḓê"/>
          <p:cNvSpPr>
            <a:spLocks/>
          </p:cNvSpPr>
          <p:nvPr/>
        </p:nvSpPr>
        <p:spPr bwMode="auto">
          <a:xfrm>
            <a:off x="1109785" y="3160140"/>
            <a:ext cx="103278" cy="71721"/>
          </a:xfrm>
          <a:custGeom>
            <a:avLst/>
            <a:gdLst>
              <a:gd name="T0" fmla="*/ 0 w 72"/>
              <a:gd name="T1" fmla="*/ 47 h 50"/>
              <a:gd name="T2" fmla="*/ 0 w 72"/>
              <a:gd name="T3" fmla="*/ 47 h 50"/>
              <a:gd name="T4" fmla="*/ 1 w 72"/>
              <a:gd name="T5" fmla="*/ 49 h 50"/>
              <a:gd name="T6" fmla="*/ 4 w 72"/>
              <a:gd name="T7" fmla="*/ 50 h 50"/>
              <a:gd name="T8" fmla="*/ 5 w 72"/>
              <a:gd name="T9" fmla="*/ 50 h 50"/>
              <a:gd name="T10" fmla="*/ 8 w 72"/>
              <a:gd name="T11" fmla="*/ 49 h 50"/>
              <a:gd name="T12" fmla="*/ 69 w 72"/>
              <a:gd name="T13" fmla="*/ 11 h 50"/>
              <a:gd name="T14" fmla="*/ 69 w 72"/>
              <a:gd name="T15" fmla="*/ 11 h 50"/>
              <a:gd name="T16" fmla="*/ 70 w 72"/>
              <a:gd name="T17" fmla="*/ 9 h 50"/>
              <a:gd name="T18" fmla="*/ 72 w 72"/>
              <a:gd name="T19" fmla="*/ 8 h 50"/>
              <a:gd name="T20" fmla="*/ 72 w 72"/>
              <a:gd name="T21" fmla="*/ 5 h 50"/>
              <a:gd name="T22" fmla="*/ 70 w 72"/>
              <a:gd name="T23" fmla="*/ 2 h 50"/>
              <a:gd name="T24" fmla="*/ 70 w 72"/>
              <a:gd name="T25" fmla="*/ 2 h 50"/>
              <a:gd name="T26" fmla="*/ 69 w 72"/>
              <a:gd name="T27" fmla="*/ 1 h 50"/>
              <a:gd name="T28" fmla="*/ 68 w 72"/>
              <a:gd name="T29" fmla="*/ 0 h 50"/>
              <a:gd name="T30" fmla="*/ 65 w 72"/>
              <a:gd name="T31" fmla="*/ 0 h 50"/>
              <a:gd name="T32" fmla="*/ 64 w 72"/>
              <a:gd name="T33" fmla="*/ 1 h 50"/>
              <a:gd name="T34" fmla="*/ 1 w 72"/>
              <a:gd name="T35" fmla="*/ 39 h 50"/>
              <a:gd name="T36" fmla="*/ 1 w 72"/>
              <a:gd name="T37" fmla="*/ 39 h 50"/>
              <a:gd name="T38" fmla="*/ 0 w 72"/>
              <a:gd name="T39" fmla="*/ 40 h 50"/>
              <a:gd name="T40" fmla="*/ 0 w 72"/>
              <a:gd name="T41" fmla="*/ 43 h 50"/>
              <a:gd name="T42" fmla="*/ 0 w 72"/>
              <a:gd name="T43" fmla="*/ 44 h 50"/>
              <a:gd name="T44" fmla="*/ 0 w 72"/>
              <a:gd name="T45" fmla="*/ 47 h 50"/>
              <a:gd name="T46" fmla="*/ 0 w 72"/>
              <a:gd name="T47" fmla="*/ 4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" h="50">
                <a:moveTo>
                  <a:pt x="0" y="47"/>
                </a:moveTo>
                <a:lnTo>
                  <a:pt x="0" y="47"/>
                </a:lnTo>
                <a:lnTo>
                  <a:pt x="1" y="49"/>
                </a:lnTo>
                <a:lnTo>
                  <a:pt x="4" y="50"/>
                </a:lnTo>
                <a:lnTo>
                  <a:pt x="5" y="50"/>
                </a:lnTo>
                <a:lnTo>
                  <a:pt x="8" y="49"/>
                </a:lnTo>
                <a:lnTo>
                  <a:pt x="69" y="11"/>
                </a:lnTo>
                <a:lnTo>
                  <a:pt x="69" y="11"/>
                </a:lnTo>
                <a:lnTo>
                  <a:pt x="70" y="9"/>
                </a:lnTo>
                <a:lnTo>
                  <a:pt x="72" y="8"/>
                </a:lnTo>
                <a:lnTo>
                  <a:pt x="72" y="5"/>
                </a:lnTo>
                <a:lnTo>
                  <a:pt x="70" y="2"/>
                </a:lnTo>
                <a:lnTo>
                  <a:pt x="70" y="2"/>
                </a:lnTo>
                <a:lnTo>
                  <a:pt x="69" y="1"/>
                </a:lnTo>
                <a:lnTo>
                  <a:pt x="68" y="0"/>
                </a:lnTo>
                <a:lnTo>
                  <a:pt x="65" y="0"/>
                </a:lnTo>
                <a:lnTo>
                  <a:pt x="64" y="1"/>
                </a:lnTo>
                <a:lnTo>
                  <a:pt x="1" y="39"/>
                </a:lnTo>
                <a:lnTo>
                  <a:pt x="1" y="39"/>
                </a:lnTo>
                <a:lnTo>
                  <a:pt x="0" y="40"/>
                </a:lnTo>
                <a:lnTo>
                  <a:pt x="0" y="43"/>
                </a:lnTo>
                <a:lnTo>
                  <a:pt x="0" y="44"/>
                </a:lnTo>
                <a:lnTo>
                  <a:pt x="0" y="47"/>
                </a:lnTo>
                <a:lnTo>
                  <a:pt x="0" y="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ṡľîḍe"/>
          <p:cNvSpPr>
            <a:spLocks/>
          </p:cNvSpPr>
          <p:nvPr/>
        </p:nvSpPr>
        <p:spPr bwMode="auto">
          <a:xfrm>
            <a:off x="1149949" y="3217517"/>
            <a:ext cx="146311" cy="197950"/>
          </a:xfrm>
          <a:custGeom>
            <a:avLst/>
            <a:gdLst>
              <a:gd name="T0" fmla="*/ 0 w 102"/>
              <a:gd name="T1" fmla="*/ 6 h 138"/>
              <a:gd name="T2" fmla="*/ 9 w 102"/>
              <a:gd name="T3" fmla="*/ 0 h 138"/>
              <a:gd name="T4" fmla="*/ 88 w 102"/>
              <a:gd name="T5" fmla="*/ 128 h 138"/>
              <a:gd name="T6" fmla="*/ 88 w 102"/>
              <a:gd name="T7" fmla="*/ 128 h 138"/>
              <a:gd name="T8" fmla="*/ 91 w 102"/>
              <a:gd name="T9" fmla="*/ 132 h 138"/>
              <a:gd name="T10" fmla="*/ 94 w 102"/>
              <a:gd name="T11" fmla="*/ 133 h 138"/>
              <a:gd name="T12" fmla="*/ 98 w 102"/>
              <a:gd name="T13" fmla="*/ 134 h 138"/>
              <a:gd name="T14" fmla="*/ 102 w 102"/>
              <a:gd name="T15" fmla="*/ 136 h 138"/>
              <a:gd name="T16" fmla="*/ 102 w 102"/>
              <a:gd name="T17" fmla="*/ 136 h 138"/>
              <a:gd name="T18" fmla="*/ 101 w 102"/>
              <a:gd name="T19" fmla="*/ 136 h 138"/>
              <a:gd name="T20" fmla="*/ 101 w 102"/>
              <a:gd name="T21" fmla="*/ 136 h 138"/>
              <a:gd name="T22" fmla="*/ 95 w 102"/>
              <a:gd name="T23" fmla="*/ 138 h 138"/>
              <a:gd name="T24" fmla="*/ 88 w 102"/>
              <a:gd name="T25" fmla="*/ 138 h 138"/>
              <a:gd name="T26" fmla="*/ 83 w 102"/>
              <a:gd name="T27" fmla="*/ 136 h 138"/>
              <a:gd name="T28" fmla="*/ 79 w 102"/>
              <a:gd name="T29" fmla="*/ 132 h 138"/>
              <a:gd name="T30" fmla="*/ 0 w 102"/>
              <a:gd name="T31" fmla="*/ 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2" h="138">
                <a:moveTo>
                  <a:pt x="0" y="6"/>
                </a:moveTo>
                <a:lnTo>
                  <a:pt x="9" y="0"/>
                </a:lnTo>
                <a:lnTo>
                  <a:pt x="88" y="128"/>
                </a:lnTo>
                <a:lnTo>
                  <a:pt x="88" y="128"/>
                </a:lnTo>
                <a:lnTo>
                  <a:pt x="91" y="132"/>
                </a:lnTo>
                <a:lnTo>
                  <a:pt x="94" y="133"/>
                </a:lnTo>
                <a:lnTo>
                  <a:pt x="98" y="134"/>
                </a:lnTo>
                <a:lnTo>
                  <a:pt x="102" y="136"/>
                </a:lnTo>
                <a:lnTo>
                  <a:pt x="102" y="136"/>
                </a:lnTo>
                <a:lnTo>
                  <a:pt x="101" y="136"/>
                </a:lnTo>
                <a:lnTo>
                  <a:pt x="101" y="136"/>
                </a:lnTo>
                <a:lnTo>
                  <a:pt x="95" y="138"/>
                </a:lnTo>
                <a:lnTo>
                  <a:pt x="88" y="138"/>
                </a:lnTo>
                <a:lnTo>
                  <a:pt x="83" y="136"/>
                </a:lnTo>
                <a:lnTo>
                  <a:pt x="79" y="132"/>
                </a:lnTo>
                <a:lnTo>
                  <a:pt x="0" y="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Sḻíḋè"/>
          <p:cNvSpPr>
            <a:spLocks/>
          </p:cNvSpPr>
          <p:nvPr/>
        </p:nvSpPr>
        <p:spPr bwMode="auto">
          <a:xfrm>
            <a:off x="1451177" y="2069164"/>
            <a:ext cx="180736" cy="139139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šḻíde"/>
          <p:cNvSpPr>
            <a:spLocks/>
          </p:cNvSpPr>
          <p:nvPr/>
        </p:nvSpPr>
        <p:spPr bwMode="auto">
          <a:xfrm>
            <a:off x="3051985" y="3031052"/>
            <a:ext cx="228073" cy="294056"/>
          </a:xfrm>
          <a:custGeom>
            <a:avLst/>
            <a:gdLst>
              <a:gd name="T0" fmla="*/ 159 w 159"/>
              <a:gd name="T1" fmla="*/ 36 h 205"/>
              <a:gd name="T2" fmla="*/ 151 w 159"/>
              <a:gd name="T3" fmla="*/ 32 h 205"/>
              <a:gd name="T4" fmla="*/ 56 w 159"/>
              <a:gd name="T5" fmla="*/ 185 h 205"/>
              <a:gd name="T6" fmla="*/ 56 w 159"/>
              <a:gd name="T7" fmla="*/ 185 h 205"/>
              <a:gd name="T8" fmla="*/ 53 w 159"/>
              <a:gd name="T9" fmla="*/ 189 h 205"/>
              <a:gd name="T10" fmla="*/ 50 w 159"/>
              <a:gd name="T11" fmla="*/ 191 h 205"/>
              <a:gd name="T12" fmla="*/ 46 w 159"/>
              <a:gd name="T13" fmla="*/ 193 h 205"/>
              <a:gd name="T14" fmla="*/ 41 w 159"/>
              <a:gd name="T15" fmla="*/ 194 h 205"/>
              <a:gd name="T16" fmla="*/ 37 w 159"/>
              <a:gd name="T17" fmla="*/ 195 h 205"/>
              <a:gd name="T18" fmla="*/ 31 w 159"/>
              <a:gd name="T19" fmla="*/ 194 h 205"/>
              <a:gd name="T20" fmla="*/ 27 w 159"/>
              <a:gd name="T21" fmla="*/ 193 h 205"/>
              <a:gd name="T22" fmla="*/ 22 w 159"/>
              <a:gd name="T23" fmla="*/ 191 h 205"/>
              <a:gd name="T24" fmla="*/ 22 w 159"/>
              <a:gd name="T25" fmla="*/ 191 h 205"/>
              <a:gd name="T26" fmla="*/ 18 w 159"/>
              <a:gd name="T27" fmla="*/ 187 h 205"/>
              <a:gd name="T28" fmla="*/ 15 w 159"/>
              <a:gd name="T29" fmla="*/ 185 h 205"/>
              <a:gd name="T30" fmla="*/ 12 w 159"/>
              <a:gd name="T31" fmla="*/ 180 h 205"/>
              <a:gd name="T32" fmla="*/ 10 w 159"/>
              <a:gd name="T33" fmla="*/ 175 h 205"/>
              <a:gd name="T34" fmla="*/ 10 w 159"/>
              <a:gd name="T35" fmla="*/ 171 h 205"/>
              <a:gd name="T36" fmla="*/ 10 w 159"/>
              <a:gd name="T37" fmla="*/ 166 h 205"/>
              <a:gd name="T38" fmla="*/ 11 w 159"/>
              <a:gd name="T39" fmla="*/ 162 h 205"/>
              <a:gd name="T40" fmla="*/ 12 w 159"/>
              <a:gd name="T41" fmla="*/ 157 h 205"/>
              <a:gd name="T42" fmla="*/ 107 w 159"/>
              <a:gd name="T43" fmla="*/ 4 h 205"/>
              <a:gd name="T44" fmla="*/ 100 w 159"/>
              <a:gd name="T45" fmla="*/ 0 h 205"/>
              <a:gd name="T46" fmla="*/ 4 w 159"/>
              <a:gd name="T47" fmla="*/ 155 h 205"/>
              <a:gd name="T48" fmla="*/ 4 w 159"/>
              <a:gd name="T49" fmla="*/ 155 h 205"/>
              <a:gd name="T50" fmla="*/ 2 w 159"/>
              <a:gd name="T51" fmla="*/ 160 h 205"/>
              <a:gd name="T52" fmla="*/ 0 w 159"/>
              <a:gd name="T53" fmla="*/ 167 h 205"/>
              <a:gd name="T54" fmla="*/ 0 w 159"/>
              <a:gd name="T55" fmla="*/ 172 h 205"/>
              <a:gd name="T56" fmla="*/ 2 w 159"/>
              <a:gd name="T57" fmla="*/ 179 h 205"/>
              <a:gd name="T58" fmla="*/ 3 w 159"/>
              <a:gd name="T59" fmla="*/ 185 h 205"/>
              <a:gd name="T60" fmla="*/ 7 w 159"/>
              <a:gd name="T61" fmla="*/ 190 h 205"/>
              <a:gd name="T62" fmla="*/ 11 w 159"/>
              <a:gd name="T63" fmla="*/ 195 h 205"/>
              <a:gd name="T64" fmla="*/ 16 w 159"/>
              <a:gd name="T65" fmla="*/ 199 h 205"/>
              <a:gd name="T66" fmla="*/ 16 w 159"/>
              <a:gd name="T67" fmla="*/ 199 h 205"/>
              <a:gd name="T68" fmla="*/ 23 w 159"/>
              <a:gd name="T69" fmla="*/ 202 h 205"/>
              <a:gd name="T70" fmla="*/ 30 w 159"/>
              <a:gd name="T71" fmla="*/ 203 h 205"/>
              <a:gd name="T72" fmla="*/ 35 w 159"/>
              <a:gd name="T73" fmla="*/ 205 h 205"/>
              <a:gd name="T74" fmla="*/ 42 w 159"/>
              <a:gd name="T75" fmla="*/ 205 h 205"/>
              <a:gd name="T76" fmla="*/ 48 w 159"/>
              <a:gd name="T77" fmla="*/ 202 h 205"/>
              <a:gd name="T78" fmla="*/ 53 w 159"/>
              <a:gd name="T79" fmla="*/ 199 h 205"/>
              <a:gd name="T80" fmla="*/ 58 w 159"/>
              <a:gd name="T81" fmla="*/ 195 h 205"/>
              <a:gd name="T82" fmla="*/ 62 w 159"/>
              <a:gd name="T83" fmla="*/ 191 h 205"/>
              <a:gd name="T84" fmla="*/ 159 w 159"/>
              <a:gd name="T85" fmla="*/ 3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205">
                <a:moveTo>
                  <a:pt x="159" y="36"/>
                </a:moveTo>
                <a:lnTo>
                  <a:pt x="151" y="32"/>
                </a:lnTo>
                <a:lnTo>
                  <a:pt x="56" y="185"/>
                </a:lnTo>
                <a:lnTo>
                  <a:pt x="56" y="185"/>
                </a:lnTo>
                <a:lnTo>
                  <a:pt x="53" y="189"/>
                </a:lnTo>
                <a:lnTo>
                  <a:pt x="50" y="191"/>
                </a:lnTo>
                <a:lnTo>
                  <a:pt x="46" y="193"/>
                </a:lnTo>
                <a:lnTo>
                  <a:pt x="41" y="194"/>
                </a:lnTo>
                <a:lnTo>
                  <a:pt x="37" y="195"/>
                </a:lnTo>
                <a:lnTo>
                  <a:pt x="31" y="194"/>
                </a:lnTo>
                <a:lnTo>
                  <a:pt x="27" y="193"/>
                </a:lnTo>
                <a:lnTo>
                  <a:pt x="22" y="191"/>
                </a:lnTo>
                <a:lnTo>
                  <a:pt x="22" y="191"/>
                </a:lnTo>
                <a:lnTo>
                  <a:pt x="18" y="187"/>
                </a:lnTo>
                <a:lnTo>
                  <a:pt x="15" y="185"/>
                </a:lnTo>
                <a:lnTo>
                  <a:pt x="12" y="180"/>
                </a:lnTo>
                <a:lnTo>
                  <a:pt x="10" y="175"/>
                </a:lnTo>
                <a:lnTo>
                  <a:pt x="10" y="171"/>
                </a:lnTo>
                <a:lnTo>
                  <a:pt x="10" y="166"/>
                </a:lnTo>
                <a:lnTo>
                  <a:pt x="11" y="162"/>
                </a:lnTo>
                <a:lnTo>
                  <a:pt x="12" y="157"/>
                </a:lnTo>
                <a:lnTo>
                  <a:pt x="107" y="4"/>
                </a:lnTo>
                <a:lnTo>
                  <a:pt x="100" y="0"/>
                </a:lnTo>
                <a:lnTo>
                  <a:pt x="4" y="155"/>
                </a:lnTo>
                <a:lnTo>
                  <a:pt x="4" y="155"/>
                </a:lnTo>
                <a:lnTo>
                  <a:pt x="2" y="160"/>
                </a:lnTo>
                <a:lnTo>
                  <a:pt x="0" y="167"/>
                </a:lnTo>
                <a:lnTo>
                  <a:pt x="0" y="172"/>
                </a:lnTo>
                <a:lnTo>
                  <a:pt x="2" y="179"/>
                </a:lnTo>
                <a:lnTo>
                  <a:pt x="3" y="185"/>
                </a:lnTo>
                <a:lnTo>
                  <a:pt x="7" y="190"/>
                </a:lnTo>
                <a:lnTo>
                  <a:pt x="11" y="195"/>
                </a:lnTo>
                <a:lnTo>
                  <a:pt x="16" y="199"/>
                </a:lnTo>
                <a:lnTo>
                  <a:pt x="16" y="199"/>
                </a:lnTo>
                <a:lnTo>
                  <a:pt x="23" y="202"/>
                </a:lnTo>
                <a:lnTo>
                  <a:pt x="30" y="203"/>
                </a:lnTo>
                <a:lnTo>
                  <a:pt x="35" y="205"/>
                </a:lnTo>
                <a:lnTo>
                  <a:pt x="42" y="205"/>
                </a:lnTo>
                <a:lnTo>
                  <a:pt x="48" y="202"/>
                </a:lnTo>
                <a:lnTo>
                  <a:pt x="53" y="199"/>
                </a:lnTo>
                <a:lnTo>
                  <a:pt x="58" y="195"/>
                </a:lnTo>
                <a:lnTo>
                  <a:pt x="62" y="191"/>
                </a:lnTo>
                <a:lnTo>
                  <a:pt x="159" y="3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$ḷidè"/>
          <p:cNvSpPr>
            <a:spLocks/>
          </p:cNvSpPr>
          <p:nvPr/>
        </p:nvSpPr>
        <p:spPr bwMode="auto">
          <a:xfrm>
            <a:off x="3181082" y="3022445"/>
            <a:ext cx="110451" cy="74590"/>
          </a:xfrm>
          <a:custGeom>
            <a:avLst/>
            <a:gdLst>
              <a:gd name="T0" fmla="*/ 75 w 77"/>
              <a:gd name="T1" fmla="*/ 50 h 52"/>
              <a:gd name="T2" fmla="*/ 75 w 77"/>
              <a:gd name="T3" fmla="*/ 50 h 52"/>
              <a:gd name="T4" fmla="*/ 74 w 77"/>
              <a:gd name="T5" fmla="*/ 51 h 52"/>
              <a:gd name="T6" fmla="*/ 71 w 77"/>
              <a:gd name="T7" fmla="*/ 52 h 52"/>
              <a:gd name="T8" fmla="*/ 69 w 77"/>
              <a:gd name="T9" fmla="*/ 52 h 52"/>
              <a:gd name="T10" fmla="*/ 67 w 77"/>
              <a:gd name="T11" fmla="*/ 51 h 52"/>
              <a:gd name="T12" fmla="*/ 2 w 77"/>
              <a:gd name="T13" fmla="*/ 12 h 52"/>
              <a:gd name="T14" fmla="*/ 2 w 77"/>
              <a:gd name="T15" fmla="*/ 12 h 52"/>
              <a:gd name="T16" fmla="*/ 0 w 77"/>
              <a:gd name="T17" fmla="*/ 9 h 52"/>
              <a:gd name="T18" fmla="*/ 0 w 77"/>
              <a:gd name="T19" fmla="*/ 8 h 52"/>
              <a:gd name="T20" fmla="*/ 0 w 77"/>
              <a:gd name="T21" fmla="*/ 5 h 52"/>
              <a:gd name="T22" fmla="*/ 0 w 77"/>
              <a:gd name="T23" fmla="*/ 2 h 52"/>
              <a:gd name="T24" fmla="*/ 0 w 77"/>
              <a:gd name="T25" fmla="*/ 2 h 52"/>
              <a:gd name="T26" fmla="*/ 1 w 77"/>
              <a:gd name="T27" fmla="*/ 1 h 52"/>
              <a:gd name="T28" fmla="*/ 4 w 77"/>
              <a:gd name="T29" fmla="*/ 0 h 52"/>
              <a:gd name="T30" fmla="*/ 6 w 77"/>
              <a:gd name="T31" fmla="*/ 0 h 52"/>
              <a:gd name="T32" fmla="*/ 8 w 77"/>
              <a:gd name="T33" fmla="*/ 1 h 52"/>
              <a:gd name="T34" fmla="*/ 74 w 77"/>
              <a:gd name="T35" fmla="*/ 42 h 52"/>
              <a:gd name="T36" fmla="*/ 74 w 77"/>
              <a:gd name="T37" fmla="*/ 42 h 52"/>
              <a:gd name="T38" fmla="*/ 75 w 77"/>
              <a:gd name="T39" fmla="*/ 43 h 52"/>
              <a:gd name="T40" fmla="*/ 77 w 77"/>
              <a:gd name="T41" fmla="*/ 46 h 52"/>
              <a:gd name="T42" fmla="*/ 77 w 77"/>
              <a:gd name="T43" fmla="*/ 47 h 52"/>
              <a:gd name="T44" fmla="*/ 75 w 77"/>
              <a:gd name="T45" fmla="*/ 50 h 52"/>
              <a:gd name="T46" fmla="*/ 75 w 77"/>
              <a:gd name="T47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7" h="52">
                <a:moveTo>
                  <a:pt x="75" y="50"/>
                </a:moveTo>
                <a:lnTo>
                  <a:pt x="75" y="50"/>
                </a:lnTo>
                <a:lnTo>
                  <a:pt x="74" y="51"/>
                </a:lnTo>
                <a:lnTo>
                  <a:pt x="71" y="52"/>
                </a:lnTo>
                <a:lnTo>
                  <a:pt x="69" y="52"/>
                </a:lnTo>
                <a:lnTo>
                  <a:pt x="67" y="51"/>
                </a:lnTo>
                <a:lnTo>
                  <a:pt x="2" y="12"/>
                </a:lnTo>
                <a:lnTo>
                  <a:pt x="2" y="12"/>
                </a:lnTo>
                <a:lnTo>
                  <a:pt x="0" y="9"/>
                </a:lnTo>
                <a:lnTo>
                  <a:pt x="0" y="8"/>
                </a:lnTo>
                <a:lnTo>
                  <a:pt x="0" y="5"/>
                </a:lnTo>
                <a:lnTo>
                  <a:pt x="0" y="2"/>
                </a:lnTo>
                <a:lnTo>
                  <a:pt x="0" y="2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8" y="1"/>
                </a:lnTo>
                <a:lnTo>
                  <a:pt x="74" y="42"/>
                </a:lnTo>
                <a:lnTo>
                  <a:pt x="74" y="42"/>
                </a:lnTo>
                <a:lnTo>
                  <a:pt x="75" y="43"/>
                </a:lnTo>
                <a:lnTo>
                  <a:pt x="77" y="46"/>
                </a:lnTo>
                <a:lnTo>
                  <a:pt x="77" y="47"/>
                </a:lnTo>
                <a:lnTo>
                  <a:pt x="75" y="50"/>
                </a:lnTo>
                <a:lnTo>
                  <a:pt x="75" y="5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sḷïḑe"/>
          <p:cNvSpPr>
            <a:spLocks/>
          </p:cNvSpPr>
          <p:nvPr/>
        </p:nvSpPr>
        <p:spPr bwMode="auto">
          <a:xfrm>
            <a:off x="3090715" y="3084125"/>
            <a:ext cx="156352" cy="212294"/>
          </a:xfrm>
          <a:custGeom>
            <a:avLst/>
            <a:gdLst>
              <a:gd name="T0" fmla="*/ 109 w 109"/>
              <a:gd name="T1" fmla="*/ 5 h 148"/>
              <a:gd name="T2" fmla="*/ 99 w 109"/>
              <a:gd name="T3" fmla="*/ 0 h 148"/>
              <a:gd name="T4" fmla="*/ 15 w 109"/>
              <a:gd name="T5" fmla="*/ 137 h 148"/>
              <a:gd name="T6" fmla="*/ 15 w 109"/>
              <a:gd name="T7" fmla="*/ 137 h 148"/>
              <a:gd name="T8" fmla="*/ 12 w 109"/>
              <a:gd name="T9" fmla="*/ 139 h 148"/>
              <a:gd name="T10" fmla="*/ 8 w 109"/>
              <a:gd name="T11" fmla="*/ 142 h 148"/>
              <a:gd name="T12" fmla="*/ 4 w 109"/>
              <a:gd name="T13" fmla="*/ 143 h 148"/>
              <a:gd name="T14" fmla="*/ 0 w 109"/>
              <a:gd name="T15" fmla="*/ 143 h 148"/>
              <a:gd name="T16" fmla="*/ 0 w 109"/>
              <a:gd name="T17" fmla="*/ 143 h 148"/>
              <a:gd name="T18" fmla="*/ 0 w 109"/>
              <a:gd name="T19" fmla="*/ 145 h 148"/>
              <a:gd name="T20" fmla="*/ 0 w 109"/>
              <a:gd name="T21" fmla="*/ 145 h 148"/>
              <a:gd name="T22" fmla="*/ 7 w 109"/>
              <a:gd name="T23" fmla="*/ 148 h 148"/>
              <a:gd name="T24" fmla="*/ 14 w 109"/>
              <a:gd name="T25" fmla="*/ 148 h 148"/>
              <a:gd name="T26" fmla="*/ 21 w 109"/>
              <a:gd name="T27" fmla="*/ 145 h 148"/>
              <a:gd name="T28" fmla="*/ 25 w 109"/>
              <a:gd name="T29" fmla="*/ 141 h 148"/>
              <a:gd name="T30" fmla="*/ 109 w 109"/>
              <a:gd name="T31" fmla="*/ 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9" h="148">
                <a:moveTo>
                  <a:pt x="109" y="5"/>
                </a:moveTo>
                <a:lnTo>
                  <a:pt x="99" y="0"/>
                </a:lnTo>
                <a:lnTo>
                  <a:pt x="15" y="137"/>
                </a:lnTo>
                <a:lnTo>
                  <a:pt x="15" y="137"/>
                </a:lnTo>
                <a:lnTo>
                  <a:pt x="12" y="139"/>
                </a:lnTo>
                <a:lnTo>
                  <a:pt x="8" y="142"/>
                </a:lnTo>
                <a:lnTo>
                  <a:pt x="4" y="143"/>
                </a:lnTo>
                <a:lnTo>
                  <a:pt x="0" y="143"/>
                </a:lnTo>
                <a:lnTo>
                  <a:pt x="0" y="143"/>
                </a:lnTo>
                <a:lnTo>
                  <a:pt x="0" y="145"/>
                </a:lnTo>
                <a:lnTo>
                  <a:pt x="0" y="145"/>
                </a:lnTo>
                <a:lnTo>
                  <a:pt x="7" y="148"/>
                </a:lnTo>
                <a:lnTo>
                  <a:pt x="14" y="148"/>
                </a:lnTo>
                <a:lnTo>
                  <a:pt x="21" y="145"/>
                </a:lnTo>
                <a:lnTo>
                  <a:pt x="25" y="141"/>
                </a:lnTo>
                <a:lnTo>
                  <a:pt x="109" y="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Slïďé"/>
          <p:cNvSpPr>
            <a:spLocks/>
          </p:cNvSpPr>
          <p:nvPr/>
        </p:nvSpPr>
        <p:spPr bwMode="auto">
          <a:xfrm>
            <a:off x="1878633" y="4483288"/>
            <a:ext cx="196516" cy="210859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ṩlîḋè"/>
          <p:cNvSpPr>
            <a:spLocks/>
          </p:cNvSpPr>
          <p:nvPr/>
        </p:nvSpPr>
        <p:spPr bwMode="auto">
          <a:xfrm>
            <a:off x="2242956" y="3025305"/>
            <a:ext cx="51639" cy="51639"/>
          </a:xfrm>
          <a:custGeom>
            <a:avLst/>
            <a:gdLst>
              <a:gd name="T0" fmla="*/ 0 w 36"/>
              <a:gd name="T1" fmla="*/ 22 h 36"/>
              <a:gd name="T2" fmla="*/ 0 w 36"/>
              <a:gd name="T3" fmla="*/ 22 h 36"/>
              <a:gd name="T4" fmla="*/ 2 w 36"/>
              <a:gd name="T5" fmla="*/ 27 h 36"/>
              <a:gd name="T6" fmla="*/ 8 w 36"/>
              <a:gd name="T7" fmla="*/ 33 h 36"/>
              <a:gd name="T8" fmla="*/ 13 w 36"/>
              <a:gd name="T9" fmla="*/ 36 h 36"/>
              <a:gd name="T10" fmla="*/ 21 w 36"/>
              <a:gd name="T11" fmla="*/ 36 h 36"/>
              <a:gd name="T12" fmla="*/ 21 w 36"/>
              <a:gd name="T13" fmla="*/ 36 h 36"/>
              <a:gd name="T14" fmla="*/ 28 w 36"/>
              <a:gd name="T15" fmla="*/ 33 h 36"/>
              <a:gd name="T16" fmla="*/ 32 w 36"/>
              <a:gd name="T17" fmla="*/ 29 h 36"/>
              <a:gd name="T18" fmla="*/ 35 w 36"/>
              <a:gd name="T19" fmla="*/ 22 h 36"/>
              <a:gd name="T20" fmla="*/ 36 w 36"/>
              <a:gd name="T21" fmla="*/ 15 h 36"/>
              <a:gd name="T22" fmla="*/ 36 w 36"/>
              <a:gd name="T23" fmla="*/ 15 h 36"/>
              <a:gd name="T24" fmla="*/ 33 w 36"/>
              <a:gd name="T25" fmla="*/ 8 h 36"/>
              <a:gd name="T26" fmla="*/ 28 w 36"/>
              <a:gd name="T27" fmla="*/ 3 h 36"/>
              <a:gd name="T28" fmla="*/ 21 w 36"/>
              <a:gd name="T29" fmla="*/ 0 h 36"/>
              <a:gd name="T30" fmla="*/ 14 w 36"/>
              <a:gd name="T31" fmla="*/ 0 h 36"/>
              <a:gd name="T32" fmla="*/ 14 w 36"/>
              <a:gd name="T33" fmla="*/ 0 h 36"/>
              <a:gd name="T34" fmla="*/ 8 w 36"/>
              <a:gd name="T35" fmla="*/ 3 h 36"/>
              <a:gd name="T36" fmla="*/ 4 w 36"/>
              <a:gd name="T37" fmla="*/ 8 h 36"/>
              <a:gd name="T38" fmla="*/ 1 w 36"/>
              <a:gd name="T39" fmla="*/ 14 h 36"/>
              <a:gd name="T40" fmla="*/ 0 w 36"/>
              <a:gd name="T41" fmla="*/ 22 h 36"/>
              <a:gd name="T42" fmla="*/ 0 w 36"/>
              <a:gd name="T43" fmla="*/ 2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36">
                <a:moveTo>
                  <a:pt x="0" y="22"/>
                </a:moveTo>
                <a:lnTo>
                  <a:pt x="0" y="22"/>
                </a:lnTo>
                <a:lnTo>
                  <a:pt x="2" y="27"/>
                </a:lnTo>
                <a:lnTo>
                  <a:pt x="8" y="33"/>
                </a:lnTo>
                <a:lnTo>
                  <a:pt x="13" y="36"/>
                </a:lnTo>
                <a:lnTo>
                  <a:pt x="21" y="36"/>
                </a:lnTo>
                <a:lnTo>
                  <a:pt x="21" y="36"/>
                </a:lnTo>
                <a:lnTo>
                  <a:pt x="28" y="33"/>
                </a:lnTo>
                <a:lnTo>
                  <a:pt x="32" y="29"/>
                </a:lnTo>
                <a:lnTo>
                  <a:pt x="35" y="22"/>
                </a:lnTo>
                <a:lnTo>
                  <a:pt x="36" y="15"/>
                </a:lnTo>
                <a:lnTo>
                  <a:pt x="36" y="15"/>
                </a:lnTo>
                <a:lnTo>
                  <a:pt x="33" y="8"/>
                </a:lnTo>
                <a:lnTo>
                  <a:pt x="28" y="3"/>
                </a:lnTo>
                <a:lnTo>
                  <a:pt x="21" y="0"/>
                </a:lnTo>
                <a:lnTo>
                  <a:pt x="14" y="0"/>
                </a:lnTo>
                <a:lnTo>
                  <a:pt x="14" y="0"/>
                </a:lnTo>
                <a:lnTo>
                  <a:pt x="8" y="3"/>
                </a:lnTo>
                <a:lnTo>
                  <a:pt x="4" y="8"/>
                </a:lnTo>
                <a:lnTo>
                  <a:pt x="1" y="14"/>
                </a:lnTo>
                <a:lnTo>
                  <a:pt x="0" y="22"/>
                </a:lnTo>
                <a:lnTo>
                  <a:pt x="0" y="22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śḻiḑê"/>
          <p:cNvSpPr>
            <a:spLocks/>
          </p:cNvSpPr>
          <p:nvPr/>
        </p:nvSpPr>
        <p:spPr bwMode="auto">
          <a:xfrm>
            <a:off x="2257300" y="2863215"/>
            <a:ext cx="48770" cy="173565"/>
          </a:xfrm>
          <a:custGeom>
            <a:avLst/>
            <a:gdLst>
              <a:gd name="T0" fmla="*/ 0 w 34"/>
              <a:gd name="T1" fmla="*/ 121 h 121"/>
              <a:gd name="T2" fmla="*/ 0 w 34"/>
              <a:gd name="T3" fmla="*/ 121 h 121"/>
              <a:gd name="T4" fmla="*/ 21 w 34"/>
              <a:gd name="T5" fmla="*/ 17 h 121"/>
              <a:gd name="T6" fmla="*/ 21 w 34"/>
              <a:gd name="T7" fmla="*/ 17 h 121"/>
              <a:gd name="T8" fmla="*/ 27 w 34"/>
              <a:gd name="T9" fmla="*/ 9 h 121"/>
              <a:gd name="T10" fmla="*/ 31 w 34"/>
              <a:gd name="T11" fmla="*/ 2 h 121"/>
              <a:gd name="T12" fmla="*/ 34 w 34"/>
              <a:gd name="T13" fmla="*/ 0 h 121"/>
              <a:gd name="T14" fmla="*/ 34 w 34"/>
              <a:gd name="T15" fmla="*/ 0 h 121"/>
              <a:gd name="T16" fmla="*/ 31 w 34"/>
              <a:gd name="T17" fmla="*/ 19 h 121"/>
              <a:gd name="T18" fmla="*/ 25 w 34"/>
              <a:gd name="T19" fmla="*/ 61 h 121"/>
              <a:gd name="T20" fmla="*/ 14 w 34"/>
              <a:gd name="T21" fmla="*/ 121 h 121"/>
              <a:gd name="T22" fmla="*/ 0 w 34"/>
              <a:gd name="T23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121">
                <a:moveTo>
                  <a:pt x="0" y="121"/>
                </a:moveTo>
                <a:lnTo>
                  <a:pt x="0" y="121"/>
                </a:lnTo>
                <a:lnTo>
                  <a:pt x="21" y="17"/>
                </a:lnTo>
                <a:lnTo>
                  <a:pt x="21" y="17"/>
                </a:lnTo>
                <a:lnTo>
                  <a:pt x="27" y="9"/>
                </a:lnTo>
                <a:lnTo>
                  <a:pt x="31" y="2"/>
                </a:lnTo>
                <a:lnTo>
                  <a:pt x="34" y="0"/>
                </a:lnTo>
                <a:lnTo>
                  <a:pt x="34" y="0"/>
                </a:lnTo>
                <a:lnTo>
                  <a:pt x="31" y="19"/>
                </a:lnTo>
                <a:lnTo>
                  <a:pt x="25" y="61"/>
                </a:lnTo>
                <a:lnTo>
                  <a:pt x="14" y="121"/>
                </a:lnTo>
                <a:lnTo>
                  <a:pt x="0" y="12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śľiḋé"/>
          <p:cNvSpPr>
            <a:spLocks/>
          </p:cNvSpPr>
          <p:nvPr/>
        </p:nvSpPr>
        <p:spPr bwMode="auto">
          <a:xfrm>
            <a:off x="2161195" y="2890469"/>
            <a:ext cx="111884" cy="150615"/>
          </a:xfrm>
          <a:custGeom>
            <a:avLst/>
            <a:gdLst>
              <a:gd name="T0" fmla="*/ 77 w 78"/>
              <a:gd name="T1" fmla="*/ 98 h 105"/>
              <a:gd name="T2" fmla="*/ 19 w 78"/>
              <a:gd name="T3" fmla="*/ 13 h 105"/>
              <a:gd name="T4" fmla="*/ 0 w 78"/>
              <a:gd name="T5" fmla="*/ 0 h 105"/>
              <a:gd name="T6" fmla="*/ 8 w 78"/>
              <a:gd name="T7" fmla="*/ 20 h 105"/>
              <a:gd name="T8" fmla="*/ 66 w 78"/>
              <a:gd name="T9" fmla="*/ 105 h 105"/>
              <a:gd name="T10" fmla="*/ 78 w 78"/>
              <a:gd name="T11" fmla="*/ 98 h 105"/>
              <a:gd name="T12" fmla="*/ 77 w 78"/>
              <a:gd name="T13" fmla="*/ 9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05">
                <a:moveTo>
                  <a:pt x="77" y="98"/>
                </a:moveTo>
                <a:lnTo>
                  <a:pt x="19" y="13"/>
                </a:lnTo>
                <a:lnTo>
                  <a:pt x="0" y="0"/>
                </a:lnTo>
                <a:lnTo>
                  <a:pt x="8" y="20"/>
                </a:lnTo>
                <a:lnTo>
                  <a:pt x="66" y="105"/>
                </a:lnTo>
                <a:lnTo>
                  <a:pt x="78" y="98"/>
                </a:lnTo>
                <a:lnTo>
                  <a:pt x="77" y="9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$ľïďè"/>
          <p:cNvSpPr>
            <a:spLocks/>
          </p:cNvSpPr>
          <p:nvPr/>
        </p:nvSpPr>
        <p:spPr bwMode="auto">
          <a:xfrm>
            <a:off x="2268775" y="3066903"/>
            <a:ext cx="12910" cy="27254"/>
          </a:xfrm>
          <a:custGeom>
            <a:avLst/>
            <a:gdLst>
              <a:gd name="T0" fmla="*/ 7 w 9"/>
              <a:gd name="T1" fmla="*/ 2 h 19"/>
              <a:gd name="T2" fmla="*/ 7 w 9"/>
              <a:gd name="T3" fmla="*/ 2 h 19"/>
              <a:gd name="T4" fmla="*/ 6 w 9"/>
              <a:gd name="T5" fmla="*/ 0 h 19"/>
              <a:gd name="T6" fmla="*/ 3 w 9"/>
              <a:gd name="T7" fmla="*/ 0 h 19"/>
              <a:gd name="T8" fmla="*/ 3 w 9"/>
              <a:gd name="T9" fmla="*/ 0 h 19"/>
              <a:gd name="T10" fmla="*/ 0 w 9"/>
              <a:gd name="T11" fmla="*/ 1 h 19"/>
              <a:gd name="T12" fmla="*/ 0 w 9"/>
              <a:gd name="T13" fmla="*/ 4 h 19"/>
              <a:gd name="T14" fmla="*/ 3 w 9"/>
              <a:gd name="T15" fmla="*/ 16 h 19"/>
              <a:gd name="T16" fmla="*/ 3 w 9"/>
              <a:gd name="T17" fmla="*/ 16 h 19"/>
              <a:gd name="T18" fmla="*/ 3 w 9"/>
              <a:gd name="T19" fmla="*/ 19 h 19"/>
              <a:gd name="T20" fmla="*/ 6 w 9"/>
              <a:gd name="T21" fmla="*/ 19 h 19"/>
              <a:gd name="T22" fmla="*/ 6 w 9"/>
              <a:gd name="T23" fmla="*/ 19 h 19"/>
              <a:gd name="T24" fmla="*/ 9 w 9"/>
              <a:gd name="T25" fmla="*/ 17 h 19"/>
              <a:gd name="T26" fmla="*/ 9 w 9"/>
              <a:gd name="T27" fmla="*/ 15 h 19"/>
              <a:gd name="T28" fmla="*/ 7 w 9"/>
              <a:gd name="T2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9">
                <a:moveTo>
                  <a:pt x="7" y="2"/>
                </a:moveTo>
                <a:lnTo>
                  <a:pt x="7" y="2"/>
                </a:lnTo>
                <a:lnTo>
                  <a:pt x="6" y="0"/>
                </a:lnTo>
                <a:lnTo>
                  <a:pt x="3" y="0"/>
                </a:lnTo>
                <a:lnTo>
                  <a:pt x="3" y="0"/>
                </a:lnTo>
                <a:lnTo>
                  <a:pt x="0" y="1"/>
                </a:lnTo>
                <a:lnTo>
                  <a:pt x="0" y="4"/>
                </a:lnTo>
                <a:lnTo>
                  <a:pt x="3" y="16"/>
                </a:lnTo>
                <a:lnTo>
                  <a:pt x="3" y="16"/>
                </a:lnTo>
                <a:lnTo>
                  <a:pt x="3" y="19"/>
                </a:lnTo>
                <a:lnTo>
                  <a:pt x="6" y="19"/>
                </a:lnTo>
                <a:lnTo>
                  <a:pt x="6" y="19"/>
                </a:lnTo>
                <a:lnTo>
                  <a:pt x="9" y="17"/>
                </a:lnTo>
                <a:lnTo>
                  <a:pt x="9" y="15"/>
                </a:lnTo>
                <a:lnTo>
                  <a:pt x="7" y="2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şľîďe"/>
          <p:cNvSpPr>
            <a:spLocks/>
          </p:cNvSpPr>
          <p:nvPr/>
        </p:nvSpPr>
        <p:spPr bwMode="auto">
          <a:xfrm>
            <a:off x="2145434" y="1680438"/>
            <a:ext cx="196516" cy="213728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9" name="Straight Connector 2"/>
          <p:cNvCxnSpPr/>
          <p:nvPr/>
        </p:nvCxnSpPr>
        <p:spPr>
          <a:xfrm>
            <a:off x="4007768" y="3664953"/>
            <a:ext cx="746509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90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işlîḑé"/>
          <p:cNvSpPr>
            <a:spLocks/>
          </p:cNvSpPr>
          <p:nvPr/>
        </p:nvSpPr>
        <p:spPr bwMode="auto">
          <a:xfrm>
            <a:off x="-135468" y="1474522"/>
            <a:ext cx="6265333" cy="1532467"/>
          </a:xfrm>
          <a:custGeom>
            <a:avLst/>
            <a:gdLst>
              <a:gd name="T0" fmla="*/ 2281 w 2294"/>
              <a:gd name="T1" fmla="*/ 203 h 560"/>
              <a:gd name="T2" fmla="*/ 1776 w 2294"/>
              <a:gd name="T3" fmla="*/ 0 h 560"/>
              <a:gd name="T4" fmla="*/ 1353 w 2294"/>
              <a:gd name="T5" fmla="*/ 134 h 560"/>
              <a:gd name="T6" fmla="*/ 1090 w 2294"/>
              <a:gd name="T7" fmla="*/ 479 h 560"/>
              <a:gd name="T8" fmla="*/ 1059 w 2294"/>
              <a:gd name="T9" fmla="*/ 500 h 560"/>
              <a:gd name="T10" fmla="*/ 30 w 2294"/>
              <a:gd name="T11" fmla="*/ 500 h 560"/>
              <a:gd name="T12" fmla="*/ 0 w 2294"/>
              <a:gd name="T13" fmla="*/ 530 h 560"/>
              <a:gd name="T14" fmla="*/ 30 w 2294"/>
              <a:gd name="T15" fmla="*/ 560 h 560"/>
              <a:gd name="T16" fmla="*/ 1059 w 2294"/>
              <a:gd name="T17" fmla="*/ 560 h 560"/>
              <a:gd name="T18" fmla="*/ 1146 w 2294"/>
              <a:gd name="T19" fmla="*/ 499 h 560"/>
              <a:gd name="T20" fmla="*/ 1776 w 2294"/>
              <a:gd name="T21" fmla="*/ 60 h 560"/>
              <a:gd name="T22" fmla="*/ 2240 w 2294"/>
              <a:gd name="T23" fmla="*/ 247 h 560"/>
              <a:gd name="T24" fmla="*/ 2282 w 2294"/>
              <a:gd name="T25" fmla="*/ 246 h 560"/>
              <a:gd name="T26" fmla="*/ 2281 w 2294"/>
              <a:gd name="T27" fmla="*/ 203 h 560"/>
              <a:gd name="T28" fmla="*/ 2261 w 2294"/>
              <a:gd name="T29" fmla="*/ 243 h 560"/>
              <a:gd name="T30" fmla="*/ 2243 w 2294"/>
              <a:gd name="T31" fmla="*/ 225 h 560"/>
              <a:gd name="T32" fmla="*/ 2261 w 2294"/>
              <a:gd name="T33" fmla="*/ 208 h 560"/>
              <a:gd name="T34" fmla="*/ 2278 w 2294"/>
              <a:gd name="T35" fmla="*/ 225 h 560"/>
              <a:gd name="T36" fmla="*/ 2261 w 2294"/>
              <a:gd name="T37" fmla="*/ 243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94" h="560">
                <a:moveTo>
                  <a:pt x="2281" y="203"/>
                </a:moveTo>
                <a:cubicBezTo>
                  <a:pt x="2145" y="72"/>
                  <a:pt x="1965" y="0"/>
                  <a:pt x="1776" y="0"/>
                </a:cubicBezTo>
                <a:cubicBezTo>
                  <a:pt x="1623" y="0"/>
                  <a:pt x="1477" y="46"/>
                  <a:pt x="1353" y="134"/>
                </a:cubicBezTo>
                <a:cubicBezTo>
                  <a:pt x="1232" y="221"/>
                  <a:pt x="1141" y="340"/>
                  <a:pt x="1090" y="479"/>
                </a:cubicBezTo>
                <a:cubicBezTo>
                  <a:pt x="1085" y="491"/>
                  <a:pt x="1073" y="500"/>
                  <a:pt x="1059" y="500"/>
                </a:cubicBezTo>
                <a:cubicBezTo>
                  <a:pt x="30" y="500"/>
                  <a:pt x="30" y="500"/>
                  <a:pt x="30" y="500"/>
                </a:cubicBezTo>
                <a:cubicBezTo>
                  <a:pt x="13" y="500"/>
                  <a:pt x="0" y="513"/>
                  <a:pt x="0" y="530"/>
                </a:cubicBezTo>
                <a:cubicBezTo>
                  <a:pt x="0" y="546"/>
                  <a:pt x="13" y="560"/>
                  <a:pt x="30" y="560"/>
                </a:cubicBezTo>
                <a:cubicBezTo>
                  <a:pt x="1059" y="560"/>
                  <a:pt x="1059" y="560"/>
                  <a:pt x="1059" y="560"/>
                </a:cubicBezTo>
                <a:cubicBezTo>
                  <a:pt x="1098" y="560"/>
                  <a:pt x="1133" y="535"/>
                  <a:pt x="1146" y="499"/>
                </a:cubicBezTo>
                <a:cubicBezTo>
                  <a:pt x="1243" y="236"/>
                  <a:pt x="1496" y="60"/>
                  <a:pt x="1776" y="60"/>
                </a:cubicBezTo>
                <a:cubicBezTo>
                  <a:pt x="1950" y="60"/>
                  <a:pt x="2115" y="126"/>
                  <a:pt x="2240" y="247"/>
                </a:cubicBezTo>
                <a:cubicBezTo>
                  <a:pt x="2252" y="258"/>
                  <a:pt x="2271" y="258"/>
                  <a:pt x="2282" y="246"/>
                </a:cubicBezTo>
                <a:cubicBezTo>
                  <a:pt x="2294" y="234"/>
                  <a:pt x="2293" y="215"/>
                  <a:pt x="2281" y="203"/>
                </a:cubicBezTo>
                <a:close/>
                <a:moveTo>
                  <a:pt x="2261" y="243"/>
                </a:moveTo>
                <a:cubicBezTo>
                  <a:pt x="2251" y="243"/>
                  <a:pt x="2243" y="235"/>
                  <a:pt x="2243" y="225"/>
                </a:cubicBezTo>
                <a:cubicBezTo>
                  <a:pt x="2243" y="215"/>
                  <a:pt x="2251" y="208"/>
                  <a:pt x="2261" y="208"/>
                </a:cubicBezTo>
                <a:cubicBezTo>
                  <a:pt x="2270" y="208"/>
                  <a:pt x="2278" y="215"/>
                  <a:pt x="2278" y="225"/>
                </a:cubicBezTo>
                <a:cubicBezTo>
                  <a:pt x="2278" y="235"/>
                  <a:pt x="2270" y="243"/>
                  <a:pt x="2261" y="2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ṩľïḍe"/>
          <p:cNvSpPr>
            <a:spLocks/>
          </p:cNvSpPr>
          <p:nvPr/>
        </p:nvSpPr>
        <p:spPr bwMode="auto">
          <a:xfrm>
            <a:off x="-135468" y="2022740"/>
            <a:ext cx="6072717" cy="1257300"/>
          </a:xfrm>
          <a:custGeom>
            <a:avLst/>
            <a:gdLst>
              <a:gd name="T0" fmla="*/ 2213 w 2223"/>
              <a:gd name="T1" fmla="*/ 230 h 460"/>
              <a:gd name="T2" fmla="*/ 1776 w 2223"/>
              <a:gd name="T3" fmla="*/ 0 h 460"/>
              <a:gd name="T4" fmla="*/ 1457 w 2223"/>
              <a:gd name="T5" fmla="*/ 106 h 460"/>
              <a:gd name="T6" fmla="*/ 1268 w 2223"/>
              <a:gd name="T7" fmla="*/ 377 h 460"/>
              <a:gd name="T8" fmla="*/ 1237 w 2223"/>
              <a:gd name="T9" fmla="*/ 400 h 460"/>
              <a:gd name="T10" fmla="*/ 30 w 2223"/>
              <a:gd name="T11" fmla="*/ 400 h 460"/>
              <a:gd name="T12" fmla="*/ 0 w 2223"/>
              <a:gd name="T13" fmla="*/ 430 h 460"/>
              <a:gd name="T14" fmla="*/ 30 w 2223"/>
              <a:gd name="T15" fmla="*/ 460 h 460"/>
              <a:gd name="T16" fmla="*/ 1237 w 2223"/>
              <a:gd name="T17" fmla="*/ 460 h 460"/>
              <a:gd name="T18" fmla="*/ 1326 w 2223"/>
              <a:gd name="T19" fmla="*/ 394 h 460"/>
              <a:gd name="T20" fmla="*/ 1776 w 2223"/>
              <a:gd name="T21" fmla="*/ 60 h 460"/>
              <a:gd name="T22" fmla="*/ 2164 w 2223"/>
              <a:gd name="T23" fmla="*/ 264 h 460"/>
              <a:gd name="T24" fmla="*/ 2205 w 2223"/>
              <a:gd name="T25" fmla="*/ 272 h 460"/>
              <a:gd name="T26" fmla="*/ 2213 w 2223"/>
              <a:gd name="T27" fmla="*/ 230 h 460"/>
              <a:gd name="T28" fmla="*/ 2188 w 2223"/>
              <a:gd name="T29" fmla="*/ 265 h 460"/>
              <a:gd name="T30" fmla="*/ 2171 w 2223"/>
              <a:gd name="T31" fmla="*/ 247 h 460"/>
              <a:gd name="T32" fmla="*/ 2188 w 2223"/>
              <a:gd name="T33" fmla="*/ 230 h 460"/>
              <a:gd name="T34" fmla="*/ 2206 w 2223"/>
              <a:gd name="T35" fmla="*/ 247 h 460"/>
              <a:gd name="T36" fmla="*/ 2188 w 2223"/>
              <a:gd name="T37" fmla="*/ 265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23" h="460">
                <a:moveTo>
                  <a:pt x="2213" y="230"/>
                </a:moveTo>
                <a:cubicBezTo>
                  <a:pt x="2114" y="86"/>
                  <a:pt x="1951" y="0"/>
                  <a:pt x="1776" y="0"/>
                </a:cubicBezTo>
                <a:cubicBezTo>
                  <a:pt x="1660" y="0"/>
                  <a:pt x="1549" y="37"/>
                  <a:pt x="1457" y="106"/>
                </a:cubicBezTo>
                <a:cubicBezTo>
                  <a:pt x="1367" y="174"/>
                  <a:pt x="1300" y="270"/>
                  <a:pt x="1268" y="377"/>
                </a:cubicBezTo>
                <a:cubicBezTo>
                  <a:pt x="1264" y="390"/>
                  <a:pt x="1251" y="400"/>
                  <a:pt x="1237" y="400"/>
                </a:cubicBezTo>
                <a:cubicBezTo>
                  <a:pt x="30" y="400"/>
                  <a:pt x="30" y="400"/>
                  <a:pt x="30" y="400"/>
                </a:cubicBezTo>
                <a:cubicBezTo>
                  <a:pt x="13" y="400"/>
                  <a:pt x="0" y="413"/>
                  <a:pt x="0" y="430"/>
                </a:cubicBezTo>
                <a:cubicBezTo>
                  <a:pt x="0" y="446"/>
                  <a:pt x="13" y="460"/>
                  <a:pt x="30" y="460"/>
                </a:cubicBezTo>
                <a:cubicBezTo>
                  <a:pt x="1237" y="460"/>
                  <a:pt x="1237" y="460"/>
                  <a:pt x="1237" y="460"/>
                </a:cubicBezTo>
                <a:cubicBezTo>
                  <a:pt x="1277" y="460"/>
                  <a:pt x="1314" y="433"/>
                  <a:pt x="1326" y="394"/>
                </a:cubicBezTo>
                <a:cubicBezTo>
                  <a:pt x="1385" y="197"/>
                  <a:pt x="1570" y="60"/>
                  <a:pt x="1776" y="60"/>
                </a:cubicBezTo>
                <a:cubicBezTo>
                  <a:pt x="1931" y="60"/>
                  <a:pt x="2076" y="136"/>
                  <a:pt x="2164" y="264"/>
                </a:cubicBezTo>
                <a:cubicBezTo>
                  <a:pt x="2173" y="278"/>
                  <a:pt x="2192" y="282"/>
                  <a:pt x="2205" y="272"/>
                </a:cubicBezTo>
                <a:cubicBezTo>
                  <a:pt x="2219" y="263"/>
                  <a:pt x="2223" y="244"/>
                  <a:pt x="2213" y="230"/>
                </a:cubicBezTo>
                <a:close/>
                <a:moveTo>
                  <a:pt x="2188" y="265"/>
                </a:moveTo>
                <a:cubicBezTo>
                  <a:pt x="2179" y="265"/>
                  <a:pt x="2171" y="257"/>
                  <a:pt x="2171" y="247"/>
                </a:cubicBezTo>
                <a:cubicBezTo>
                  <a:pt x="2171" y="238"/>
                  <a:pt x="2179" y="230"/>
                  <a:pt x="2188" y="230"/>
                </a:cubicBezTo>
                <a:cubicBezTo>
                  <a:pt x="2198" y="230"/>
                  <a:pt x="2206" y="238"/>
                  <a:pt x="2206" y="247"/>
                </a:cubicBezTo>
                <a:cubicBezTo>
                  <a:pt x="2206" y="257"/>
                  <a:pt x="2198" y="265"/>
                  <a:pt x="2188" y="2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ṩlíḓé"/>
          <p:cNvSpPr>
            <a:spLocks/>
          </p:cNvSpPr>
          <p:nvPr/>
        </p:nvSpPr>
        <p:spPr bwMode="auto">
          <a:xfrm>
            <a:off x="-135468" y="2568840"/>
            <a:ext cx="5742517" cy="984251"/>
          </a:xfrm>
          <a:custGeom>
            <a:avLst/>
            <a:gdLst>
              <a:gd name="T0" fmla="*/ 2099 w 2102"/>
              <a:gd name="T1" fmla="*/ 263 h 360"/>
              <a:gd name="T2" fmla="*/ 1776 w 2102"/>
              <a:gd name="T3" fmla="*/ 0 h 360"/>
              <a:gd name="T4" fmla="*/ 1451 w 2102"/>
              <a:gd name="T5" fmla="*/ 272 h 360"/>
              <a:gd name="T6" fmla="*/ 1419 w 2102"/>
              <a:gd name="T7" fmla="*/ 300 h 360"/>
              <a:gd name="T8" fmla="*/ 30 w 2102"/>
              <a:gd name="T9" fmla="*/ 300 h 360"/>
              <a:gd name="T10" fmla="*/ 0 w 2102"/>
              <a:gd name="T11" fmla="*/ 330 h 360"/>
              <a:gd name="T12" fmla="*/ 30 w 2102"/>
              <a:gd name="T13" fmla="*/ 360 h 360"/>
              <a:gd name="T14" fmla="*/ 1419 w 2102"/>
              <a:gd name="T15" fmla="*/ 360 h 360"/>
              <a:gd name="T16" fmla="*/ 1510 w 2102"/>
              <a:gd name="T17" fmla="*/ 283 h 360"/>
              <a:gd name="T18" fmla="*/ 1776 w 2102"/>
              <a:gd name="T19" fmla="*/ 60 h 360"/>
              <a:gd name="T20" fmla="*/ 2040 w 2102"/>
              <a:gd name="T21" fmla="*/ 275 h 360"/>
              <a:gd name="T22" fmla="*/ 2076 w 2102"/>
              <a:gd name="T23" fmla="*/ 299 h 360"/>
              <a:gd name="T24" fmla="*/ 2099 w 2102"/>
              <a:gd name="T25" fmla="*/ 263 h 360"/>
              <a:gd name="T26" fmla="*/ 2070 w 2102"/>
              <a:gd name="T27" fmla="*/ 287 h 360"/>
              <a:gd name="T28" fmla="*/ 2052 w 2102"/>
              <a:gd name="T29" fmla="*/ 270 h 360"/>
              <a:gd name="T30" fmla="*/ 2070 w 2102"/>
              <a:gd name="T31" fmla="*/ 252 h 360"/>
              <a:gd name="T32" fmla="*/ 2087 w 2102"/>
              <a:gd name="T33" fmla="*/ 270 h 360"/>
              <a:gd name="T34" fmla="*/ 2070 w 2102"/>
              <a:gd name="T35" fmla="*/ 287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02" h="360">
                <a:moveTo>
                  <a:pt x="2099" y="263"/>
                </a:moveTo>
                <a:cubicBezTo>
                  <a:pt x="2068" y="110"/>
                  <a:pt x="1932" y="0"/>
                  <a:pt x="1776" y="0"/>
                </a:cubicBezTo>
                <a:cubicBezTo>
                  <a:pt x="1615" y="0"/>
                  <a:pt x="1478" y="114"/>
                  <a:pt x="1451" y="272"/>
                </a:cubicBezTo>
                <a:cubicBezTo>
                  <a:pt x="1448" y="288"/>
                  <a:pt x="1435" y="300"/>
                  <a:pt x="1419" y="300"/>
                </a:cubicBezTo>
                <a:cubicBezTo>
                  <a:pt x="30" y="300"/>
                  <a:pt x="30" y="300"/>
                  <a:pt x="30" y="300"/>
                </a:cubicBezTo>
                <a:cubicBezTo>
                  <a:pt x="13" y="300"/>
                  <a:pt x="0" y="313"/>
                  <a:pt x="0" y="330"/>
                </a:cubicBezTo>
                <a:cubicBezTo>
                  <a:pt x="0" y="346"/>
                  <a:pt x="13" y="360"/>
                  <a:pt x="30" y="360"/>
                </a:cubicBezTo>
                <a:cubicBezTo>
                  <a:pt x="1419" y="360"/>
                  <a:pt x="1419" y="360"/>
                  <a:pt x="1419" y="360"/>
                </a:cubicBezTo>
                <a:cubicBezTo>
                  <a:pt x="1464" y="360"/>
                  <a:pt x="1502" y="327"/>
                  <a:pt x="1510" y="283"/>
                </a:cubicBezTo>
                <a:cubicBezTo>
                  <a:pt x="1532" y="154"/>
                  <a:pt x="1644" y="60"/>
                  <a:pt x="1776" y="60"/>
                </a:cubicBezTo>
                <a:cubicBezTo>
                  <a:pt x="1903" y="60"/>
                  <a:pt x="2015" y="150"/>
                  <a:pt x="2040" y="275"/>
                </a:cubicBezTo>
                <a:cubicBezTo>
                  <a:pt x="2044" y="291"/>
                  <a:pt x="2059" y="302"/>
                  <a:pt x="2076" y="299"/>
                </a:cubicBezTo>
                <a:cubicBezTo>
                  <a:pt x="2092" y="295"/>
                  <a:pt x="2102" y="279"/>
                  <a:pt x="2099" y="263"/>
                </a:cubicBezTo>
                <a:close/>
                <a:moveTo>
                  <a:pt x="2070" y="287"/>
                </a:moveTo>
                <a:cubicBezTo>
                  <a:pt x="2060" y="287"/>
                  <a:pt x="2052" y="279"/>
                  <a:pt x="2052" y="270"/>
                </a:cubicBezTo>
                <a:cubicBezTo>
                  <a:pt x="2052" y="260"/>
                  <a:pt x="2060" y="252"/>
                  <a:pt x="2070" y="252"/>
                </a:cubicBezTo>
                <a:cubicBezTo>
                  <a:pt x="2079" y="252"/>
                  <a:pt x="2087" y="260"/>
                  <a:pt x="2087" y="270"/>
                </a:cubicBezTo>
                <a:cubicBezTo>
                  <a:pt x="2087" y="279"/>
                  <a:pt x="2079" y="287"/>
                  <a:pt x="2070" y="2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$ḻïḍè"/>
          <p:cNvSpPr>
            <a:spLocks/>
          </p:cNvSpPr>
          <p:nvPr/>
        </p:nvSpPr>
        <p:spPr bwMode="auto">
          <a:xfrm>
            <a:off x="-141817" y="3719348"/>
            <a:ext cx="5943600" cy="984251"/>
          </a:xfrm>
          <a:custGeom>
            <a:avLst/>
            <a:gdLst>
              <a:gd name="T0" fmla="*/ 2154 w 2176"/>
              <a:gd name="T1" fmla="*/ 65 h 360"/>
              <a:gd name="T2" fmla="*/ 2114 w 2176"/>
              <a:gd name="T3" fmla="*/ 80 h 360"/>
              <a:gd name="T4" fmla="*/ 1776 w 2176"/>
              <a:gd name="T5" fmla="*/ 300 h 360"/>
              <a:gd name="T6" fmla="*/ 1429 w 2176"/>
              <a:gd name="T7" fmla="*/ 60 h 360"/>
              <a:gd name="T8" fmla="*/ 1342 w 2176"/>
              <a:gd name="T9" fmla="*/ 0 h 360"/>
              <a:gd name="T10" fmla="*/ 30 w 2176"/>
              <a:gd name="T11" fmla="*/ 0 h 360"/>
              <a:gd name="T12" fmla="*/ 0 w 2176"/>
              <a:gd name="T13" fmla="*/ 30 h 360"/>
              <a:gd name="T14" fmla="*/ 30 w 2176"/>
              <a:gd name="T15" fmla="*/ 60 h 360"/>
              <a:gd name="T16" fmla="*/ 1342 w 2176"/>
              <a:gd name="T17" fmla="*/ 60 h 360"/>
              <a:gd name="T18" fmla="*/ 1373 w 2176"/>
              <a:gd name="T19" fmla="*/ 81 h 360"/>
              <a:gd name="T20" fmla="*/ 1528 w 2176"/>
              <a:gd name="T21" fmla="*/ 281 h 360"/>
              <a:gd name="T22" fmla="*/ 1776 w 2176"/>
              <a:gd name="T23" fmla="*/ 360 h 360"/>
              <a:gd name="T24" fmla="*/ 2169 w 2176"/>
              <a:gd name="T25" fmla="*/ 104 h 360"/>
              <a:gd name="T26" fmla="*/ 2154 w 2176"/>
              <a:gd name="T27" fmla="*/ 65 h 360"/>
              <a:gd name="T28" fmla="*/ 2141 w 2176"/>
              <a:gd name="T29" fmla="*/ 110 h 360"/>
              <a:gd name="T30" fmla="*/ 2124 w 2176"/>
              <a:gd name="T31" fmla="*/ 92 h 360"/>
              <a:gd name="T32" fmla="*/ 2141 w 2176"/>
              <a:gd name="T33" fmla="*/ 74 h 360"/>
              <a:gd name="T34" fmla="*/ 2159 w 2176"/>
              <a:gd name="T35" fmla="*/ 92 h 360"/>
              <a:gd name="T36" fmla="*/ 2141 w 2176"/>
              <a:gd name="T37" fmla="*/ 11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76" h="360">
                <a:moveTo>
                  <a:pt x="2154" y="65"/>
                </a:moveTo>
                <a:cubicBezTo>
                  <a:pt x="2138" y="58"/>
                  <a:pt x="2121" y="65"/>
                  <a:pt x="2114" y="80"/>
                </a:cubicBezTo>
                <a:cubicBezTo>
                  <a:pt x="2055" y="213"/>
                  <a:pt x="1922" y="300"/>
                  <a:pt x="1776" y="300"/>
                </a:cubicBezTo>
                <a:cubicBezTo>
                  <a:pt x="1622" y="300"/>
                  <a:pt x="1483" y="203"/>
                  <a:pt x="1429" y="60"/>
                </a:cubicBezTo>
                <a:cubicBezTo>
                  <a:pt x="1416" y="24"/>
                  <a:pt x="1381" y="0"/>
                  <a:pt x="1342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6"/>
                  <a:pt x="13" y="60"/>
                  <a:pt x="30" y="60"/>
                </a:cubicBezTo>
                <a:cubicBezTo>
                  <a:pt x="1342" y="60"/>
                  <a:pt x="1342" y="60"/>
                  <a:pt x="1342" y="60"/>
                </a:cubicBezTo>
                <a:cubicBezTo>
                  <a:pt x="1356" y="60"/>
                  <a:pt x="1368" y="68"/>
                  <a:pt x="1373" y="81"/>
                </a:cubicBezTo>
                <a:cubicBezTo>
                  <a:pt x="1404" y="162"/>
                  <a:pt x="1457" y="231"/>
                  <a:pt x="1528" y="281"/>
                </a:cubicBezTo>
                <a:cubicBezTo>
                  <a:pt x="1601" y="333"/>
                  <a:pt x="1686" y="360"/>
                  <a:pt x="1776" y="360"/>
                </a:cubicBezTo>
                <a:cubicBezTo>
                  <a:pt x="1945" y="360"/>
                  <a:pt x="2100" y="259"/>
                  <a:pt x="2169" y="104"/>
                </a:cubicBezTo>
                <a:cubicBezTo>
                  <a:pt x="2176" y="89"/>
                  <a:pt x="2169" y="71"/>
                  <a:pt x="2154" y="65"/>
                </a:cubicBezTo>
                <a:close/>
                <a:moveTo>
                  <a:pt x="2141" y="110"/>
                </a:moveTo>
                <a:cubicBezTo>
                  <a:pt x="2132" y="110"/>
                  <a:pt x="2124" y="102"/>
                  <a:pt x="2124" y="92"/>
                </a:cubicBezTo>
                <a:cubicBezTo>
                  <a:pt x="2124" y="82"/>
                  <a:pt x="2132" y="74"/>
                  <a:pt x="2141" y="74"/>
                </a:cubicBezTo>
                <a:cubicBezTo>
                  <a:pt x="2151" y="74"/>
                  <a:pt x="2159" y="82"/>
                  <a:pt x="2159" y="92"/>
                </a:cubicBezTo>
                <a:cubicBezTo>
                  <a:pt x="2159" y="102"/>
                  <a:pt x="2151" y="110"/>
                  <a:pt x="2141" y="1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îślidê"/>
          <p:cNvSpPr>
            <a:spLocks/>
          </p:cNvSpPr>
          <p:nvPr/>
        </p:nvSpPr>
        <p:spPr bwMode="auto">
          <a:xfrm>
            <a:off x="-141817" y="3992399"/>
            <a:ext cx="6199717" cy="1257300"/>
          </a:xfrm>
          <a:custGeom>
            <a:avLst/>
            <a:gdLst>
              <a:gd name="T0" fmla="*/ 2255 w 2270"/>
              <a:gd name="T1" fmla="*/ 192 h 460"/>
              <a:gd name="T2" fmla="*/ 2213 w 2270"/>
              <a:gd name="T3" fmla="*/ 195 h 460"/>
              <a:gd name="T4" fmla="*/ 1776 w 2270"/>
              <a:gd name="T5" fmla="*/ 400 h 460"/>
              <a:gd name="T6" fmla="*/ 1252 w 2270"/>
              <a:gd name="T7" fmla="*/ 55 h 460"/>
              <a:gd name="T8" fmla="*/ 1167 w 2270"/>
              <a:gd name="T9" fmla="*/ 0 h 460"/>
              <a:gd name="T10" fmla="*/ 30 w 2270"/>
              <a:gd name="T11" fmla="*/ 0 h 460"/>
              <a:gd name="T12" fmla="*/ 0 w 2270"/>
              <a:gd name="T13" fmla="*/ 30 h 460"/>
              <a:gd name="T14" fmla="*/ 30 w 2270"/>
              <a:gd name="T15" fmla="*/ 60 h 460"/>
              <a:gd name="T16" fmla="*/ 1167 w 2270"/>
              <a:gd name="T17" fmla="*/ 60 h 460"/>
              <a:gd name="T18" fmla="*/ 1197 w 2270"/>
              <a:gd name="T19" fmla="*/ 79 h 460"/>
              <a:gd name="T20" fmla="*/ 1776 w 2270"/>
              <a:gd name="T21" fmla="*/ 460 h 460"/>
              <a:gd name="T22" fmla="*/ 2259 w 2270"/>
              <a:gd name="T23" fmla="*/ 234 h 460"/>
              <a:gd name="T24" fmla="*/ 2255 w 2270"/>
              <a:gd name="T25" fmla="*/ 192 h 460"/>
              <a:gd name="T26" fmla="*/ 2236 w 2270"/>
              <a:gd name="T27" fmla="*/ 232 h 460"/>
              <a:gd name="T28" fmla="*/ 2218 w 2270"/>
              <a:gd name="T29" fmla="*/ 215 h 460"/>
              <a:gd name="T30" fmla="*/ 2236 w 2270"/>
              <a:gd name="T31" fmla="*/ 197 h 460"/>
              <a:gd name="T32" fmla="*/ 2254 w 2270"/>
              <a:gd name="T33" fmla="*/ 215 h 460"/>
              <a:gd name="T34" fmla="*/ 2236 w 2270"/>
              <a:gd name="T35" fmla="*/ 232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70" h="460">
                <a:moveTo>
                  <a:pt x="2255" y="192"/>
                </a:moveTo>
                <a:cubicBezTo>
                  <a:pt x="2243" y="181"/>
                  <a:pt x="2224" y="183"/>
                  <a:pt x="2213" y="195"/>
                </a:cubicBezTo>
                <a:cubicBezTo>
                  <a:pt x="2104" y="325"/>
                  <a:pt x="1945" y="400"/>
                  <a:pt x="1776" y="400"/>
                </a:cubicBezTo>
                <a:cubicBezTo>
                  <a:pt x="1548" y="400"/>
                  <a:pt x="1342" y="264"/>
                  <a:pt x="1252" y="55"/>
                </a:cubicBezTo>
                <a:cubicBezTo>
                  <a:pt x="1237" y="21"/>
                  <a:pt x="1204" y="0"/>
                  <a:pt x="1167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6"/>
                  <a:pt x="13" y="60"/>
                  <a:pt x="30" y="60"/>
                </a:cubicBezTo>
                <a:cubicBezTo>
                  <a:pt x="1167" y="60"/>
                  <a:pt x="1167" y="60"/>
                  <a:pt x="1167" y="60"/>
                </a:cubicBezTo>
                <a:cubicBezTo>
                  <a:pt x="1180" y="60"/>
                  <a:pt x="1192" y="67"/>
                  <a:pt x="1197" y="79"/>
                </a:cubicBezTo>
                <a:cubicBezTo>
                  <a:pt x="1297" y="310"/>
                  <a:pt x="1524" y="460"/>
                  <a:pt x="1776" y="460"/>
                </a:cubicBezTo>
                <a:cubicBezTo>
                  <a:pt x="1963" y="460"/>
                  <a:pt x="2139" y="377"/>
                  <a:pt x="2259" y="234"/>
                </a:cubicBezTo>
                <a:cubicBezTo>
                  <a:pt x="2270" y="221"/>
                  <a:pt x="2268" y="202"/>
                  <a:pt x="2255" y="192"/>
                </a:cubicBezTo>
                <a:close/>
                <a:moveTo>
                  <a:pt x="2236" y="232"/>
                </a:moveTo>
                <a:cubicBezTo>
                  <a:pt x="2226" y="232"/>
                  <a:pt x="2218" y="224"/>
                  <a:pt x="2218" y="215"/>
                </a:cubicBezTo>
                <a:cubicBezTo>
                  <a:pt x="2218" y="205"/>
                  <a:pt x="2226" y="197"/>
                  <a:pt x="2236" y="197"/>
                </a:cubicBezTo>
                <a:cubicBezTo>
                  <a:pt x="2246" y="197"/>
                  <a:pt x="2254" y="205"/>
                  <a:pt x="2254" y="215"/>
                </a:cubicBezTo>
                <a:cubicBezTo>
                  <a:pt x="2254" y="224"/>
                  <a:pt x="2246" y="232"/>
                  <a:pt x="2236" y="2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ŝlide"/>
          <p:cNvSpPr>
            <a:spLocks/>
          </p:cNvSpPr>
          <p:nvPr/>
        </p:nvSpPr>
        <p:spPr bwMode="auto">
          <a:xfrm>
            <a:off x="-141817" y="4265448"/>
            <a:ext cx="6364817" cy="1530351"/>
          </a:xfrm>
          <a:custGeom>
            <a:avLst/>
            <a:gdLst>
              <a:gd name="T0" fmla="*/ 2319 w 2330"/>
              <a:gd name="T1" fmla="*/ 318 h 560"/>
              <a:gd name="T2" fmla="*/ 2277 w 2330"/>
              <a:gd name="T3" fmla="*/ 314 h 560"/>
              <a:gd name="T4" fmla="*/ 1776 w 2330"/>
              <a:gd name="T5" fmla="*/ 500 h 560"/>
              <a:gd name="T6" fmla="*/ 1077 w 2330"/>
              <a:gd name="T7" fmla="*/ 54 h 560"/>
              <a:gd name="T8" fmla="*/ 993 w 2330"/>
              <a:gd name="T9" fmla="*/ 0 h 560"/>
              <a:gd name="T10" fmla="*/ 30 w 2330"/>
              <a:gd name="T11" fmla="*/ 0 h 560"/>
              <a:gd name="T12" fmla="*/ 0 w 2330"/>
              <a:gd name="T13" fmla="*/ 30 h 560"/>
              <a:gd name="T14" fmla="*/ 30 w 2330"/>
              <a:gd name="T15" fmla="*/ 60 h 560"/>
              <a:gd name="T16" fmla="*/ 993 w 2330"/>
              <a:gd name="T17" fmla="*/ 60 h 560"/>
              <a:gd name="T18" fmla="*/ 1023 w 2330"/>
              <a:gd name="T19" fmla="*/ 79 h 560"/>
              <a:gd name="T20" fmla="*/ 1323 w 2330"/>
              <a:gd name="T21" fmla="*/ 426 h 560"/>
              <a:gd name="T22" fmla="*/ 1776 w 2330"/>
              <a:gd name="T23" fmla="*/ 560 h 560"/>
              <a:gd name="T24" fmla="*/ 2316 w 2330"/>
              <a:gd name="T25" fmla="*/ 360 h 560"/>
              <a:gd name="T26" fmla="*/ 2319 w 2330"/>
              <a:gd name="T27" fmla="*/ 318 h 560"/>
              <a:gd name="T28" fmla="*/ 2296 w 2330"/>
              <a:gd name="T29" fmla="*/ 355 h 560"/>
              <a:gd name="T30" fmla="*/ 2279 w 2330"/>
              <a:gd name="T31" fmla="*/ 337 h 560"/>
              <a:gd name="T32" fmla="*/ 2296 w 2330"/>
              <a:gd name="T33" fmla="*/ 320 h 560"/>
              <a:gd name="T34" fmla="*/ 2314 w 2330"/>
              <a:gd name="T35" fmla="*/ 337 h 560"/>
              <a:gd name="T36" fmla="*/ 2296 w 2330"/>
              <a:gd name="T37" fmla="*/ 355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30" h="560">
                <a:moveTo>
                  <a:pt x="2319" y="318"/>
                </a:moveTo>
                <a:cubicBezTo>
                  <a:pt x="2308" y="305"/>
                  <a:pt x="2289" y="304"/>
                  <a:pt x="2277" y="314"/>
                </a:cubicBezTo>
                <a:cubicBezTo>
                  <a:pt x="2137" y="434"/>
                  <a:pt x="1960" y="500"/>
                  <a:pt x="1776" y="500"/>
                </a:cubicBezTo>
                <a:cubicBezTo>
                  <a:pt x="1477" y="500"/>
                  <a:pt x="1203" y="325"/>
                  <a:pt x="1077" y="54"/>
                </a:cubicBezTo>
                <a:cubicBezTo>
                  <a:pt x="1062" y="21"/>
                  <a:pt x="1029" y="0"/>
                  <a:pt x="993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6"/>
                  <a:pt x="13" y="60"/>
                  <a:pt x="30" y="60"/>
                </a:cubicBezTo>
                <a:cubicBezTo>
                  <a:pt x="993" y="60"/>
                  <a:pt x="993" y="60"/>
                  <a:pt x="993" y="60"/>
                </a:cubicBezTo>
                <a:cubicBezTo>
                  <a:pt x="1005" y="60"/>
                  <a:pt x="1017" y="67"/>
                  <a:pt x="1023" y="79"/>
                </a:cubicBezTo>
                <a:cubicBezTo>
                  <a:pt x="1088" y="220"/>
                  <a:pt x="1192" y="340"/>
                  <a:pt x="1323" y="426"/>
                </a:cubicBezTo>
                <a:cubicBezTo>
                  <a:pt x="1458" y="513"/>
                  <a:pt x="1614" y="560"/>
                  <a:pt x="1776" y="560"/>
                </a:cubicBezTo>
                <a:cubicBezTo>
                  <a:pt x="1974" y="560"/>
                  <a:pt x="2166" y="489"/>
                  <a:pt x="2316" y="360"/>
                </a:cubicBezTo>
                <a:cubicBezTo>
                  <a:pt x="2328" y="349"/>
                  <a:pt x="2330" y="330"/>
                  <a:pt x="2319" y="318"/>
                </a:cubicBezTo>
                <a:close/>
                <a:moveTo>
                  <a:pt x="2296" y="355"/>
                </a:moveTo>
                <a:cubicBezTo>
                  <a:pt x="2287" y="355"/>
                  <a:pt x="2279" y="347"/>
                  <a:pt x="2279" y="337"/>
                </a:cubicBezTo>
                <a:cubicBezTo>
                  <a:pt x="2279" y="327"/>
                  <a:pt x="2287" y="320"/>
                  <a:pt x="2296" y="320"/>
                </a:cubicBezTo>
                <a:cubicBezTo>
                  <a:pt x="2306" y="320"/>
                  <a:pt x="2314" y="327"/>
                  <a:pt x="2314" y="337"/>
                </a:cubicBezTo>
                <a:cubicBezTo>
                  <a:pt x="2314" y="347"/>
                  <a:pt x="2306" y="355"/>
                  <a:pt x="2296" y="3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$ḷïḍe"/>
          <p:cNvSpPr>
            <a:spLocks/>
          </p:cNvSpPr>
          <p:nvPr/>
        </p:nvSpPr>
        <p:spPr bwMode="auto">
          <a:xfrm>
            <a:off x="4234983" y="3995192"/>
            <a:ext cx="968289" cy="76848"/>
          </a:xfrm>
          <a:custGeom>
            <a:avLst/>
            <a:gdLst>
              <a:gd name="T0" fmla="*/ 875 w 898"/>
              <a:gd name="T1" fmla="*/ 0 h 72"/>
              <a:gd name="T2" fmla="*/ 22 w 898"/>
              <a:gd name="T3" fmla="*/ 0 h 72"/>
              <a:gd name="T4" fmla="*/ 0 w 898"/>
              <a:gd name="T5" fmla="*/ 36 h 72"/>
              <a:gd name="T6" fmla="*/ 0 w 898"/>
              <a:gd name="T7" fmla="*/ 72 h 72"/>
              <a:gd name="T8" fmla="*/ 22 w 898"/>
              <a:gd name="T9" fmla="*/ 72 h 72"/>
              <a:gd name="T10" fmla="*/ 875 w 898"/>
              <a:gd name="T11" fmla="*/ 72 h 72"/>
              <a:gd name="T12" fmla="*/ 898 w 898"/>
              <a:gd name="T13" fmla="*/ 72 h 72"/>
              <a:gd name="T14" fmla="*/ 898 w 898"/>
              <a:gd name="T15" fmla="*/ 36 h 72"/>
              <a:gd name="T16" fmla="*/ 875 w 898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8" h="72">
                <a:moveTo>
                  <a:pt x="87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6"/>
                  <a:pt x="0" y="36"/>
                </a:cubicBezTo>
                <a:cubicBezTo>
                  <a:pt x="0" y="72"/>
                  <a:pt x="0" y="72"/>
                  <a:pt x="0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875" y="72"/>
                  <a:pt x="875" y="72"/>
                  <a:pt x="875" y="72"/>
                </a:cubicBezTo>
                <a:cubicBezTo>
                  <a:pt x="898" y="72"/>
                  <a:pt x="898" y="72"/>
                  <a:pt x="898" y="72"/>
                </a:cubicBezTo>
                <a:cubicBezTo>
                  <a:pt x="898" y="36"/>
                  <a:pt x="898" y="36"/>
                  <a:pt x="898" y="36"/>
                </a:cubicBezTo>
                <a:cubicBezTo>
                  <a:pt x="898" y="16"/>
                  <a:pt x="887" y="0"/>
                  <a:pt x="87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ṥḷîḑe"/>
          <p:cNvSpPr>
            <a:spLocks/>
          </p:cNvSpPr>
          <p:nvPr/>
        </p:nvSpPr>
        <p:spPr bwMode="auto">
          <a:xfrm>
            <a:off x="4293899" y="3490556"/>
            <a:ext cx="143450" cy="53794"/>
          </a:xfrm>
          <a:custGeom>
            <a:avLst/>
            <a:gdLst>
              <a:gd name="T0" fmla="*/ 25 w 133"/>
              <a:gd name="T1" fmla="*/ 51 h 51"/>
              <a:gd name="T2" fmla="*/ 48 w 133"/>
              <a:gd name="T3" fmla="*/ 36 h 51"/>
              <a:gd name="T4" fmla="*/ 85 w 133"/>
              <a:gd name="T5" fmla="*/ 36 h 51"/>
              <a:gd name="T6" fmla="*/ 108 w 133"/>
              <a:gd name="T7" fmla="*/ 51 h 51"/>
              <a:gd name="T8" fmla="*/ 133 w 133"/>
              <a:gd name="T9" fmla="*/ 25 h 51"/>
              <a:gd name="T10" fmla="*/ 108 w 133"/>
              <a:gd name="T11" fmla="*/ 0 h 51"/>
              <a:gd name="T12" fmla="*/ 25 w 133"/>
              <a:gd name="T13" fmla="*/ 0 h 51"/>
              <a:gd name="T14" fmla="*/ 0 w 133"/>
              <a:gd name="T15" fmla="*/ 25 h 51"/>
              <a:gd name="T16" fmla="*/ 25 w 133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51">
                <a:moveTo>
                  <a:pt x="25" y="51"/>
                </a:moveTo>
                <a:cubicBezTo>
                  <a:pt x="35" y="51"/>
                  <a:pt x="44" y="45"/>
                  <a:pt x="48" y="36"/>
                </a:cubicBezTo>
                <a:cubicBezTo>
                  <a:pt x="85" y="36"/>
                  <a:pt x="85" y="36"/>
                  <a:pt x="85" y="36"/>
                </a:cubicBezTo>
                <a:cubicBezTo>
                  <a:pt x="89" y="45"/>
                  <a:pt x="98" y="51"/>
                  <a:pt x="108" y="51"/>
                </a:cubicBezTo>
                <a:cubicBezTo>
                  <a:pt x="122" y="51"/>
                  <a:pt x="133" y="39"/>
                  <a:pt x="133" y="25"/>
                </a:cubicBezTo>
                <a:cubicBezTo>
                  <a:pt x="133" y="11"/>
                  <a:pt x="122" y="0"/>
                  <a:pt x="10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39"/>
                  <a:pt x="11" y="51"/>
                  <a:pt x="25" y="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S1íďè"/>
          <p:cNvSpPr>
            <a:spLocks/>
          </p:cNvSpPr>
          <p:nvPr/>
        </p:nvSpPr>
        <p:spPr bwMode="auto">
          <a:xfrm>
            <a:off x="4527006" y="3490556"/>
            <a:ext cx="143450" cy="53794"/>
          </a:xfrm>
          <a:custGeom>
            <a:avLst/>
            <a:gdLst>
              <a:gd name="T0" fmla="*/ 26 w 134"/>
              <a:gd name="T1" fmla="*/ 51 h 51"/>
              <a:gd name="T2" fmla="*/ 48 w 134"/>
              <a:gd name="T3" fmla="*/ 36 h 51"/>
              <a:gd name="T4" fmla="*/ 85 w 134"/>
              <a:gd name="T5" fmla="*/ 36 h 51"/>
              <a:gd name="T6" fmla="*/ 108 w 134"/>
              <a:gd name="T7" fmla="*/ 51 h 51"/>
              <a:gd name="T8" fmla="*/ 134 w 134"/>
              <a:gd name="T9" fmla="*/ 25 h 51"/>
              <a:gd name="T10" fmla="*/ 108 w 134"/>
              <a:gd name="T11" fmla="*/ 0 h 51"/>
              <a:gd name="T12" fmla="*/ 26 w 134"/>
              <a:gd name="T13" fmla="*/ 0 h 51"/>
              <a:gd name="T14" fmla="*/ 0 w 134"/>
              <a:gd name="T15" fmla="*/ 25 h 51"/>
              <a:gd name="T16" fmla="*/ 26 w 134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51">
                <a:moveTo>
                  <a:pt x="26" y="51"/>
                </a:moveTo>
                <a:cubicBezTo>
                  <a:pt x="36" y="51"/>
                  <a:pt x="44" y="45"/>
                  <a:pt x="48" y="36"/>
                </a:cubicBezTo>
                <a:cubicBezTo>
                  <a:pt x="85" y="36"/>
                  <a:pt x="85" y="36"/>
                  <a:pt x="85" y="36"/>
                </a:cubicBezTo>
                <a:cubicBezTo>
                  <a:pt x="89" y="45"/>
                  <a:pt x="98" y="51"/>
                  <a:pt x="108" y="51"/>
                </a:cubicBezTo>
                <a:cubicBezTo>
                  <a:pt x="122" y="51"/>
                  <a:pt x="134" y="39"/>
                  <a:pt x="134" y="25"/>
                </a:cubicBezTo>
                <a:cubicBezTo>
                  <a:pt x="134" y="11"/>
                  <a:pt x="122" y="0"/>
                  <a:pt x="10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9"/>
                  <a:pt x="12" y="51"/>
                  <a:pt x="26" y="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sļïde"/>
          <p:cNvSpPr>
            <a:spLocks/>
          </p:cNvSpPr>
          <p:nvPr/>
        </p:nvSpPr>
        <p:spPr bwMode="auto">
          <a:xfrm>
            <a:off x="4757551" y="3490556"/>
            <a:ext cx="143450" cy="53794"/>
          </a:xfrm>
          <a:custGeom>
            <a:avLst/>
            <a:gdLst>
              <a:gd name="T0" fmla="*/ 26 w 134"/>
              <a:gd name="T1" fmla="*/ 51 h 51"/>
              <a:gd name="T2" fmla="*/ 49 w 134"/>
              <a:gd name="T3" fmla="*/ 36 h 51"/>
              <a:gd name="T4" fmla="*/ 86 w 134"/>
              <a:gd name="T5" fmla="*/ 36 h 51"/>
              <a:gd name="T6" fmla="*/ 108 w 134"/>
              <a:gd name="T7" fmla="*/ 51 h 51"/>
              <a:gd name="T8" fmla="*/ 134 w 134"/>
              <a:gd name="T9" fmla="*/ 25 h 51"/>
              <a:gd name="T10" fmla="*/ 108 w 134"/>
              <a:gd name="T11" fmla="*/ 0 h 51"/>
              <a:gd name="T12" fmla="*/ 26 w 134"/>
              <a:gd name="T13" fmla="*/ 0 h 51"/>
              <a:gd name="T14" fmla="*/ 0 w 134"/>
              <a:gd name="T15" fmla="*/ 25 h 51"/>
              <a:gd name="T16" fmla="*/ 26 w 134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51">
                <a:moveTo>
                  <a:pt x="26" y="51"/>
                </a:moveTo>
                <a:cubicBezTo>
                  <a:pt x="36" y="51"/>
                  <a:pt x="45" y="45"/>
                  <a:pt x="49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90" y="45"/>
                  <a:pt x="98" y="51"/>
                  <a:pt x="108" y="51"/>
                </a:cubicBezTo>
                <a:cubicBezTo>
                  <a:pt x="122" y="51"/>
                  <a:pt x="134" y="39"/>
                  <a:pt x="134" y="25"/>
                </a:cubicBezTo>
                <a:cubicBezTo>
                  <a:pt x="134" y="11"/>
                  <a:pt x="122" y="0"/>
                  <a:pt x="10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9"/>
                  <a:pt x="12" y="51"/>
                  <a:pt x="26" y="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şľíḋé"/>
          <p:cNvSpPr>
            <a:spLocks/>
          </p:cNvSpPr>
          <p:nvPr/>
        </p:nvSpPr>
        <p:spPr bwMode="auto">
          <a:xfrm>
            <a:off x="4988097" y="3490556"/>
            <a:ext cx="143450" cy="53794"/>
          </a:xfrm>
          <a:custGeom>
            <a:avLst/>
            <a:gdLst>
              <a:gd name="T0" fmla="*/ 25 w 133"/>
              <a:gd name="T1" fmla="*/ 51 h 51"/>
              <a:gd name="T2" fmla="*/ 48 w 133"/>
              <a:gd name="T3" fmla="*/ 36 h 51"/>
              <a:gd name="T4" fmla="*/ 85 w 133"/>
              <a:gd name="T5" fmla="*/ 36 h 51"/>
              <a:gd name="T6" fmla="*/ 108 w 133"/>
              <a:gd name="T7" fmla="*/ 51 h 51"/>
              <a:gd name="T8" fmla="*/ 133 w 133"/>
              <a:gd name="T9" fmla="*/ 25 h 51"/>
              <a:gd name="T10" fmla="*/ 108 w 133"/>
              <a:gd name="T11" fmla="*/ 0 h 51"/>
              <a:gd name="T12" fmla="*/ 25 w 133"/>
              <a:gd name="T13" fmla="*/ 0 h 51"/>
              <a:gd name="T14" fmla="*/ 0 w 133"/>
              <a:gd name="T15" fmla="*/ 25 h 51"/>
              <a:gd name="T16" fmla="*/ 25 w 133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51">
                <a:moveTo>
                  <a:pt x="25" y="51"/>
                </a:moveTo>
                <a:cubicBezTo>
                  <a:pt x="35" y="51"/>
                  <a:pt x="44" y="45"/>
                  <a:pt x="48" y="36"/>
                </a:cubicBezTo>
                <a:cubicBezTo>
                  <a:pt x="85" y="36"/>
                  <a:pt x="85" y="36"/>
                  <a:pt x="85" y="36"/>
                </a:cubicBezTo>
                <a:cubicBezTo>
                  <a:pt x="89" y="45"/>
                  <a:pt x="98" y="51"/>
                  <a:pt x="108" y="51"/>
                </a:cubicBezTo>
                <a:cubicBezTo>
                  <a:pt x="122" y="51"/>
                  <a:pt x="133" y="39"/>
                  <a:pt x="133" y="25"/>
                </a:cubicBezTo>
                <a:cubicBezTo>
                  <a:pt x="133" y="11"/>
                  <a:pt x="122" y="0"/>
                  <a:pt x="10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39"/>
                  <a:pt x="11" y="51"/>
                  <a:pt x="25" y="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śliḑé"/>
          <p:cNvSpPr>
            <a:spLocks/>
          </p:cNvSpPr>
          <p:nvPr/>
        </p:nvSpPr>
        <p:spPr bwMode="auto">
          <a:xfrm>
            <a:off x="4260599" y="3557157"/>
            <a:ext cx="914496" cy="391926"/>
          </a:xfrm>
          <a:custGeom>
            <a:avLst/>
            <a:gdLst>
              <a:gd name="T0" fmla="*/ 0 w 847"/>
              <a:gd name="T1" fmla="*/ 352 h 364"/>
              <a:gd name="T2" fmla="*/ 0 w 847"/>
              <a:gd name="T3" fmla="*/ 364 h 364"/>
              <a:gd name="T4" fmla="*/ 11 w 847"/>
              <a:gd name="T5" fmla="*/ 364 h 364"/>
              <a:gd name="T6" fmla="*/ 836 w 847"/>
              <a:gd name="T7" fmla="*/ 364 h 364"/>
              <a:gd name="T8" fmla="*/ 847 w 847"/>
              <a:gd name="T9" fmla="*/ 364 h 364"/>
              <a:gd name="T10" fmla="*/ 847 w 847"/>
              <a:gd name="T11" fmla="*/ 352 h 364"/>
              <a:gd name="T12" fmla="*/ 836 w 847"/>
              <a:gd name="T13" fmla="*/ 341 h 364"/>
              <a:gd name="T14" fmla="*/ 805 w 847"/>
              <a:gd name="T15" fmla="*/ 341 h 364"/>
              <a:gd name="T16" fmla="*/ 805 w 847"/>
              <a:gd name="T17" fmla="*/ 330 h 364"/>
              <a:gd name="T18" fmla="*/ 794 w 847"/>
              <a:gd name="T19" fmla="*/ 319 h 364"/>
              <a:gd name="T20" fmla="*/ 782 w 847"/>
              <a:gd name="T21" fmla="*/ 319 h 364"/>
              <a:gd name="T22" fmla="*/ 782 w 847"/>
              <a:gd name="T23" fmla="*/ 15 h 364"/>
              <a:gd name="T24" fmla="*/ 747 w 847"/>
              <a:gd name="T25" fmla="*/ 0 h 364"/>
              <a:gd name="T26" fmla="*/ 733 w 847"/>
              <a:gd name="T27" fmla="*/ 0 h 364"/>
              <a:gd name="T28" fmla="*/ 699 w 847"/>
              <a:gd name="T29" fmla="*/ 15 h 364"/>
              <a:gd name="T30" fmla="*/ 699 w 847"/>
              <a:gd name="T31" fmla="*/ 319 h 364"/>
              <a:gd name="T32" fmla="*/ 687 w 847"/>
              <a:gd name="T33" fmla="*/ 319 h 364"/>
              <a:gd name="T34" fmla="*/ 676 w 847"/>
              <a:gd name="T35" fmla="*/ 330 h 364"/>
              <a:gd name="T36" fmla="*/ 676 w 847"/>
              <a:gd name="T37" fmla="*/ 341 h 364"/>
              <a:gd name="T38" fmla="*/ 591 w 847"/>
              <a:gd name="T39" fmla="*/ 341 h 364"/>
              <a:gd name="T40" fmla="*/ 591 w 847"/>
              <a:gd name="T41" fmla="*/ 330 h 364"/>
              <a:gd name="T42" fmla="*/ 579 w 847"/>
              <a:gd name="T43" fmla="*/ 319 h 364"/>
              <a:gd name="T44" fmla="*/ 567 w 847"/>
              <a:gd name="T45" fmla="*/ 319 h 364"/>
              <a:gd name="T46" fmla="*/ 567 w 847"/>
              <a:gd name="T47" fmla="*/ 15 h 364"/>
              <a:gd name="T48" fmla="*/ 533 w 847"/>
              <a:gd name="T49" fmla="*/ 0 h 364"/>
              <a:gd name="T50" fmla="*/ 519 w 847"/>
              <a:gd name="T51" fmla="*/ 0 h 364"/>
              <a:gd name="T52" fmla="*/ 485 w 847"/>
              <a:gd name="T53" fmla="*/ 15 h 364"/>
              <a:gd name="T54" fmla="*/ 485 w 847"/>
              <a:gd name="T55" fmla="*/ 319 h 364"/>
              <a:gd name="T56" fmla="*/ 473 w 847"/>
              <a:gd name="T57" fmla="*/ 319 h 364"/>
              <a:gd name="T58" fmla="*/ 462 w 847"/>
              <a:gd name="T59" fmla="*/ 330 h 364"/>
              <a:gd name="T60" fmla="*/ 462 w 847"/>
              <a:gd name="T61" fmla="*/ 341 h 364"/>
              <a:gd name="T62" fmla="*/ 376 w 847"/>
              <a:gd name="T63" fmla="*/ 341 h 364"/>
              <a:gd name="T64" fmla="*/ 376 w 847"/>
              <a:gd name="T65" fmla="*/ 330 h 364"/>
              <a:gd name="T66" fmla="*/ 365 w 847"/>
              <a:gd name="T67" fmla="*/ 319 h 364"/>
              <a:gd name="T68" fmla="*/ 353 w 847"/>
              <a:gd name="T69" fmla="*/ 319 h 364"/>
              <a:gd name="T70" fmla="*/ 353 w 847"/>
              <a:gd name="T71" fmla="*/ 15 h 364"/>
              <a:gd name="T72" fmla="*/ 319 w 847"/>
              <a:gd name="T73" fmla="*/ 0 h 364"/>
              <a:gd name="T74" fmla="*/ 305 w 847"/>
              <a:gd name="T75" fmla="*/ 0 h 364"/>
              <a:gd name="T76" fmla="*/ 271 w 847"/>
              <a:gd name="T77" fmla="*/ 15 h 364"/>
              <a:gd name="T78" fmla="*/ 271 w 847"/>
              <a:gd name="T79" fmla="*/ 319 h 364"/>
              <a:gd name="T80" fmla="*/ 259 w 847"/>
              <a:gd name="T81" fmla="*/ 319 h 364"/>
              <a:gd name="T82" fmla="*/ 247 w 847"/>
              <a:gd name="T83" fmla="*/ 330 h 364"/>
              <a:gd name="T84" fmla="*/ 247 w 847"/>
              <a:gd name="T85" fmla="*/ 341 h 364"/>
              <a:gd name="T86" fmla="*/ 162 w 847"/>
              <a:gd name="T87" fmla="*/ 341 h 364"/>
              <a:gd name="T88" fmla="*/ 162 w 847"/>
              <a:gd name="T89" fmla="*/ 330 h 364"/>
              <a:gd name="T90" fmla="*/ 151 w 847"/>
              <a:gd name="T91" fmla="*/ 319 h 364"/>
              <a:gd name="T92" fmla="*/ 139 w 847"/>
              <a:gd name="T93" fmla="*/ 319 h 364"/>
              <a:gd name="T94" fmla="*/ 139 w 847"/>
              <a:gd name="T95" fmla="*/ 15 h 364"/>
              <a:gd name="T96" fmla="*/ 105 w 847"/>
              <a:gd name="T97" fmla="*/ 0 h 364"/>
              <a:gd name="T98" fmla="*/ 90 w 847"/>
              <a:gd name="T99" fmla="*/ 0 h 364"/>
              <a:gd name="T100" fmla="*/ 56 w 847"/>
              <a:gd name="T101" fmla="*/ 15 h 364"/>
              <a:gd name="T102" fmla="*/ 56 w 847"/>
              <a:gd name="T103" fmla="*/ 319 h 364"/>
              <a:gd name="T104" fmla="*/ 44 w 847"/>
              <a:gd name="T105" fmla="*/ 319 h 364"/>
              <a:gd name="T106" fmla="*/ 33 w 847"/>
              <a:gd name="T107" fmla="*/ 330 h 364"/>
              <a:gd name="T108" fmla="*/ 33 w 847"/>
              <a:gd name="T109" fmla="*/ 341 h 364"/>
              <a:gd name="T110" fmla="*/ 11 w 847"/>
              <a:gd name="T111" fmla="*/ 341 h 364"/>
              <a:gd name="T112" fmla="*/ 0 w 847"/>
              <a:gd name="T113" fmla="*/ 352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7" h="364">
                <a:moveTo>
                  <a:pt x="0" y="352"/>
                </a:moveTo>
                <a:cubicBezTo>
                  <a:pt x="0" y="364"/>
                  <a:pt x="0" y="364"/>
                  <a:pt x="0" y="364"/>
                </a:cubicBezTo>
                <a:cubicBezTo>
                  <a:pt x="11" y="364"/>
                  <a:pt x="11" y="364"/>
                  <a:pt x="11" y="364"/>
                </a:cubicBezTo>
                <a:cubicBezTo>
                  <a:pt x="836" y="364"/>
                  <a:pt x="836" y="364"/>
                  <a:pt x="836" y="364"/>
                </a:cubicBezTo>
                <a:cubicBezTo>
                  <a:pt x="847" y="364"/>
                  <a:pt x="847" y="364"/>
                  <a:pt x="847" y="364"/>
                </a:cubicBezTo>
                <a:cubicBezTo>
                  <a:pt x="847" y="352"/>
                  <a:pt x="847" y="352"/>
                  <a:pt x="847" y="352"/>
                </a:cubicBezTo>
                <a:cubicBezTo>
                  <a:pt x="847" y="346"/>
                  <a:pt x="842" y="341"/>
                  <a:pt x="836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0"/>
                  <a:pt x="805" y="330"/>
                  <a:pt x="805" y="330"/>
                </a:cubicBezTo>
                <a:cubicBezTo>
                  <a:pt x="805" y="324"/>
                  <a:pt x="800" y="319"/>
                  <a:pt x="794" y="319"/>
                </a:cubicBezTo>
                <a:cubicBezTo>
                  <a:pt x="782" y="319"/>
                  <a:pt x="782" y="319"/>
                  <a:pt x="782" y="319"/>
                </a:cubicBezTo>
                <a:cubicBezTo>
                  <a:pt x="782" y="15"/>
                  <a:pt x="782" y="15"/>
                  <a:pt x="782" y="15"/>
                </a:cubicBezTo>
                <a:cubicBezTo>
                  <a:pt x="768" y="15"/>
                  <a:pt x="756" y="9"/>
                  <a:pt x="747" y="0"/>
                </a:cubicBezTo>
                <a:cubicBezTo>
                  <a:pt x="733" y="0"/>
                  <a:pt x="733" y="0"/>
                  <a:pt x="733" y="0"/>
                </a:cubicBezTo>
                <a:cubicBezTo>
                  <a:pt x="724" y="9"/>
                  <a:pt x="712" y="15"/>
                  <a:pt x="699" y="15"/>
                </a:cubicBezTo>
                <a:cubicBezTo>
                  <a:pt x="699" y="319"/>
                  <a:pt x="699" y="319"/>
                  <a:pt x="699" y="319"/>
                </a:cubicBezTo>
                <a:cubicBezTo>
                  <a:pt x="687" y="319"/>
                  <a:pt x="687" y="319"/>
                  <a:pt x="687" y="319"/>
                </a:cubicBezTo>
                <a:cubicBezTo>
                  <a:pt x="681" y="319"/>
                  <a:pt x="676" y="324"/>
                  <a:pt x="676" y="330"/>
                </a:cubicBezTo>
                <a:cubicBezTo>
                  <a:pt x="676" y="341"/>
                  <a:pt x="676" y="341"/>
                  <a:pt x="676" y="341"/>
                </a:cubicBezTo>
                <a:cubicBezTo>
                  <a:pt x="591" y="341"/>
                  <a:pt x="591" y="341"/>
                  <a:pt x="591" y="341"/>
                </a:cubicBezTo>
                <a:cubicBezTo>
                  <a:pt x="591" y="330"/>
                  <a:pt x="591" y="330"/>
                  <a:pt x="591" y="330"/>
                </a:cubicBezTo>
                <a:cubicBezTo>
                  <a:pt x="591" y="324"/>
                  <a:pt x="586" y="319"/>
                  <a:pt x="579" y="319"/>
                </a:cubicBezTo>
                <a:cubicBezTo>
                  <a:pt x="567" y="319"/>
                  <a:pt x="567" y="319"/>
                  <a:pt x="567" y="319"/>
                </a:cubicBezTo>
                <a:cubicBezTo>
                  <a:pt x="567" y="15"/>
                  <a:pt x="567" y="15"/>
                  <a:pt x="567" y="15"/>
                </a:cubicBezTo>
                <a:cubicBezTo>
                  <a:pt x="554" y="15"/>
                  <a:pt x="542" y="9"/>
                  <a:pt x="533" y="0"/>
                </a:cubicBezTo>
                <a:cubicBezTo>
                  <a:pt x="519" y="0"/>
                  <a:pt x="519" y="0"/>
                  <a:pt x="519" y="0"/>
                </a:cubicBezTo>
                <a:cubicBezTo>
                  <a:pt x="510" y="9"/>
                  <a:pt x="498" y="15"/>
                  <a:pt x="485" y="15"/>
                </a:cubicBezTo>
                <a:cubicBezTo>
                  <a:pt x="485" y="319"/>
                  <a:pt x="485" y="319"/>
                  <a:pt x="485" y="319"/>
                </a:cubicBezTo>
                <a:cubicBezTo>
                  <a:pt x="473" y="319"/>
                  <a:pt x="473" y="319"/>
                  <a:pt x="473" y="319"/>
                </a:cubicBezTo>
                <a:cubicBezTo>
                  <a:pt x="467" y="319"/>
                  <a:pt x="462" y="324"/>
                  <a:pt x="462" y="330"/>
                </a:cubicBezTo>
                <a:cubicBezTo>
                  <a:pt x="462" y="341"/>
                  <a:pt x="462" y="341"/>
                  <a:pt x="462" y="341"/>
                </a:cubicBezTo>
                <a:cubicBezTo>
                  <a:pt x="376" y="341"/>
                  <a:pt x="376" y="341"/>
                  <a:pt x="376" y="341"/>
                </a:cubicBezTo>
                <a:cubicBezTo>
                  <a:pt x="376" y="330"/>
                  <a:pt x="376" y="330"/>
                  <a:pt x="376" y="330"/>
                </a:cubicBezTo>
                <a:cubicBezTo>
                  <a:pt x="376" y="324"/>
                  <a:pt x="371" y="319"/>
                  <a:pt x="365" y="319"/>
                </a:cubicBezTo>
                <a:cubicBezTo>
                  <a:pt x="353" y="319"/>
                  <a:pt x="353" y="319"/>
                  <a:pt x="353" y="319"/>
                </a:cubicBezTo>
                <a:cubicBezTo>
                  <a:pt x="353" y="15"/>
                  <a:pt x="353" y="15"/>
                  <a:pt x="353" y="15"/>
                </a:cubicBezTo>
                <a:cubicBezTo>
                  <a:pt x="340" y="15"/>
                  <a:pt x="328" y="9"/>
                  <a:pt x="319" y="0"/>
                </a:cubicBezTo>
                <a:cubicBezTo>
                  <a:pt x="305" y="0"/>
                  <a:pt x="305" y="0"/>
                  <a:pt x="305" y="0"/>
                </a:cubicBezTo>
                <a:cubicBezTo>
                  <a:pt x="296" y="9"/>
                  <a:pt x="284" y="15"/>
                  <a:pt x="271" y="15"/>
                </a:cubicBezTo>
                <a:cubicBezTo>
                  <a:pt x="271" y="319"/>
                  <a:pt x="271" y="319"/>
                  <a:pt x="271" y="319"/>
                </a:cubicBezTo>
                <a:cubicBezTo>
                  <a:pt x="259" y="319"/>
                  <a:pt x="259" y="319"/>
                  <a:pt x="259" y="319"/>
                </a:cubicBezTo>
                <a:cubicBezTo>
                  <a:pt x="252" y="319"/>
                  <a:pt x="247" y="324"/>
                  <a:pt x="247" y="330"/>
                </a:cubicBezTo>
                <a:cubicBezTo>
                  <a:pt x="247" y="341"/>
                  <a:pt x="247" y="341"/>
                  <a:pt x="247" y="341"/>
                </a:cubicBezTo>
                <a:cubicBezTo>
                  <a:pt x="162" y="341"/>
                  <a:pt x="162" y="341"/>
                  <a:pt x="162" y="341"/>
                </a:cubicBezTo>
                <a:cubicBezTo>
                  <a:pt x="162" y="330"/>
                  <a:pt x="162" y="330"/>
                  <a:pt x="162" y="330"/>
                </a:cubicBezTo>
                <a:cubicBezTo>
                  <a:pt x="162" y="324"/>
                  <a:pt x="157" y="319"/>
                  <a:pt x="151" y="319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15"/>
                  <a:pt x="139" y="15"/>
                  <a:pt x="139" y="15"/>
                </a:cubicBezTo>
                <a:cubicBezTo>
                  <a:pt x="126" y="15"/>
                  <a:pt x="113" y="9"/>
                  <a:pt x="105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2" y="9"/>
                  <a:pt x="69" y="15"/>
                  <a:pt x="56" y="15"/>
                </a:cubicBezTo>
                <a:cubicBezTo>
                  <a:pt x="56" y="319"/>
                  <a:pt x="56" y="319"/>
                  <a:pt x="56" y="319"/>
                </a:cubicBezTo>
                <a:cubicBezTo>
                  <a:pt x="44" y="319"/>
                  <a:pt x="44" y="319"/>
                  <a:pt x="44" y="319"/>
                </a:cubicBezTo>
                <a:cubicBezTo>
                  <a:pt x="38" y="319"/>
                  <a:pt x="33" y="324"/>
                  <a:pt x="33" y="330"/>
                </a:cubicBezTo>
                <a:cubicBezTo>
                  <a:pt x="33" y="341"/>
                  <a:pt x="33" y="341"/>
                  <a:pt x="33" y="341"/>
                </a:cubicBezTo>
                <a:cubicBezTo>
                  <a:pt x="11" y="341"/>
                  <a:pt x="11" y="341"/>
                  <a:pt x="11" y="341"/>
                </a:cubicBezTo>
                <a:cubicBezTo>
                  <a:pt x="5" y="341"/>
                  <a:pt x="0" y="346"/>
                  <a:pt x="0" y="35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śḷïḑê"/>
          <p:cNvSpPr>
            <a:spLocks/>
          </p:cNvSpPr>
          <p:nvPr/>
        </p:nvSpPr>
        <p:spPr bwMode="auto">
          <a:xfrm>
            <a:off x="4227297" y="3154987"/>
            <a:ext cx="983659" cy="297146"/>
          </a:xfrm>
          <a:custGeom>
            <a:avLst/>
            <a:gdLst>
              <a:gd name="T0" fmla="*/ 191 w 384"/>
              <a:gd name="T1" fmla="*/ 0 h 116"/>
              <a:gd name="T2" fmla="*/ 0 w 384"/>
              <a:gd name="T3" fmla="*/ 116 h 116"/>
              <a:gd name="T4" fmla="*/ 384 w 384"/>
              <a:gd name="T5" fmla="*/ 116 h 116"/>
              <a:gd name="T6" fmla="*/ 191 w 384"/>
              <a:gd name="T7" fmla="*/ 0 h 116"/>
              <a:gd name="T8" fmla="*/ 191 w 384"/>
              <a:gd name="T9" fmla="*/ 38 h 116"/>
              <a:gd name="T10" fmla="*/ 268 w 384"/>
              <a:gd name="T11" fmla="*/ 84 h 116"/>
              <a:gd name="T12" fmla="*/ 114 w 384"/>
              <a:gd name="T13" fmla="*/ 84 h 116"/>
              <a:gd name="T14" fmla="*/ 191 w 384"/>
              <a:gd name="T15" fmla="*/ 3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" h="116">
                <a:moveTo>
                  <a:pt x="191" y="0"/>
                </a:moveTo>
                <a:lnTo>
                  <a:pt x="0" y="116"/>
                </a:lnTo>
                <a:lnTo>
                  <a:pt x="384" y="116"/>
                </a:lnTo>
                <a:lnTo>
                  <a:pt x="191" y="0"/>
                </a:lnTo>
                <a:close/>
                <a:moveTo>
                  <a:pt x="191" y="38"/>
                </a:moveTo>
                <a:lnTo>
                  <a:pt x="268" y="84"/>
                </a:lnTo>
                <a:lnTo>
                  <a:pt x="114" y="84"/>
                </a:lnTo>
                <a:lnTo>
                  <a:pt x="191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3" name="Straight Connector 3"/>
          <p:cNvCxnSpPr/>
          <p:nvPr/>
        </p:nvCxnSpPr>
        <p:spPr>
          <a:xfrm>
            <a:off x="5796107" y="3300316"/>
            <a:ext cx="1628444" cy="0"/>
          </a:xfrm>
          <a:prstGeom prst="line">
            <a:avLst/>
          </a:prstGeom>
          <a:ln w="0">
            <a:solidFill>
              <a:schemeClr val="accent3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1"/>
          <p:cNvCxnSpPr/>
          <p:nvPr/>
        </p:nvCxnSpPr>
        <p:spPr>
          <a:xfrm>
            <a:off x="6090925" y="3944941"/>
            <a:ext cx="1628444" cy="0"/>
          </a:xfrm>
          <a:prstGeom prst="line">
            <a:avLst/>
          </a:prstGeom>
          <a:ln w="0">
            <a:solidFill>
              <a:schemeClr val="accent4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3"/>
          <p:cNvCxnSpPr/>
          <p:nvPr/>
        </p:nvCxnSpPr>
        <p:spPr>
          <a:xfrm>
            <a:off x="6270239" y="2708483"/>
            <a:ext cx="1628444" cy="0"/>
          </a:xfrm>
          <a:prstGeom prst="line">
            <a:avLst/>
          </a:prstGeom>
          <a:ln w="0">
            <a:solidFill>
              <a:schemeClr val="accent2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572287" y="2087016"/>
            <a:ext cx="1628444" cy="0"/>
          </a:xfrm>
          <a:prstGeom prst="line">
            <a:avLst/>
          </a:prstGeom>
          <a:ln w="0">
            <a:solidFill>
              <a:schemeClr val="accent1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7"/>
          <p:cNvCxnSpPr/>
          <p:nvPr/>
        </p:nvCxnSpPr>
        <p:spPr>
          <a:xfrm>
            <a:off x="6735809" y="5171612"/>
            <a:ext cx="1628444" cy="0"/>
          </a:xfrm>
          <a:prstGeom prst="line">
            <a:avLst/>
          </a:prstGeom>
          <a:ln w="0">
            <a:solidFill>
              <a:schemeClr val="accent6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9"/>
          <p:cNvCxnSpPr/>
          <p:nvPr/>
        </p:nvCxnSpPr>
        <p:spPr>
          <a:xfrm>
            <a:off x="6502547" y="4564512"/>
            <a:ext cx="1628444" cy="0"/>
          </a:xfrm>
          <a:prstGeom prst="line">
            <a:avLst/>
          </a:prstGeom>
          <a:ln w="0">
            <a:solidFill>
              <a:schemeClr val="accent5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îṧḷiďe"/>
          <p:cNvSpPr txBox="1"/>
          <p:nvPr/>
        </p:nvSpPr>
        <p:spPr>
          <a:xfrm>
            <a:off x="8200731" y="1850435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6" name="ï$ḷiḋe"/>
          <p:cNvSpPr txBox="1">
            <a:spLocks/>
          </p:cNvSpPr>
          <p:nvPr/>
        </p:nvSpPr>
        <p:spPr>
          <a:xfrm>
            <a:off x="8200731" y="2091414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33" name="îṧlîḍè"/>
          <p:cNvSpPr txBox="1"/>
          <p:nvPr/>
        </p:nvSpPr>
        <p:spPr>
          <a:xfrm>
            <a:off x="7898683" y="2471901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4" name="îSliḓè"/>
          <p:cNvSpPr txBox="1">
            <a:spLocks/>
          </p:cNvSpPr>
          <p:nvPr/>
        </p:nvSpPr>
        <p:spPr>
          <a:xfrm>
            <a:off x="7898683" y="2712880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31" name="ï$ľíḓé"/>
          <p:cNvSpPr txBox="1"/>
          <p:nvPr/>
        </p:nvSpPr>
        <p:spPr>
          <a:xfrm>
            <a:off x="7719368" y="3706463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2" name="îSļîḍe"/>
          <p:cNvSpPr txBox="1">
            <a:spLocks/>
          </p:cNvSpPr>
          <p:nvPr/>
        </p:nvSpPr>
        <p:spPr>
          <a:xfrm>
            <a:off x="7719368" y="3947442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9" name="îś1íḍe"/>
          <p:cNvSpPr txBox="1"/>
          <p:nvPr/>
        </p:nvSpPr>
        <p:spPr>
          <a:xfrm>
            <a:off x="8130992" y="4327931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0" name="ïšḻíḑé"/>
          <p:cNvSpPr txBox="1">
            <a:spLocks/>
          </p:cNvSpPr>
          <p:nvPr/>
        </p:nvSpPr>
        <p:spPr>
          <a:xfrm>
            <a:off x="8130992" y="4568910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7" name="ísḻídé"/>
          <p:cNvSpPr txBox="1"/>
          <p:nvPr/>
        </p:nvSpPr>
        <p:spPr>
          <a:xfrm>
            <a:off x="8364252" y="4935031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6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îṥḻíḋé"/>
          <p:cNvSpPr txBox="1">
            <a:spLocks/>
          </p:cNvSpPr>
          <p:nvPr/>
        </p:nvSpPr>
        <p:spPr>
          <a:xfrm>
            <a:off x="8364252" y="5176010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5" name="îṩļiḍè"/>
          <p:cNvSpPr txBox="1"/>
          <p:nvPr/>
        </p:nvSpPr>
        <p:spPr>
          <a:xfrm>
            <a:off x="7719368" y="3060966"/>
            <a:ext cx="4232109" cy="240979"/>
          </a:xfrm>
          <a:prstGeom prst="rect">
            <a:avLst/>
          </a:prstGeom>
          <a:noFill/>
        </p:spPr>
        <p:txBody>
          <a:bodyPr wrap="none" lIns="144000" tIns="0" rIns="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6" name="íšľide"/>
          <p:cNvSpPr txBox="1">
            <a:spLocks/>
          </p:cNvSpPr>
          <p:nvPr/>
        </p:nvSpPr>
        <p:spPr>
          <a:xfrm>
            <a:off x="7719368" y="3301945"/>
            <a:ext cx="4232109" cy="232185"/>
          </a:xfrm>
          <a:prstGeom prst="rect">
            <a:avLst/>
          </a:prstGeom>
        </p:spPr>
        <p:txBody>
          <a:bodyPr vert="horz" wrap="square" lIns="144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8909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46509" y="1657922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6"/>
                </a:solidFill>
              </a:rPr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747625" y="263120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651991" y="1072182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180" y="1367603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5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íśḻíḑè">
            <a:extLst>
              <a:ext uri="{FF2B5EF4-FFF2-40B4-BE49-F238E27FC236}">
                <a16:creationId xmlns:a16="http://schemas.microsoft.com/office/drawing/2014/main" xmlns="" id="{713D5C25-799A-4619-8DEB-8B91003E273C}"/>
              </a:ext>
            </a:extLst>
          </p:cNvPr>
          <p:cNvSpPr/>
          <p:nvPr/>
        </p:nvSpPr>
        <p:spPr bwMode="auto">
          <a:xfrm rot="6778576">
            <a:off x="5699387" y="3159523"/>
            <a:ext cx="2104283" cy="1103513"/>
          </a:xfrm>
          <a:custGeom>
            <a:avLst/>
            <a:gdLst/>
            <a:ahLst/>
            <a:cxnLst>
              <a:cxn ang="0">
                <a:pos x="0" y="1261585"/>
              </a:cxn>
              <a:cxn ang="0">
                <a:pos x="43621" y="983125"/>
              </a:cxn>
              <a:cxn ang="0">
                <a:pos x="187849" y="662600"/>
              </a:cxn>
              <a:cxn ang="0">
                <a:pos x="555118" y="289007"/>
              </a:cxn>
              <a:cxn ang="0">
                <a:pos x="593572" y="318497"/>
              </a:cxn>
              <a:cxn ang="0">
                <a:pos x="1671548" y="10085"/>
              </a:cxn>
              <a:cxn ang="0">
                <a:pos x="2788517" y="783263"/>
              </a:cxn>
              <a:cxn ang="0">
                <a:pos x="2340919" y="973039"/>
              </a:cxn>
              <a:cxn ang="0">
                <a:pos x="1533733" y="338767"/>
              </a:cxn>
              <a:cxn ang="0">
                <a:pos x="90612" y="1288485"/>
              </a:cxn>
              <a:cxn ang="0">
                <a:pos x="86054" y="1316991"/>
              </a:cxn>
              <a:cxn ang="0">
                <a:pos x="0" y="1261585"/>
              </a:cxn>
            </a:cxnLst>
            <a:rect l="0" t="0" r="r" b="b"/>
            <a:pathLst>
              <a:path w="2788517" h="1316991">
                <a:moveTo>
                  <a:pt x="0" y="1261585"/>
                </a:moveTo>
                <a:lnTo>
                  <a:pt x="43621" y="983125"/>
                </a:lnTo>
                <a:lnTo>
                  <a:pt x="187849" y="662600"/>
                </a:lnTo>
                <a:lnTo>
                  <a:pt x="555118" y="289007"/>
                </a:lnTo>
                <a:lnTo>
                  <a:pt x="593572" y="318497"/>
                </a:lnTo>
                <a:cubicBezTo>
                  <a:pt x="893044" y="78665"/>
                  <a:pt x="1280289" y="-36215"/>
                  <a:pt x="1671548" y="10085"/>
                </a:cubicBezTo>
                <a:cubicBezTo>
                  <a:pt x="2151604" y="66893"/>
                  <a:pt x="2569147" y="358230"/>
                  <a:pt x="2788517" y="783263"/>
                </a:cubicBezTo>
                <a:lnTo>
                  <a:pt x="2340919" y="973039"/>
                </a:lnTo>
                <a:cubicBezTo>
                  <a:pt x="2186143" y="658606"/>
                  <a:pt x="1897688" y="418414"/>
                  <a:pt x="1533733" y="338767"/>
                </a:cubicBezTo>
                <a:cubicBezTo>
                  <a:pt x="882681" y="196293"/>
                  <a:pt x="236573" y="621497"/>
                  <a:pt x="90612" y="1288485"/>
                </a:cubicBezTo>
                <a:lnTo>
                  <a:pt x="86054" y="1316991"/>
                </a:lnTo>
                <a:lnTo>
                  <a:pt x="0" y="1261585"/>
                </a:lnTo>
                <a:close/>
              </a:path>
            </a:pathLst>
          </a:cu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śḷíḓé">
            <a:extLst>
              <a:ext uri="{FF2B5EF4-FFF2-40B4-BE49-F238E27FC236}">
                <a16:creationId xmlns:a16="http://schemas.microsoft.com/office/drawing/2014/main" xmlns="" id="{EAC829FB-C32C-4BE1-BEF5-EA5047755D54}"/>
              </a:ext>
            </a:extLst>
          </p:cNvPr>
          <p:cNvSpPr/>
          <p:nvPr/>
        </p:nvSpPr>
        <p:spPr bwMode="auto">
          <a:xfrm rot="6778576">
            <a:off x="5502883" y="3049652"/>
            <a:ext cx="2316159" cy="1462363"/>
          </a:xfrm>
          <a:custGeom>
            <a:avLst/>
            <a:gdLst/>
            <a:ahLst/>
            <a:cxnLst>
              <a:cxn ang="0">
                <a:pos x="157" y="1464603"/>
              </a:cxn>
              <a:cxn ang="0">
                <a:pos x="279680" y="592918"/>
              </a:cxn>
              <a:cxn ang="0">
                <a:pos x="1621029" y="10085"/>
              </a:cxn>
              <a:cxn ang="0">
                <a:pos x="2771215" y="850593"/>
              </a:cxn>
              <a:cxn ang="0">
                <a:pos x="3069287" y="724214"/>
              </a:cxn>
              <a:cxn ang="0">
                <a:pos x="2880540" y="1745263"/>
              </a:cxn>
              <a:cxn ang="0">
                <a:pos x="2015420" y="1171039"/>
              </a:cxn>
              <a:cxn ang="0">
                <a:pos x="2323687" y="1040338"/>
              </a:cxn>
              <a:cxn ang="0">
                <a:pos x="1483213" y="338767"/>
              </a:cxn>
              <a:cxn ang="0">
                <a:pos x="40094" y="1288485"/>
              </a:cxn>
              <a:cxn ang="0">
                <a:pos x="19551" y="1417149"/>
              </a:cxn>
              <a:cxn ang="0">
                <a:pos x="10745" y="1411479"/>
              </a:cxn>
              <a:cxn ang="0">
                <a:pos x="157" y="1464603"/>
              </a:cxn>
            </a:cxnLst>
            <a:rect l="0" t="0" r="r" b="b"/>
            <a:pathLst>
              <a:path w="3069287" h="1745263">
                <a:moveTo>
                  <a:pt x="157" y="1464603"/>
                </a:moveTo>
                <a:cubicBezTo>
                  <a:pt x="-4415" y="1156390"/>
                  <a:pt x="91112" y="849810"/>
                  <a:pt x="279680" y="592918"/>
                </a:cubicBezTo>
                <a:cubicBezTo>
                  <a:pt x="589203" y="171248"/>
                  <a:pt x="1101577" y="-51385"/>
                  <a:pt x="1621029" y="10085"/>
                </a:cubicBezTo>
                <a:cubicBezTo>
                  <a:pt x="2126129" y="69856"/>
                  <a:pt x="2562025" y="389266"/>
                  <a:pt x="2771215" y="850593"/>
                </a:cubicBezTo>
                <a:lnTo>
                  <a:pt x="3069287" y="724214"/>
                </a:lnTo>
                <a:lnTo>
                  <a:pt x="2880540" y="1745263"/>
                </a:lnTo>
                <a:lnTo>
                  <a:pt x="2015420" y="1171039"/>
                </a:lnTo>
                <a:lnTo>
                  <a:pt x="2323687" y="1040338"/>
                </a:lnTo>
                <a:cubicBezTo>
                  <a:pt x="2176403" y="693700"/>
                  <a:pt x="1873138" y="424097"/>
                  <a:pt x="1483213" y="338767"/>
                </a:cubicBezTo>
                <a:cubicBezTo>
                  <a:pt x="832162" y="196293"/>
                  <a:pt x="186055" y="621496"/>
                  <a:pt x="40094" y="1288485"/>
                </a:cubicBezTo>
                <a:cubicBezTo>
                  <a:pt x="30695" y="1331434"/>
                  <a:pt x="23599" y="1374338"/>
                  <a:pt x="19551" y="1417149"/>
                </a:cubicBezTo>
                <a:lnTo>
                  <a:pt x="10745" y="1411479"/>
                </a:lnTo>
                <a:lnTo>
                  <a:pt x="157" y="1464603"/>
                </a:lnTo>
                <a:close/>
              </a:path>
            </a:pathLst>
          </a:cu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ŝļïḍe">
            <a:extLst>
              <a:ext uri="{FF2B5EF4-FFF2-40B4-BE49-F238E27FC236}">
                <a16:creationId xmlns:a16="http://schemas.microsoft.com/office/drawing/2014/main" xmlns="" id="{7251B99B-503A-4BA3-8A9E-41BD6EE2C4E3}"/>
              </a:ext>
            </a:extLst>
          </p:cNvPr>
          <p:cNvSpPr/>
          <p:nvPr/>
        </p:nvSpPr>
        <p:spPr bwMode="auto">
          <a:xfrm>
            <a:off x="1299303" y="169190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50" name="îśḻïḑé">
            <a:extLst>
              <a:ext uri="{FF2B5EF4-FFF2-40B4-BE49-F238E27FC236}">
                <a16:creationId xmlns:a16="http://schemas.microsoft.com/office/drawing/2014/main" xmlns="" id="{F03A1802-8AED-49AB-B9A7-46D9B8847CCC}"/>
              </a:ext>
            </a:extLst>
          </p:cNvPr>
          <p:cNvSpPr txBox="1"/>
          <p:nvPr/>
        </p:nvSpPr>
        <p:spPr bwMode="auto">
          <a:xfrm>
            <a:off x="1299303" y="134076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7" name="i$1iḍè">
            <a:extLst>
              <a:ext uri="{FF2B5EF4-FFF2-40B4-BE49-F238E27FC236}">
                <a16:creationId xmlns:a16="http://schemas.microsoft.com/office/drawing/2014/main" xmlns="" id="{650A70A8-C2A4-4DBF-989A-591ADE0BC6EE}"/>
              </a:ext>
            </a:extLst>
          </p:cNvPr>
          <p:cNvSpPr/>
          <p:nvPr/>
        </p:nvSpPr>
        <p:spPr bwMode="auto">
          <a:xfrm>
            <a:off x="1299303" y="294659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8" name="îṣliḍê">
            <a:extLst>
              <a:ext uri="{FF2B5EF4-FFF2-40B4-BE49-F238E27FC236}">
                <a16:creationId xmlns:a16="http://schemas.microsoft.com/office/drawing/2014/main" xmlns="" id="{4A38AE28-E5A4-403D-8F33-86BB17B187D1}"/>
              </a:ext>
            </a:extLst>
          </p:cNvPr>
          <p:cNvSpPr txBox="1"/>
          <p:nvPr/>
        </p:nvSpPr>
        <p:spPr bwMode="auto">
          <a:xfrm>
            <a:off x="1299303" y="259545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5" name="íṡlíḑé">
            <a:extLst>
              <a:ext uri="{FF2B5EF4-FFF2-40B4-BE49-F238E27FC236}">
                <a16:creationId xmlns:a16="http://schemas.microsoft.com/office/drawing/2014/main" xmlns="" id="{33F959A0-057C-49E9-8BC5-67E5A3A97ECA}"/>
              </a:ext>
            </a:extLst>
          </p:cNvPr>
          <p:cNvSpPr/>
          <p:nvPr/>
        </p:nvSpPr>
        <p:spPr bwMode="auto">
          <a:xfrm>
            <a:off x="1299303" y="420127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6" name="ïSḷîḍê">
            <a:extLst>
              <a:ext uri="{FF2B5EF4-FFF2-40B4-BE49-F238E27FC236}">
                <a16:creationId xmlns:a16="http://schemas.microsoft.com/office/drawing/2014/main" xmlns="" id="{3692FCEB-737F-4719-AD11-5FD9A6B15001}"/>
              </a:ext>
            </a:extLst>
          </p:cNvPr>
          <p:cNvSpPr txBox="1"/>
          <p:nvPr/>
        </p:nvSpPr>
        <p:spPr bwMode="auto">
          <a:xfrm>
            <a:off x="1299303" y="38501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3" name="i$ḷïḓe">
            <a:extLst>
              <a:ext uri="{FF2B5EF4-FFF2-40B4-BE49-F238E27FC236}">
                <a16:creationId xmlns:a16="http://schemas.microsoft.com/office/drawing/2014/main" xmlns="" id="{3186A055-FCA4-4E3B-937E-5530BCE53A2C}"/>
              </a:ext>
            </a:extLst>
          </p:cNvPr>
          <p:cNvSpPr/>
          <p:nvPr/>
        </p:nvSpPr>
        <p:spPr bwMode="auto">
          <a:xfrm>
            <a:off x="1299303" y="54559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4" name="iṥḷíḍè">
            <a:extLst>
              <a:ext uri="{FF2B5EF4-FFF2-40B4-BE49-F238E27FC236}">
                <a16:creationId xmlns:a16="http://schemas.microsoft.com/office/drawing/2014/main" xmlns="" id="{22519E52-233A-486F-AD2F-EF40F059E0C2}"/>
              </a:ext>
            </a:extLst>
          </p:cNvPr>
          <p:cNvSpPr txBox="1"/>
          <p:nvPr/>
        </p:nvSpPr>
        <p:spPr bwMode="auto">
          <a:xfrm>
            <a:off x="1299303" y="51048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1" name="íşḻíḓe">
            <a:extLst>
              <a:ext uri="{FF2B5EF4-FFF2-40B4-BE49-F238E27FC236}">
                <a16:creationId xmlns:a16="http://schemas.microsoft.com/office/drawing/2014/main" xmlns="" id="{D64974E1-6831-4019-98D7-D4502CC5161C}"/>
              </a:ext>
            </a:extLst>
          </p:cNvPr>
          <p:cNvSpPr/>
          <p:nvPr/>
        </p:nvSpPr>
        <p:spPr bwMode="auto">
          <a:xfrm>
            <a:off x="8799729" y="169190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2" name="íşľïḑe">
            <a:extLst>
              <a:ext uri="{FF2B5EF4-FFF2-40B4-BE49-F238E27FC236}">
                <a16:creationId xmlns:a16="http://schemas.microsoft.com/office/drawing/2014/main" xmlns="" id="{51DF448A-D004-4998-86FF-8AD10EB2D5B0}"/>
              </a:ext>
            </a:extLst>
          </p:cNvPr>
          <p:cNvSpPr txBox="1"/>
          <p:nvPr/>
        </p:nvSpPr>
        <p:spPr bwMode="auto">
          <a:xfrm>
            <a:off x="8799729" y="134076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9" name="ï$ḷíďè">
            <a:extLst>
              <a:ext uri="{FF2B5EF4-FFF2-40B4-BE49-F238E27FC236}">
                <a16:creationId xmlns:a16="http://schemas.microsoft.com/office/drawing/2014/main" xmlns="" id="{47DEBA32-E724-4A8C-ADFB-A34DB176D609}"/>
              </a:ext>
            </a:extLst>
          </p:cNvPr>
          <p:cNvSpPr/>
          <p:nvPr/>
        </p:nvSpPr>
        <p:spPr bwMode="auto">
          <a:xfrm>
            <a:off x="8799729" y="294659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0" name="îṩḻide">
            <a:extLst>
              <a:ext uri="{FF2B5EF4-FFF2-40B4-BE49-F238E27FC236}">
                <a16:creationId xmlns:a16="http://schemas.microsoft.com/office/drawing/2014/main" xmlns="" id="{BF881081-45D6-4C5A-9A2A-539D256121B4}"/>
              </a:ext>
            </a:extLst>
          </p:cNvPr>
          <p:cNvSpPr txBox="1"/>
          <p:nvPr/>
        </p:nvSpPr>
        <p:spPr bwMode="auto">
          <a:xfrm>
            <a:off x="8799729" y="259545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7" name="îṣḷiďê">
            <a:extLst>
              <a:ext uri="{FF2B5EF4-FFF2-40B4-BE49-F238E27FC236}">
                <a16:creationId xmlns:a16="http://schemas.microsoft.com/office/drawing/2014/main" xmlns="" id="{FB6727C5-0084-4ED6-AED8-D55CB2CF7285}"/>
              </a:ext>
            </a:extLst>
          </p:cNvPr>
          <p:cNvSpPr/>
          <p:nvPr/>
        </p:nvSpPr>
        <p:spPr bwMode="auto">
          <a:xfrm>
            <a:off x="8799729" y="420127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8" name="išḻïďé">
            <a:extLst>
              <a:ext uri="{FF2B5EF4-FFF2-40B4-BE49-F238E27FC236}">
                <a16:creationId xmlns:a16="http://schemas.microsoft.com/office/drawing/2014/main" xmlns="" id="{3B93F92B-0B7F-451A-B0B4-2E7B5F1F9CF9}"/>
              </a:ext>
            </a:extLst>
          </p:cNvPr>
          <p:cNvSpPr txBox="1"/>
          <p:nvPr/>
        </p:nvSpPr>
        <p:spPr bwMode="auto">
          <a:xfrm>
            <a:off x="8799729" y="38501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5" name="ïṥlîḋè">
            <a:extLst>
              <a:ext uri="{FF2B5EF4-FFF2-40B4-BE49-F238E27FC236}">
                <a16:creationId xmlns:a16="http://schemas.microsoft.com/office/drawing/2014/main" xmlns="" id="{6B60FB60-2F41-4C10-9A9E-8D4A58B41B30}"/>
              </a:ext>
            </a:extLst>
          </p:cNvPr>
          <p:cNvSpPr/>
          <p:nvPr/>
        </p:nvSpPr>
        <p:spPr bwMode="auto">
          <a:xfrm>
            <a:off x="8799729" y="54559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000" dirty="0"/>
          </a:p>
        </p:txBody>
      </p:sp>
      <p:sp>
        <p:nvSpPr>
          <p:cNvPr id="36" name="íṡļîďé">
            <a:extLst>
              <a:ext uri="{FF2B5EF4-FFF2-40B4-BE49-F238E27FC236}">
                <a16:creationId xmlns:a16="http://schemas.microsoft.com/office/drawing/2014/main" xmlns="" id="{9D453F35-7E4E-4222-BA60-61126E96773D}"/>
              </a:ext>
            </a:extLst>
          </p:cNvPr>
          <p:cNvSpPr txBox="1"/>
          <p:nvPr/>
        </p:nvSpPr>
        <p:spPr bwMode="auto">
          <a:xfrm>
            <a:off x="8799729" y="51048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E9FFE4A-1329-4B17-860F-DD716784A57C}"/>
              </a:ext>
            </a:extLst>
          </p:cNvPr>
          <p:cNvCxnSpPr/>
          <p:nvPr/>
        </p:nvCxnSpPr>
        <p:spPr>
          <a:xfrm>
            <a:off x="1299303" y="242088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A146201-9408-4252-8E7C-954824D367AE}"/>
              </a:ext>
            </a:extLst>
          </p:cNvPr>
          <p:cNvCxnSpPr/>
          <p:nvPr/>
        </p:nvCxnSpPr>
        <p:spPr>
          <a:xfrm>
            <a:off x="1299303" y="3664472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905719F-A721-4C59-A9DE-F55CF5711B6C}"/>
              </a:ext>
            </a:extLst>
          </p:cNvPr>
          <p:cNvCxnSpPr/>
          <p:nvPr/>
        </p:nvCxnSpPr>
        <p:spPr>
          <a:xfrm>
            <a:off x="1299303" y="488976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D28AA96-CD20-4331-BC9F-3B8EFC6A2AF9}"/>
              </a:ext>
            </a:extLst>
          </p:cNvPr>
          <p:cNvCxnSpPr/>
          <p:nvPr/>
        </p:nvCxnSpPr>
        <p:spPr>
          <a:xfrm>
            <a:off x="8907407" y="242088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7A0107EE-A460-4982-A48D-08262507032B}"/>
              </a:ext>
            </a:extLst>
          </p:cNvPr>
          <p:cNvCxnSpPr/>
          <p:nvPr/>
        </p:nvCxnSpPr>
        <p:spPr>
          <a:xfrm>
            <a:off x="8907407" y="3664472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82CE101-6FF1-46FD-8B5E-98DC0ED345C7}"/>
              </a:ext>
            </a:extLst>
          </p:cNvPr>
          <p:cNvCxnSpPr/>
          <p:nvPr/>
        </p:nvCxnSpPr>
        <p:spPr>
          <a:xfrm>
            <a:off x="8907407" y="488976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íşļíḓe">
            <a:extLst>
              <a:ext uri="{FF2B5EF4-FFF2-40B4-BE49-F238E27FC236}">
                <a16:creationId xmlns:a16="http://schemas.microsoft.com/office/drawing/2014/main" xmlns="" id="{A64A5BF8-772A-44DA-81FD-2DB7C671A463}"/>
              </a:ext>
            </a:extLst>
          </p:cNvPr>
          <p:cNvSpPr/>
          <p:nvPr/>
        </p:nvSpPr>
        <p:spPr bwMode="auto">
          <a:xfrm rot="17578575">
            <a:off x="4526888" y="2670091"/>
            <a:ext cx="2115193" cy="1421178"/>
          </a:xfrm>
          <a:custGeom>
            <a:avLst/>
            <a:gdLst/>
            <a:ahLst/>
            <a:cxnLst>
              <a:cxn ang="0">
                <a:pos x="3440880" y="961297"/>
              </a:cxn>
              <a:cxn ang="0">
                <a:pos x="2891543" y="1194209"/>
              </a:cxn>
              <a:cxn ang="0">
                <a:pos x="1900886" y="415768"/>
              </a:cxn>
              <a:cxn ang="0">
                <a:pos x="129748" y="1581355"/>
              </a:cxn>
              <a:cxn ang="0">
                <a:pos x="95053" y="1927042"/>
              </a:cxn>
              <a:cxn ang="0">
                <a:pos x="97910" y="1999727"/>
              </a:cxn>
              <a:cxn ang="0">
                <a:pos x="104186" y="2081906"/>
              </a:cxn>
              <a:cxn ang="0">
                <a:pos x="97658" y="2027742"/>
              </a:cxn>
              <a:cxn ang="0">
                <a:pos x="0" y="1797410"/>
              </a:cxn>
              <a:cxn ang="0">
                <a:pos x="13675" y="1579391"/>
              </a:cxn>
              <a:cxn ang="0">
                <a:pos x="72076" y="1206588"/>
              </a:cxn>
              <a:cxn ang="0">
                <a:pos x="249086" y="813208"/>
              </a:cxn>
              <a:cxn ang="0">
                <a:pos x="699835" y="354698"/>
              </a:cxn>
              <a:cxn ang="0">
                <a:pos x="747029" y="390891"/>
              </a:cxn>
              <a:cxn ang="0">
                <a:pos x="2070027" y="12378"/>
              </a:cxn>
              <a:cxn ang="0">
                <a:pos x="3440880" y="961297"/>
              </a:cxn>
            </a:cxnLst>
            <a:rect l="0" t="0" r="r" b="b"/>
            <a:pathLst>
              <a:path w="3440880" h="2081906">
                <a:moveTo>
                  <a:pt x="3440880" y="961297"/>
                </a:moveTo>
                <a:lnTo>
                  <a:pt x="2891543" y="1194209"/>
                </a:lnTo>
                <a:cubicBezTo>
                  <a:pt x="2701588" y="808306"/>
                  <a:pt x="2347568" y="513519"/>
                  <a:pt x="1900886" y="415768"/>
                </a:cubicBezTo>
                <a:cubicBezTo>
                  <a:pt x="1101852" y="240910"/>
                  <a:pt x="308885" y="762762"/>
                  <a:pt x="129748" y="1581355"/>
                </a:cubicBezTo>
                <a:cubicBezTo>
                  <a:pt x="104339" y="1697460"/>
                  <a:pt x="92644" y="1813298"/>
                  <a:pt x="95053" y="1927042"/>
                </a:cubicBezTo>
                <a:lnTo>
                  <a:pt x="97910" y="1999727"/>
                </a:lnTo>
                <a:cubicBezTo>
                  <a:pt x="98463" y="2027324"/>
                  <a:pt x="100942" y="2054702"/>
                  <a:pt x="104186" y="2081906"/>
                </a:cubicBezTo>
                <a:lnTo>
                  <a:pt x="97658" y="2027742"/>
                </a:lnTo>
                <a:lnTo>
                  <a:pt x="0" y="1797410"/>
                </a:lnTo>
                <a:lnTo>
                  <a:pt x="13675" y="1579391"/>
                </a:lnTo>
                <a:lnTo>
                  <a:pt x="72076" y="1206588"/>
                </a:lnTo>
                <a:lnTo>
                  <a:pt x="249086" y="813208"/>
                </a:lnTo>
                <a:lnTo>
                  <a:pt x="699835" y="354698"/>
                </a:lnTo>
                <a:lnTo>
                  <a:pt x="747029" y="390891"/>
                </a:lnTo>
                <a:cubicBezTo>
                  <a:pt x="1114571" y="96546"/>
                  <a:pt x="1589835" y="-44447"/>
                  <a:pt x="2070027" y="12378"/>
                </a:cubicBezTo>
                <a:cubicBezTo>
                  <a:pt x="2659198" y="82098"/>
                  <a:pt x="3171648" y="439655"/>
                  <a:pt x="3440880" y="961297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śḻïḑe">
            <a:extLst>
              <a:ext uri="{FF2B5EF4-FFF2-40B4-BE49-F238E27FC236}">
                <a16:creationId xmlns:a16="http://schemas.microsoft.com/office/drawing/2014/main" xmlns="" id="{B87F5456-1627-40AB-8ACA-3FA3E131DAB2}"/>
              </a:ext>
            </a:extLst>
          </p:cNvPr>
          <p:cNvSpPr/>
          <p:nvPr/>
        </p:nvSpPr>
        <p:spPr bwMode="auto">
          <a:xfrm rot="17578575">
            <a:off x="4372515" y="2519518"/>
            <a:ext cx="2316853" cy="1462172"/>
          </a:xfrm>
          <a:custGeom>
            <a:avLst/>
            <a:gdLst/>
            <a:ahLst/>
            <a:cxnLst>
              <a:cxn ang="0">
                <a:pos x="5022717" y="1184507"/>
              </a:cxn>
              <a:cxn ang="0">
                <a:pos x="4714007" y="2854509"/>
              </a:cxn>
              <a:cxn ang="0">
                <a:pos x="3299038" y="1915323"/>
              </a:cxn>
              <a:cxn ang="0">
                <a:pos x="3803232" y="1701552"/>
              </a:cxn>
              <a:cxn ang="0">
                <a:pos x="2428573" y="554079"/>
              </a:cxn>
              <a:cxn ang="0">
                <a:pos x="68241" y="2107414"/>
              </a:cxn>
              <a:cxn ang="0">
                <a:pos x="34176" y="2774480"/>
              </a:cxn>
              <a:cxn ang="0">
                <a:pos x="460103" y="969762"/>
              </a:cxn>
              <a:cxn ang="0">
                <a:pos x="2653981" y="16495"/>
              </a:cxn>
              <a:cxn ang="0">
                <a:pos x="4535198" y="1391208"/>
              </a:cxn>
              <a:cxn ang="0">
                <a:pos x="5022717" y="1184507"/>
              </a:cxn>
            </a:cxnLst>
            <a:rect l="0" t="0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lnTo>
                  <a:pt x="5022717" y="1184507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í$1íḑé">
            <a:extLst>
              <a:ext uri="{FF2B5EF4-FFF2-40B4-BE49-F238E27FC236}">
                <a16:creationId xmlns:a16="http://schemas.microsoft.com/office/drawing/2014/main" xmlns="" id="{D3660193-FE99-4F1B-AEA8-BFEB8FBF5E40}"/>
              </a:ext>
            </a:extLst>
          </p:cNvPr>
          <p:cNvSpPr/>
          <p:nvPr/>
        </p:nvSpPr>
        <p:spPr bwMode="auto">
          <a:xfrm flipH="1">
            <a:off x="5927153" y="2147341"/>
            <a:ext cx="901343" cy="418874"/>
          </a:xfrm>
          <a:prstGeom prst="parallelogram">
            <a:avLst>
              <a:gd name="adj" fmla="val 148247"/>
            </a:avLst>
          </a:pr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Sliḑè">
            <a:extLst>
              <a:ext uri="{FF2B5EF4-FFF2-40B4-BE49-F238E27FC236}">
                <a16:creationId xmlns:a16="http://schemas.microsoft.com/office/drawing/2014/main" xmlns="" id="{5494B3D2-8D3F-47A1-A761-F270750ED245}"/>
              </a:ext>
            </a:extLst>
          </p:cNvPr>
          <p:cNvSpPr/>
          <p:nvPr/>
        </p:nvSpPr>
        <p:spPr bwMode="auto">
          <a:xfrm>
            <a:off x="5903899" y="2566215"/>
            <a:ext cx="923396" cy="433864"/>
          </a:xfrm>
          <a:prstGeom prst="parallelogram">
            <a:avLst>
              <a:gd name="adj" fmla="val 148251"/>
            </a:avLst>
          </a:pr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slíḓé">
            <a:extLst>
              <a:ext uri="{FF2B5EF4-FFF2-40B4-BE49-F238E27FC236}">
                <a16:creationId xmlns:a16="http://schemas.microsoft.com/office/drawing/2014/main" xmlns="" id="{04DA1B8C-87DB-41BB-B480-1C2708AAE22D}"/>
              </a:ext>
            </a:extLst>
          </p:cNvPr>
          <p:cNvSpPr/>
          <p:nvPr/>
        </p:nvSpPr>
        <p:spPr bwMode="auto">
          <a:xfrm rot="10800000" flipH="1">
            <a:off x="5363505" y="4464820"/>
            <a:ext cx="901461" cy="418972"/>
          </a:xfrm>
          <a:prstGeom prst="parallelogram">
            <a:avLst>
              <a:gd name="adj" fmla="val 148247"/>
            </a:avLst>
          </a:pr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Sļiḓê">
            <a:extLst>
              <a:ext uri="{FF2B5EF4-FFF2-40B4-BE49-F238E27FC236}">
                <a16:creationId xmlns:a16="http://schemas.microsoft.com/office/drawing/2014/main" xmlns="" id="{003327DE-222E-464E-869A-29940B13BB1B}"/>
              </a:ext>
            </a:extLst>
          </p:cNvPr>
          <p:cNvSpPr/>
          <p:nvPr/>
        </p:nvSpPr>
        <p:spPr bwMode="auto">
          <a:xfrm rot="10800000">
            <a:off x="5364708" y="4030855"/>
            <a:ext cx="923517" cy="433965"/>
          </a:xfrm>
          <a:prstGeom prst="parallelogram">
            <a:avLst>
              <a:gd name="adj" fmla="val 148251"/>
            </a:avLst>
          </a:pr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š1ïḍé">
            <a:extLst>
              <a:ext uri="{FF2B5EF4-FFF2-40B4-BE49-F238E27FC236}">
                <a16:creationId xmlns:a16="http://schemas.microsoft.com/office/drawing/2014/main" xmlns="" id="{56D8A6C3-95C8-4A51-9866-AC3D12165847}"/>
              </a:ext>
            </a:extLst>
          </p:cNvPr>
          <p:cNvSpPr/>
          <p:nvPr/>
        </p:nvSpPr>
        <p:spPr bwMode="auto">
          <a:xfrm>
            <a:off x="5865460" y="3124723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şḻiḋe">
            <a:extLst>
              <a:ext uri="{FF2B5EF4-FFF2-40B4-BE49-F238E27FC236}">
                <a16:creationId xmlns:a16="http://schemas.microsoft.com/office/drawing/2014/main" xmlns="" id="{98EBFDBA-1F6E-4238-97FD-CBA36CB52DF3}"/>
              </a:ext>
            </a:extLst>
          </p:cNvPr>
          <p:cNvSpPr txBox="1"/>
          <p:nvPr/>
        </p:nvSpPr>
        <p:spPr>
          <a:xfrm>
            <a:off x="5638800" y="3541298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14223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cxnSp>
        <p:nvCxnSpPr>
          <p:cNvPr id="6" name="Straight Connector 975"/>
          <p:cNvCxnSpPr/>
          <p:nvPr/>
        </p:nvCxnSpPr>
        <p:spPr>
          <a:xfrm>
            <a:off x="3487035" y="5247450"/>
            <a:ext cx="2412268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974"/>
          <p:cNvCxnSpPr/>
          <p:nvPr/>
        </p:nvCxnSpPr>
        <p:spPr>
          <a:xfrm>
            <a:off x="3487035" y="3753707"/>
            <a:ext cx="241226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760"/>
          <p:cNvCxnSpPr/>
          <p:nvPr/>
        </p:nvCxnSpPr>
        <p:spPr>
          <a:xfrm>
            <a:off x="3487035" y="2260210"/>
            <a:ext cx="24122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íṣlïḑè"/>
          <p:cNvSpPr>
            <a:spLocks/>
          </p:cNvSpPr>
          <p:nvPr/>
        </p:nvSpPr>
        <p:spPr bwMode="auto">
          <a:xfrm>
            <a:off x="8220236" y="3947213"/>
            <a:ext cx="3161777" cy="1400372"/>
          </a:xfrm>
          <a:custGeom>
            <a:avLst/>
            <a:gdLst>
              <a:gd name="T0" fmla="*/ 175 w 905"/>
              <a:gd name="T1" fmla="*/ 401 h 401"/>
              <a:gd name="T2" fmla="*/ 26 w 905"/>
              <a:gd name="T3" fmla="*/ 401 h 401"/>
              <a:gd name="T4" fmla="*/ 0 w 905"/>
              <a:gd name="T5" fmla="*/ 374 h 401"/>
              <a:gd name="T6" fmla="*/ 26 w 905"/>
              <a:gd name="T7" fmla="*/ 348 h 401"/>
              <a:gd name="T8" fmla="*/ 149 w 905"/>
              <a:gd name="T9" fmla="*/ 348 h 401"/>
              <a:gd name="T10" fmla="*/ 149 w 905"/>
              <a:gd name="T11" fmla="*/ 26 h 401"/>
              <a:gd name="T12" fmla="*/ 175 w 905"/>
              <a:gd name="T13" fmla="*/ 0 h 401"/>
              <a:gd name="T14" fmla="*/ 727 w 905"/>
              <a:gd name="T15" fmla="*/ 0 h 401"/>
              <a:gd name="T16" fmla="*/ 754 w 905"/>
              <a:gd name="T17" fmla="*/ 26 h 401"/>
              <a:gd name="T18" fmla="*/ 754 w 905"/>
              <a:gd name="T19" fmla="*/ 345 h 401"/>
              <a:gd name="T20" fmla="*/ 878 w 905"/>
              <a:gd name="T21" fmla="*/ 345 h 401"/>
              <a:gd name="T22" fmla="*/ 905 w 905"/>
              <a:gd name="T23" fmla="*/ 372 h 401"/>
              <a:gd name="T24" fmla="*/ 878 w 905"/>
              <a:gd name="T25" fmla="*/ 398 h 401"/>
              <a:gd name="T26" fmla="*/ 878 w 905"/>
              <a:gd name="T27" fmla="*/ 398 h 401"/>
              <a:gd name="T28" fmla="*/ 727 w 905"/>
              <a:gd name="T29" fmla="*/ 398 h 401"/>
              <a:gd name="T30" fmla="*/ 701 w 905"/>
              <a:gd name="T31" fmla="*/ 372 h 401"/>
              <a:gd name="T32" fmla="*/ 701 w 905"/>
              <a:gd name="T33" fmla="*/ 53 h 401"/>
              <a:gd name="T34" fmla="*/ 202 w 905"/>
              <a:gd name="T35" fmla="*/ 53 h 401"/>
              <a:gd name="T36" fmla="*/ 202 w 905"/>
              <a:gd name="T37" fmla="*/ 374 h 401"/>
              <a:gd name="T38" fmla="*/ 175 w 905"/>
              <a:gd name="T3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5" h="401">
                <a:moveTo>
                  <a:pt x="175" y="401"/>
                </a:moveTo>
                <a:cubicBezTo>
                  <a:pt x="26" y="401"/>
                  <a:pt x="26" y="401"/>
                  <a:pt x="26" y="401"/>
                </a:cubicBezTo>
                <a:cubicBezTo>
                  <a:pt x="12" y="401"/>
                  <a:pt x="0" y="389"/>
                  <a:pt x="0" y="374"/>
                </a:cubicBezTo>
                <a:cubicBezTo>
                  <a:pt x="0" y="360"/>
                  <a:pt x="12" y="348"/>
                  <a:pt x="26" y="348"/>
                </a:cubicBezTo>
                <a:cubicBezTo>
                  <a:pt x="149" y="348"/>
                  <a:pt x="149" y="348"/>
                  <a:pt x="149" y="348"/>
                </a:cubicBezTo>
                <a:cubicBezTo>
                  <a:pt x="149" y="26"/>
                  <a:pt x="149" y="26"/>
                  <a:pt x="149" y="26"/>
                </a:cubicBezTo>
                <a:cubicBezTo>
                  <a:pt x="149" y="12"/>
                  <a:pt x="161" y="0"/>
                  <a:pt x="175" y="0"/>
                </a:cubicBezTo>
                <a:cubicBezTo>
                  <a:pt x="727" y="0"/>
                  <a:pt x="727" y="0"/>
                  <a:pt x="727" y="0"/>
                </a:cubicBezTo>
                <a:cubicBezTo>
                  <a:pt x="742" y="0"/>
                  <a:pt x="754" y="12"/>
                  <a:pt x="754" y="26"/>
                </a:cubicBezTo>
                <a:cubicBezTo>
                  <a:pt x="754" y="345"/>
                  <a:pt x="754" y="345"/>
                  <a:pt x="754" y="345"/>
                </a:cubicBezTo>
                <a:cubicBezTo>
                  <a:pt x="878" y="345"/>
                  <a:pt x="878" y="345"/>
                  <a:pt x="878" y="345"/>
                </a:cubicBezTo>
                <a:cubicBezTo>
                  <a:pt x="893" y="345"/>
                  <a:pt x="905" y="357"/>
                  <a:pt x="905" y="372"/>
                </a:cubicBezTo>
                <a:cubicBezTo>
                  <a:pt x="904" y="386"/>
                  <a:pt x="893" y="398"/>
                  <a:pt x="878" y="398"/>
                </a:cubicBezTo>
                <a:cubicBezTo>
                  <a:pt x="878" y="398"/>
                  <a:pt x="878" y="398"/>
                  <a:pt x="878" y="398"/>
                </a:cubicBezTo>
                <a:cubicBezTo>
                  <a:pt x="727" y="398"/>
                  <a:pt x="727" y="398"/>
                  <a:pt x="727" y="398"/>
                </a:cubicBezTo>
                <a:cubicBezTo>
                  <a:pt x="713" y="398"/>
                  <a:pt x="701" y="386"/>
                  <a:pt x="701" y="372"/>
                </a:cubicBezTo>
                <a:cubicBezTo>
                  <a:pt x="701" y="53"/>
                  <a:pt x="701" y="53"/>
                  <a:pt x="701" y="53"/>
                </a:cubicBezTo>
                <a:cubicBezTo>
                  <a:pt x="202" y="53"/>
                  <a:pt x="202" y="53"/>
                  <a:pt x="202" y="53"/>
                </a:cubicBezTo>
                <a:cubicBezTo>
                  <a:pt x="202" y="374"/>
                  <a:pt x="202" y="374"/>
                  <a:pt x="202" y="374"/>
                </a:cubicBezTo>
                <a:cubicBezTo>
                  <a:pt x="202" y="389"/>
                  <a:pt x="190" y="401"/>
                  <a:pt x="175" y="40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ṣlíḍe"/>
          <p:cNvSpPr>
            <a:spLocks/>
          </p:cNvSpPr>
          <p:nvPr/>
        </p:nvSpPr>
        <p:spPr bwMode="auto">
          <a:xfrm>
            <a:off x="8463661" y="2557781"/>
            <a:ext cx="2658518" cy="1269087"/>
          </a:xfrm>
          <a:custGeom>
            <a:avLst/>
            <a:gdLst>
              <a:gd name="T0" fmla="*/ 734 w 761"/>
              <a:gd name="T1" fmla="*/ 363 h 363"/>
              <a:gd name="T2" fmla="*/ 734 w 761"/>
              <a:gd name="T3" fmla="*/ 363 h 363"/>
              <a:gd name="T4" fmla="*/ 29 w 761"/>
              <a:gd name="T5" fmla="*/ 363 h 363"/>
              <a:gd name="T6" fmla="*/ 4 w 761"/>
              <a:gd name="T7" fmla="*/ 346 h 363"/>
              <a:gd name="T8" fmla="*/ 11 w 761"/>
              <a:gd name="T9" fmla="*/ 317 h 363"/>
              <a:gd name="T10" fmla="*/ 367 w 761"/>
              <a:gd name="T11" fmla="*/ 8 h 363"/>
              <a:gd name="T12" fmla="*/ 402 w 761"/>
              <a:gd name="T13" fmla="*/ 9 h 363"/>
              <a:gd name="T14" fmla="*/ 751 w 761"/>
              <a:gd name="T15" fmla="*/ 316 h 363"/>
              <a:gd name="T16" fmla="*/ 761 w 761"/>
              <a:gd name="T17" fmla="*/ 337 h 363"/>
              <a:gd name="T18" fmla="*/ 734 w 761"/>
              <a:gd name="T19" fmla="*/ 363 h 363"/>
              <a:gd name="T20" fmla="*/ 100 w 761"/>
              <a:gd name="T21" fmla="*/ 310 h 363"/>
              <a:gd name="T22" fmla="*/ 664 w 761"/>
              <a:gd name="T23" fmla="*/ 310 h 363"/>
              <a:gd name="T24" fmla="*/ 384 w 761"/>
              <a:gd name="T25" fmla="*/ 64 h 363"/>
              <a:gd name="T26" fmla="*/ 100 w 761"/>
              <a:gd name="T27" fmla="*/ 31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1" h="363">
                <a:moveTo>
                  <a:pt x="734" y="363"/>
                </a:moveTo>
                <a:cubicBezTo>
                  <a:pt x="734" y="363"/>
                  <a:pt x="734" y="363"/>
                  <a:pt x="734" y="363"/>
                </a:cubicBezTo>
                <a:cubicBezTo>
                  <a:pt x="29" y="363"/>
                  <a:pt x="29" y="363"/>
                  <a:pt x="29" y="363"/>
                </a:cubicBezTo>
                <a:cubicBezTo>
                  <a:pt x="18" y="363"/>
                  <a:pt x="8" y="356"/>
                  <a:pt x="4" y="346"/>
                </a:cubicBezTo>
                <a:cubicBezTo>
                  <a:pt x="0" y="336"/>
                  <a:pt x="3" y="324"/>
                  <a:pt x="11" y="317"/>
                </a:cubicBezTo>
                <a:cubicBezTo>
                  <a:pt x="367" y="8"/>
                  <a:pt x="367" y="8"/>
                  <a:pt x="367" y="8"/>
                </a:cubicBezTo>
                <a:cubicBezTo>
                  <a:pt x="377" y="0"/>
                  <a:pt x="392" y="0"/>
                  <a:pt x="402" y="9"/>
                </a:cubicBezTo>
                <a:cubicBezTo>
                  <a:pt x="751" y="316"/>
                  <a:pt x="751" y="316"/>
                  <a:pt x="751" y="316"/>
                </a:cubicBezTo>
                <a:cubicBezTo>
                  <a:pt x="757" y="321"/>
                  <a:pt x="761" y="328"/>
                  <a:pt x="761" y="337"/>
                </a:cubicBezTo>
                <a:cubicBezTo>
                  <a:pt x="761" y="351"/>
                  <a:pt x="749" y="363"/>
                  <a:pt x="734" y="363"/>
                </a:cubicBezTo>
                <a:close/>
                <a:moveTo>
                  <a:pt x="100" y="310"/>
                </a:moveTo>
                <a:cubicBezTo>
                  <a:pt x="664" y="310"/>
                  <a:pt x="664" y="310"/>
                  <a:pt x="664" y="310"/>
                </a:cubicBezTo>
                <a:cubicBezTo>
                  <a:pt x="384" y="64"/>
                  <a:pt x="384" y="64"/>
                  <a:pt x="384" y="64"/>
                </a:cubicBezTo>
                <a:lnTo>
                  <a:pt x="100" y="3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ṣḷïḑê"/>
          <p:cNvSpPr>
            <a:spLocks/>
          </p:cNvSpPr>
          <p:nvPr/>
        </p:nvSpPr>
        <p:spPr bwMode="auto">
          <a:xfrm>
            <a:off x="10189509" y="2642568"/>
            <a:ext cx="454027" cy="708392"/>
          </a:xfrm>
          <a:custGeom>
            <a:avLst/>
            <a:gdLst>
              <a:gd name="T0" fmla="*/ 109 w 130"/>
              <a:gd name="T1" fmla="*/ 203 h 203"/>
              <a:gd name="T2" fmla="*/ 96 w 130"/>
              <a:gd name="T3" fmla="*/ 198 h 203"/>
              <a:gd name="T4" fmla="*/ 8 w 130"/>
              <a:gd name="T5" fmla="*/ 127 h 203"/>
              <a:gd name="T6" fmla="*/ 0 w 130"/>
              <a:gd name="T7" fmla="*/ 110 h 203"/>
              <a:gd name="T8" fmla="*/ 0 w 130"/>
              <a:gd name="T9" fmla="*/ 21 h 203"/>
              <a:gd name="T10" fmla="*/ 21 w 130"/>
              <a:gd name="T11" fmla="*/ 0 h 203"/>
              <a:gd name="T12" fmla="*/ 109 w 130"/>
              <a:gd name="T13" fmla="*/ 0 h 203"/>
              <a:gd name="T14" fmla="*/ 130 w 130"/>
              <a:gd name="T15" fmla="*/ 21 h 203"/>
              <a:gd name="T16" fmla="*/ 130 w 130"/>
              <a:gd name="T17" fmla="*/ 182 h 203"/>
              <a:gd name="T18" fmla="*/ 118 w 130"/>
              <a:gd name="T19" fmla="*/ 201 h 203"/>
              <a:gd name="T20" fmla="*/ 109 w 130"/>
              <a:gd name="T21" fmla="*/ 203 h 203"/>
              <a:gd name="T22" fmla="*/ 43 w 130"/>
              <a:gd name="T23" fmla="*/ 100 h 203"/>
              <a:gd name="T24" fmla="*/ 88 w 130"/>
              <a:gd name="T25" fmla="*/ 137 h 203"/>
              <a:gd name="T26" fmla="*/ 88 w 130"/>
              <a:gd name="T27" fmla="*/ 42 h 203"/>
              <a:gd name="T28" fmla="*/ 43 w 130"/>
              <a:gd name="T29" fmla="*/ 42 h 203"/>
              <a:gd name="T30" fmla="*/ 43 w 130"/>
              <a:gd name="T31" fmla="*/ 1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0" h="203">
                <a:moveTo>
                  <a:pt x="109" y="203"/>
                </a:moveTo>
                <a:cubicBezTo>
                  <a:pt x="104" y="203"/>
                  <a:pt x="100" y="201"/>
                  <a:pt x="96" y="198"/>
                </a:cubicBezTo>
                <a:cubicBezTo>
                  <a:pt x="8" y="127"/>
                  <a:pt x="8" y="127"/>
                  <a:pt x="8" y="127"/>
                </a:cubicBezTo>
                <a:cubicBezTo>
                  <a:pt x="3" y="123"/>
                  <a:pt x="0" y="117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21" y="0"/>
                  <a:pt x="130" y="10"/>
                  <a:pt x="130" y="21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90"/>
                  <a:pt x="126" y="197"/>
                  <a:pt x="118" y="201"/>
                </a:cubicBezTo>
                <a:cubicBezTo>
                  <a:pt x="115" y="202"/>
                  <a:pt x="112" y="203"/>
                  <a:pt x="109" y="203"/>
                </a:cubicBezTo>
                <a:close/>
                <a:moveTo>
                  <a:pt x="43" y="100"/>
                </a:moveTo>
                <a:cubicBezTo>
                  <a:pt x="88" y="137"/>
                  <a:pt x="88" y="137"/>
                  <a:pt x="88" y="137"/>
                </a:cubicBezTo>
                <a:cubicBezTo>
                  <a:pt x="88" y="42"/>
                  <a:pt x="88" y="42"/>
                  <a:pt x="88" y="42"/>
                </a:cubicBezTo>
                <a:cubicBezTo>
                  <a:pt x="43" y="42"/>
                  <a:pt x="43" y="42"/>
                  <a:pt x="43" y="42"/>
                </a:cubicBezTo>
                <a:lnTo>
                  <a:pt x="43" y="1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şļiḍê"/>
          <p:cNvSpPr>
            <a:spLocks/>
          </p:cNvSpPr>
          <p:nvPr/>
        </p:nvSpPr>
        <p:spPr bwMode="auto">
          <a:xfrm>
            <a:off x="9278721" y="4382093"/>
            <a:ext cx="429412" cy="399325"/>
          </a:xfrm>
          <a:custGeom>
            <a:avLst/>
            <a:gdLst>
              <a:gd name="T0" fmla="*/ 102 w 123"/>
              <a:gd name="T1" fmla="*/ 114 h 114"/>
              <a:gd name="T2" fmla="*/ 21 w 123"/>
              <a:gd name="T3" fmla="*/ 114 h 114"/>
              <a:gd name="T4" fmla="*/ 0 w 123"/>
              <a:gd name="T5" fmla="*/ 93 h 114"/>
              <a:gd name="T6" fmla="*/ 0 w 123"/>
              <a:gd name="T7" fmla="*/ 21 h 114"/>
              <a:gd name="T8" fmla="*/ 21 w 123"/>
              <a:gd name="T9" fmla="*/ 0 h 114"/>
              <a:gd name="T10" fmla="*/ 102 w 123"/>
              <a:gd name="T11" fmla="*/ 0 h 114"/>
              <a:gd name="T12" fmla="*/ 123 w 123"/>
              <a:gd name="T13" fmla="*/ 21 h 114"/>
              <a:gd name="T14" fmla="*/ 123 w 123"/>
              <a:gd name="T15" fmla="*/ 93 h 114"/>
              <a:gd name="T16" fmla="*/ 102 w 123"/>
              <a:gd name="T17" fmla="*/ 114 h 114"/>
              <a:gd name="T18" fmla="*/ 42 w 123"/>
              <a:gd name="T19" fmla="*/ 72 h 114"/>
              <a:gd name="T20" fmla="*/ 81 w 123"/>
              <a:gd name="T21" fmla="*/ 72 h 114"/>
              <a:gd name="T22" fmla="*/ 81 w 123"/>
              <a:gd name="T23" fmla="*/ 42 h 114"/>
              <a:gd name="T24" fmla="*/ 42 w 123"/>
              <a:gd name="T25" fmla="*/ 42 h 114"/>
              <a:gd name="T26" fmla="*/ 42 w 123"/>
              <a:gd name="T27" fmla="*/ 7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3" h="114">
                <a:moveTo>
                  <a:pt x="102" y="114"/>
                </a:moveTo>
                <a:cubicBezTo>
                  <a:pt x="21" y="114"/>
                  <a:pt x="21" y="114"/>
                  <a:pt x="21" y="114"/>
                </a:cubicBezTo>
                <a:cubicBezTo>
                  <a:pt x="9" y="114"/>
                  <a:pt x="0" y="104"/>
                  <a:pt x="0" y="9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4" y="0"/>
                  <a:pt x="123" y="10"/>
                  <a:pt x="123" y="21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3" y="104"/>
                  <a:pt x="114" y="114"/>
                  <a:pt x="102" y="114"/>
                </a:cubicBezTo>
                <a:close/>
                <a:moveTo>
                  <a:pt x="42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1" y="42"/>
                  <a:pt x="81" y="42"/>
                  <a:pt x="81" y="42"/>
                </a:cubicBezTo>
                <a:cubicBezTo>
                  <a:pt x="42" y="42"/>
                  <a:pt x="42" y="42"/>
                  <a:pt x="42" y="42"/>
                </a:cubicBezTo>
                <a:lnTo>
                  <a:pt x="42" y="7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sḻide"/>
          <p:cNvSpPr>
            <a:spLocks/>
          </p:cNvSpPr>
          <p:nvPr/>
        </p:nvSpPr>
        <p:spPr bwMode="auto">
          <a:xfrm>
            <a:off x="9954290" y="4382093"/>
            <a:ext cx="434882" cy="399325"/>
          </a:xfrm>
          <a:custGeom>
            <a:avLst/>
            <a:gdLst>
              <a:gd name="T0" fmla="*/ 102 w 124"/>
              <a:gd name="T1" fmla="*/ 114 h 114"/>
              <a:gd name="T2" fmla="*/ 22 w 124"/>
              <a:gd name="T3" fmla="*/ 114 h 114"/>
              <a:gd name="T4" fmla="*/ 0 w 124"/>
              <a:gd name="T5" fmla="*/ 93 h 114"/>
              <a:gd name="T6" fmla="*/ 0 w 124"/>
              <a:gd name="T7" fmla="*/ 21 h 114"/>
              <a:gd name="T8" fmla="*/ 22 w 124"/>
              <a:gd name="T9" fmla="*/ 0 h 114"/>
              <a:gd name="T10" fmla="*/ 102 w 124"/>
              <a:gd name="T11" fmla="*/ 0 h 114"/>
              <a:gd name="T12" fmla="*/ 124 w 124"/>
              <a:gd name="T13" fmla="*/ 21 h 114"/>
              <a:gd name="T14" fmla="*/ 124 w 124"/>
              <a:gd name="T15" fmla="*/ 93 h 114"/>
              <a:gd name="T16" fmla="*/ 102 w 124"/>
              <a:gd name="T17" fmla="*/ 114 h 114"/>
              <a:gd name="T18" fmla="*/ 43 w 124"/>
              <a:gd name="T19" fmla="*/ 72 h 114"/>
              <a:gd name="T20" fmla="*/ 81 w 124"/>
              <a:gd name="T21" fmla="*/ 72 h 114"/>
              <a:gd name="T22" fmla="*/ 81 w 124"/>
              <a:gd name="T23" fmla="*/ 42 h 114"/>
              <a:gd name="T24" fmla="*/ 43 w 124"/>
              <a:gd name="T25" fmla="*/ 42 h 114"/>
              <a:gd name="T26" fmla="*/ 43 w 124"/>
              <a:gd name="T27" fmla="*/ 7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114">
                <a:moveTo>
                  <a:pt x="102" y="114"/>
                </a:moveTo>
                <a:cubicBezTo>
                  <a:pt x="22" y="114"/>
                  <a:pt x="22" y="114"/>
                  <a:pt x="22" y="114"/>
                </a:cubicBezTo>
                <a:cubicBezTo>
                  <a:pt x="10" y="114"/>
                  <a:pt x="0" y="104"/>
                  <a:pt x="0" y="9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10" y="0"/>
                  <a:pt x="2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4" y="0"/>
                  <a:pt x="124" y="10"/>
                  <a:pt x="124" y="21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104"/>
                  <a:pt x="114" y="114"/>
                  <a:pt x="102" y="114"/>
                </a:cubicBezTo>
                <a:close/>
                <a:moveTo>
                  <a:pt x="43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1" y="42"/>
                  <a:pt x="81" y="42"/>
                  <a:pt x="81" y="42"/>
                </a:cubicBezTo>
                <a:cubicBezTo>
                  <a:pt x="43" y="42"/>
                  <a:pt x="43" y="42"/>
                  <a:pt x="43" y="42"/>
                </a:cubicBezTo>
                <a:lnTo>
                  <a:pt x="43" y="7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$ḻïḍe"/>
          <p:cNvSpPr/>
          <p:nvPr/>
        </p:nvSpPr>
        <p:spPr>
          <a:xfrm rot="16200000">
            <a:off x="6453108" y="2864129"/>
            <a:ext cx="4141853" cy="1183661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ṩḻîďé"/>
          <p:cNvSpPr/>
          <p:nvPr/>
        </p:nvSpPr>
        <p:spPr>
          <a:xfrm rot="16200000">
            <a:off x="7506392" y="3194779"/>
            <a:ext cx="2035285" cy="118366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iṩḻíḓê"/>
          <p:cNvSpPr/>
          <p:nvPr/>
        </p:nvSpPr>
        <p:spPr>
          <a:xfrm rot="16200000">
            <a:off x="7665138" y="4283917"/>
            <a:ext cx="1717796" cy="118366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sľïďé"/>
          <p:cNvSpPr txBox="1">
            <a:spLocks/>
          </p:cNvSpPr>
          <p:nvPr/>
        </p:nvSpPr>
        <p:spPr bwMode="auto">
          <a:xfrm>
            <a:off x="8205036" y="2165043"/>
            <a:ext cx="637995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>
                <a:solidFill>
                  <a:schemeClr val="bg1"/>
                </a:solidFill>
              </a:rPr>
              <a:t>90%</a:t>
            </a:r>
          </a:p>
        </p:txBody>
      </p:sp>
      <p:sp>
        <p:nvSpPr>
          <p:cNvPr id="14" name="iṡlíḍè"/>
          <p:cNvSpPr txBox="1">
            <a:spLocks/>
          </p:cNvSpPr>
          <p:nvPr/>
        </p:nvSpPr>
        <p:spPr bwMode="auto">
          <a:xfrm>
            <a:off x="8205036" y="3455960"/>
            <a:ext cx="637995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15" name="íṩļiḑe"/>
          <p:cNvSpPr txBox="1">
            <a:spLocks/>
          </p:cNvSpPr>
          <p:nvPr/>
        </p:nvSpPr>
        <p:spPr bwMode="auto">
          <a:xfrm>
            <a:off x="8205036" y="4804252"/>
            <a:ext cx="637995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16" name="iš1îḑe"/>
          <p:cNvSpPr txBox="1">
            <a:spLocks/>
          </p:cNvSpPr>
          <p:nvPr/>
        </p:nvSpPr>
        <p:spPr bwMode="auto">
          <a:xfrm>
            <a:off x="6239043" y="2038611"/>
            <a:ext cx="910506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 b="1" dirty="0">
                <a:solidFill>
                  <a:schemeClr val="accent1"/>
                </a:solidFill>
              </a:rPr>
              <a:t>2014</a:t>
            </a:r>
          </a:p>
        </p:txBody>
      </p:sp>
      <p:sp>
        <p:nvSpPr>
          <p:cNvPr id="17" name="ïṩ1ïďê"/>
          <p:cNvSpPr txBox="1">
            <a:spLocks/>
          </p:cNvSpPr>
          <p:nvPr/>
        </p:nvSpPr>
        <p:spPr bwMode="auto">
          <a:xfrm>
            <a:off x="6239043" y="5025851"/>
            <a:ext cx="910506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 b="1" dirty="0">
                <a:solidFill>
                  <a:schemeClr val="accent3"/>
                </a:solidFill>
              </a:rPr>
              <a:t>2018</a:t>
            </a:r>
          </a:p>
        </p:txBody>
      </p:sp>
      <p:sp>
        <p:nvSpPr>
          <p:cNvPr id="18" name="ï$ľiḑê"/>
          <p:cNvSpPr txBox="1">
            <a:spLocks/>
          </p:cNvSpPr>
          <p:nvPr/>
        </p:nvSpPr>
        <p:spPr bwMode="auto">
          <a:xfrm>
            <a:off x="6239043" y="3532231"/>
            <a:ext cx="910506" cy="44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/>
          </a:bodyPr>
          <a:lstStyle/>
          <a:p>
            <a:pPr algn="ctr" eaLnBrk="1" hangingPunct="1">
              <a:defRPr/>
            </a:pPr>
            <a:r>
              <a:rPr lang="en-US" altLang="ko-KR" sz="3200" b="1" dirty="0">
                <a:solidFill>
                  <a:schemeClr val="accent2"/>
                </a:solidFill>
              </a:rPr>
              <a:t>2013</a:t>
            </a:r>
          </a:p>
        </p:txBody>
      </p:sp>
      <p:sp>
        <p:nvSpPr>
          <p:cNvPr id="39" name="îšľiḓe"/>
          <p:cNvSpPr/>
          <p:nvPr/>
        </p:nvSpPr>
        <p:spPr>
          <a:xfrm>
            <a:off x="4095331" y="4649611"/>
            <a:ext cx="1195678" cy="1195678"/>
          </a:xfrm>
          <a:prstGeom prst="ellipse">
            <a:avLst/>
          </a:prstGeom>
          <a:solidFill>
            <a:schemeClr val="accent3">
              <a:alpha val="6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işḻîdè"/>
          <p:cNvSpPr/>
          <p:nvPr/>
        </p:nvSpPr>
        <p:spPr>
          <a:xfrm>
            <a:off x="4178740" y="4733020"/>
            <a:ext cx="1028859" cy="102886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işḻîḋê"/>
          <p:cNvSpPr>
            <a:spLocks/>
          </p:cNvSpPr>
          <p:nvPr/>
        </p:nvSpPr>
        <p:spPr bwMode="auto">
          <a:xfrm>
            <a:off x="4397541" y="4875750"/>
            <a:ext cx="633204" cy="633204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şļíďè"/>
          <p:cNvSpPr/>
          <p:nvPr/>
        </p:nvSpPr>
        <p:spPr>
          <a:xfrm>
            <a:off x="4122447" y="1662371"/>
            <a:ext cx="1195678" cy="1195678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î$ľiḑè"/>
          <p:cNvSpPr/>
          <p:nvPr/>
        </p:nvSpPr>
        <p:spPr>
          <a:xfrm>
            <a:off x="4205856" y="1745780"/>
            <a:ext cx="1028859" cy="10288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ïṡḻîḍé"/>
          <p:cNvSpPr>
            <a:spLocks/>
          </p:cNvSpPr>
          <p:nvPr/>
        </p:nvSpPr>
        <p:spPr bwMode="auto">
          <a:xfrm>
            <a:off x="4410024" y="1925803"/>
            <a:ext cx="633204" cy="63320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ş1iḑé"/>
          <p:cNvSpPr/>
          <p:nvPr/>
        </p:nvSpPr>
        <p:spPr>
          <a:xfrm>
            <a:off x="4095330" y="3155991"/>
            <a:ext cx="1195678" cy="1195678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ṩlîḓe"/>
          <p:cNvSpPr/>
          <p:nvPr/>
        </p:nvSpPr>
        <p:spPr>
          <a:xfrm>
            <a:off x="4178740" y="3239400"/>
            <a:ext cx="1028859" cy="102886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iṡ1îḍé"/>
          <p:cNvSpPr>
            <a:spLocks/>
          </p:cNvSpPr>
          <p:nvPr/>
        </p:nvSpPr>
        <p:spPr bwMode="auto">
          <a:xfrm>
            <a:off x="4373756" y="3437105"/>
            <a:ext cx="633204" cy="63320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ṡḻïḓé"/>
          <p:cNvSpPr txBox="1">
            <a:spLocks/>
          </p:cNvSpPr>
          <p:nvPr/>
        </p:nvSpPr>
        <p:spPr bwMode="auto">
          <a:xfrm>
            <a:off x="1657340" y="1865017"/>
            <a:ext cx="18296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20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0" name="îṧľîḑê"/>
          <p:cNvSpPr txBox="1">
            <a:spLocks/>
          </p:cNvSpPr>
          <p:nvPr/>
        </p:nvSpPr>
        <p:spPr bwMode="auto">
          <a:xfrm>
            <a:off x="882364" y="2193248"/>
            <a:ext cx="260467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tx1"/>
                </a:solidFill>
              </a:rPr>
              <a:t>此部分内容作为文字排版占位显示 </a:t>
            </a:r>
            <a:br>
              <a:rPr lang="zh-CN" altLang="en-US" sz="900">
                <a:solidFill>
                  <a:schemeClr val="tx1"/>
                </a:solidFill>
              </a:rPr>
            </a:br>
            <a:r>
              <a:rPr lang="zh-CN" altLang="en-US" sz="900">
                <a:solidFill>
                  <a:schemeClr val="tx1"/>
                </a:solidFill>
              </a:rPr>
              <a:t>（建议使用主题字体）</a:t>
            </a:r>
          </a:p>
        </p:txBody>
      </p:sp>
      <p:sp>
        <p:nvSpPr>
          <p:cNvPr id="27" name="íśľíḓe"/>
          <p:cNvSpPr txBox="1">
            <a:spLocks/>
          </p:cNvSpPr>
          <p:nvPr/>
        </p:nvSpPr>
        <p:spPr bwMode="auto">
          <a:xfrm>
            <a:off x="1657340" y="3358759"/>
            <a:ext cx="18296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20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ïṣľïḋé"/>
          <p:cNvSpPr txBox="1">
            <a:spLocks/>
          </p:cNvSpPr>
          <p:nvPr/>
        </p:nvSpPr>
        <p:spPr bwMode="auto">
          <a:xfrm>
            <a:off x="882364" y="3686990"/>
            <a:ext cx="260467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tx1"/>
                </a:solidFill>
              </a:rPr>
              <a:t>此部分内容作为文字排版占位显示 </a:t>
            </a:r>
            <a:br>
              <a:rPr lang="zh-CN" altLang="en-US" sz="900">
                <a:solidFill>
                  <a:schemeClr val="tx1"/>
                </a:solidFill>
              </a:rPr>
            </a:br>
            <a:r>
              <a:rPr lang="zh-CN" altLang="en-US" sz="900">
                <a:solidFill>
                  <a:schemeClr val="tx1"/>
                </a:solidFill>
              </a:rPr>
              <a:t>（建议使用主题字体）</a:t>
            </a:r>
          </a:p>
        </p:txBody>
      </p:sp>
      <p:sp>
        <p:nvSpPr>
          <p:cNvPr id="25" name="iṧľíḋe"/>
          <p:cNvSpPr txBox="1">
            <a:spLocks/>
          </p:cNvSpPr>
          <p:nvPr/>
        </p:nvSpPr>
        <p:spPr bwMode="auto">
          <a:xfrm>
            <a:off x="1657340" y="4852501"/>
            <a:ext cx="18296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zh-CN" altLang="en-US" sz="20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6" name="íṡḻíḍe"/>
          <p:cNvSpPr txBox="1">
            <a:spLocks/>
          </p:cNvSpPr>
          <p:nvPr/>
        </p:nvSpPr>
        <p:spPr bwMode="auto">
          <a:xfrm>
            <a:off x="882364" y="5180732"/>
            <a:ext cx="260467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28800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tx1"/>
                </a:solidFill>
              </a:rPr>
              <a:t>此部分内容作为文字排版占位显示 </a:t>
            </a:r>
            <a:br>
              <a:rPr lang="zh-CN" altLang="en-US" sz="900">
                <a:solidFill>
                  <a:schemeClr val="tx1"/>
                </a:solidFill>
              </a:rPr>
            </a:br>
            <a:r>
              <a:rPr lang="zh-CN" altLang="en-US" sz="900">
                <a:solidFill>
                  <a:schemeClr val="tx1"/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58795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33" name="îṩļíḋê"/>
          <p:cNvSpPr/>
          <p:nvPr/>
        </p:nvSpPr>
        <p:spPr>
          <a:xfrm>
            <a:off x="1805629" y="3040116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ṡlíḍe"/>
          <p:cNvSpPr/>
          <p:nvPr/>
        </p:nvSpPr>
        <p:spPr>
          <a:xfrm rot="17288654">
            <a:off x="2573784" y="3011012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şḻîḑe"/>
          <p:cNvSpPr/>
          <p:nvPr/>
        </p:nvSpPr>
        <p:spPr>
          <a:xfrm rot="12959466">
            <a:off x="2786157" y="2275543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ś1ïḓé"/>
          <p:cNvSpPr/>
          <p:nvPr/>
        </p:nvSpPr>
        <p:spPr>
          <a:xfrm rot="8630810">
            <a:off x="2146959" y="1844824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ṡḷiḓe"/>
          <p:cNvSpPr/>
          <p:nvPr/>
        </p:nvSpPr>
        <p:spPr>
          <a:xfrm rot="4339140">
            <a:off x="1547235" y="2313625"/>
            <a:ext cx="1474380" cy="1593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1" h="21600" extrusionOk="0">
                <a:moveTo>
                  <a:pt x="5280" y="0"/>
                </a:moveTo>
                <a:cubicBezTo>
                  <a:pt x="3204" y="2259"/>
                  <a:pt x="1680" y="4913"/>
                  <a:pt x="813" y="7779"/>
                </a:cubicBezTo>
                <a:cubicBezTo>
                  <a:pt x="-25" y="10550"/>
                  <a:pt x="-229" y="13457"/>
                  <a:pt x="265" y="16300"/>
                </a:cubicBezTo>
                <a:cubicBezTo>
                  <a:pt x="404" y="17103"/>
                  <a:pt x="601" y="17902"/>
                  <a:pt x="990" y="18630"/>
                </a:cubicBezTo>
                <a:cubicBezTo>
                  <a:pt x="1931" y="20395"/>
                  <a:pt x="3832" y="21535"/>
                  <a:pt x="5941" y="21600"/>
                </a:cubicBezTo>
                <a:lnTo>
                  <a:pt x="21371" y="21600"/>
                </a:lnTo>
                <a:cubicBezTo>
                  <a:pt x="19419" y="21096"/>
                  <a:pt x="17565" y="20317"/>
                  <a:pt x="15869" y="19294"/>
                </a:cubicBezTo>
                <a:cubicBezTo>
                  <a:pt x="13027" y="17578"/>
                  <a:pt x="10708" y="15213"/>
                  <a:pt x="8727" y="12746"/>
                </a:cubicBezTo>
                <a:cubicBezTo>
                  <a:pt x="7014" y="10612"/>
                  <a:pt x="5505" y="8320"/>
                  <a:pt x="4932" y="5650"/>
                </a:cubicBezTo>
                <a:cubicBezTo>
                  <a:pt x="4529" y="3776"/>
                  <a:pt x="4646" y="1830"/>
                  <a:pt x="5280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śľiḑê"/>
          <p:cNvSpPr/>
          <p:nvPr/>
        </p:nvSpPr>
        <p:spPr>
          <a:xfrm>
            <a:off x="3914788" y="2799455"/>
            <a:ext cx="307528" cy="307063"/>
          </a:xfrm>
          <a:custGeom>
            <a:avLst/>
            <a:gdLst>
              <a:gd name="connsiteX0" fmla="*/ 303775 w 607639"/>
              <a:gd name="connsiteY0" fmla="*/ 525007 h 606722"/>
              <a:gd name="connsiteX1" fmla="*/ 315710 w 607639"/>
              <a:gd name="connsiteY1" fmla="*/ 536902 h 606722"/>
              <a:gd name="connsiteX2" fmla="*/ 315710 w 607639"/>
              <a:gd name="connsiteY2" fmla="*/ 552347 h 606722"/>
              <a:gd name="connsiteX3" fmla="*/ 303775 w 607639"/>
              <a:gd name="connsiteY3" fmla="*/ 564241 h 606722"/>
              <a:gd name="connsiteX4" fmla="*/ 291929 w 607639"/>
              <a:gd name="connsiteY4" fmla="*/ 552347 h 606722"/>
              <a:gd name="connsiteX5" fmla="*/ 291929 w 607639"/>
              <a:gd name="connsiteY5" fmla="*/ 536902 h 606722"/>
              <a:gd name="connsiteX6" fmla="*/ 303775 w 607639"/>
              <a:gd name="connsiteY6" fmla="*/ 525007 h 606722"/>
              <a:gd name="connsiteX7" fmla="*/ 429885 w 607639"/>
              <a:gd name="connsiteY7" fmla="*/ 509483 h 606722"/>
              <a:gd name="connsiteX8" fmla="*/ 441811 w 607639"/>
              <a:gd name="connsiteY8" fmla="*/ 521409 h 606722"/>
              <a:gd name="connsiteX9" fmla="*/ 429885 w 607639"/>
              <a:gd name="connsiteY9" fmla="*/ 533335 h 606722"/>
              <a:gd name="connsiteX10" fmla="*/ 417959 w 607639"/>
              <a:gd name="connsiteY10" fmla="*/ 521409 h 606722"/>
              <a:gd name="connsiteX11" fmla="*/ 429885 w 607639"/>
              <a:gd name="connsiteY11" fmla="*/ 509483 h 606722"/>
              <a:gd name="connsiteX12" fmla="*/ 177720 w 607639"/>
              <a:gd name="connsiteY12" fmla="*/ 509483 h 606722"/>
              <a:gd name="connsiteX13" fmla="*/ 189611 w 607639"/>
              <a:gd name="connsiteY13" fmla="*/ 521409 h 606722"/>
              <a:gd name="connsiteX14" fmla="*/ 177720 w 607639"/>
              <a:gd name="connsiteY14" fmla="*/ 533335 h 606722"/>
              <a:gd name="connsiteX15" fmla="*/ 165829 w 607639"/>
              <a:gd name="connsiteY15" fmla="*/ 521409 h 606722"/>
              <a:gd name="connsiteX16" fmla="*/ 177720 w 607639"/>
              <a:gd name="connsiteY16" fmla="*/ 509483 h 606722"/>
              <a:gd name="connsiteX17" fmla="*/ 522185 w 607639"/>
              <a:gd name="connsiteY17" fmla="*/ 417324 h 606722"/>
              <a:gd name="connsiteX18" fmla="*/ 534111 w 607639"/>
              <a:gd name="connsiteY18" fmla="*/ 429250 h 606722"/>
              <a:gd name="connsiteX19" fmla="*/ 522185 w 607639"/>
              <a:gd name="connsiteY19" fmla="*/ 441176 h 606722"/>
              <a:gd name="connsiteX20" fmla="*/ 510259 w 607639"/>
              <a:gd name="connsiteY20" fmla="*/ 429250 h 606722"/>
              <a:gd name="connsiteX21" fmla="*/ 522185 w 607639"/>
              <a:gd name="connsiteY21" fmla="*/ 417324 h 606722"/>
              <a:gd name="connsiteX22" fmla="*/ 85420 w 607639"/>
              <a:gd name="connsiteY22" fmla="*/ 417324 h 606722"/>
              <a:gd name="connsiteX23" fmla="*/ 97311 w 607639"/>
              <a:gd name="connsiteY23" fmla="*/ 429250 h 606722"/>
              <a:gd name="connsiteX24" fmla="*/ 85420 w 607639"/>
              <a:gd name="connsiteY24" fmla="*/ 441176 h 606722"/>
              <a:gd name="connsiteX25" fmla="*/ 73529 w 607639"/>
              <a:gd name="connsiteY25" fmla="*/ 429250 h 606722"/>
              <a:gd name="connsiteX26" fmla="*/ 85420 w 607639"/>
              <a:gd name="connsiteY26" fmla="*/ 417324 h 606722"/>
              <a:gd name="connsiteX27" fmla="*/ 537643 w 607639"/>
              <a:gd name="connsiteY27" fmla="*/ 291506 h 606722"/>
              <a:gd name="connsiteX28" fmla="*/ 555628 w 607639"/>
              <a:gd name="connsiteY28" fmla="*/ 291506 h 606722"/>
              <a:gd name="connsiteX29" fmla="*/ 567558 w 607639"/>
              <a:gd name="connsiteY29" fmla="*/ 303316 h 606722"/>
              <a:gd name="connsiteX30" fmla="*/ 555628 w 607639"/>
              <a:gd name="connsiteY30" fmla="*/ 315216 h 606722"/>
              <a:gd name="connsiteX31" fmla="*/ 537643 w 607639"/>
              <a:gd name="connsiteY31" fmla="*/ 315216 h 606722"/>
              <a:gd name="connsiteX32" fmla="*/ 525713 w 607639"/>
              <a:gd name="connsiteY32" fmla="*/ 303316 h 606722"/>
              <a:gd name="connsiteX33" fmla="*/ 537643 w 607639"/>
              <a:gd name="connsiteY33" fmla="*/ 291506 h 606722"/>
              <a:gd name="connsiteX34" fmla="*/ 51991 w 607639"/>
              <a:gd name="connsiteY34" fmla="*/ 291506 h 606722"/>
              <a:gd name="connsiteX35" fmla="*/ 69946 w 607639"/>
              <a:gd name="connsiteY35" fmla="*/ 291506 h 606722"/>
              <a:gd name="connsiteX36" fmla="*/ 81856 w 607639"/>
              <a:gd name="connsiteY36" fmla="*/ 303316 h 606722"/>
              <a:gd name="connsiteX37" fmla="*/ 69946 w 607639"/>
              <a:gd name="connsiteY37" fmla="*/ 315216 h 606722"/>
              <a:gd name="connsiteX38" fmla="*/ 51991 w 607639"/>
              <a:gd name="connsiteY38" fmla="*/ 315216 h 606722"/>
              <a:gd name="connsiteX39" fmla="*/ 40081 w 607639"/>
              <a:gd name="connsiteY39" fmla="*/ 303316 h 606722"/>
              <a:gd name="connsiteX40" fmla="*/ 51991 w 607639"/>
              <a:gd name="connsiteY40" fmla="*/ 291506 h 606722"/>
              <a:gd name="connsiteX41" fmla="*/ 412608 w 607639"/>
              <a:gd name="connsiteY41" fmla="*/ 222096 h 606722"/>
              <a:gd name="connsiteX42" fmla="*/ 345491 w 607639"/>
              <a:gd name="connsiteY42" fmla="*/ 334245 h 606722"/>
              <a:gd name="connsiteX43" fmla="*/ 412608 w 607639"/>
              <a:gd name="connsiteY43" fmla="*/ 334245 h 606722"/>
              <a:gd name="connsiteX44" fmla="*/ 427651 w 607639"/>
              <a:gd name="connsiteY44" fmla="*/ 167533 h 606722"/>
              <a:gd name="connsiteX45" fmla="*/ 436375 w 607639"/>
              <a:gd name="connsiteY45" fmla="*/ 178996 h 606722"/>
              <a:gd name="connsiteX46" fmla="*/ 436375 w 607639"/>
              <a:gd name="connsiteY46" fmla="*/ 334245 h 606722"/>
              <a:gd name="connsiteX47" fmla="*/ 469399 w 607639"/>
              <a:gd name="connsiteY47" fmla="*/ 334245 h 606722"/>
              <a:gd name="connsiteX48" fmla="*/ 481327 w 607639"/>
              <a:gd name="connsiteY48" fmla="*/ 346153 h 606722"/>
              <a:gd name="connsiteX49" fmla="*/ 469399 w 607639"/>
              <a:gd name="connsiteY49" fmla="*/ 357973 h 606722"/>
              <a:gd name="connsiteX50" fmla="*/ 436375 w 607639"/>
              <a:gd name="connsiteY50" fmla="*/ 357973 h 606722"/>
              <a:gd name="connsiteX51" fmla="*/ 436375 w 607639"/>
              <a:gd name="connsiteY51" fmla="*/ 427733 h 606722"/>
              <a:gd name="connsiteX52" fmla="*/ 424536 w 607639"/>
              <a:gd name="connsiteY52" fmla="*/ 439552 h 606722"/>
              <a:gd name="connsiteX53" fmla="*/ 412608 w 607639"/>
              <a:gd name="connsiteY53" fmla="*/ 427733 h 606722"/>
              <a:gd name="connsiteX54" fmla="*/ 412608 w 607639"/>
              <a:gd name="connsiteY54" fmla="*/ 357973 h 606722"/>
              <a:gd name="connsiteX55" fmla="*/ 324573 w 607639"/>
              <a:gd name="connsiteY55" fmla="*/ 357973 h 606722"/>
              <a:gd name="connsiteX56" fmla="*/ 314158 w 607639"/>
              <a:gd name="connsiteY56" fmla="*/ 352019 h 606722"/>
              <a:gd name="connsiteX57" fmla="*/ 314336 w 607639"/>
              <a:gd name="connsiteY57" fmla="*/ 340022 h 606722"/>
              <a:gd name="connsiteX58" fmla="*/ 414299 w 607639"/>
              <a:gd name="connsiteY58" fmla="*/ 172953 h 606722"/>
              <a:gd name="connsiteX59" fmla="*/ 427651 w 607639"/>
              <a:gd name="connsiteY59" fmla="*/ 167533 h 606722"/>
              <a:gd name="connsiteX60" fmla="*/ 216270 w 607639"/>
              <a:gd name="connsiteY60" fmla="*/ 167099 h 606722"/>
              <a:gd name="connsiteX61" fmla="*/ 290518 w 607639"/>
              <a:gd name="connsiteY61" fmla="*/ 241210 h 606722"/>
              <a:gd name="connsiteX62" fmla="*/ 242978 w 607639"/>
              <a:gd name="connsiteY62" fmla="*/ 355754 h 606722"/>
              <a:gd name="connsiteX63" fmla="*/ 182707 w 607639"/>
              <a:gd name="connsiteY63" fmla="*/ 415825 h 606722"/>
              <a:gd name="connsiteX64" fmla="*/ 278588 w 607639"/>
              <a:gd name="connsiteY64" fmla="*/ 415825 h 606722"/>
              <a:gd name="connsiteX65" fmla="*/ 290518 w 607639"/>
              <a:gd name="connsiteY65" fmla="*/ 427734 h 606722"/>
              <a:gd name="connsiteX66" fmla="*/ 278588 w 607639"/>
              <a:gd name="connsiteY66" fmla="*/ 439552 h 606722"/>
              <a:gd name="connsiteX67" fmla="*/ 154040 w 607639"/>
              <a:gd name="connsiteY67" fmla="*/ 439552 h 606722"/>
              <a:gd name="connsiteX68" fmla="*/ 143001 w 607639"/>
              <a:gd name="connsiteY68" fmla="*/ 432265 h 606722"/>
              <a:gd name="connsiteX69" fmla="*/ 145582 w 607639"/>
              <a:gd name="connsiteY69" fmla="*/ 419292 h 606722"/>
              <a:gd name="connsiteX70" fmla="*/ 226152 w 607639"/>
              <a:gd name="connsiteY70" fmla="*/ 338959 h 606722"/>
              <a:gd name="connsiteX71" fmla="*/ 266659 w 607639"/>
              <a:gd name="connsiteY71" fmla="*/ 241210 h 606722"/>
              <a:gd name="connsiteX72" fmla="*/ 216270 w 607639"/>
              <a:gd name="connsiteY72" fmla="*/ 190914 h 606722"/>
              <a:gd name="connsiteX73" fmla="*/ 165880 w 607639"/>
              <a:gd name="connsiteY73" fmla="*/ 241210 h 606722"/>
              <a:gd name="connsiteX74" fmla="*/ 154040 w 607639"/>
              <a:gd name="connsiteY74" fmla="*/ 253029 h 606722"/>
              <a:gd name="connsiteX75" fmla="*/ 142110 w 607639"/>
              <a:gd name="connsiteY75" fmla="*/ 241210 h 606722"/>
              <a:gd name="connsiteX76" fmla="*/ 216270 w 607639"/>
              <a:gd name="connsiteY76" fmla="*/ 167099 h 606722"/>
              <a:gd name="connsiteX77" fmla="*/ 522185 w 607639"/>
              <a:gd name="connsiteY77" fmla="*/ 165547 h 606722"/>
              <a:gd name="connsiteX78" fmla="*/ 534111 w 607639"/>
              <a:gd name="connsiteY78" fmla="*/ 177438 h 606722"/>
              <a:gd name="connsiteX79" fmla="*/ 522185 w 607639"/>
              <a:gd name="connsiteY79" fmla="*/ 189329 h 606722"/>
              <a:gd name="connsiteX80" fmla="*/ 510259 w 607639"/>
              <a:gd name="connsiteY80" fmla="*/ 177438 h 606722"/>
              <a:gd name="connsiteX81" fmla="*/ 522185 w 607639"/>
              <a:gd name="connsiteY81" fmla="*/ 165547 h 606722"/>
              <a:gd name="connsiteX82" fmla="*/ 85420 w 607639"/>
              <a:gd name="connsiteY82" fmla="*/ 165547 h 606722"/>
              <a:gd name="connsiteX83" fmla="*/ 97311 w 607639"/>
              <a:gd name="connsiteY83" fmla="*/ 177438 h 606722"/>
              <a:gd name="connsiteX84" fmla="*/ 85420 w 607639"/>
              <a:gd name="connsiteY84" fmla="*/ 189329 h 606722"/>
              <a:gd name="connsiteX85" fmla="*/ 73529 w 607639"/>
              <a:gd name="connsiteY85" fmla="*/ 177438 h 606722"/>
              <a:gd name="connsiteX86" fmla="*/ 85420 w 607639"/>
              <a:gd name="connsiteY86" fmla="*/ 165547 h 606722"/>
              <a:gd name="connsiteX87" fmla="*/ 429885 w 607639"/>
              <a:gd name="connsiteY87" fmla="*/ 73388 h 606722"/>
              <a:gd name="connsiteX88" fmla="*/ 441811 w 607639"/>
              <a:gd name="connsiteY88" fmla="*/ 85279 h 606722"/>
              <a:gd name="connsiteX89" fmla="*/ 429885 w 607639"/>
              <a:gd name="connsiteY89" fmla="*/ 97170 h 606722"/>
              <a:gd name="connsiteX90" fmla="*/ 417959 w 607639"/>
              <a:gd name="connsiteY90" fmla="*/ 85279 h 606722"/>
              <a:gd name="connsiteX91" fmla="*/ 429885 w 607639"/>
              <a:gd name="connsiteY91" fmla="*/ 73388 h 606722"/>
              <a:gd name="connsiteX92" fmla="*/ 177720 w 607639"/>
              <a:gd name="connsiteY92" fmla="*/ 73388 h 606722"/>
              <a:gd name="connsiteX93" fmla="*/ 189611 w 607639"/>
              <a:gd name="connsiteY93" fmla="*/ 85279 h 606722"/>
              <a:gd name="connsiteX94" fmla="*/ 177720 w 607639"/>
              <a:gd name="connsiteY94" fmla="*/ 97170 h 606722"/>
              <a:gd name="connsiteX95" fmla="*/ 165829 w 607639"/>
              <a:gd name="connsiteY95" fmla="*/ 85279 h 606722"/>
              <a:gd name="connsiteX96" fmla="*/ 177720 w 607639"/>
              <a:gd name="connsiteY96" fmla="*/ 73388 h 606722"/>
              <a:gd name="connsiteX97" fmla="*/ 303775 w 607639"/>
              <a:gd name="connsiteY97" fmla="*/ 42480 h 606722"/>
              <a:gd name="connsiteX98" fmla="*/ 315710 w 607639"/>
              <a:gd name="connsiteY98" fmla="*/ 54396 h 606722"/>
              <a:gd name="connsiteX99" fmla="*/ 315710 w 607639"/>
              <a:gd name="connsiteY99" fmla="*/ 69869 h 606722"/>
              <a:gd name="connsiteX100" fmla="*/ 303775 w 607639"/>
              <a:gd name="connsiteY100" fmla="*/ 81785 h 606722"/>
              <a:gd name="connsiteX101" fmla="*/ 291929 w 607639"/>
              <a:gd name="connsiteY101" fmla="*/ 69869 h 606722"/>
              <a:gd name="connsiteX102" fmla="*/ 291929 w 607639"/>
              <a:gd name="connsiteY102" fmla="*/ 54396 h 606722"/>
              <a:gd name="connsiteX103" fmla="*/ 303775 w 607639"/>
              <a:gd name="connsiteY103" fmla="*/ 42480 h 606722"/>
              <a:gd name="connsiteX104" fmla="*/ 303775 w 607639"/>
              <a:gd name="connsiteY104" fmla="*/ 0 h 606722"/>
              <a:gd name="connsiteX105" fmla="*/ 537058 w 607639"/>
              <a:gd name="connsiteY105" fmla="*/ 108956 h 606722"/>
              <a:gd name="connsiteX106" fmla="*/ 537058 w 607639"/>
              <a:gd name="connsiteY106" fmla="*/ 93048 h 606722"/>
              <a:gd name="connsiteX107" fmla="*/ 548895 w 607639"/>
              <a:gd name="connsiteY107" fmla="*/ 81139 h 606722"/>
              <a:gd name="connsiteX108" fmla="*/ 560822 w 607639"/>
              <a:gd name="connsiteY108" fmla="*/ 93048 h 606722"/>
              <a:gd name="connsiteX109" fmla="*/ 560822 w 607639"/>
              <a:gd name="connsiteY109" fmla="*/ 138994 h 606722"/>
              <a:gd name="connsiteX110" fmla="*/ 548895 w 607639"/>
              <a:gd name="connsiteY110" fmla="*/ 150903 h 606722"/>
              <a:gd name="connsiteX111" fmla="*/ 502880 w 607639"/>
              <a:gd name="connsiteY111" fmla="*/ 150903 h 606722"/>
              <a:gd name="connsiteX112" fmla="*/ 490953 w 607639"/>
              <a:gd name="connsiteY112" fmla="*/ 138994 h 606722"/>
              <a:gd name="connsiteX113" fmla="*/ 502880 w 607639"/>
              <a:gd name="connsiteY113" fmla="*/ 127174 h 606722"/>
              <a:gd name="connsiteX114" fmla="*/ 521126 w 607639"/>
              <a:gd name="connsiteY114" fmla="*/ 127174 h 606722"/>
              <a:gd name="connsiteX115" fmla="*/ 303775 w 607639"/>
              <a:gd name="connsiteY115" fmla="*/ 23728 h 606722"/>
              <a:gd name="connsiteX116" fmla="*/ 23764 w 607639"/>
              <a:gd name="connsiteY116" fmla="*/ 303316 h 606722"/>
              <a:gd name="connsiteX117" fmla="*/ 303775 w 607639"/>
              <a:gd name="connsiteY117" fmla="*/ 582905 h 606722"/>
              <a:gd name="connsiteX118" fmla="*/ 583786 w 607639"/>
              <a:gd name="connsiteY118" fmla="*/ 303316 h 606722"/>
              <a:gd name="connsiteX119" fmla="*/ 573906 w 607639"/>
              <a:gd name="connsiteY119" fmla="*/ 229376 h 606722"/>
              <a:gd name="connsiteX120" fmla="*/ 582273 w 607639"/>
              <a:gd name="connsiteY120" fmla="*/ 214801 h 606722"/>
              <a:gd name="connsiteX121" fmla="*/ 596869 w 607639"/>
              <a:gd name="connsiteY121" fmla="*/ 223066 h 606722"/>
              <a:gd name="connsiteX122" fmla="*/ 607639 w 607639"/>
              <a:gd name="connsiteY122" fmla="*/ 303316 h 606722"/>
              <a:gd name="connsiteX123" fmla="*/ 303775 w 607639"/>
              <a:gd name="connsiteY123" fmla="*/ 606722 h 606722"/>
              <a:gd name="connsiteX124" fmla="*/ 0 w 607639"/>
              <a:gd name="connsiteY124" fmla="*/ 303316 h 606722"/>
              <a:gd name="connsiteX125" fmla="*/ 303775 w 607639"/>
              <a:gd name="connsiteY1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39" h="606722">
                <a:moveTo>
                  <a:pt x="303775" y="525007"/>
                </a:moveTo>
                <a:cubicBezTo>
                  <a:pt x="310366" y="525007"/>
                  <a:pt x="315710" y="530333"/>
                  <a:pt x="315710" y="536902"/>
                </a:cubicBezTo>
                <a:lnTo>
                  <a:pt x="315710" y="552347"/>
                </a:lnTo>
                <a:cubicBezTo>
                  <a:pt x="315710" y="558915"/>
                  <a:pt x="310366" y="564241"/>
                  <a:pt x="303775" y="564241"/>
                </a:cubicBezTo>
                <a:cubicBezTo>
                  <a:pt x="297184" y="564241"/>
                  <a:pt x="291929" y="558915"/>
                  <a:pt x="291929" y="552347"/>
                </a:cubicBezTo>
                <a:lnTo>
                  <a:pt x="291929" y="536902"/>
                </a:lnTo>
                <a:cubicBezTo>
                  <a:pt x="291929" y="530333"/>
                  <a:pt x="297184" y="525007"/>
                  <a:pt x="303775" y="525007"/>
                </a:cubicBezTo>
                <a:close/>
                <a:moveTo>
                  <a:pt x="429885" y="509483"/>
                </a:moveTo>
                <a:cubicBezTo>
                  <a:pt x="436472" y="509483"/>
                  <a:pt x="441811" y="514822"/>
                  <a:pt x="441811" y="521409"/>
                </a:cubicBezTo>
                <a:cubicBezTo>
                  <a:pt x="441811" y="527996"/>
                  <a:pt x="436472" y="533335"/>
                  <a:pt x="429885" y="533335"/>
                </a:cubicBezTo>
                <a:cubicBezTo>
                  <a:pt x="423298" y="533335"/>
                  <a:pt x="417959" y="527996"/>
                  <a:pt x="417959" y="521409"/>
                </a:cubicBezTo>
                <a:cubicBezTo>
                  <a:pt x="417959" y="514822"/>
                  <a:pt x="423298" y="509483"/>
                  <a:pt x="429885" y="509483"/>
                </a:cubicBezTo>
                <a:close/>
                <a:moveTo>
                  <a:pt x="177720" y="509483"/>
                </a:moveTo>
                <a:cubicBezTo>
                  <a:pt x="184287" y="509483"/>
                  <a:pt x="189611" y="514822"/>
                  <a:pt x="189611" y="521409"/>
                </a:cubicBezTo>
                <a:cubicBezTo>
                  <a:pt x="189611" y="527996"/>
                  <a:pt x="184287" y="533335"/>
                  <a:pt x="177720" y="533335"/>
                </a:cubicBezTo>
                <a:cubicBezTo>
                  <a:pt x="171153" y="533335"/>
                  <a:pt x="165829" y="527996"/>
                  <a:pt x="165829" y="521409"/>
                </a:cubicBezTo>
                <a:cubicBezTo>
                  <a:pt x="165829" y="514822"/>
                  <a:pt x="171153" y="509483"/>
                  <a:pt x="177720" y="509483"/>
                </a:cubicBezTo>
                <a:close/>
                <a:moveTo>
                  <a:pt x="522185" y="417324"/>
                </a:moveTo>
                <a:cubicBezTo>
                  <a:pt x="528772" y="417324"/>
                  <a:pt x="534111" y="422663"/>
                  <a:pt x="534111" y="429250"/>
                </a:cubicBezTo>
                <a:cubicBezTo>
                  <a:pt x="534111" y="435837"/>
                  <a:pt x="528772" y="441176"/>
                  <a:pt x="522185" y="441176"/>
                </a:cubicBezTo>
                <a:cubicBezTo>
                  <a:pt x="515598" y="441176"/>
                  <a:pt x="510259" y="435837"/>
                  <a:pt x="510259" y="429250"/>
                </a:cubicBezTo>
                <a:cubicBezTo>
                  <a:pt x="510259" y="422663"/>
                  <a:pt x="515598" y="417324"/>
                  <a:pt x="522185" y="417324"/>
                </a:cubicBezTo>
                <a:close/>
                <a:moveTo>
                  <a:pt x="85420" y="417324"/>
                </a:moveTo>
                <a:cubicBezTo>
                  <a:pt x="91987" y="417324"/>
                  <a:pt x="97311" y="422663"/>
                  <a:pt x="97311" y="429250"/>
                </a:cubicBezTo>
                <a:cubicBezTo>
                  <a:pt x="97311" y="435837"/>
                  <a:pt x="91987" y="441176"/>
                  <a:pt x="85420" y="441176"/>
                </a:cubicBezTo>
                <a:cubicBezTo>
                  <a:pt x="78853" y="441176"/>
                  <a:pt x="73529" y="435837"/>
                  <a:pt x="73529" y="429250"/>
                </a:cubicBezTo>
                <a:cubicBezTo>
                  <a:pt x="73529" y="422663"/>
                  <a:pt x="78853" y="417324"/>
                  <a:pt x="85420" y="417324"/>
                </a:cubicBezTo>
                <a:close/>
                <a:moveTo>
                  <a:pt x="537643" y="291506"/>
                </a:moveTo>
                <a:lnTo>
                  <a:pt x="555628" y="291506"/>
                </a:lnTo>
                <a:cubicBezTo>
                  <a:pt x="562216" y="291506"/>
                  <a:pt x="567558" y="296745"/>
                  <a:pt x="567558" y="303316"/>
                </a:cubicBezTo>
                <a:cubicBezTo>
                  <a:pt x="567558" y="309888"/>
                  <a:pt x="562216" y="315216"/>
                  <a:pt x="555628" y="315216"/>
                </a:cubicBezTo>
                <a:lnTo>
                  <a:pt x="537643" y="315216"/>
                </a:lnTo>
                <a:cubicBezTo>
                  <a:pt x="531055" y="315216"/>
                  <a:pt x="525713" y="309888"/>
                  <a:pt x="525713" y="303316"/>
                </a:cubicBezTo>
                <a:cubicBezTo>
                  <a:pt x="525713" y="296745"/>
                  <a:pt x="531055" y="291506"/>
                  <a:pt x="537643" y="291506"/>
                </a:cubicBezTo>
                <a:close/>
                <a:moveTo>
                  <a:pt x="51991" y="291506"/>
                </a:moveTo>
                <a:lnTo>
                  <a:pt x="69946" y="291506"/>
                </a:lnTo>
                <a:cubicBezTo>
                  <a:pt x="76523" y="291506"/>
                  <a:pt x="81856" y="296745"/>
                  <a:pt x="81856" y="303316"/>
                </a:cubicBezTo>
                <a:cubicBezTo>
                  <a:pt x="81856" y="309888"/>
                  <a:pt x="76523" y="315216"/>
                  <a:pt x="69946" y="315216"/>
                </a:cubicBezTo>
                <a:lnTo>
                  <a:pt x="51991" y="315216"/>
                </a:lnTo>
                <a:cubicBezTo>
                  <a:pt x="45414" y="315216"/>
                  <a:pt x="40081" y="309888"/>
                  <a:pt x="40081" y="303316"/>
                </a:cubicBezTo>
                <a:cubicBezTo>
                  <a:pt x="40081" y="296745"/>
                  <a:pt x="45414" y="291506"/>
                  <a:pt x="51991" y="291506"/>
                </a:cubicBezTo>
                <a:close/>
                <a:moveTo>
                  <a:pt x="412608" y="222096"/>
                </a:moveTo>
                <a:lnTo>
                  <a:pt x="345491" y="334245"/>
                </a:lnTo>
                <a:lnTo>
                  <a:pt x="412608" y="334245"/>
                </a:lnTo>
                <a:close/>
                <a:moveTo>
                  <a:pt x="427651" y="167533"/>
                </a:moveTo>
                <a:cubicBezTo>
                  <a:pt x="432814" y="168954"/>
                  <a:pt x="436375" y="173664"/>
                  <a:pt x="436375" y="178996"/>
                </a:cubicBezTo>
                <a:lnTo>
                  <a:pt x="436375" y="334245"/>
                </a:lnTo>
                <a:lnTo>
                  <a:pt x="469399" y="334245"/>
                </a:lnTo>
                <a:cubicBezTo>
                  <a:pt x="475986" y="334245"/>
                  <a:pt x="481327" y="339577"/>
                  <a:pt x="481327" y="346153"/>
                </a:cubicBezTo>
                <a:cubicBezTo>
                  <a:pt x="481327" y="352641"/>
                  <a:pt x="475986" y="357973"/>
                  <a:pt x="469399" y="357973"/>
                </a:cubicBezTo>
                <a:lnTo>
                  <a:pt x="436375" y="357973"/>
                </a:lnTo>
                <a:lnTo>
                  <a:pt x="436375" y="427733"/>
                </a:lnTo>
                <a:cubicBezTo>
                  <a:pt x="436375" y="434220"/>
                  <a:pt x="431123" y="439552"/>
                  <a:pt x="424536" y="439552"/>
                </a:cubicBezTo>
                <a:cubicBezTo>
                  <a:pt x="417949" y="439552"/>
                  <a:pt x="412608" y="434220"/>
                  <a:pt x="412608" y="427733"/>
                </a:cubicBezTo>
                <a:lnTo>
                  <a:pt x="412608" y="357973"/>
                </a:lnTo>
                <a:lnTo>
                  <a:pt x="324573" y="357973"/>
                </a:lnTo>
                <a:cubicBezTo>
                  <a:pt x="320300" y="357973"/>
                  <a:pt x="316295" y="355662"/>
                  <a:pt x="314158" y="352019"/>
                </a:cubicBezTo>
                <a:cubicBezTo>
                  <a:pt x="312111" y="348286"/>
                  <a:pt x="312111" y="343665"/>
                  <a:pt x="314336" y="340022"/>
                </a:cubicBezTo>
                <a:lnTo>
                  <a:pt x="414299" y="172953"/>
                </a:lnTo>
                <a:cubicBezTo>
                  <a:pt x="417059" y="168332"/>
                  <a:pt x="422489" y="166111"/>
                  <a:pt x="427651" y="167533"/>
                </a:cubicBezTo>
                <a:close/>
                <a:moveTo>
                  <a:pt x="216270" y="167099"/>
                </a:moveTo>
                <a:cubicBezTo>
                  <a:pt x="257222" y="167099"/>
                  <a:pt x="290518" y="200333"/>
                  <a:pt x="290518" y="241210"/>
                </a:cubicBezTo>
                <a:cubicBezTo>
                  <a:pt x="290518" y="284486"/>
                  <a:pt x="273603" y="325097"/>
                  <a:pt x="242978" y="355754"/>
                </a:cubicBezTo>
                <a:lnTo>
                  <a:pt x="182707" y="415825"/>
                </a:lnTo>
                <a:lnTo>
                  <a:pt x="278588" y="415825"/>
                </a:lnTo>
                <a:cubicBezTo>
                  <a:pt x="285176" y="415825"/>
                  <a:pt x="290518" y="421158"/>
                  <a:pt x="290518" y="427734"/>
                </a:cubicBezTo>
                <a:cubicBezTo>
                  <a:pt x="290518" y="434220"/>
                  <a:pt x="285176" y="439552"/>
                  <a:pt x="278588" y="439552"/>
                </a:cubicBezTo>
                <a:lnTo>
                  <a:pt x="154040" y="439552"/>
                </a:lnTo>
                <a:cubicBezTo>
                  <a:pt x="149232" y="439552"/>
                  <a:pt x="144870" y="436709"/>
                  <a:pt x="143001" y="432265"/>
                </a:cubicBezTo>
                <a:cubicBezTo>
                  <a:pt x="141131" y="427822"/>
                  <a:pt x="142199" y="422668"/>
                  <a:pt x="145582" y="419292"/>
                </a:cubicBezTo>
                <a:lnTo>
                  <a:pt x="226152" y="338959"/>
                </a:lnTo>
                <a:cubicBezTo>
                  <a:pt x="252236" y="312834"/>
                  <a:pt x="266659" y="278088"/>
                  <a:pt x="266659" y="241210"/>
                </a:cubicBezTo>
                <a:cubicBezTo>
                  <a:pt x="266659" y="213485"/>
                  <a:pt x="244046" y="190914"/>
                  <a:pt x="216270" y="190914"/>
                </a:cubicBezTo>
                <a:cubicBezTo>
                  <a:pt x="188493" y="190914"/>
                  <a:pt x="165880" y="213485"/>
                  <a:pt x="165880" y="241210"/>
                </a:cubicBezTo>
                <a:cubicBezTo>
                  <a:pt x="165880" y="247786"/>
                  <a:pt x="160539" y="253029"/>
                  <a:pt x="154040" y="253029"/>
                </a:cubicBezTo>
                <a:cubicBezTo>
                  <a:pt x="147452" y="253029"/>
                  <a:pt x="142110" y="247786"/>
                  <a:pt x="142110" y="241210"/>
                </a:cubicBezTo>
                <a:cubicBezTo>
                  <a:pt x="142110" y="200333"/>
                  <a:pt x="175406" y="167099"/>
                  <a:pt x="216270" y="167099"/>
                </a:cubicBezTo>
                <a:close/>
                <a:moveTo>
                  <a:pt x="522185" y="165547"/>
                </a:moveTo>
                <a:cubicBezTo>
                  <a:pt x="528772" y="165547"/>
                  <a:pt x="534111" y="170871"/>
                  <a:pt x="534111" y="177438"/>
                </a:cubicBezTo>
                <a:cubicBezTo>
                  <a:pt x="534111" y="184005"/>
                  <a:pt x="528772" y="189329"/>
                  <a:pt x="522185" y="189329"/>
                </a:cubicBezTo>
                <a:cubicBezTo>
                  <a:pt x="515598" y="189329"/>
                  <a:pt x="510259" y="184005"/>
                  <a:pt x="510259" y="177438"/>
                </a:cubicBezTo>
                <a:cubicBezTo>
                  <a:pt x="510259" y="170871"/>
                  <a:pt x="515598" y="165547"/>
                  <a:pt x="522185" y="165547"/>
                </a:cubicBezTo>
                <a:close/>
                <a:moveTo>
                  <a:pt x="85420" y="165547"/>
                </a:moveTo>
                <a:cubicBezTo>
                  <a:pt x="91987" y="165547"/>
                  <a:pt x="97311" y="170871"/>
                  <a:pt x="97311" y="177438"/>
                </a:cubicBezTo>
                <a:cubicBezTo>
                  <a:pt x="97311" y="184005"/>
                  <a:pt x="91987" y="189329"/>
                  <a:pt x="85420" y="189329"/>
                </a:cubicBezTo>
                <a:cubicBezTo>
                  <a:pt x="78853" y="189329"/>
                  <a:pt x="73529" y="184005"/>
                  <a:pt x="73529" y="177438"/>
                </a:cubicBezTo>
                <a:cubicBezTo>
                  <a:pt x="73529" y="170871"/>
                  <a:pt x="78853" y="165547"/>
                  <a:pt x="85420" y="165547"/>
                </a:cubicBezTo>
                <a:close/>
                <a:moveTo>
                  <a:pt x="429885" y="73388"/>
                </a:moveTo>
                <a:cubicBezTo>
                  <a:pt x="436472" y="73388"/>
                  <a:pt x="441811" y="78712"/>
                  <a:pt x="441811" y="85279"/>
                </a:cubicBezTo>
                <a:cubicBezTo>
                  <a:pt x="441811" y="91846"/>
                  <a:pt x="436472" y="97170"/>
                  <a:pt x="429885" y="97170"/>
                </a:cubicBezTo>
                <a:cubicBezTo>
                  <a:pt x="423298" y="97170"/>
                  <a:pt x="417959" y="91846"/>
                  <a:pt x="417959" y="85279"/>
                </a:cubicBezTo>
                <a:cubicBezTo>
                  <a:pt x="417959" y="78712"/>
                  <a:pt x="423298" y="73388"/>
                  <a:pt x="429885" y="73388"/>
                </a:cubicBezTo>
                <a:close/>
                <a:moveTo>
                  <a:pt x="177720" y="73388"/>
                </a:moveTo>
                <a:cubicBezTo>
                  <a:pt x="184287" y="73388"/>
                  <a:pt x="189611" y="78712"/>
                  <a:pt x="189611" y="85279"/>
                </a:cubicBezTo>
                <a:cubicBezTo>
                  <a:pt x="189611" y="91846"/>
                  <a:pt x="184287" y="97170"/>
                  <a:pt x="177720" y="97170"/>
                </a:cubicBezTo>
                <a:cubicBezTo>
                  <a:pt x="171153" y="97170"/>
                  <a:pt x="165829" y="91846"/>
                  <a:pt x="165829" y="85279"/>
                </a:cubicBezTo>
                <a:cubicBezTo>
                  <a:pt x="165829" y="78712"/>
                  <a:pt x="171153" y="73388"/>
                  <a:pt x="177720" y="73388"/>
                </a:cubicBezTo>
                <a:close/>
                <a:moveTo>
                  <a:pt x="303775" y="42480"/>
                </a:moveTo>
                <a:cubicBezTo>
                  <a:pt x="310366" y="42480"/>
                  <a:pt x="315710" y="47815"/>
                  <a:pt x="315710" y="54396"/>
                </a:cubicBezTo>
                <a:lnTo>
                  <a:pt x="315710" y="69869"/>
                </a:lnTo>
                <a:cubicBezTo>
                  <a:pt x="315710" y="76449"/>
                  <a:pt x="310366" y="81785"/>
                  <a:pt x="303775" y="81785"/>
                </a:cubicBezTo>
                <a:cubicBezTo>
                  <a:pt x="297184" y="81785"/>
                  <a:pt x="291929" y="76449"/>
                  <a:pt x="291929" y="69869"/>
                </a:cubicBezTo>
                <a:lnTo>
                  <a:pt x="291929" y="54396"/>
                </a:lnTo>
                <a:cubicBezTo>
                  <a:pt x="291929" y="47815"/>
                  <a:pt x="297184" y="42480"/>
                  <a:pt x="303775" y="42480"/>
                </a:cubicBezTo>
                <a:close/>
                <a:moveTo>
                  <a:pt x="303775" y="0"/>
                </a:moveTo>
                <a:cubicBezTo>
                  <a:pt x="394204" y="0"/>
                  <a:pt x="479560" y="40347"/>
                  <a:pt x="537058" y="108956"/>
                </a:cubicBezTo>
                <a:lnTo>
                  <a:pt x="537058" y="93048"/>
                </a:lnTo>
                <a:cubicBezTo>
                  <a:pt x="537058" y="86471"/>
                  <a:pt x="542309" y="81139"/>
                  <a:pt x="548895" y="81139"/>
                </a:cubicBezTo>
                <a:cubicBezTo>
                  <a:pt x="555482" y="81139"/>
                  <a:pt x="560822" y="86471"/>
                  <a:pt x="560822" y="93048"/>
                </a:cubicBezTo>
                <a:lnTo>
                  <a:pt x="560822" y="138994"/>
                </a:lnTo>
                <a:cubicBezTo>
                  <a:pt x="560822" y="145570"/>
                  <a:pt x="555482" y="150903"/>
                  <a:pt x="548895" y="150903"/>
                </a:cubicBezTo>
                <a:lnTo>
                  <a:pt x="502880" y="150903"/>
                </a:lnTo>
                <a:cubicBezTo>
                  <a:pt x="496293" y="150903"/>
                  <a:pt x="490953" y="145570"/>
                  <a:pt x="490953" y="138994"/>
                </a:cubicBezTo>
                <a:cubicBezTo>
                  <a:pt x="490953" y="132417"/>
                  <a:pt x="496293" y="127174"/>
                  <a:pt x="502880" y="127174"/>
                </a:cubicBezTo>
                <a:lnTo>
                  <a:pt x="521126" y="127174"/>
                </a:lnTo>
                <a:cubicBezTo>
                  <a:pt x="468168" y="62032"/>
                  <a:pt x="388419" y="23728"/>
                  <a:pt x="303775" y="23728"/>
                </a:cubicBezTo>
                <a:cubicBezTo>
                  <a:pt x="149440" y="23728"/>
                  <a:pt x="23764" y="149214"/>
                  <a:pt x="23764" y="303316"/>
                </a:cubicBezTo>
                <a:cubicBezTo>
                  <a:pt x="23764" y="457508"/>
                  <a:pt x="149440" y="582905"/>
                  <a:pt x="303775" y="582905"/>
                </a:cubicBezTo>
                <a:cubicBezTo>
                  <a:pt x="458199" y="582905"/>
                  <a:pt x="583786" y="457508"/>
                  <a:pt x="583786" y="303316"/>
                </a:cubicBezTo>
                <a:cubicBezTo>
                  <a:pt x="583786" y="278255"/>
                  <a:pt x="580492" y="253371"/>
                  <a:pt x="573906" y="229376"/>
                </a:cubicBezTo>
                <a:cubicBezTo>
                  <a:pt x="572126" y="223066"/>
                  <a:pt x="575864" y="216489"/>
                  <a:pt x="582273" y="214801"/>
                </a:cubicBezTo>
                <a:cubicBezTo>
                  <a:pt x="588592" y="213023"/>
                  <a:pt x="595089" y="216756"/>
                  <a:pt x="596869" y="223066"/>
                </a:cubicBezTo>
                <a:cubicBezTo>
                  <a:pt x="603990" y="249194"/>
                  <a:pt x="607639" y="276122"/>
                  <a:pt x="607639" y="303316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6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ṥḻïḋe"/>
          <p:cNvSpPr/>
          <p:nvPr/>
        </p:nvSpPr>
        <p:spPr>
          <a:xfrm>
            <a:off x="3420397" y="4148338"/>
            <a:ext cx="253853" cy="250190"/>
          </a:xfrm>
          <a:custGeom>
            <a:avLst/>
            <a:gdLst>
              <a:gd name="T0" fmla="*/ 4151 w 4605"/>
              <a:gd name="T1" fmla="*/ 940 h 4546"/>
              <a:gd name="T2" fmla="*/ 4505 w 4605"/>
              <a:gd name="T3" fmla="*/ 740 h 4546"/>
              <a:gd name="T4" fmla="*/ 3979 w 4605"/>
              <a:gd name="T5" fmla="*/ 446 h 4546"/>
              <a:gd name="T6" fmla="*/ 2801 w 4605"/>
              <a:gd name="T7" fmla="*/ 740 h 4546"/>
              <a:gd name="T8" fmla="*/ 2403 w 4605"/>
              <a:gd name="T9" fmla="*/ 0 h 4546"/>
              <a:gd name="T10" fmla="*/ 2203 w 4605"/>
              <a:gd name="T11" fmla="*/ 342 h 4546"/>
              <a:gd name="T12" fmla="*/ 729 w 4605"/>
              <a:gd name="T13" fmla="*/ 740 h 4546"/>
              <a:gd name="T14" fmla="*/ 524 w 4605"/>
              <a:gd name="T15" fmla="*/ 740 h 4546"/>
              <a:gd name="T16" fmla="*/ 100 w 4605"/>
              <a:gd name="T17" fmla="*/ 940 h 4546"/>
              <a:gd name="T18" fmla="*/ 2 w 4605"/>
              <a:gd name="T19" fmla="*/ 2243 h 4546"/>
              <a:gd name="T20" fmla="*/ 0 w 4605"/>
              <a:gd name="T21" fmla="*/ 2249 h 4546"/>
              <a:gd name="T22" fmla="*/ 0 w 4605"/>
              <a:gd name="T23" fmla="*/ 2343 h 4546"/>
              <a:gd name="T24" fmla="*/ 1253 w 4605"/>
              <a:gd name="T25" fmla="*/ 2343 h 4546"/>
              <a:gd name="T26" fmla="*/ 1253 w 4605"/>
              <a:gd name="T27" fmla="*/ 2243 h 4546"/>
              <a:gd name="T28" fmla="*/ 799 w 4605"/>
              <a:gd name="T29" fmla="*/ 940 h 4546"/>
              <a:gd name="T30" fmla="*/ 2203 w 4605"/>
              <a:gd name="T31" fmla="*/ 1339 h 4546"/>
              <a:gd name="T32" fmla="*/ 738 w 4605"/>
              <a:gd name="T33" fmla="*/ 4546 h 4546"/>
              <a:gd name="T34" fmla="*/ 2403 w 4605"/>
              <a:gd name="T35" fmla="*/ 3628 h 4546"/>
              <a:gd name="T36" fmla="*/ 2801 w 4605"/>
              <a:gd name="T37" fmla="*/ 940 h 4546"/>
              <a:gd name="T38" fmla="*/ 3353 w 4605"/>
              <a:gd name="T39" fmla="*/ 2235 h 4546"/>
              <a:gd name="T40" fmla="*/ 3353 w 4605"/>
              <a:gd name="T41" fmla="*/ 2311 h 4546"/>
              <a:gd name="T42" fmla="*/ 3979 w 4605"/>
              <a:gd name="T43" fmla="*/ 2969 h 4546"/>
              <a:gd name="T44" fmla="*/ 4605 w 4605"/>
              <a:gd name="T45" fmla="*/ 2297 h 4546"/>
              <a:gd name="T46" fmla="*/ 4605 w 4605"/>
              <a:gd name="T47" fmla="*/ 2243 h 4546"/>
              <a:gd name="T48" fmla="*/ 4603 w 4605"/>
              <a:gd name="T49" fmla="*/ 2243 h 4546"/>
              <a:gd name="T50" fmla="*/ 212 w 4605"/>
              <a:gd name="T51" fmla="*/ 2443 h 4546"/>
              <a:gd name="T52" fmla="*/ 626 w 4605"/>
              <a:gd name="T53" fmla="*/ 2769 h 4546"/>
              <a:gd name="T54" fmla="*/ 627 w 4605"/>
              <a:gd name="T55" fmla="*/ 1053 h 4546"/>
              <a:gd name="T56" fmla="*/ 214 w 4605"/>
              <a:gd name="T57" fmla="*/ 2243 h 4546"/>
              <a:gd name="T58" fmla="*/ 2303 w 4605"/>
              <a:gd name="T59" fmla="*/ 3801 h 4546"/>
              <a:gd name="T60" fmla="*/ 1434 w 4605"/>
              <a:gd name="T61" fmla="*/ 4346 h 4546"/>
              <a:gd name="T62" fmla="*/ 1994 w 4605"/>
              <a:gd name="T63" fmla="*/ 840 h 4546"/>
              <a:gd name="T64" fmla="*/ 2611 w 4605"/>
              <a:gd name="T65" fmla="*/ 840 h 4546"/>
              <a:gd name="T66" fmla="*/ 3978 w 4605"/>
              <a:gd name="T67" fmla="*/ 1053 h 4546"/>
              <a:gd name="T68" fmla="*/ 3562 w 4605"/>
              <a:gd name="T69" fmla="*/ 2243 h 4546"/>
              <a:gd name="T70" fmla="*/ 3979 w 4605"/>
              <a:gd name="T71" fmla="*/ 2769 h 4546"/>
              <a:gd name="T72" fmla="*/ 4393 w 4605"/>
              <a:gd name="T73" fmla="*/ 2443 h 4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05" h="4546">
                <a:moveTo>
                  <a:pt x="4603" y="2243"/>
                </a:moveTo>
                <a:lnTo>
                  <a:pt x="4151" y="940"/>
                </a:lnTo>
                <a:lnTo>
                  <a:pt x="4505" y="940"/>
                </a:lnTo>
                <a:lnTo>
                  <a:pt x="4505" y="740"/>
                </a:lnTo>
                <a:lnTo>
                  <a:pt x="4081" y="740"/>
                </a:lnTo>
                <a:lnTo>
                  <a:pt x="3979" y="446"/>
                </a:lnTo>
                <a:lnTo>
                  <a:pt x="3876" y="740"/>
                </a:lnTo>
                <a:lnTo>
                  <a:pt x="2801" y="740"/>
                </a:lnTo>
                <a:cubicBezTo>
                  <a:pt x="2761" y="540"/>
                  <a:pt x="2603" y="382"/>
                  <a:pt x="2403" y="342"/>
                </a:cubicBezTo>
                <a:lnTo>
                  <a:pt x="2403" y="0"/>
                </a:lnTo>
                <a:lnTo>
                  <a:pt x="2203" y="0"/>
                </a:lnTo>
                <a:lnTo>
                  <a:pt x="2203" y="342"/>
                </a:lnTo>
                <a:cubicBezTo>
                  <a:pt x="2002" y="382"/>
                  <a:pt x="1844" y="540"/>
                  <a:pt x="1804" y="740"/>
                </a:cubicBezTo>
                <a:lnTo>
                  <a:pt x="729" y="740"/>
                </a:lnTo>
                <a:lnTo>
                  <a:pt x="626" y="446"/>
                </a:lnTo>
                <a:lnTo>
                  <a:pt x="524" y="740"/>
                </a:lnTo>
                <a:lnTo>
                  <a:pt x="100" y="740"/>
                </a:lnTo>
                <a:lnTo>
                  <a:pt x="100" y="940"/>
                </a:lnTo>
                <a:lnTo>
                  <a:pt x="454" y="940"/>
                </a:lnTo>
                <a:lnTo>
                  <a:pt x="2" y="2243"/>
                </a:lnTo>
                <a:lnTo>
                  <a:pt x="0" y="2243"/>
                </a:lnTo>
                <a:lnTo>
                  <a:pt x="0" y="2249"/>
                </a:lnTo>
                <a:lnTo>
                  <a:pt x="0" y="2297"/>
                </a:lnTo>
                <a:lnTo>
                  <a:pt x="0" y="2343"/>
                </a:lnTo>
                <a:cubicBezTo>
                  <a:pt x="0" y="2688"/>
                  <a:pt x="281" y="2969"/>
                  <a:pt x="626" y="2969"/>
                </a:cubicBezTo>
                <a:cubicBezTo>
                  <a:pt x="972" y="2969"/>
                  <a:pt x="1253" y="2688"/>
                  <a:pt x="1253" y="2343"/>
                </a:cubicBezTo>
                <a:lnTo>
                  <a:pt x="1253" y="2311"/>
                </a:lnTo>
                <a:lnTo>
                  <a:pt x="1253" y="2243"/>
                </a:lnTo>
                <a:lnTo>
                  <a:pt x="1253" y="2235"/>
                </a:lnTo>
                <a:lnTo>
                  <a:pt x="799" y="940"/>
                </a:lnTo>
                <a:lnTo>
                  <a:pt x="1804" y="940"/>
                </a:lnTo>
                <a:cubicBezTo>
                  <a:pt x="1844" y="1140"/>
                  <a:pt x="2002" y="1298"/>
                  <a:pt x="2203" y="1339"/>
                </a:cubicBezTo>
                <a:lnTo>
                  <a:pt x="2203" y="3628"/>
                </a:lnTo>
                <a:lnTo>
                  <a:pt x="738" y="4546"/>
                </a:lnTo>
                <a:lnTo>
                  <a:pt x="3867" y="4546"/>
                </a:lnTo>
                <a:lnTo>
                  <a:pt x="2403" y="3628"/>
                </a:lnTo>
                <a:lnTo>
                  <a:pt x="2403" y="1339"/>
                </a:lnTo>
                <a:cubicBezTo>
                  <a:pt x="2603" y="1298"/>
                  <a:pt x="2761" y="1140"/>
                  <a:pt x="2801" y="940"/>
                </a:cubicBezTo>
                <a:lnTo>
                  <a:pt x="3806" y="940"/>
                </a:lnTo>
                <a:lnTo>
                  <a:pt x="3353" y="2235"/>
                </a:lnTo>
                <a:lnTo>
                  <a:pt x="3353" y="2243"/>
                </a:lnTo>
                <a:lnTo>
                  <a:pt x="3353" y="2311"/>
                </a:lnTo>
                <a:lnTo>
                  <a:pt x="3353" y="2343"/>
                </a:lnTo>
                <a:cubicBezTo>
                  <a:pt x="3353" y="2688"/>
                  <a:pt x="3633" y="2969"/>
                  <a:pt x="3979" y="2969"/>
                </a:cubicBezTo>
                <a:cubicBezTo>
                  <a:pt x="4324" y="2969"/>
                  <a:pt x="4605" y="2688"/>
                  <a:pt x="4605" y="2343"/>
                </a:cubicBezTo>
                <a:lnTo>
                  <a:pt x="4605" y="2297"/>
                </a:lnTo>
                <a:lnTo>
                  <a:pt x="4605" y="2249"/>
                </a:lnTo>
                <a:lnTo>
                  <a:pt x="4605" y="2243"/>
                </a:lnTo>
                <a:lnTo>
                  <a:pt x="4603" y="2243"/>
                </a:lnTo>
                <a:lnTo>
                  <a:pt x="4603" y="2243"/>
                </a:lnTo>
                <a:close/>
                <a:moveTo>
                  <a:pt x="626" y="2769"/>
                </a:moveTo>
                <a:cubicBezTo>
                  <a:pt x="426" y="2769"/>
                  <a:pt x="257" y="2630"/>
                  <a:pt x="212" y="2443"/>
                </a:cubicBezTo>
                <a:lnTo>
                  <a:pt x="1041" y="2443"/>
                </a:lnTo>
                <a:cubicBezTo>
                  <a:pt x="996" y="2630"/>
                  <a:pt x="827" y="2769"/>
                  <a:pt x="626" y="2769"/>
                </a:cubicBezTo>
                <a:close/>
                <a:moveTo>
                  <a:pt x="214" y="2243"/>
                </a:moveTo>
                <a:lnTo>
                  <a:pt x="627" y="1053"/>
                </a:lnTo>
                <a:lnTo>
                  <a:pt x="1043" y="2243"/>
                </a:lnTo>
                <a:lnTo>
                  <a:pt x="214" y="2243"/>
                </a:lnTo>
                <a:close/>
                <a:moveTo>
                  <a:pt x="1434" y="4346"/>
                </a:moveTo>
                <a:lnTo>
                  <a:pt x="2303" y="3801"/>
                </a:lnTo>
                <a:lnTo>
                  <a:pt x="3171" y="4346"/>
                </a:lnTo>
                <a:lnTo>
                  <a:pt x="1434" y="4346"/>
                </a:lnTo>
                <a:close/>
                <a:moveTo>
                  <a:pt x="2303" y="1148"/>
                </a:moveTo>
                <a:cubicBezTo>
                  <a:pt x="2133" y="1148"/>
                  <a:pt x="1994" y="1010"/>
                  <a:pt x="1994" y="840"/>
                </a:cubicBezTo>
                <a:cubicBezTo>
                  <a:pt x="1994" y="670"/>
                  <a:pt x="2133" y="532"/>
                  <a:pt x="2303" y="532"/>
                </a:cubicBezTo>
                <a:cubicBezTo>
                  <a:pt x="2473" y="532"/>
                  <a:pt x="2611" y="670"/>
                  <a:pt x="2611" y="840"/>
                </a:cubicBezTo>
                <a:cubicBezTo>
                  <a:pt x="2611" y="1010"/>
                  <a:pt x="2473" y="1148"/>
                  <a:pt x="2303" y="1148"/>
                </a:cubicBezTo>
                <a:close/>
                <a:moveTo>
                  <a:pt x="3978" y="1053"/>
                </a:moveTo>
                <a:lnTo>
                  <a:pt x="4391" y="2243"/>
                </a:lnTo>
                <a:lnTo>
                  <a:pt x="3562" y="2243"/>
                </a:lnTo>
                <a:lnTo>
                  <a:pt x="3978" y="1053"/>
                </a:lnTo>
                <a:close/>
                <a:moveTo>
                  <a:pt x="3979" y="2769"/>
                </a:moveTo>
                <a:cubicBezTo>
                  <a:pt x="3778" y="2769"/>
                  <a:pt x="3609" y="2630"/>
                  <a:pt x="3564" y="2443"/>
                </a:cubicBezTo>
                <a:lnTo>
                  <a:pt x="4393" y="2443"/>
                </a:lnTo>
                <a:cubicBezTo>
                  <a:pt x="4348" y="2630"/>
                  <a:pt x="4179" y="2769"/>
                  <a:pt x="3979" y="27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ŝḻiḑé"/>
          <p:cNvSpPr/>
          <p:nvPr/>
        </p:nvSpPr>
        <p:spPr>
          <a:xfrm>
            <a:off x="2035895" y="4138946"/>
            <a:ext cx="281855" cy="281429"/>
          </a:xfrm>
          <a:custGeom>
            <a:avLst/>
            <a:gdLst>
              <a:gd name="T0" fmla="*/ 6288 w 6827"/>
              <a:gd name="T1" fmla="*/ 5749 h 6827"/>
              <a:gd name="T2" fmla="*/ 5986 w 6827"/>
              <a:gd name="T3" fmla="*/ 5749 h 6827"/>
              <a:gd name="T4" fmla="*/ 4863 w 6827"/>
              <a:gd name="T5" fmla="*/ 923 h 6827"/>
              <a:gd name="T6" fmla="*/ 3701 w 6827"/>
              <a:gd name="T7" fmla="*/ 0 h 6827"/>
              <a:gd name="T8" fmla="*/ 2538 w 6827"/>
              <a:gd name="T9" fmla="*/ 923 h 6827"/>
              <a:gd name="T10" fmla="*/ 2247 w 6827"/>
              <a:gd name="T11" fmla="*/ 2179 h 6827"/>
              <a:gd name="T12" fmla="*/ 2327 w 6827"/>
              <a:gd name="T13" fmla="*/ 2309 h 6827"/>
              <a:gd name="T14" fmla="*/ 2457 w 6827"/>
              <a:gd name="T15" fmla="*/ 2228 h 6827"/>
              <a:gd name="T16" fmla="*/ 2748 w 6827"/>
              <a:gd name="T17" fmla="*/ 972 h 6827"/>
              <a:gd name="T18" fmla="*/ 3701 w 6827"/>
              <a:gd name="T19" fmla="*/ 216 h 6827"/>
              <a:gd name="T20" fmla="*/ 4653 w 6827"/>
              <a:gd name="T21" fmla="*/ 972 h 6827"/>
              <a:gd name="T22" fmla="*/ 5865 w 6827"/>
              <a:gd name="T23" fmla="*/ 6180 h 6827"/>
              <a:gd name="T24" fmla="*/ 4505 w 6827"/>
              <a:gd name="T25" fmla="*/ 6180 h 6827"/>
              <a:gd name="T26" fmla="*/ 3872 w 6827"/>
              <a:gd name="T27" fmla="*/ 3437 h 6827"/>
              <a:gd name="T28" fmla="*/ 3421 w 6827"/>
              <a:gd name="T29" fmla="*/ 2722 h 6827"/>
              <a:gd name="T30" fmla="*/ 2623 w 6827"/>
              <a:gd name="T31" fmla="*/ 2443 h 6827"/>
              <a:gd name="T32" fmla="*/ 1825 w 6827"/>
              <a:gd name="T33" fmla="*/ 2722 h 6827"/>
              <a:gd name="T34" fmla="*/ 1374 w 6827"/>
              <a:gd name="T35" fmla="*/ 3437 h 6827"/>
              <a:gd name="T36" fmla="*/ 840 w 6827"/>
              <a:gd name="T37" fmla="*/ 5749 h 6827"/>
              <a:gd name="T38" fmla="*/ 539 w 6827"/>
              <a:gd name="T39" fmla="*/ 5749 h 6827"/>
              <a:gd name="T40" fmla="*/ 0 w 6827"/>
              <a:gd name="T41" fmla="*/ 6288 h 6827"/>
              <a:gd name="T42" fmla="*/ 539 w 6827"/>
              <a:gd name="T43" fmla="*/ 6827 h 6827"/>
              <a:gd name="T44" fmla="*/ 6288 w 6827"/>
              <a:gd name="T45" fmla="*/ 6827 h 6827"/>
              <a:gd name="T46" fmla="*/ 6827 w 6827"/>
              <a:gd name="T47" fmla="*/ 6288 h 6827"/>
              <a:gd name="T48" fmla="*/ 6288 w 6827"/>
              <a:gd name="T49" fmla="*/ 5749 h 6827"/>
              <a:gd name="T50" fmla="*/ 1584 w 6827"/>
              <a:gd name="T51" fmla="*/ 3485 h 6827"/>
              <a:gd name="T52" fmla="*/ 2623 w 6827"/>
              <a:gd name="T53" fmla="*/ 2659 h 6827"/>
              <a:gd name="T54" fmla="*/ 3662 w 6827"/>
              <a:gd name="T55" fmla="*/ 3485 h 6827"/>
              <a:gd name="T56" fmla="*/ 4284 w 6827"/>
              <a:gd name="T57" fmla="*/ 6180 h 6827"/>
              <a:gd name="T58" fmla="*/ 962 w 6827"/>
              <a:gd name="T59" fmla="*/ 6180 h 6827"/>
              <a:gd name="T60" fmla="*/ 1584 w 6827"/>
              <a:gd name="T61" fmla="*/ 3485 h 6827"/>
              <a:gd name="T62" fmla="*/ 6288 w 6827"/>
              <a:gd name="T63" fmla="*/ 6611 h 6827"/>
              <a:gd name="T64" fmla="*/ 539 w 6827"/>
              <a:gd name="T65" fmla="*/ 6611 h 6827"/>
              <a:gd name="T66" fmla="*/ 216 w 6827"/>
              <a:gd name="T67" fmla="*/ 6288 h 6827"/>
              <a:gd name="T68" fmla="*/ 539 w 6827"/>
              <a:gd name="T69" fmla="*/ 5964 h 6827"/>
              <a:gd name="T70" fmla="*/ 790 w 6827"/>
              <a:gd name="T71" fmla="*/ 5964 h 6827"/>
              <a:gd name="T72" fmla="*/ 741 w 6827"/>
              <a:gd name="T73" fmla="*/ 6180 h 6827"/>
              <a:gd name="T74" fmla="*/ 683 w 6827"/>
              <a:gd name="T75" fmla="*/ 6180 h 6827"/>
              <a:gd name="T76" fmla="*/ 575 w 6827"/>
              <a:gd name="T77" fmla="*/ 6288 h 6827"/>
              <a:gd name="T78" fmla="*/ 683 w 6827"/>
              <a:gd name="T79" fmla="*/ 6395 h 6827"/>
              <a:gd name="T80" fmla="*/ 824 w 6827"/>
              <a:gd name="T81" fmla="*/ 6395 h 6827"/>
              <a:gd name="T82" fmla="*/ 829 w 6827"/>
              <a:gd name="T83" fmla="*/ 6395 h 6827"/>
              <a:gd name="T84" fmla="*/ 4417 w 6827"/>
              <a:gd name="T85" fmla="*/ 6395 h 6827"/>
              <a:gd name="T86" fmla="*/ 4422 w 6827"/>
              <a:gd name="T87" fmla="*/ 6395 h 6827"/>
              <a:gd name="T88" fmla="*/ 5998 w 6827"/>
              <a:gd name="T89" fmla="*/ 6395 h 6827"/>
              <a:gd name="T90" fmla="*/ 6002 w 6827"/>
              <a:gd name="T91" fmla="*/ 6395 h 6827"/>
              <a:gd name="T92" fmla="*/ 6144 w 6827"/>
              <a:gd name="T93" fmla="*/ 6395 h 6827"/>
              <a:gd name="T94" fmla="*/ 6252 w 6827"/>
              <a:gd name="T95" fmla="*/ 6288 h 6827"/>
              <a:gd name="T96" fmla="*/ 6144 w 6827"/>
              <a:gd name="T97" fmla="*/ 6180 h 6827"/>
              <a:gd name="T98" fmla="*/ 6086 w 6827"/>
              <a:gd name="T99" fmla="*/ 6180 h 6827"/>
              <a:gd name="T100" fmla="*/ 6036 w 6827"/>
              <a:gd name="T101" fmla="*/ 5964 h 6827"/>
              <a:gd name="T102" fmla="*/ 6288 w 6827"/>
              <a:gd name="T103" fmla="*/ 5964 h 6827"/>
              <a:gd name="T104" fmla="*/ 6611 w 6827"/>
              <a:gd name="T105" fmla="*/ 6288 h 6827"/>
              <a:gd name="T106" fmla="*/ 6288 w 6827"/>
              <a:gd name="T107" fmla="*/ 661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27" h="6827">
                <a:moveTo>
                  <a:pt x="6288" y="5749"/>
                </a:moveTo>
                <a:lnTo>
                  <a:pt x="5986" y="5749"/>
                </a:lnTo>
                <a:lnTo>
                  <a:pt x="4863" y="923"/>
                </a:lnTo>
                <a:cubicBezTo>
                  <a:pt x="4737" y="380"/>
                  <a:pt x="4259" y="0"/>
                  <a:pt x="3701" y="0"/>
                </a:cubicBezTo>
                <a:cubicBezTo>
                  <a:pt x="3143" y="0"/>
                  <a:pt x="2665" y="380"/>
                  <a:pt x="2538" y="923"/>
                </a:cubicBezTo>
                <a:lnTo>
                  <a:pt x="2247" y="2179"/>
                </a:lnTo>
                <a:cubicBezTo>
                  <a:pt x="2233" y="2237"/>
                  <a:pt x="2269" y="2295"/>
                  <a:pt x="2327" y="2309"/>
                </a:cubicBezTo>
                <a:cubicBezTo>
                  <a:pt x="2385" y="2322"/>
                  <a:pt x="2443" y="2286"/>
                  <a:pt x="2457" y="2228"/>
                </a:cubicBezTo>
                <a:lnTo>
                  <a:pt x="2748" y="972"/>
                </a:lnTo>
                <a:cubicBezTo>
                  <a:pt x="2852" y="527"/>
                  <a:pt x="3243" y="216"/>
                  <a:pt x="3701" y="216"/>
                </a:cubicBezTo>
                <a:cubicBezTo>
                  <a:pt x="4158" y="216"/>
                  <a:pt x="4550" y="527"/>
                  <a:pt x="4653" y="972"/>
                </a:cubicBezTo>
                <a:lnTo>
                  <a:pt x="5865" y="6180"/>
                </a:lnTo>
                <a:lnTo>
                  <a:pt x="4505" y="6180"/>
                </a:lnTo>
                <a:lnTo>
                  <a:pt x="3872" y="3437"/>
                </a:lnTo>
                <a:cubicBezTo>
                  <a:pt x="3807" y="3156"/>
                  <a:pt x="3647" y="2902"/>
                  <a:pt x="3421" y="2722"/>
                </a:cubicBezTo>
                <a:cubicBezTo>
                  <a:pt x="3195" y="2542"/>
                  <a:pt x="2912" y="2443"/>
                  <a:pt x="2623" y="2443"/>
                </a:cubicBezTo>
                <a:cubicBezTo>
                  <a:pt x="2334" y="2443"/>
                  <a:pt x="2051" y="2542"/>
                  <a:pt x="1825" y="2722"/>
                </a:cubicBezTo>
                <a:cubicBezTo>
                  <a:pt x="1599" y="2902"/>
                  <a:pt x="1439" y="3156"/>
                  <a:pt x="1374" y="3437"/>
                </a:cubicBezTo>
                <a:lnTo>
                  <a:pt x="840" y="5749"/>
                </a:lnTo>
                <a:lnTo>
                  <a:pt x="539" y="5749"/>
                </a:lnTo>
                <a:cubicBezTo>
                  <a:pt x="242" y="5749"/>
                  <a:pt x="0" y="5991"/>
                  <a:pt x="0" y="6288"/>
                </a:cubicBezTo>
                <a:cubicBezTo>
                  <a:pt x="0" y="6585"/>
                  <a:pt x="242" y="6827"/>
                  <a:pt x="539" y="6827"/>
                </a:cubicBezTo>
                <a:lnTo>
                  <a:pt x="6288" y="6827"/>
                </a:lnTo>
                <a:cubicBezTo>
                  <a:pt x="6585" y="6827"/>
                  <a:pt x="6827" y="6585"/>
                  <a:pt x="6827" y="6288"/>
                </a:cubicBezTo>
                <a:cubicBezTo>
                  <a:pt x="6827" y="5991"/>
                  <a:pt x="6585" y="5749"/>
                  <a:pt x="6288" y="5749"/>
                </a:cubicBezTo>
                <a:close/>
                <a:moveTo>
                  <a:pt x="1584" y="3485"/>
                </a:moveTo>
                <a:cubicBezTo>
                  <a:pt x="1696" y="2999"/>
                  <a:pt x="2123" y="2659"/>
                  <a:pt x="2623" y="2659"/>
                </a:cubicBezTo>
                <a:cubicBezTo>
                  <a:pt x="3122" y="2659"/>
                  <a:pt x="3550" y="2999"/>
                  <a:pt x="3662" y="3485"/>
                </a:cubicBezTo>
                <a:lnTo>
                  <a:pt x="4284" y="6180"/>
                </a:lnTo>
                <a:lnTo>
                  <a:pt x="962" y="6180"/>
                </a:lnTo>
                <a:lnTo>
                  <a:pt x="1584" y="3485"/>
                </a:lnTo>
                <a:close/>
                <a:moveTo>
                  <a:pt x="6288" y="6611"/>
                </a:moveTo>
                <a:lnTo>
                  <a:pt x="539" y="6611"/>
                </a:lnTo>
                <a:cubicBezTo>
                  <a:pt x="361" y="6611"/>
                  <a:pt x="216" y="6466"/>
                  <a:pt x="216" y="6288"/>
                </a:cubicBezTo>
                <a:cubicBezTo>
                  <a:pt x="216" y="6109"/>
                  <a:pt x="361" y="5964"/>
                  <a:pt x="539" y="5964"/>
                </a:cubicBezTo>
                <a:lnTo>
                  <a:pt x="790" y="5964"/>
                </a:lnTo>
                <a:lnTo>
                  <a:pt x="741" y="6180"/>
                </a:lnTo>
                <a:lnTo>
                  <a:pt x="683" y="6180"/>
                </a:lnTo>
                <a:cubicBezTo>
                  <a:pt x="623" y="6180"/>
                  <a:pt x="575" y="6228"/>
                  <a:pt x="575" y="6288"/>
                </a:cubicBezTo>
                <a:cubicBezTo>
                  <a:pt x="575" y="6347"/>
                  <a:pt x="623" y="6395"/>
                  <a:pt x="683" y="6395"/>
                </a:cubicBezTo>
                <a:lnTo>
                  <a:pt x="824" y="6395"/>
                </a:lnTo>
                <a:cubicBezTo>
                  <a:pt x="826" y="6396"/>
                  <a:pt x="827" y="6396"/>
                  <a:pt x="829" y="6395"/>
                </a:cubicBezTo>
                <a:lnTo>
                  <a:pt x="4417" y="6395"/>
                </a:lnTo>
                <a:cubicBezTo>
                  <a:pt x="4419" y="6396"/>
                  <a:pt x="4420" y="6396"/>
                  <a:pt x="4422" y="6395"/>
                </a:cubicBezTo>
                <a:lnTo>
                  <a:pt x="5998" y="6395"/>
                </a:lnTo>
                <a:cubicBezTo>
                  <a:pt x="5999" y="6396"/>
                  <a:pt x="6001" y="6396"/>
                  <a:pt x="6002" y="6395"/>
                </a:cubicBezTo>
                <a:lnTo>
                  <a:pt x="6144" y="6395"/>
                </a:lnTo>
                <a:cubicBezTo>
                  <a:pt x="6204" y="6395"/>
                  <a:pt x="6252" y="6347"/>
                  <a:pt x="6252" y="6288"/>
                </a:cubicBezTo>
                <a:cubicBezTo>
                  <a:pt x="6252" y="6228"/>
                  <a:pt x="6204" y="6180"/>
                  <a:pt x="6144" y="6180"/>
                </a:cubicBezTo>
                <a:lnTo>
                  <a:pt x="6086" y="6180"/>
                </a:lnTo>
                <a:lnTo>
                  <a:pt x="6036" y="5964"/>
                </a:lnTo>
                <a:lnTo>
                  <a:pt x="6288" y="5964"/>
                </a:lnTo>
                <a:cubicBezTo>
                  <a:pt x="6466" y="5964"/>
                  <a:pt x="6611" y="6109"/>
                  <a:pt x="6611" y="6288"/>
                </a:cubicBezTo>
                <a:cubicBezTo>
                  <a:pt x="6611" y="6466"/>
                  <a:pt x="6466" y="6611"/>
                  <a:pt x="6288" y="661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š1íḋé"/>
          <p:cNvSpPr/>
          <p:nvPr/>
        </p:nvSpPr>
        <p:spPr>
          <a:xfrm>
            <a:off x="2775887" y="1931250"/>
            <a:ext cx="311738" cy="31154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ṣḷïḓê"/>
          <p:cNvSpPr/>
          <p:nvPr/>
        </p:nvSpPr>
        <p:spPr>
          <a:xfrm>
            <a:off x="1615299" y="2723070"/>
            <a:ext cx="286290" cy="285858"/>
          </a:xfrm>
          <a:custGeom>
            <a:avLst/>
            <a:gdLst>
              <a:gd name="connsiteX0" fmla="*/ 521306 w 607670"/>
              <a:gd name="connsiteY0" fmla="*/ 508386 h 606754"/>
              <a:gd name="connsiteX1" fmla="*/ 530823 w 607670"/>
              <a:gd name="connsiteY1" fmla="*/ 517989 h 606754"/>
              <a:gd name="connsiteX2" fmla="*/ 530823 w 607670"/>
              <a:gd name="connsiteY2" fmla="*/ 523058 h 606754"/>
              <a:gd name="connsiteX3" fmla="*/ 521306 w 607670"/>
              <a:gd name="connsiteY3" fmla="*/ 532661 h 606754"/>
              <a:gd name="connsiteX4" fmla="*/ 511700 w 607670"/>
              <a:gd name="connsiteY4" fmla="*/ 523058 h 606754"/>
              <a:gd name="connsiteX5" fmla="*/ 511700 w 607670"/>
              <a:gd name="connsiteY5" fmla="*/ 517989 h 606754"/>
              <a:gd name="connsiteX6" fmla="*/ 521306 w 607670"/>
              <a:gd name="connsiteY6" fmla="*/ 508386 h 606754"/>
              <a:gd name="connsiteX7" fmla="*/ 521306 w 607670"/>
              <a:gd name="connsiteY7" fmla="*/ 464917 h 606754"/>
              <a:gd name="connsiteX8" fmla="*/ 530823 w 607670"/>
              <a:gd name="connsiteY8" fmla="*/ 474520 h 606754"/>
              <a:gd name="connsiteX9" fmla="*/ 530823 w 607670"/>
              <a:gd name="connsiteY9" fmla="*/ 479678 h 606754"/>
              <a:gd name="connsiteX10" fmla="*/ 521306 w 607670"/>
              <a:gd name="connsiteY10" fmla="*/ 489192 h 606754"/>
              <a:gd name="connsiteX11" fmla="*/ 511700 w 607670"/>
              <a:gd name="connsiteY11" fmla="*/ 479678 h 606754"/>
              <a:gd name="connsiteX12" fmla="*/ 511700 w 607670"/>
              <a:gd name="connsiteY12" fmla="*/ 474520 h 606754"/>
              <a:gd name="connsiteX13" fmla="*/ 521306 w 607670"/>
              <a:gd name="connsiteY13" fmla="*/ 464917 h 606754"/>
              <a:gd name="connsiteX14" fmla="*/ 521306 w 607670"/>
              <a:gd name="connsiteY14" fmla="*/ 421590 h 606754"/>
              <a:gd name="connsiteX15" fmla="*/ 530823 w 607670"/>
              <a:gd name="connsiteY15" fmla="*/ 431165 h 606754"/>
              <a:gd name="connsiteX16" fmla="*/ 530823 w 607670"/>
              <a:gd name="connsiteY16" fmla="*/ 436219 h 606754"/>
              <a:gd name="connsiteX17" fmla="*/ 521306 w 607670"/>
              <a:gd name="connsiteY17" fmla="*/ 445794 h 606754"/>
              <a:gd name="connsiteX18" fmla="*/ 511700 w 607670"/>
              <a:gd name="connsiteY18" fmla="*/ 436219 h 606754"/>
              <a:gd name="connsiteX19" fmla="*/ 511700 w 607670"/>
              <a:gd name="connsiteY19" fmla="*/ 431165 h 606754"/>
              <a:gd name="connsiteX20" fmla="*/ 521306 w 607670"/>
              <a:gd name="connsiteY20" fmla="*/ 421590 h 606754"/>
              <a:gd name="connsiteX21" fmla="*/ 521306 w 607670"/>
              <a:gd name="connsiteY21" fmla="*/ 378122 h 606754"/>
              <a:gd name="connsiteX22" fmla="*/ 530823 w 607670"/>
              <a:gd name="connsiteY22" fmla="*/ 387697 h 606754"/>
              <a:gd name="connsiteX23" fmla="*/ 530823 w 607670"/>
              <a:gd name="connsiteY23" fmla="*/ 392751 h 606754"/>
              <a:gd name="connsiteX24" fmla="*/ 521306 w 607670"/>
              <a:gd name="connsiteY24" fmla="*/ 402326 h 606754"/>
              <a:gd name="connsiteX25" fmla="*/ 511700 w 607670"/>
              <a:gd name="connsiteY25" fmla="*/ 392751 h 606754"/>
              <a:gd name="connsiteX26" fmla="*/ 511700 w 607670"/>
              <a:gd name="connsiteY26" fmla="*/ 387697 h 606754"/>
              <a:gd name="connsiteX27" fmla="*/ 521306 w 607670"/>
              <a:gd name="connsiteY27" fmla="*/ 378122 h 606754"/>
              <a:gd name="connsiteX28" fmla="*/ 521306 w 607670"/>
              <a:gd name="connsiteY28" fmla="*/ 334653 h 606754"/>
              <a:gd name="connsiteX29" fmla="*/ 530823 w 607670"/>
              <a:gd name="connsiteY29" fmla="*/ 344249 h 606754"/>
              <a:gd name="connsiteX30" fmla="*/ 530823 w 607670"/>
              <a:gd name="connsiteY30" fmla="*/ 349402 h 606754"/>
              <a:gd name="connsiteX31" fmla="*/ 521306 w 607670"/>
              <a:gd name="connsiteY31" fmla="*/ 358998 h 606754"/>
              <a:gd name="connsiteX32" fmla="*/ 511700 w 607670"/>
              <a:gd name="connsiteY32" fmla="*/ 349402 h 606754"/>
              <a:gd name="connsiteX33" fmla="*/ 511700 w 607670"/>
              <a:gd name="connsiteY33" fmla="*/ 344249 h 606754"/>
              <a:gd name="connsiteX34" fmla="*/ 521306 w 607670"/>
              <a:gd name="connsiteY34" fmla="*/ 334653 h 606754"/>
              <a:gd name="connsiteX35" fmla="*/ 521306 w 607670"/>
              <a:gd name="connsiteY35" fmla="*/ 291256 h 606754"/>
              <a:gd name="connsiteX36" fmla="*/ 530823 w 607670"/>
              <a:gd name="connsiteY36" fmla="*/ 300859 h 606754"/>
              <a:gd name="connsiteX37" fmla="*/ 530823 w 607670"/>
              <a:gd name="connsiteY37" fmla="*/ 305928 h 606754"/>
              <a:gd name="connsiteX38" fmla="*/ 521306 w 607670"/>
              <a:gd name="connsiteY38" fmla="*/ 315531 h 606754"/>
              <a:gd name="connsiteX39" fmla="*/ 511700 w 607670"/>
              <a:gd name="connsiteY39" fmla="*/ 305928 h 606754"/>
              <a:gd name="connsiteX40" fmla="*/ 511700 w 607670"/>
              <a:gd name="connsiteY40" fmla="*/ 300859 h 606754"/>
              <a:gd name="connsiteX41" fmla="*/ 521306 w 607670"/>
              <a:gd name="connsiteY41" fmla="*/ 291256 h 606754"/>
              <a:gd name="connsiteX42" fmla="*/ 521306 w 607670"/>
              <a:gd name="connsiteY42" fmla="*/ 247787 h 606754"/>
              <a:gd name="connsiteX43" fmla="*/ 530823 w 607670"/>
              <a:gd name="connsiteY43" fmla="*/ 257390 h 606754"/>
              <a:gd name="connsiteX44" fmla="*/ 530823 w 607670"/>
              <a:gd name="connsiteY44" fmla="*/ 262459 h 606754"/>
              <a:gd name="connsiteX45" fmla="*/ 521306 w 607670"/>
              <a:gd name="connsiteY45" fmla="*/ 272062 h 606754"/>
              <a:gd name="connsiteX46" fmla="*/ 511700 w 607670"/>
              <a:gd name="connsiteY46" fmla="*/ 262459 h 606754"/>
              <a:gd name="connsiteX47" fmla="*/ 511700 w 607670"/>
              <a:gd name="connsiteY47" fmla="*/ 257390 h 606754"/>
              <a:gd name="connsiteX48" fmla="*/ 521306 w 607670"/>
              <a:gd name="connsiteY48" fmla="*/ 247787 h 606754"/>
              <a:gd name="connsiteX49" fmla="*/ 521306 w 607670"/>
              <a:gd name="connsiteY49" fmla="*/ 204460 h 606754"/>
              <a:gd name="connsiteX50" fmla="*/ 530823 w 607670"/>
              <a:gd name="connsiteY50" fmla="*/ 213974 h 606754"/>
              <a:gd name="connsiteX51" fmla="*/ 530823 w 607670"/>
              <a:gd name="connsiteY51" fmla="*/ 219132 h 606754"/>
              <a:gd name="connsiteX52" fmla="*/ 521306 w 607670"/>
              <a:gd name="connsiteY52" fmla="*/ 228735 h 606754"/>
              <a:gd name="connsiteX53" fmla="*/ 511700 w 607670"/>
              <a:gd name="connsiteY53" fmla="*/ 219132 h 606754"/>
              <a:gd name="connsiteX54" fmla="*/ 511700 w 607670"/>
              <a:gd name="connsiteY54" fmla="*/ 213974 h 606754"/>
              <a:gd name="connsiteX55" fmla="*/ 521306 w 607670"/>
              <a:gd name="connsiteY55" fmla="*/ 204460 h 606754"/>
              <a:gd name="connsiteX56" fmla="*/ 434289 w 607670"/>
              <a:gd name="connsiteY56" fmla="*/ 166073 h 606754"/>
              <a:gd name="connsiteX57" fmla="*/ 439442 w 607670"/>
              <a:gd name="connsiteY57" fmla="*/ 166073 h 606754"/>
              <a:gd name="connsiteX58" fmla="*/ 449038 w 607670"/>
              <a:gd name="connsiteY58" fmla="*/ 175670 h 606754"/>
              <a:gd name="connsiteX59" fmla="*/ 439442 w 607670"/>
              <a:gd name="connsiteY59" fmla="*/ 185267 h 606754"/>
              <a:gd name="connsiteX60" fmla="*/ 434289 w 607670"/>
              <a:gd name="connsiteY60" fmla="*/ 185267 h 606754"/>
              <a:gd name="connsiteX61" fmla="*/ 424693 w 607670"/>
              <a:gd name="connsiteY61" fmla="*/ 175670 h 606754"/>
              <a:gd name="connsiteX62" fmla="*/ 434289 w 607670"/>
              <a:gd name="connsiteY62" fmla="*/ 166073 h 606754"/>
              <a:gd name="connsiteX63" fmla="*/ 390828 w 607670"/>
              <a:gd name="connsiteY63" fmla="*/ 166073 h 606754"/>
              <a:gd name="connsiteX64" fmla="*/ 395896 w 607670"/>
              <a:gd name="connsiteY64" fmla="*/ 166073 h 606754"/>
              <a:gd name="connsiteX65" fmla="*/ 405499 w 607670"/>
              <a:gd name="connsiteY65" fmla="*/ 175670 h 606754"/>
              <a:gd name="connsiteX66" fmla="*/ 395896 w 607670"/>
              <a:gd name="connsiteY66" fmla="*/ 185267 h 606754"/>
              <a:gd name="connsiteX67" fmla="*/ 390828 w 607670"/>
              <a:gd name="connsiteY67" fmla="*/ 185267 h 606754"/>
              <a:gd name="connsiteX68" fmla="*/ 381225 w 607670"/>
              <a:gd name="connsiteY68" fmla="*/ 175670 h 606754"/>
              <a:gd name="connsiteX69" fmla="*/ 390828 w 607670"/>
              <a:gd name="connsiteY69" fmla="*/ 166073 h 606754"/>
              <a:gd name="connsiteX70" fmla="*/ 347317 w 607670"/>
              <a:gd name="connsiteY70" fmla="*/ 166073 h 606754"/>
              <a:gd name="connsiteX71" fmla="*/ 352400 w 607670"/>
              <a:gd name="connsiteY71" fmla="*/ 166073 h 606754"/>
              <a:gd name="connsiteX72" fmla="*/ 362031 w 607670"/>
              <a:gd name="connsiteY72" fmla="*/ 175670 h 606754"/>
              <a:gd name="connsiteX73" fmla="*/ 352400 w 607670"/>
              <a:gd name="connsiteY73" fmla="*/ 185267 h 606754"/>
              <a:gd name="connsiteX74" fmla="*/ 347317 w 607670"/>
              <a:gd name="connsiteY74" fmla="*/ 185267 h 606754"/>
              <a:gd name="connsiteX75" fmla="*/ 337686 w 607670"/>
              <a:gd name="connsiteY75" fmla="*/ 175670 h 606754"/>
              <a:gd name="connsiteX76" fmla="*/ 347317 w 607670"/>
              <a:gd name="connsiteY76" fmla="*/ 166073 h 606754"/>
              <a:gd name="connsiteX77" fmla="*/ 303802 w 607670"/>
              <a:gd name="connsiteY77" fmla="*/ 166073 h 606754"/>
              <a:gd name="connsiteX78" fmla="*/ 308959 w 607670"/>
              <a:gd name="connsiteY78" fmla="*/ 166073 h 606754"/>
              <a:gd name="connsiteX79" fmla="*/ 318562 w 607670"/>
              <a:gd name="connsiteY79" fmla="*/ 175670 h 606754"/>
              <a:gd name="connsiteX80" fmla="*/ 308959 w 607670"/>
              <a:gd name="connsiteY80" fmla="*/ 185267 h 606754"/>
              <a:gd name="connsiteX81" fmla="*/ 303802 w 607670"/>
              <a:gd name="connsiteY81" fmla="*/ 185267 h 606754"/>
              <a:gd name="connsiteX82" fmla="*/ 294288 w 607670"/>
              <a:gd name="connsiteY82" fmla="*/ 175670 h 606754"/>
              <a:gd name="connsiteX83" fmla="*/ 303802 w 607670"/>
              <a:gd name="connsiteY83" fmla="*/ 166073 h 606754"/>
              <a:gd name="connsiteX84" fmla="*/ 260353 w 607670"/>
              <a:gd name="connsiteY84" fmla="*/ 166073 h 606754"/>
              <a:gd name="connsiteX85" fmla="*/ 265421 w 607670"/>
              <a:gd name="connsiteY85" fmla="*/ 166073 h 606754"/>
              <a:gd name="connsiteX86" fmla="*/ 275024 w 607670"/>
              <a:gd name="connsiteY86" fmla="*/ 175670 h 606754"/>
              <a:gd name="connsiteX87" fmla="*/ 265421 w 607670"/>
              <a:gd name="connsiteY87" fmla="*/ 185267 h 606754"/>
              <a:gd name="connsiteX88" fmla="*/ 260353 w 607670"/>
              <a:gd name="connsiteY88" fmla="*/ 185267 h 606754"/>
              <a:gd name="connsiteX89" fmla="*/ 250750 w 607670"/>
              <a:gd name="connsiteY89" fmla="*/ 175670 h 606754"/>
              <a:gd name="connsiteX90" fmla="*/ 260353 w 607670"/>
              <a:gd name="connsiteY90" fmla="*/ 166073 h 606754"/>
              <a:gd name="connsiteX91" fmla="*/ 216842 w 607670"/>
              <a:gd name="connsiteY91" fmla="*/ 166073 h 606754"/>
              <a:gd name="connsiteX92" fmla="*/ 222014 w 607670"/>
              <a:gd name="connsiteY92" fmla="*/ 166073 h 606754"/>
              <a:gd name="connsiteX93" fmla="*/ 231556 w 607670"/>
              <a:gd name="connsiteY93" fmla="*/ 175670 h 606754"/>
              <a:gd name="connsiteX94" fmla="*/ 222014 w 607670"/>
              <a:gd name="connsiteY94" fmla="*/ 185267 h 606754"/>
              <a:gd name="connsiteX95" fmla="*/ 216842 w 607670"/>
              <a:gd name="connsiteY95" fmla="*/ 185267 h 606754"/>
              <a:gd name="connsiteX96" fmla="*/ 207211 w 607670"/>
              <a:gd name="connsiteY96" fmla="*/ 175670 h 606754"/>
              <a:gd name="connsiteX97" fmla="*/ 216842 w 607670"/>
              <a:gd name="connsiteY97" fmla="*/ 166073 h 606754"/>
              <a:gd name="connsiteX98" fmla="*/ 173327 w 607670"/>
              <a:gd name="connsiteY98" fmla="*/ 166073 h 606754"/>
              <a:gd name="connsiteX99" fmla="*/ 178484 w 607670"/>
              <a:gd name="connsiteY99" fmla="*/ 166073 h 606754"/>
              <a:gd name="connsiteX100" fmla="*/ 188087 w 607670"/>
              <a:gd name="connsiteY100" fmla="*/ 175670 h 606754"/>
              <a:gd name="connsiteX101" fmla="*/ 178484 w 607670"/>
              <a:gd name="connsiteY101" fmla="*/ 185267 h 606754"/>
              <a:gd name="connsiteX102" fmla="*/ 173327 w 607670"/>
              <a:gd name="connsiteY102" fmla="*/ 185267 h 606754"/>
              <a:gd name="connsiteX103" fmla="*/ 163813 w 607670"/>
              <a:gd name="connsiteY103" fmla="*/ 175670 h 606754"/>
              <a:gd name="connsiteX104" fmla="*/ 173327 w 607670"/>
              <a:gd name="connsiteY104" fmla="*/ 166073 h 606754"/>
              <a:gd name="connsiteX105" fmla="*/ 129877 w 607670"/>
              <a:gd name="connsiteY105" fmla="*/ 166073 h 606754"/>
              <a:gd name="connsiteX106" fmla="*/ 134945 w 607670"/>
              <a:gd name="connsiteY106" fmla="*/ 166073 h 606754"/>
              <a:gd name="connsiteX107" fmla="*/ 144548 w 607670"/>
              <a:gd name="connsiteY107" fmla="*/ 175670 h 606754"/>
              <a:gd name="connsiteX108" fmla="*/ 134945 w 607670"/>
              <a:gd name="connsiteY108" fmla="*/ 185267 h 606754"/>
              <a:gd name="connsiteX109" fmla="*/ 129877 w 607670"/>
              <a:gd name="connsiteY109" fmla="*/ 185267 h 606754"/>
              <a:gd name="connsiteX110" fmla="*/ 120274 w 607670"/>
              <a:gd name="connsiteY110" fmla="*/ 175670 h 606754"/>
              <a:gd name="connsiteX111" fmla="*/ 129877 w 607670"/>
              <a:gd name="connsiteY111" fmla="*/ 166073 h 606754"/>
              <a:gd name="connsiteX112" fmla="*/ 86366 w 607670"/>
              <a:gd name="connsiteY112" fmla="*/ 166073 h 606754"/>
              <a:gd name="connsiteX113" fmla="*/ 91538 w 607670"/>
              <a:gd name="connsiteY113" fmla="*/ 166073 h 606754"/>
              <a:gd name="connsiteX114" fmla="*/ 101080 w 607670"/>
              <a:gd name="connsiteY114" fmla="*/ 175670 h 606754"/>
              <a:gd name="connsiteX115" fmla="*/ 91538 w 607670"/>
              <a:gd name="connsiteY115" fmla="*/ 185267 h 606754"/>
              <a:gd name="connsiteX116" fmla="*/ 86366 w 607670"/>
              <a:gd name="connsiteY116" fmla="*/ 185267 h 606754"/>
              <a:gd name="connsiteX117" fmla="*/ 76735 w 607670"/>
              <a:gd name="connsiteY117" fmla="*/ 175670 h 606754"/>
              <a:gd name="connsiteX118" fmla="*/ 86366 w 607670"/>
              <a:gd name="connsiteY118" fmla="*/ 166073 h 606754"/>
              <a:gd name="connsiteX119" fmla="*/ 561830 w 607670"/>
              <a:gd name="connsiteY119" fmla="*/ 63964 h 606754"/>
              <a:gd name="connsiteX120" fmla="*/ 598057 w 607670"/>
              <a:gd name="connsiteY120" fmla="*/ 63964 h 606754"/>
              <a:gd name="connsiteX121" fmla="*/ 607670 w 607670"/>
              <a:gd name="connsiteY121" fmla="*/ 73472 h 606754"/>
              <a:gd name="connsiteX122" fmla="*/ 607670 w 607670"/>
              <a:gd name="connsiteY122" fmla="*/ 109639 h 606754"/>
              <a:gd name="connsiteX123" fmla="*/ 598057 w 607670"/>
              <a:gd name="connsiteY123" fmla="*/ 119237 h 606754"/>
              <a:gd name="connsiteX124" fmla="*/ 588444 w 607670"/>
              <a:gd name="connsiteY124" fmla="*/ 109639 h 606754"/>
              <a:gd name="connsiteX125" fmla="*/ 588444 w 607670"/>
              <a:gd name="connsiteY125" fmla="*/ 97554 h 606754"/>
              <a:gd name="connsiteX126" fmla="*/ 374732 w 607670"/>
              <a:gd name="connsiteY126" fmla="*/ 322732 h 606754"/>
              <a:gd name="connsiteX127" fmla="*/ 367789 w 607670"/>
              <a:gd name="connsiteY127" fmla="*/ 325754 h 606754"/>
              <a:gd name="connsiteX128" fmla="*/ 282429 w 607670"/>
              <a:gd name="connsiteY128" fmla="*/ 325754 h 606754"/>
              <a:gd name="connsiteX129" fmla="*/ 93372 w 607670"/>
              <a:gd name="connsiteY129" fmla="*/ 527028 h 606754"/>
              <a:gd name="connsiteX130" fmla="*/ 86340 w 607670"/>
              <a:gd name="connsiteY130" fmla="*/ 530049 h 606754"/>
              <a:gd name="connsiteX131" fmla="*/ 79753 w 607670"/>
              <a:gd name="connsiteY131" fmla="*/ 527472 h 606754"/>
              <a:gd name="connsiteX132" fmla="*/ 79308 w 607670"/>
              <a:gd name="connsiteY132" fmla="*/ 513965 h 606754"/>
              <a:gd name="connsiteX133" fmla="*/ 271213 w 607670"/>
              <a:gd name="connsiteY133" fmla="*/ 309581 h 606754"/>
              <a:gd name="connsiteX134" fmla="*/ 278245 w 607670"/>
              <a:gd name="connsiteY134" fmla="*/ 306559 h 606754"/>
              <a:gd name="connsiteX135" fmla="*/ 363694 w 607670"/>
              <a:gd name="connsiteY135" fmla="*/ 306559 h 606754"/>
              <a:gd name="connsiteX136" fmla="*/ 575716 w 607670"/>
              <a:gd name="connsiteY136" fmla="*/ 83069 h 606754"/>
              <a:gd name="connsiteX137" fmla="*/ 561830 w 607670"/>
              <a:gd name="connsiteY137" fmla="*/ 83069 h 606754"/>
              <a:gd name="connsiteX138" fmla="*/ 552306 w 607670"/>
              <a:gd name="connsiteY138" fmla="*/ 73472 h 606754"/>
              <a:gd name="connsiteX139" fmla="*/ 561830 w 607670"/>
              <a:gd name="connsiteY139" fmla="*/ 63964 h 606754"/>
              <a:gd name="connsiteX140" fmla="*/ 28413 w 607670"/>
              <a:gd name="connsiteY140" fmla="*/ 2866 h 606754"/>
              <a:gd name="connsiteX141" fmla="*/ 41941 w 607670"/>
              <a:gd name="connsiteY141" fmla="*/ 2866 h 606754"/>
              <a:gd name="connsiteX142" fmla="*/ 67573 w 607670"/>
              <a:gd name="connsiteY142" fmla="*/ 28372 h 606754"/>
              <a:gd name="connsiteX143" fmla="*/ 67573 w 607670"/>
              <a:gd name="connsiteY143" fmla="*/ 41881 h 606754"/>
              <a:gd name="connsiteX144" fmla="*/ 53956 w 607670"/>
              <a:gd name="connsiteY144" fmla="*/ 41881 h 606754"/>
              <a:gd name="connsiteX145" fmla="*/ 44789 w 607670"/>
              <a:gd name="connsiteY145" fmla="*/ 32727 h 606754"/>
              <a:gd name="connsiteX146" fmla="*/ 44789 w 607670"/>
              <a:gd name="connsiteY146" fmla="*/ 546054 h 606754"/>
              <a:gd name="connsiteX147" fmla="*/ 60809 w 607670"/>
              <a:gd name="connsiteY147" fmla="*/ 562051 h 606754"/>
              <a:gd name="connsiteX148" fmla="*/ 574874 w 607670"/>
              <a:gd name="connsiteY148" fmla="*/ 562051 h 606754"/>
              <a:gd name="connsiteX149" fmla="*/ 565618 w 607670"/>
              <a:gd name="connsiteY149" fmla="*/ 552808 h 606754"/>
              <a:gd name="connsiteX150" fmla="*/ 565618 w 607670"/>
              <a:gd name="connsiteY150" fmla="*/ 539300 h 606754"/>
              <a:gd name="connsiteX151" fmla="*/ 579235 w 607670"/>
              <a:gd name="connsiteY151" fmla="*/ 539300 h 606754"/>
              <a:gd name="connsiteX152" fmla="*/ 604778 w 607670"/>
              <a:gd name="connsiteY152" fmla="*/ 564806 h 606754"/>
              <a:gd name="connsiteX153" fmla="*/ 604778 w 607670"/>
              <a:gd name="connsiteY153" fmla="*/ 578404 h 606754"/>
              <a:gd name="connsiteX154" fmla="*/ 579235 w 607670"/>
              <a:gd name="connsiteY154" fmla="*/ 603910 h 606754"/>
              <a:gd name="connsiteX155" fmla="*/ 572382 w 607670"/>
              <a:gd name="connsiteY155" fmla="*/ 606754 h 606754"/>
              <a:gd name="connsiteX156" fmla="*/ 565618 w 607670"/>
              <a:gd name="connsiteY156" fmla="*/ 603910 h 606754"/>
              <a:gd name="connsiteX157" fmla="*/ 565618 w 607670"/>
              <a:gd name="connsiteY157" fmla="*/ 590401 h 606754"/>
              <a:gd name="connsiteX158" fmla="*/ 574874 w 607670"/>
              <a:gd name="connsiteY158" fmla="*/ 581159 h 606754"/>
              <a:gd name="connsiteX159" fmla="*/ 60809 w 607670"/>
              <a:gd name="connsiteY159" fmla="*/ 581159 h 606754"/>
              <a:gd name="connsiteX160" fmla="*/ 25565 w 607670"/>
              <a:gd name="connsiteY160" fmla="*/ 546054 h 606754"/>
              <a:gd name="connsiteX161" fmla="*/ 25565 w 607670"/>
              <a:gd name="connsiteY161" fmla="*/ 32727 h 606754"/>
              <a:gd name="connsiteX162" fmla="*/ 16398 w 607670"/>
              <a:gd name="connsiteY162" fmla="*/ 41881 h 606754"/>
              <a:gd name="connsiteX163" fmla="*/ 2870 w 607670"/>
              <a:gd name="connsiteY163" fmla="*/ 41881 h 606754"/>
              <a:gd name="connsiteX164" fmla="*/ 2870 w 607670"/>
              <a:gd name="connsiteY164" fmla="*/ 28372 h 60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607670" h="606754">
                <a:moveTo>
                  <a:pt x="521306" y="508386"/>
                </a:moveTo>
                <a:cubicBezTo>
                  <a:pt x="526554" y="508386"/>
                  <a:pt x="530823" y="512654"/>
                  <a:pt x="530823" y="517989"/>
                </a:cubicBezTo>
                <a:lnTo>
                  <a:pt x="530823" y="523058"/>
                </a:lnTo>
                <a:cubicBezTo>
                  <a:pt x="530823" y="528393"/>
                  <a:pt x="526554" y="532661"/>
                  <a:pt x="521306" y="532661"/>
                </a:cubicBezTo>
                <a:cubicBezTo>
                  <a:pt x="515969" y="532661"/>
                  <a:pt x="511700" y="528393"/>
                  <a:pt x="511700" y="523058"/>
                </a:cubicBezTo>
                <a:lnTo>
                  <a:pt x="511700" y="517989"/>
                </a:lnTo>
                <a:cubicBezTo>
                  <a:pt x="511700" y="512654"/>
                  <a:pt x="515969" y="508386"/>
                  <a:pt x="521306" y="508386"/>
                </a:cubicBezTo>
                <a:close/>
                <a:moveTo>
                  <a:pt x="521306" y="464917"/>
                </a:moveTo>
                <a:cubicBezTo>
                  <a:pt x="526554" y="464917"/>
                  <a:pt x="530823" y="469274"/>
                  <a:pt x="530823" y="474520"/>
                </a:cubicBezTo>
                <a:lnTo>
                  <a:pt x="530823" y="479678"/>
                </a:lnTo>
                <a:cubicBezTo>
                  <a:pt x="530823" y="484924"/>
                  <a:pt x="526554" y="489192"/>
                  <a:pt x="521306" y="489192"/>
                </a:cubicBezTo>
                <a:cubicBezTo>
                  <a:pt x="515969" y="489192"/>
                  <a:pt x="511700" y="484924"/>
                  <a:pt x="511700" y="479678"/>
                </a:cubicBezTo>
                <a:lnTo>
                  <a:pt x="511700" y="474520"/>
                </a:lnTo>
                <a:cubicBezTo>
                  <a:pt x="511700" y="469274"/>
                  <a:pt x="515969" y="464917"/>
                  <a:pt x="521306" y="464917"/>
                </a:cubicBezTo>
                <a:close/>
                <a:moveTo>
                  <a:pt x="521306" y="421590"/>
                </a:moveTo>
                <a:cubicBezTo>
                  <a:pt x="526554" y="421590"/>
                  <a:pt x="530823" y="425846"/>
                  <a:pt x="530823" y="431165"/>
                </a:cubicBezTo>
                <a:lnTo>
                  <a:pt x="530823" y="436219"/>
                </a:lnTo>
                <a:cubicBezTo>
                  <a:pt x="530823" y="441538"/>
                  <a:pt x="526554" y="445794"/>
                  <a:pt x="521306" y="445794"/>
                </a:cubicBezTo>
                <a:cubicBezTo>
                  <a:pt x="515969" y="445794"/>
                  <a:pt x="511700" y="441538"/>
                  <a:pt x="511700" y="436219"/>
                </a:cubicBezTo>
                <a:lnTo>
                  <a:pt x="511700" y="431165"/>
                </a:lnTo>
                <a:cubicBezTo>
                  <a:pt x="511700" y="425846"/>
                  <a:pt x="515969" y="421590"/>
                  <a:pt x="521306" y="421590"/>
                </a:cubicBezTo>
                <a:close/>
                <a:moveTo>
                  <a:pt x="521306" y="378122"/>
                </a:moveTo>
                <a:cubicBezTo>
                  <a:pt x="526554" y="378122"/>
                  <a:pt x="530823" y="382378"/>
                  <a:pt x="530823" y="387697"/>
                </a:cubicBezTo>
                <a:lnTo>
                  <a:pt x="530823" y="392751"/>
                </a:lnTo>
                <a:cubicBezTo>
                  <a:pt x="530823" y="398070"/>
                  <a:pt x="526554" y="402326"/>
                  <a:pt x="521306" y="402326"/>
                </a:cubicBezTo>
                <a:cubicBezTo>
                  <a:pt x="515969" y="402326"/>
                  <a:pt x="511700" y="398070"/>
                  <a:pt x="511700" y="392751"/>
                </a:cubicBezTo>
                <a:lnTo>
                  <a:pt x="511700" y="387697"/>
                </a:lnTo>
                <a:cubicBezTo>
                  <a:pt x="511700" y="382378"/>
                  <a:pt x="515969" y="378122"/>
                  <a:pt x="521306" y="378122"/>
                </a:cubicBezTo>
                <a:close/>
                <a:moveTo>
                  <a:pt x="521306" y="334653"/>
                </a:moveTo>
                <a:cubicBezTo>
                  <a:pt x="526554" y="334653"/>
                  <a:pt x="530823" y="339007"/>
                  <a:pt x="530823" y="344249"/>
                </a:cubicBezTo>
                <a:lnTo>
                  <a:pt x="530823" y="349402"/>
                </a:lnTo>
                <a:cubicBezTo>
                  <a:pt x="530823" y="354644"/>
                  <a:pt x="526554" y="358998"/>
                  <a:pt x="521306" y="358998"/>
                </a:cubicBezTo>
                <a:cubicBezTo>
                  <a:pt x="515969" y="358998"/>
                  <a:pt x="511700" y="354644"/>
                  <a:pt x="511700" y="349402"/>
                </a:cubicBezTo>
                <a:lnTo>
                  <a:pt x="511700" y="344249"/>
                </a:lnTo>
                <a:cubicBezTo>
                  <a:pt x="511700" y="339007"/>
                  <a:pt x="515969" y="334653"/>
                  <a:pt x="521306" y="334653"/>
                </a:cubicBezTo>
                <a:close/>
                <a:moveTo>
                  <a:pt x="521306" y="291256"/>
                </a:moveTo>
                <a:cubicBezTo>
                  <a:pt x="526554" y="291256"/>
                  <a:pt x="530823" y="295524"/>
                  <a:pt x="530823" y="300859"/>
                </a:cubicBezTo>
                <a:lnTo>
                  <a:pt x="530823" y="305928"/>
                </a:lnTo>
                <a:cubicBezTo>
                  <a:pt x="530823" y="311263"/>
                  <a:pt x="526554" y="315531"/>
                  <a:pt x="521306" y="315531"/>
                </a:cubicBezTo>
                <a:cubicBezTo>
                  <a:pt x="515969" y="315531"/>
                  <a:pt x="511700" y="311263"/>
                  <a:pt x="511700" y="305928"/>
                </a:cubicBezTo>
                <a:lnTo>
                  <a:pt x="511700" y="300859"/>
                </a:lnTo>
                <a:cubicBezTo>
                  <a:pt x="511700" y="295524"/>
                  <a:pt x="515969" y="291256"/>
                  <a:pt x="521306" y="291256"/>
                </a:cubicBezTo>
                <a:close/>
                <a:moveTo>
                  <a:pt x="521306" y="247787"/>
                </a:moveTo>
                <a:cubicBezTo>
                  <a:pt x="526554" y="247787"/>
                  <a:pt x="530823" y="252055"/>
                  <a:pt x="530823" y="257390"/>
                </a:cubicBezTo>
                <a:lnTo>
                  <a:pt x="530823" y="262459"/>
                </a:lnTo>
                <a:cubicBezTo>
                  <a:pt x="530823" y="267794"/>
                  <a:pt x="526554" y="272062"/>
                  <a:pt x="521306" y="272062"/>
                </a:cubicBezTo>
                <a:cubicBezTo>
                  <a:pt x="515969" y="272062"/>
                  <a:pt x="511700" y="267794"/>
                  <a:pt x="511700" y="262459"/>
                </a:cubicBezTo>
                <a:lnTo>
                  <a:pt x="511700" y="257390"/>
                </a:lnTo>
                <a:cubicBezTo>
                  <a:pt x="511700" y="252055"/>
                  <a:pt x="515969" y="247787"/>
                  <a:pt x="521306" y="247787"/>
                </a:cubicBezTo>
                <a:close/>
                <a:moveTo>
                  <a:pt x="521306" y="204460"/>
                </a:moveTo>
                <a:cubicBezTo>
                  <a:pt x="526554" y="204460"/>
                  <a:pt x="530823" y="208728"/>
                  <a:pt x="530823" y="213974"/>
                </a:cubicBezTo>
                <a:lnTo>
                  <a:pt x="530823" y="219132"/>
                </a:lnTo>
                <a:cubicBezTo>
                  <a:pt x="530823" y="224378"/>
                  <a:pt x="526554" y="228735"/>
                  <a:pt x="521306" y="228735"/>
                </a:cubicBezTo>
                <a:cubicBezTo>
                  <a:pt x="515969" y="228735"/>
                  <a:pt x="511700" y="224378"/>
                  <a:pt x="511700" y="219132"/>
                </a:cubicBezTo>
                <a:lnTo>
                  <a:pt x="511700" y="213974"/>
                </a:lnTo>
                <a:cubicBezTo>
                  <a:pt x="511700" y="208728"/>
                  <a:pt x="515969" y="204460"/>
                  <a:pt x="521306" y="204460"/>
                </a:cubicBezTo>
                <a:close/>
                <a:moveTo>
                  <a:pt x="434289" y="166073"/>
                </a:moveTo>
                <a:lnTo>
                  <a:pt x="439442" y="166073"/>
                </a:lnTo>
                <a:cubicBezTo>
                  <a:pt x="444684" y="166073"/>
                  <a:pt x="449038" y="170427"/>
                  <a:pt x="449038" y="175670"/>
                </a:cubicBezTo>
                <a:cubicBezTo>
                  <a:pt x="449038" y="181002"/>
                  <a:pt x="444684" y="185267"/>
                  <a:pt x="439442" y="185267"/>
                </a:cubicBezTo>
                <a:lnTo>
                  <a:pt x="434289" y="185267"/>
                </a:lnTo>
                <a:cubicBezTo>
                  <a:pt x="429047" y="185267"/>
                  <a:pt x="424693" y="181002"/>
                  <a:pt x="424693" y="175670"/>
                </a:cubicBezTo>
                <a:cubicBezTo>
                  <a:pt x="424693" y="170427"/>
                  <a:pt x="429047" y="166073"/>
                  <a:pt x="434289" y="166073"/>
                </a:cubicBezTo>
                <a:close/>
                <a:moveTo>
                  <a:pt x="390828" y="166073"/>
                </a:moveTo>
                <a:lnTo>
                  <a:pt x="395896" y="166073"/>
                </a:lnTo>
                <a:cubicBezTo>
                  <a:pt x="401231" y="166073"/>
                  <a:pt x="405499" y="170427"/>
                  <a:pt x="405499" y="175670"/>
                </a:cubicBezTo>
                <a:cubicBezTo>
                  <a:pt x="405499" y="181002"/>
                  <a:pt x="401231" y="185267"/>
                  <a:pt x="395896" y="185267"/>
                </a:cubicBezTo>
                <a:lnTo>
                  <a:pt x="390828" y="185267"/>
                </a:lnTo>
                <a:cubicBezTo>
                  <a:pt x="385493" y="185267"/>
                  <a:pt x="381225" y="181002"/>
                  <a:pt x="381225" y="175670"/>
                </a:cubicBezTo>
                <a:cubicBezTo>
                  <a:pt x="381225" y="170427"/>
                  <a:pt x="385493" y="166073"/>
                  <a:pt x="390828" y="166073"/>
                </a:cubicBezTo>
                <a:close/>
                <a:moveTo>
                  <a:pt x="347317" y="166073"/>
                </a:moveTo>
                <a:lnTo>
                  <a:pt x="352400" y="166073"/>
                </a:lnTo>
                <a:cubicBezTo>
                  <a:pt x="357751" y="166073"/>
                  <a:pt x="362031" y="170427"/>
                  <a:pt x="362031" y="175670"/>
                </a:cubicBezTo>
                <a:cubicBezTo>
                  <a:pt x="362031" y="181002"/>
                  <a:pt x="357751" y="185267"/>
                  <a:pt x="352400" y="185267"/>
                </a:cubicBezTo>
                <a:lnTo>
                  <a:pt x="347317" y="185267"/>
                </a:lnTo>
                <a:cubicBezTo>
                  <a:pt x="341966" y="185267"/>
                  <a:pt x="337686" y="181002"/>
                  <a:pt x="337686" y="175670"/>
                </a:cubicBezTo>
                <a:cubicBezTo>
                  <a:pt x="337686" y="170427"/>
                  <a:pt x="341966" y="166073"/>
                  <a:pt x="347317" y="166073"/>
                </a:cubicBezTo>
                <a:close/>
                <a:moveTo>
                  <a:pt x="303802" y="166073"/>
                </a:moveTo>
                <a:lnTo>
                  <a:pt x="308959" y="166073"/>
                </a:lnTo>
                <a:cubicBezTo>
                  <a:pt x="314205" y="166073"/>
                  <a:pt x="318562" y="170427"/>
                  <a:pt x="318562" y="175670"/>
                </a:cubicBezTo>
                <a:cubicBezTo>
                  <a:pt x="318562" y="181002"/>
                  <a:pt x="314205" y="185267"/>
                  <a:pt x="308959" y="185267"/>
                </a:cubicBezTo>
                <a:lnTo>
                  <a:pt x="303802" y="185267"/>
                </a:lnTo>
                <a:cubicBezTo>
                  <a:pt x="298556" y="185267"/>
                  <a:pt x="294288" y="181002"/>
                  <a:pt x="294288" y="175670"/>
                </a:cubicBezTo>
                <a:cubicBezTo>
                  <a:pt x="294288" y="170427"/>
                  <a:pt x="298556" y="166073"/>
                  <a:pt x="303802" y="166073"/>
                </a:cubicBezTo>
                <a:close/>
                <a:moveTo>
                  <a:pt x="260353" y="166073"/>
                </a:moveTo>
                <a:lnTo>
                  <a:pt x="265421" y="166073"/>
                </a:lnTo>
                <a:cubicBezTo>
                  <a:pt x="270756" y="166073"/>
                  <a:pt x="275024" y="170427"/>
                  <a:pt x="275024" y="175670"/>
                </a:cubicBezTo>
                <a:cubicBezTo>
                  <a:pt x="275024" y="181002"/>
                  <a:pt x="270756" y="185267"/>
                  <a:pt x="265421" y="185267"/>
                </a:cubicBezTo>
                <a:lnTo>
                  <a:pt x="260353" y="185267"/>
                </a:lnTo>
                <a:cubicBezTo>
                  <a:pt x="255018" y="185267"/>
                  <a:pt x="250750" y="181002"/>
                  <a:pt x="250750" y="175670"/>
                </a:cubicBezTo>
                <a:cubicBezTo>
                  <a:pt x="250750" y="170427"/>
                  <a:pt x="255018" y="166073"/>
                  <a:pt x="260353" y="166073"/>
                </a:cubicBezTo>
                <a:close/>
                <a:moveTo>
                  <a:pt x="216842" y="166073"/>
                </a:moveTo>
                <a:lnTo>
                  <a:pt x="222014" y="166073"/>
                </a:lnTo>
                <a:cubicBezTo>
                  <a:pt x="227276" y="166073"/>
                  <a:pt x="231556" y="170427"/>
                  <a:pt x="231556" y="175670"/>
                </a:cubicBezTo>
                <a:cubicBezTo>
                  <a:pt x="231556" y="181002"/>
                  <a:pt x="227276" y="185267"/>
                  <a:pt x="222014" y="185267"/>
                </a:cubicBezTo>
                <a:lnTo>
                  <a:pt x="216842" y="185267"/>
                </a:lnTo>
                <a:cubicBezTo>
                  <a:pt x="211581" y="185267"/>
                  <a:pt x="207211" y="181002"/>
                  <a:pt x="207211" y="175670"/>
                </a:cubicBezTo>
                <a:cubicBezTo>
                  <a:pt x="207211" y="170427"/>
                  <a:pt x="211581" y="166073"/>
                  <a:pt x="216842" y="166073"/>
                </a:cubicBezTo>
                <a:close/>
                <a:moveTo>
                  <a:pt x="173327" y="166073"/>
                </a:moveTo>
                <a:lnTo>
                  <a:pt x="178484" y="166073"/>
                </a:lnTo>
                <a:cubicBezTo>
                  <a:pt x="183730" y="166073"/>
                  <a:pt x="188087" y="170427"/>
                  <a:pt x="188087" y="175670"/>
                </a:cubicBezTo>
                <a:cubicBezTo>
                  <a:pt x="188087" y="181002"/>
                  <a:pt x="183730" y="185267"/>
                  <a:pt x="178484" y="185267"/>
                </a:cubicBezTo>
                <a:lnTo>
                  <a:pt x="173327" y="185267"/>
                </a:lnTo>
                <a:cubicBezTo>
                  <a:pt x="168081" y="185267"/>
                  <a:pt x="163813" y="181002"/>
                  <a:pt x="163813" y="175670"/>
                </a:cubicBezTo>
                <a:cubicBezTo>
                  <a:pt x="163813" y="170427"/>
                  <a:pt x="168081" y="166073"/>
                  <a:pt x="173327" y="166073"/>
                </a:cubicBezTo>
                <a:close/>
                <a:moveTo>
                  <a:pt x="129877" y="166073"/>
                </a:moveTo>
                <a:lnTo>
                  <a:pt x="134945" y="166073"/>
                </a:lnTo>
                <a:cubicBezTo>
                  <a:pt x="140280" y="166073"/>
                  <a:pt x="144548" y="170427"/>
                  <a:pt x="144548" y="175670"/>
                </a:cubicBezTo>
                <a:cubicBezTo>
                  <a:pt x="144548" y="181002"/>
                  <a:pt x="140280" y="185267"/>
                  <a:pt x="134945" y="185267"/>
                </a:cubicBezTo>
                <a:lnTo>
                  <a:pt x="129877" y="185267"/>
                </a:lnTo>
                <a:cubicBezTo>
                  <a:pt x="124542" y="185267"/>
                  <a:pt x="120274" y="181002"/>
                  <a:pt x="120274" y="175670"/>
                </a:cubicBezTo>
                <a:cubicBezTo>
                  <a:pt x="120274" y="170427"/>
                  <a:pt x="124542" y="166073"/>
                  <a:pt x="129877" y="166073"/>
                </a:cubicBezTo>
                <a:close/>
                <a:moveTo>
                  <a:pt x="86366" y="166073"/>
                </a:moveTo>
                <a:lnTo>
                  <a:pt x="91538" y="166073"/>
                </a:lnTo>
                <a:cubicBezTo>
                  <a:pt x="96800" y="166073"/>
                  <a:pt x="101080" y="170427"/>
                  <a:pt x="101080" y="175670"/>
                </a:cubicBezTo>
                <a:cubicBezTo>
                  <a:pt x="101080" y="181002"/>
                  <a:pt x="96800" y="185267"/>
                  <a:pt x="91538" y="185267"/>
                </a:cubicBezTo>
                <a:lnTo>
                  <a:pt x="86366" y="185267"/>
                </a:lnTo>
                <a:cubicBezTo>
                  <a:pt x="81105" y="185267"/>
                  <a:pt x="76735" y="181002"/>
                  <a:pt x="76735" y="175670"/>
                </a:cubicBezTo>
                <a:cubicBezTo>
                  <a:pt x="76735" y="170427"/>
                  <a:pt x="81105" y="166073"/>
                  <a:pt x="86366" y="166073"/>
                </a:cubicBezTo>
                <a:close/>
                <a:moveTo>
                  <a:pt x="561830" y="63964"/>
                </a:moveTo>
                <a:lnTo>
                  <a:pt x="598057" y="63964"/>
                </a:lnTo>
                <a:cubicBezTo>
                  <a:pt x="603309" y="63964"/>
                  <a:pt x="607670" y="68229"/>
                  <a:pt x="607670" y="73472"/>
                </a:cubicBezTo>
                <a:lnTo>
                  <a:pt x="607670" y="109639"/>
                </a:lnTo>
                <a:cubicBezTo>
                  <a:pt x="607670" y="114882"/>
                  <a:pt x="603309" y="119237"/>
                  <a:pt x="598057" y="119237"/>
                </a:cubicBezTo>
                <a:cubicBezTo>
                  <a:pt x="592716" y="119237"/>
                  <a:pt x="588444" y="114882"/>
                  <a:pt x="588444" y="109639"/>
                </a:cubicBezTo>
                <a:lnTo>
                  <a:pt x="588444" y="97554"/>
                </a:lnTo>
                <a:lnTo>
                  <a:pt x="374732" y="322732"/>
                </a:lnTo>
                <a:cubicBezTo>
                  <a:pt x="372951" y="324687"/>
                  <a:pt x="370459" y="325754"/>
                  <a:pt x="367789" y="325754"/>
                </a:cubicBezTo>
                <a:lnTo>
                  <a:pt x="282429" y="325754"/>
                </a:lnTo>
                <a:lnTo>
                  <a:pt x="93372" y="527028"/>
                </a:lnTo>
                <a:cubicBezTo>
                  <a:pt x="91503" y="529071"/>
                  <a:pt x="88921" y="530049"/>
                  <a:pt x="86340" y="530049"/>
                </a:cubicBezTo>
                <a:cubicBezTo>
                  <a:pt x="84026" y="530049"/>
                  <a:pt x="81623" y="529249"/>
                  <a:pt x="79753" y="527472"/>
                </a:cubicBezTo>
                <a:cubicBezTo>
                  <a:pt x="75926" y="523829"/>
                  <a:pt x="75748" y="517786"/>
                  <a:pt x="79308" y="513965"/>
                </a:cubicBezTo>
                <a:lnTo>
                  <a:pt x="271213" y="309581"/>
                </a:lnTo>
                <a:cubicBezTo>
                  <a:pt x="273083" y="307714"/>
                  <a:pt x="275575" y="306559"/>
                  <a:pt x="278245" y="306559"/>
                </a:cubicBezTo>
                <a:lnTo>
                  <a:pt x="363694" y="306559"/>
                </a:lnTo>
                <a:lnTo>
                  <a:pt x="575716" y="83069"/>
                </a:lnTo>
                <a:lnTo>
                  <a:pt x="561830" y="83069"/>
                </a:lnTo>
                <a:cubicBezTo>
                  <a:pt x="556578" y="83069"/>
                  <a:pt x="552306" y="78804"/>
                  <a:pt x="552306" y="73472"/>
                </a:cubicBezTo>
                <a:cubicBezTo>
                  <a:pt x="552306" y="68229"/>
                  <a:pt x="556578" y="63964"/>
                  <a:pt x="561830" y="63964"/>
                </a:cubicBezTo>
                <a:close/>
                <a:moveTo>
                  <a:pt x="28413" y="2866"/>
                </a:moveTo>
                <a:cubicBezTo>
                  <a:pt x="32151" y="-956"/>
                  <a:pt x="38203" y="-956"/>
                  <a:pt x="41941" y="2866"/>
                </a:cubicBezTo>
                <a:lnTo>
                  <a:pt x="67573" y="28372"/>
                </a:lnTo>
                <a:cubicBezTo>
                  <a:pt x="71311" y="32105"/>
                  <a:pt x="71311" y="38148"/>
                  <a:pt x="67573" y="41881"/>
                </a:cubicBezTo>
                <a:cubicBezTo>
                  <a:pt x="63835" y="45702"/>
                  <a:pt x="57783" y="45702"/>
                  <a:pt x="53956" y="41881"/>
                </a:cubicBezTo>
                <a:lnTo>
                  <a:pt x="44789" y="32727"/>
                </a:lnTo>
                <a:lnTo>
                  <a:pt x="44789" y="546054"/>
                </a:lnTo>
                <a:cubicBezTo>
                  <a:pt x="44789" y="554853"/>
                  <a:pt x="51998" y="562051"/>
                  <a:pt x="60809" y="562051"/>
                </a:cubicBezTo>
                <a:lnTo>
                  <a:pt x="574874" y="562051"/>
                </a:lnTo>
                <a:lnTo>
                  <a:pt x="565618" y="552808"/>
                </a:lnTo>
                <a:cubicBezTo>
                  <a:pt x="561880" y="549076"/>
                  <a:pt x="561880" y="543032"/>
                  <a:pt x="565618" y="539300"/>
                </a:cubicBezTo>
                <a:cubicBezTo>
                  <a:pt x="569356" y="535567"/>
                  <a:pt x="575497" y="535567"/>
                  <a:pt x="579235" y="539300"/>
                </a:cubicBezTo>
                <a:lnTo>
                  <a:pt x="604778" y="564806"/>
                </a:lnTo>
                <a:cubicBezTo>
                  <a:pt x="608516" y="568539"/>
                  <a:pt x="608516" y="574671"/>
                  <a:pt x="604778" y="578404"/>
                </a:cubicBezTo>
                <a:lnTo>
                  <a:pt x="579235" y="603910"/>
                </a:lnTo>
                <a:cubicBezTo>
                  <a:pt x="577366" y="605776"/>
                  <a:pt x="574874" y="606754"/>
                  <a:pt x="572382" y="606754"/>
                </a:cubicBezTo>
                <a:cubicBezTo>
                  <a:pt x="569979" y="606754"/>
                  <a:pt x="567487" y="605776"/>
                  <a:pt x="565618" y="603910"/>
                </a:cubicBezTo>
                <a:cubicBezTo>
                  <a:pt x="561880" y="600177"/>
                  <a:pt x="561880" y="594134"/>
                  <a:pt x="565618" y="590401"/>
                </a:cubicBezTo>
                <a:lnTo>
                  <a:pt x="574874" y="581159"/>
                </a:lnTo>
                <a:lnTo>
                  <a:pt x="60809" y="581159"/>
                </a:lnTo>
                <a:cubicBezTo>
                  <a:pt x="41407" y="581159"/>
                  <a:pt x="25565" y="565428"/>
                  <a:pt x="25565" y="546054"/>
                </a:cubicBezTo>
                <a:lnTo>
                  <a:pt x="25565" y="32727"/>
                </a:lnTo>
                <a:lnTo>
                  <a:pt x="16398" y="41881"/>
                </a:lnTo>
                <a:cubicBezTo>
                  <a:pt x="12660" y="45702"/>
                  <a:pt x="6608" y="45702"/>
                  <a:pt x="2870" y="41881"/>
                </a:cubicBezTo>
                <a:cubicBezTo>
                  <a:pt x="-957" y="38148"/>
                  <a:pt x="-957" y="32105"/>
                  <a:pt x="2870" y="2837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šļiďe"/>
          <p:cNvSpPr txBox="1"/>
          <p:nvPr/>
        </p:nvSpPr>
        <p:spPr>
          <a:xfrm>
            <a:off x="2474556" y="3057126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b="1"/>
              <a:t>关键词</a:t>
            </a:r>
            <a:endParaRPr lang="zh-CN" altLang="en-US" b="1" dirty="0"/>
          </a:p>
        </p:txBody>
      </p:sp>
      <p:sp>
        <p:nvSpPr>
          <p:cNvPr id="31" name="îsľïde">
            <a:extLst/>
          </p:cNvPr>
          <p:cNvSpPr>
            <a:spLocks/>
          </p:cNvSpPr>
          <p:nvPr/>
        </p:nvSpPr>
        <p:spPr bwMode="auto">
          <a:xfrm>
            <a:off x="1137751" y="5402592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2" name="íṣ1ïḍe">
            <a:extLst/>
          </p:cNvPr>
          <p:cNvSpPr txBox="1">
            <a:spLocks/>
          </p:cNvSpPr>
          <p:nvPr/>
        </p:nvSpPr>
        <p:spPr bwMode="auto">
          <a:xfrm>
            <a:off x="1137751" y="5051453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8" name="îśḻïḋê"/>
          <p:cNvSpPr/>
          <p:nvPr/>
        </p:nvSpPr>
        <p:spPr>
          <a:xfrm>
            <a:off x="5593363" y="2754968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29" name="ïSḻïḓê"/>
          <p:cNvSpPr/>
          <p:nvPr/>
        </p:nvSpPr>
        <p:spPr>
          <a:xfrm>
            <a:off x="5593363" y="213207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45%</a:t>
            </a:r>
            <a:endParaRPr lang="en-US" altLang="zh-CN" sz="3600" dirty="0">
              <a:solidFill>
                <a:schemeClr val="accent1">
                  <a:lumMod val="100000"/>
                </a:schemeClr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0" name="iṣḷïḑè"/>
          <p:cNvSpPr/>
          <p:nvPr/>
        </p:nvSpPr>
        <p:spPr>
          <a:xfrm>
            <a:off x="6615315" y="2370812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5" name="î$ḻïḍè"/>
          <p:cNvSpPr/>
          <p:nvPr/>
        </p:nvSpPr>
        <p:spPr>
          <a:xfrm>
            <a:off x="5593363" y="4117188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26" name="íSḷïdé"/>
          <p:cNvSpPr/>
          <p:nvPr/>
        </p:nvSpPr>
        <p:spPr>
          <a:xfrm>
            <a:off x="5593363" y="349429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2"/>
                </a:solidFill>
                <a:effectLst/>
                <a:latin typeface="Impact" panose="020B0806030902050204" pitchFamily="34" charset="0"/>
              </a:rPr>
              <a:t>66%</a:t>
            </a:r>
            <a:endParaRPr lang="en-US" altLang="zh-CN" sz="3600" dirty="0">
              <a:solidFill>
                <a:schemeClr val="accent2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7" name="îṡlîḋé"/>
          <p:cNvSpPr/>
          <p:nvPr/>
        </p:nvSpPr>
        <p:spPr>
          <a:xfrm>
            <a:off x="6615315" y="3733032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  <a:effectLst/>
            </a:endParaRPr>
          </a:p>
        </p:txBody>
      </p:sp>
      <p:sp>
        <p:nvSpPr>
          <p:cNvPr id="22" name="iṡļîḋê"/>
          <p:cNvSpPr/>
          <p:nvPr/>
        </p:nvSpPr>
        <p:spPr>
          <a:xfrm>
            <a:off x="8834379" y="4117188"/>
            <a:ext cx="2301181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3" name="išľíḓè"/>
          <p:cNvSpPr/>
          <p:nvPr/>
        </p:nvSpPr>
        <p:spPr>
          <a:xfrm>
            <a:off x="8834379" y="349429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5"/>
                </a:solidFill>
                <a:effectLst/>
                <a:latin typeface="Impact" panose="020B0806030902050204" pitchFamily="34" charset="0"/>
              </a:rPr>
              <a:t>26%</a:t>
            </a:r>
            <a:endParaRPr lang="en-US" altLang="zh-CN" sz="3600" dirty="0">
              <a:solidFill>
                <a:schemeClr val="accent5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4" name="íśḻîḍe"/>
          <p:cNvSpPr/>
          <p:nvPr/>
        </p:nvSpPr>
        <p:spPr>
          <a:xfrm>
            <a:off x="9856331" y="3733032"/>
            <a:ext cx="143976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5"/>
              </a:solidFill>
              <a:effectLst/>
            </a:endParaRPr>
          </a:p>
        </p:txBody>
      </p:sp>
      <p:sp>
        <p:nvSpPr>
          <p:cNvPr id="19" name="işḻíḑe"/>
          <p:cNvSpPr/>
          <p:nvPr/>
        </p:nvSpPr>
        <p:spPr>
          <a:xfrm>
            <a:off x="8834379" y="2748688"/>
            <a:ext cx="2301181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0" name="iSḻíḋè"/>
          <p:cNvSpPr/>
          <p:nvPr/>
        </p:nvSpPr>
        <p:spPr>
          <a:xfrm>
            <a:off x="8834379" y="212579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4"/>
                </a:solidFill>
                <a:effectLst/>
                <a:latin typeface="Impact" panose="020B0806030902050204" pitchFamily="34" charset="0"/>
              </a:rPr>
              <a:t>30%</a:t>
            </a:r>
            <a:endParaRPr lang="en-US" altLang="zh-CN" sz="3600" dirty="0">
              <a:solidFill>
                <a:schemeClr val="accent4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1" name="ïṥľiďè"/>
          <p:cNvSpPr/>
          <p:nvPr/>
        </p:nvSpPr>
        <p:spPr>
          <a:xfrm>
            <a:off x="9856331" y="2364532"/>
            <a:ext cx="143976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4"/>
              </a:solidFill>
              <a:effectLst/>
            </a:endParaRPr>
          </a:p>
        </p:txBody>
      </p:sp>
      <p:sp>
        <p:nvSpPr>
          <p:cNvPr id="16" name="îšḻïḑé"/>
          <p:cNvSpPr/>
          <p:nvPr/>
        </p:nvSpPr>
        <p:spPr>
          <a:xfrm>
            <a:off x="5593363" y="5479408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7" name="iSlíḑê"/>
          <p:cNvSpPr/>
          <p:nvPr/>
        </p:nvSpPr>
        <p:spPr>
          <a:xfrm>
            <a:off x="5593363" y="485651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20%</a:t>
            </a:r>
            <a:endParaRPr lang="en-US" altLang="zh-CN" sz="3600" dirty="0">
              <a:solidFill>
                <a:schemeClr val="accent3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8" name="îṧ1iḍè"/>
          <p:cNvSpPr/>
          <p:nvPr/>
        </p:nvSpPr>
        <p:spPr>
          <a:xfrm>
            <a:off x="6615315" y="5095252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3"/>
              </a:solidFill>
              <a:effectLst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663952" y="3363901"/>
            <a:ext cx="547160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63952" y="4726121"/>
            <a:ext cx="547160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323403" y="2242795"/>
            <a:ext cx="0" cy="363447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69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46509" y="1657922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6"/>
                </a:solidFill>
              </a:rPr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747625" y="263120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651991" y="1072182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180" y="1367603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cxnSp>
        <p:nvCxnSpPr>
          <p:cNvPr id="6" name="直接箭头连接符 5"/>
          <p:cNvCxnSpPr>
            <a:stCxn id="32" idx="6"/>
          </p:cNvCxnSpPr>
          <p:nvPr/>
        </p:nvCxnSpPr>
        <p:spPr>
          <a:xfrm>
            <a:off x="2467545" y="4122453"/>
            <a:ext cx="7256910" cy="26627"/>
          </a:xfrm>
          <a:prstGeom prst="straightConnector1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iṣľíḋê"/>
          <p:cNvSpPr/>
          <p:nvPr/>
        </p:nvSpPr>
        <p:spPr>
          <a:xfrm>
            <a:off x="-15801" y="1123950"/>
            <a:ext cx="12192000" cy="2303159"/>
          </a:xfrm>
          <a:prstGeom prst="roundRect">
            <a:avLst>
              <a:gd name="adj" fmla="val 1045"/>
            </a:avLst>
          </a:prstGeom>
          <a:blipFill>
            <a:blip r:embed="rId3"/>
            <a:srcRect/>
            <a:stretch>
              <a:fillRect t="-121626" b="-12082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8" name="iś1îḑé"/>
          <p:cNvSpPr/>
          <p:nvPr/>
        </p:nvSpPr>
        <p:spPr bwMode="auto">
          <a:xfrm>
            <a:off x="0" y="2780928"/>
            <a:ext cx="12192000" cy="648072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标题文本预设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32" name="î$1îḓe"/>
          <p:cNvSpPr/>
          <p:nvPr/>
        </p:nvSpPr>
        <p:spPr>
          <a:xfrm>
            <a:off x="1512688" y="3645024"/>
            <a:ext cx="954857" cy="954857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kern="0">
                <a:solidFill>
                  <a:prstClr val="black"/>
                </a:solidFill>
                <a:cs typeface="Arial" pitchFamily="34" charset="0"/>
                <a:sym typeface="+mn-lt"/>
              </a:rPr>
              <a:t>关键词</a:t>
            </a:r>
            <a:endParaRPr lang="en-US" kern="0">
              <a:solidFill>
                <a:prstClr val="black"/>
              </a:solidFill>
              <a:cs typeface="Arial" pitchFamily="34" charset="0"/>
              <a:sym typeface="+mn-lt"/>
            </a:endParaRPr>
          </a:p>
        </p:txBody>
      </p:sp>
      <p:sp>
        <p:nvSpPr>
          <p:cNvPr id="33" name="ïṩ1íďé"/>
          <p:cNvSpPr txBox="1"/>
          <p:nvPr/>
        </p:nvSpPr>
        <p:spPr>
          <a:xfrm>
            <a:off x="697531" y="4727195"/>
            <a:ext cx="2585171" cy="35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4" name="íṥļïde"/>
          <p:cNvSpPr txBox="1"/>
          <p:nvPr/>
        </p:nvSpPr>
        <p:spPr>
          <a:xfrm>
            <a:off x="515380" y="5152698"/>
            <a:ext cx="2949473" cy="47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9" name="îṡ1ïdé"/>
          <p:cNvSpPr/>
          <p:nvPr/>
        </p:nvSpPr>
        <p:spPr>
          <a:xfrm>
            <a:off x="4249943" y="3645024"/>
            <a:ext cx="954857" cy="954857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kern="0">
                <a:solidFill>
                  <a:prstClr val="black"/>
                </a:solidFill>
                <a:cs typeface="Arial" pitchFamily="34" charset="0"/>
                <a:sym typeface="+mn-lt"/>
              </a:rPr>
              <a:t>关键词</a:t>
            </a:r>
            <a:endParaRPr lang="en-US" kern="0">
              <a:solidFill>
                <a:prstClr val="black"/>
              </a:solidFill>
              <a:cs typeface="Arial" pitchFamily="34" charset="0"/>
              <a:sym typeface="+mn-lt"/>
            </a:endParaRPr>
          </a:p>
        </p:txBody>
      </p:sp>
      <p:sp>
        <p:nvSpPr>
          <p:cNvPr id="30" name="îśḻïḑê"/>
          <p:cNvSpPr txBox="1"/>
          <p:nvPr/>
        </p:nvSpPr>
        <p:spPr>
          <a:xfrm>
            <a:off x="3434786" y="4727195"/>
            <a:ext cx="2585171" cy="35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1" name="iš1íḑê"/>
          <p:cNvSpPr txBox="1"/>
          <p:nvPr/>
        </p:nvSpPr>
        <p:spPr>
          <a:xfrm>
            <a:off x="3252635" y="5152698"/>
            <a:ext cx="2949473" cy="47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6" name="îšľïḋè"/>
          <p:cNvSpPr/>
          <p:nvPr/>
        </p:nvSpPr>
        <p:spPr>
          <a:xfrm>
            <a:off x="6987199" y="3645024"/>
            <a:ext cx="954857" cy="954857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kern="0">
                <a:solidFill>
                  <a:prstClr val="black"/>
                </a:solidFill>
                <a:cs typeface="Arial" pitchFamily="34" charset="0"/>
                <a:sym typeface="+mn-lt"/>
              </a:rPr>
              <a:t>关键词</a:t>
            </a:r>
            <a:endParaRPr lang="en-US" kern="0">
              <a:solidFill>
                <a:prstClr val="black"/>
              </a:solidFill>
              <a:cs typeface="Arial" pitchFamily="34" charset="0"/>
              <a:sym typeface="+mn-lt"/>
            </a:endParaRPr>
          </a:p>
        </p:txBody>
      </p:sp>
      <p:sp>
        <p:nvSpPr>
          <p:cNvPr id="27" name="ïŝḷïdé"/>
          <p:cNvSpPr txBox="1"/>
          <p:nvPr/>
        </p:nvSpPr>
        <p:spPr>
          <a:xfrm>
            <a:off x="6172042" y="4727195"/>
            <a:ext cx="2585171" cy="35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8" name="íślïdè"/>
          <p:cNvSpPr txBox="1"/>
          <p:nvPr/>
        </p:nvSpPr>
        <p:spPr>
          <a:xfrm>
            <a:off x="5989891" y="5152698"/>
            <a:ext cx="2949473" cy="47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3" name="íŝ1íḋè"/>
          <p:cNvSpPr/>
          <p:nvPr/>
        </p:nvSpPr>
        <p:spPr>
          <a:xfrm>
            <a:off x="9724454" y="3645024"/>
            <a:ext cx="954857" cy="954857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kern="0">
                <a:solidFill>
                  <a:prstClr val="black"/>
                </a:solidFill>
                <a:cs typeface="Arial" pitchFamily="34" charset="0"/>
                <a:sym typeface="+mn-lt"/>
              </a:rPr>
              <a:t>关键词</a:t>
            </a:r>
            <a:endParaRPr lang="en-US" kern="0">
              <a:solidFill>
                <a:prstClr val="black"/>
              </a:solidFill>
              <a:cs typeface="Arial" pitchFamily="34" charset="0"/>
              <a:sym typeface="+mn-lt"/>
            </a:endParaRPr>
          </a:p>
        </p:txBody>
      </p:sp>
      <p:sp>
        <p:nvSpPr>
          <p:cNvPr id="24" name="işḻíde"/>
          <p:cNvSpPr txBox="1"/>
          <p:nvPr/>
        </p:nvSpPr>
        <p:spPr>
          <a:xfrm>
            <a:off x="8909297" y="4727195"/>
            <a:ext cx="2585171" cy="35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5" name="îşḻîḋe"/>
          <p:cNvSpPr txBox="1"/>
          <p:nvPr/>
        </p:nvSpPr>
        <p:spPr>
          <a:xfrm>
            <a:off x="8727146" y="5152698"/>
            <a:ext cx="2949473" cy="47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</a:p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17" name="îṥlîḋè"/>
          <p:cNvSpPr/>
          <p:nvPr/>
        </p:nvSpPr>
        <p:spPr>
          <a:xfrm>
            <a:off x="3189062" y="3959258"/>
            <a:ext cx="339364" cy="3393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ïṥliḑè"/>
          <p:cNvSpPr/>
          <p:nvPr/>
        </p:nvSpPr>
        <p:spPr>
          <a:xfrm>
            <a:off x="3288894" y="4043619"/>
            <a:ext cx="139700" cy="17064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î$ḷïḓê"/>
          <p:cNvSpPr/>
          <p:nvPr/>
        </p:nvSpPr>
        <p:spPr>
          <a:xfrm>
            <a:off x="5926318" y="3959258"/>
            <a:ext cx="339364" cy="3393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ï$ļïďe"/>
          <p:cNvSpPr/>
          <p:nvPr/>
        </p:nvSpPr>
        <p:spPr>
          <a:xfrm>
            <a:off x="6026150" y="4043619"/>
            <a:ext cx="139700" cy="17064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îṥļîḍe"/>
          <p:cNvSpPr/>
          <p:nvPr/>
        </p:nvSpPr>
        <p:spPr>
          <a:xfrm>
            <a:off x="8663574" y="3959258"/>
            <a:ext cx="339364" cy="3393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îṣ1iḋé"/>
          <p:cNvSpPr/>
          <p:nvPr/>
        </p:nvSpPr>
        <p:spPr>
          <a:xfrm>
            <a:off x="8763406" y="4043619"/>
            <a:ext cx="139700" cy="17064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29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746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8F1358C-3416-4AD5-9480-186B01BA65F6}"/>
              </a:ext>
            </a:extLst>
          </p:cNvPr>
          <p:cNvCxnSpPr/>
          <p:nvPr/>
        </p:nvCxnSpPr>
        <p:spPr>
          <a:xfrm>
            <a:off x="987617" y="3236080"/>
            <a:ext cx="10532871" cy="0"/>
          </a:xfrm>
          <a:prstGeom prst="line">
            <a:avLst/>
          </a:prstGeom>
          <a:ln w="28575" cap="rnd">
            <a:solidFill>
              <a:srgbClr val="95A5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šḻiḍé">
            <a:extLst>
              <a:ext uri="{FF2B5EF4-FFF2-40B4-BE49-F238E27FC236}">
                <a16:creationId xmlns:a16="http://schemas.microsoft.com/office/drawing/2014/main" xmlns="" id="{56D95803-69AD-4C73-8346-B11F888CC2FB}"/>
              </a:ext>
            </a:extLst>
          </p:cNvPr>
          <p:cNvSpPr/>
          <p:nvPr/>
        </p:nvSpPr>
        <p:spPr>
          <a:xfrm>
            <a:off x="767408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şḻïḓê">
            <a:extLst>
              <a:ext uri="{FF2B5EF4-FFF2-40B4-BE49-F238E27FC236}">
                <a16:creationId xmlns:a16="http://schemas.microsoft.com/office/drawing/2014/main" xmlns="" id="{DB35A6E2-0763-466C-A73F-8595D811CFF8}"/>
              </a:ext>
            </a:extLst>
          </p:cNvPr>
          <p:cNvSpPr/>
          <p:nvPr/>
        </p:nvSpPr>
        <p:spPr>
          <a:xfrm>
            <a:off x="1717519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Sļïḍê">
            <a:extLst>
              <a:ext uri="{FF2B5EF4-FFF2-40B4-BE49-F238E27FC236}">
                <a16:creationId xmlns:a16="http://schemas.microsoft.com/office/drawing/2014/main" xmlns="" id="{801EEC4D-1ADD-4421-B223-ADDB5CD78856}"/>
              </a:ext>
            </a:extLst>
          </p:cNvPr>
          <p:cNvSpPr/>
          <p:nvPr/>
        </p:nvSpPr>
        <p:spPr>
          <a:xfrm>
            <a:off x="2667629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$lïḓe">
            <a:extLst>
              <a:ext uri="{FF2B5EF4-FFF2-40B4-BE49-F238E27FC236}">
                <a16:creationId xmlns:a16="http://schemas.microsoft.com/office/drawing/2014/main" xmlns="" id="{CA491A6A-09BA-4E9A-9394-A773A73ACABE}"/>
              </a:ext>
            </a:extLst>
          </p:cNvPr>
          <p:cNvSpPr/>
          <p:nvPr/>
        </p:nvSpPr>
        <p:spPr>
          <a:xfrm>
            <a:off x="3115470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ş1íḍé">
            <a:extLst>
              <a:ext uri="{FF2B5EF4-FFF2-40B4-BE49-F238E27FC236}">
                <a16:creationId xmlns:a16="http://schemas.microsoft.com/office/drawing/2014/main" xmlns="" id="{E8F0CC4B-F8B6-4519-8FE0-F5F4919D3AD8}"/>
              </a:ext>
            </a:extLst>
          </p:cNvPr>
          <p:cNvSpPr/>
          <p:nvPr/>
        </p:nvSpPr>
        <p:spPr>
          <a:xfrm>
            <a:off x="4194241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îślïdé">
            <a:extLst>
              <a:ext uri="{FF2B5EF4-FFF2-40B4-BE49-F238E27FC236}">
                <a16:creationId xmlns:a16="http://schemas.microsoft.com/office/drawing/2014/main" xmlns="" id="{222100B7-D75C-4B2E-A21B-66E53680A8DE}"/>
              </a:ext>
            </a:extLst>
          </p:cNvPr>
          <p:cNvSpPr/>
          <p:nvPr/>
        </p:nvSpPr>
        <p:spPr>
          <a:xfrm>
            <a:off x="5143526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íşľîḓe">
            <a:extLst>
              <a:ext uri="{FF2B5EF4-FFF2-40B4-BE49-F238E27FC236}">
                <a16:creationId xmlns:a16="http://schemas.microsoft.com/office/drawing/2014/main" xmlns="" id="{088FD02B-27E6-4CE9-8DCE-1E7F69BA81A5}"/>
              </a:ext>
            </a:extLst>
          </p:cNvPr>
          <p:cNvSpPr/>
          <p:nvPr/>
        </p:nvSpPr>
        <p:spPr>
          <a:xfrm>
            <a:off x="5732398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ş1îḍè">
            <a:extLst>
              <a:ext uri="{FF2B5EF4-FFF2-40B4-BE49-F238E27FC236}">
                <a16:creationId xmlns:a16="http://schemas.microsoft.com/office/drawing/2014/main" xmlns="" id="{FF43C607-BA8E-4119-B6D9-75D10B43B6F7}"/>
              </a:ext>
            </a:extLst>
          </p:cNvPr>
          <p:cNvSpPr/>
          <p:nvPr/>
        </p:nvSpPr>
        <p:spPr>
          <a:xfrm>
            <a:off x="6761685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$ļïḑè">
            <a:extLst>
              <a:ext uri="{FF2B5EF4-FFF2-40B4-BE49-F238E27FC236}">
                <a16:creationId xmlns:a16="http://schemas.microsoft.com/office/drawing/2014/main" xmlns="" id="{AE5B19F6-0871-448A-A725-6404F80540E2}"/>
              </a:ext>
            </a:extLst>
          </p:cNvPr>
          <p:cNvSpPr/>
          <p:nvPr/>
        </p:nvSpPr>
        <p:spPr>
          <a:xfrm>
            <a:off x="8105201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îslïḍè">
            <a:extLst>
              <a:ext uri="{FF2B5EF4-FFF2-40B4-BE49-F238E27FC236}">
                <a16:creationId xmlns:a16="http://schemas.microsoft.com/office/drawing/2014/main" xmlns="" id="{950250A7-52A9-46C5-9142-7980EF8DD25D}"/>
              </a:ext>
            </a:extLst>
          </p:cNvPr>
          <p:cNvSpPr/>
          <p:nvPr/>
        </p:nvSpPr>
        <p:spPr>
          <a:xfrm>
            <a:off x="9605830" y="3129688"/>
            <a:ext cx="212785" cy="21278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îṩļíḋè">
            <a:extLst>
              <a:ext uri="{FF2B5EF4-FFF2-40B4-BE49-F238E27FC236}">
                <a16:creationId xmlns:a16="http://schemas.microsoft.com/office/drawing/2014/main" xmlns="" id="{3E36C00E-2BC3-45A8-8CDB-8E58616EF177}"/>
              </a:ext>
            </a:extLst>
          </p:cNvPr>
          <p:cNvSpPr/>
          <p:nvPr/>
        </p:nvSpPr>
        <p:spPr>
          <a:xfrm>
            <a:off x="10477180" y="3129688"/>
            <a:ext cx="212785" cy="2127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97C02DB-11B3-4124-B21C-DC8E39F39DCD}"/>
              </a:ext>
            </a:extLst>
          </p:cNvPr>
          <p:cNvCxnSpPr/>
          <p:nvPr/>
        </p:nvCxnSpPr>
        <p:spPr>
          <a:xfrm flipH="1">
            <a:off x="881224" y="3342473"/>
            <a:ext cx="7424" cy="1593415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A383F24-0E37-4040-8E21-D2D9FEC669F6}"/>
              </a:ext>
            </a:extLst>
          </p:cNvPr>
          <p:cNvCxnSpPr/>
          <p:nvPr/>
        </p:nvCxnSpPr>
        <p:spPr>
          <a:xfrm flipH="1">
            <a:off x="4296921" y="3342473"/>
            <a:ext cx="7424" cy="1276712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05BDD12-F87A-4B68-A44C-EE60DE64CC87}"/>
              </a:ext>
            </a:extLst>
          </p:cNvPr>
          <p:cNvCxnSpPr/>
          <p:nvPr/>
        </p:nvCxnSpPr>
        <p:spPr>
          <a:xfrm>
            <a:off x="5242495" y="3352903"/>
            <a:ext cx="7424" cy="340456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A3E7E537-C93B-43BE-838A-2C55A8A90545}"/>
              </a:ext>
            </a:extLst>
          </p:cNvPr>
          <p:cNvCxnSpPr/>
          <p:nvPr/>
        </p:nvCxnSpPr>
        <p:spPr>
          <a:xfrm flipH="1">
            <a:off x="6858590" y="3370580"/>
            <a:ext cx="7424" cy="1276712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îṧḻiḍé">
            <a:extLst>
              <a:ext uri="{FF2B5EF4-FFF2-40B4-BE49-F238E27FC236}">
                <a16:creationId xmlns:a16="http://schemas.microsoft.com/office/drawing/2014/main" xmlns="" id="{6CF6ED5D-1535-46E1-89E7-D8F557BB0631}"/>
              </a:ext>
            </a:extLst>
          </p:cNvPr>
          <p:cNvSpPr/>
          <p:nvPr/>
        </p:nvSpPr>
        <p:spPr>
          <a:xfrm>
            <a:off x="6413855" y="4843811"/>
            <a:ext cx="844932" cy="844932"/>
          </a:xfrm>
          <a:prstGeom prst="arc">
            <a:avLst>
              <a:gd name="adj1" fmla="val 16200000"/>
              <a:gd name="adj2" fmla="val 12750973"/>
            </a:avLst>
          </a:prstGeom>
          <a:noFill/>
          <a:ln w="76200"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1400" dirty="0">
                <a:solidFill>
                  <a:schemeClr val="accent3"/>
                </a:solidFill>
                <a:latin typeface="Impact" panose="020B0806030902050204" pitchFamily="34" charset="0"/>
              </a:rPr>
              <a:t>95%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C3AE302-AFDB-417D-BA85-57E35B45D9B4}"/>
              </a:ext>
            </a:extLst>
          </p:cNvPr>
          <p:cNvCxnSpPr/>
          <p:nvPr/>
        </p:nvCxnSpPr>
        <p:spPr>
          <a:xfrm>
            <a:off x="8204170" y="3352903"/>
            <a:ext cx="7424" cy="340456"/>
          </a:xfrm>
          <a:prstGeom prst="line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9772C46-4B97-42B7-ABAD-5DF1F7D9E7BD}"/>
              </a:ext>
            </a:extLst>
          </p:cNvPr>
          <p:cNvCxnSpPr/>
          <p:nvPr/>
        </p:nvCxnSpPr>
        <p:spPr>
          <a:xfrm>
            <a:off x="9699617" y="2778593"/>
            <a:ext cx="7424" cy="340456"/>
          </a:xfrm>
          <a:prstGeom prst="line">
            <a:avLst/>
          </a:prstGeom>
          <a:ln w="3175">
            <a:solidFill>
              <a:srgbClr val="95A5A6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îṧľiḍê">
            <a:extLst>
              <a:ext uri="{FF2B5EF4-FFF2-40B4-BE49-F238E27FC236}">
                <a16:creationId xmlns:a16="http://schemas.microsoft.com/office/drawing/2014/main" xmlns="" id="{E5B5307D-C00D-4A52-991E-3DDE1C78D5C4}"/>
              </a:ext>
            </a:extLst>
          </p:cNvPr>
          <p:cNvSpPr txBox="1"/>
          <p:nvPr/>
        </p:nvSpPr>
        <p:spPr>
          <a:xfrm>
            <a:off x="771993" y="5002081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51" name="ïṧļîďe">
            <a:extLst>
              <a:ext uri="{FF2B5EF4-FFF2-40B4-BE49-F238E27FC236}">
                <a16:creationId xmlns:a16="http://schemas.microsoft.com/office/drawing/2014/main" xmlns="" id="{5018DDCD-A1C9-4AC8-849B-F6095788B976}"/>
              </a:ext>
            </a:extLst>
          </p:cNvPr>
          <p:cNvSpPr>
            <a:spLocks/>
          </p:cNvSpPr>
          <p:nvPr/>
        </p:nvSpPr>
        <p:spPr bwMode="auto">
          <a:xfrm>
            <a:off x="767408" y="53210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sp>
        <p:nvSpPr>
          <p:cNvPr id="48" name="iŝļïḋê">
            <a:extLst>
              <a:ext uri="{FF2B5EF4-FFF2-40B4-BE49-F238E27FC236}">
                <a16:creationId xmlns:a16="http://schemas.microsoft.com/office/drawing/2014/main" xmlns="" id="{B25B90EB-8E1F-4364-9352-8FECBC0E2EBC}"/>
              </a:ext>
            </a:extLst>
          </p:cNvPr>
          <p:cNvSpPr txBox="1"/>
          <p:nvPr/>
        </p:nvSpPr>
        <p:spPr>
          <a:xfrm>
            <a:off x="3580264" y="1750479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2016</a:t>
            </a:r>
          </a:p>
        </p:txBody>
      </p:sp>
      <p:sp>
        <p:nvSpPr>
          <p:cNvPr id="49" name="íṣľide">
            <a:extLst>
              <a:ext uri="{FF2B5EF4-FFF2-40B4-BE49-F238E27FC236}">
                <a16:creationId xmlns:a16="http://schemas.microsoft.com/office/drawing/2014/main" xmlns="" id="{A973C9C0-2355-4807-AEB6-406942BED662}"/>
              </a:ext>
            </a:extLst>
          </p:cNvPr>
          <p:cNvSpPr>
            <a:spLocks/>
          </p:cNvSpPr>
          <p:nvPr/>
        </p:nvSpPr>
        <p:spPr bwMode="auto">
          <a:xfrm>
            <a:off x="3575679" y="20694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sp>
        <p:nvSpPr>
          <p:cNvPr id="46" name="îsḷîdé">
            <a:extLst>
              <a:ext uri="{FF2B5EF4-FFF2-40B4-BE49-F238E27FC236}">
                <a16:creationId xmlns:a16="http://schemas.microsoft.com/office/drawing/2014/main" xmlns="" id="{875634BD-0870-4F09-9664-3F2EA51F35D1}"/>
              </a:ext>
            </a:extLst>
          </p:cNvPr>
          <p:cNvSpPr txBox="1"/>
          <p:nvPr/>
        </p:nvSpPr>
        <p:spPr>
          <a:xfrm>
            <a:off x="6682192" y="1750479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2017</a:t>
            </a:r>
          </a:p>
        </p:txBody>
      </p:sp>
      <p:sp>
        <p:nvSpPr>
          <p:cNvPr id="47" name="îṩḻiḋê">
            <a:extLst>
              <a:ext uri="{FF2B5EF4-FFF2-40B4-BE49-F238E27FC236}">
                <a16:creationId xmlns:a16="http://schemas.microsoft.com/office/drawing/2014/main" xmlns="" id="{619D3F7D-8689-4992-AB46-80DC0D0BBCBD}"/>
              </a:ext>
            </a:extLst>
          </p:cNvPr>
          <p:cNvSpPr>
            <a:spLocks/>
          </p:cNvSpPr>
          <p:nvPr/>
        </p:nvSpPr>
        <p:spPr bwMode="auto">
          <a:xfrm>
            <a:off x="6677607" y="20694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sp>
        <p:nvSpPr>
          <p:cNvPr id="44" name="ïṩḷíďé">
            <a:extLst>
              <a:ext uri="{FF2B5EF4-FFF2-40B4-BE49-F238E27FC236}">
                <a16:creationId xmlns:a16="http://schemas.microsoft.com/office/drawing/2014/main" xmlns="" id="{E194C45E-C478-427E-AF35-5468C607815D}"/>
              </a:ext>
            </a:extLst>
          </p:cNvPr>
          <p:cNvSpPr txBox="1"/>
          <p:nvPr/>
        </p:nvSpPr>
        <p:spPr>
          <a:xfrm>
            <a:off x="9610415" y="1750479"/>
            <a:ext cx="2103477" cy="392415"/>
          </a:xfrm>
          <a:prstGeom prst="rect">
            <a:avLst/>
          </a:prstGeom>
          <a:noFill/>
        </p:spPr>
        <p:txBody>
          <a:bodyPr wrap="none">
            <a:normAutofit lnSpcReduction="10000"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</a:p>
        </p:txBody>
      </p:sp>
      <p:sp>
        <p:nvSpPr>
          <p:cNvPr id="45" name="ïSļíḍé">
            <a:extLst>
              <a:ext uri="{FF2B5EF4-FFF2-40B4-BE49-F238E27FC236}">
                <a16:creationId xmlns:a16="http://schemas.microsoft.com/office/drawing/2014/main" xmlns="" id="{13141132-941D-4D1B-B77D-324F771016AF}"/>
              </a:ext>
            </a:extLst>
          </p:cNvPr>
          <p:cNvSpPr>
            <a:spLocks/>
          </p:cNvSpPr>
          <p:nvPr/>
        </p:nvSpPr>
        <p:spPr bwMode="auto">
          <a:xfrm>
            <a:off x="9605830" y="20694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/>
              <a:t>此部分内容作为文字排版占位显示</a:t>
            </a:r>
            <a:r>
              <a:rPr lang="en-US" altLang="zh-CN" sz="900" dirty="0"/>
              <a:t/>
            </a:r>
            <a:br>
              <a:rPr lang="en-US" altLang="zh-CN" sz="900" dirty="0"/>
            </a:br>
            <a:r>
              <a:rPr lang="zh-CN" altLang="en-US" sz="900" dirty="0"/>
              <a:t> （建议使用主题字体）</a:t>
            </a:r>
          </a:p>
        </p:txBody>
      </p:sp>
      <p:cxnSp>
        <p:nvCxnSpPr>
          <p:cNvPr id="29" name="肘形连接符 28">
            <a:extLst>
              <a:ext uri="{FF2B5EF4-FFF2-40B4-BE49-F238E27FC236}">
                <a16:creationId xmlns:a16="http://schemas.microsoft.com/office/drawing/2014/main" xmlns="" id="{2FD4555B-5E5C-4955-932A-41B170406D3C}"/>
              </a:ext>
            </a:extLst>
          </p:cNvPr>
          <p:cNvCxnSpPr>
            <a:stCxn id="9" idx="0"/>
          </p:cNvCxnSpPr>
          <p:nvPr/>
        </p:nvCxnSpPr>
        <p:spPr>
          <a:xfrm rot="5400000" flipH="1" flipV="1">
            <a:off x="2681453" y="2235463"/>
            <a:ext cx="986794" cy="801657"/>
          </a:xfrm>
          <a:prstGeom prst="bentConnector3">
            <a:avLst>
              <a:gd name="adj1" fmla="val 100193"/>
            </a:avLst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>
            <a:extLst>
              <a:ext uri="{FF2B5EF4-FFF2-40B4-BE49-F238E27FC236}">
                <a16:creationId xmlns:a16="http://schemas.microsoft.com/office/drawing/2014/main" xmlns="" id="{B1DB9832-260E-4583-A14E-397134ECC732}"/>
              </a:ext>
            </a:extLst>
          </p:cNvPr>
          <p:cNvCxnSpPr>
            <a:stCxn id="13" idx="0"/>
          </p:cNvCxnSpPr>
          <p:nvPr/>
        </p:nvCxnSpPr>
        <p:spPr>
          <a:xfrm rot="5400000" flipH="1" flipV="1">
            <a:off x="5764802" y="2216883"/>
            <a:ext cx="986794" cy="838816"/>
          </a:xfrm>
          <a:prstGeom prst="bentConnector3">
            <a:avLst>
              <a:gd name="adj1" fmla="val 99228"/>
            </a:avLst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ïṧļiḓé">
            <a:extLst>
              <a:ext uri="{FF2B5EF4-FFF2-40B4-BE49-F238E27FC236}">
                <a16:creationId xmlns:a16="http://schemas.microsoft.com/office/drawing/2014/main" xmlns="" id="{CB23E280-627B-48C1-9AAF-282536147AE6}"/>
              </a:ext>
            </a:extLst>
          </p:cNvPr>
          <p:cNvSpPr/>
          <p:nvPr/>
        </p:nvSpPr>
        <p:spPr>
          <a:xfrm>
            <a:off x="2636899" y="4210315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cxnSp>
        <p:nvCxnSpPr>
          <p:cNvPr id="32" name="肘形连接符 31">
            <a:extLst>
              <a:ext uri="{FF2B5EF4-FFF2-40B4-BE49-F238E27FC236}">
                <a16:creationId xmlns:a16="http://schemas.microsoft.com/office/drawing/2014/main" xmlns="" id="{DF791F0B-6348-4BCD-929B-5A739890897F}"/>
              </a:ext>
            </a:extLst>
          </p:cNvPr>
          <p:cNvCxnSpPr>
            <a:stCxn id="8" idx="2"/>
            <a:endCxn id="31" idx="1"/>
          </p:cNvCxnSpPr>
          <p:nvPr/>
        </p:nvCxnSpPr>
        <p:spPr>
          <a:xfrm rot="16200000" flipH="1">
            <a:off x="1719540" y="3446844"/>
            <a:ext cx="1021731" cy="812987"/>
          </a:xfrm>
          <a:prstGeom prst="bentConnector2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ṩḷíḑè">
            <a:extLst>
              <a:ext uri="{FF2B5EF4-FFF2-40B4-BE49-F238E27FC236}">
                <a16:creationId xmlns:a16="http://schemas.microsoft.com/office/drawing/2014/main" xmlns="" id="{848C0DD1-57D1-487C-B2EA-9EF1D8057D17}"/>
              </a:ext>
            </a:extLst>
          </p:cNvPr>
          <p:cNvSpPr/>
          <p:nvPr/>
        </p:nvSpPr>
        <p:spPr>
          <a:xfrm>
            <a:off x="4654912" y="3786239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sp>
        <p:nvSpPr>
          <p:cNvPr id="34" name="iśḷïdè">
            <a:extLst>
              <a:ext uri="{FF2B5EF4-FFF2-40B4-BE49-F238E27FC236}">
                <a16:creationId xmlns:a16="http://schemas.microsoft.com/office/drawing/2014/main" xmlns="" id="{17770B3D-24D7-48C5-A16C-6CF0634ED2B3}"/>
              </a:ext>
            </a:extLst>
          </p:cNvPr>
          <p:cNvSpPr/>
          <p:nvPr/>
        </p:nvSpPr>
        <p:spPr>
          <a:xfrm>
            <a:off x="4198416" y="2660584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cxnSp>
        <p:nvCxnSpPr>
          <p:cNvPr id="35" name="肘形连接符 34">
            <a:extLst>
              <a:ext uri="{FF2B5EF4-FFF2-40B4-BE49-F238E27FC236}">
                <a16:creationId xmlns:a16="http://schemas.microsoft.com/office/drawing/2014/main" xmlns="" id="{CFC00D5C-A155-4C45-AE57-54DF9ACA4CB3}"/>
              </a:ext>
            </a:extLst>
          </p:cNvPr>
          <p:cNvCxnSpPr>
            <a:stCxn id="10" idx="0"/>
            <a:endCxn id="34" idx="1"/>
          </p:cNvCxnSpPr>
          <p:nvPr/>
        </p:nvCxnSpPr>
        <p:spPr>
          <a:xfrm rot="5400000" flipH="1" flipV="1">
            <a:off x="3552532" y="2483805"/>
            <a:ext cx="315215" cy="976553"/>
          </a:xfrm>
          <a:prstGeom prst="bentConnector2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íSľïďé">
            <a:extLst>
              <a:ext uri="{FF2B5EF4-FFF2-40B4-BE49-F238E27FC236}">
                <a16:creationId xmlns:a16="http://schemas.microsoft.com/office/drawing/2014/main" xmlns="" id="{4FCA59BD-191A-4D54-9E83-D3290087150F}"/>
              </a:ext>
            </a:extLst>
          </p:cNvPr>
          <p:cNvSpPr>
            <a:spLocks/>
          </p:cNvSpPr>
          <p:nvPr/>
        </p:nvSpPr>
        <p:spPr bwMode="auto">
          <a:xfrm>
            <a:off x="3238749" y="512494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43" name="išḷïḋe">
            <a:extLst>
              <a:ext uri="{FF2B5EF4-FFF2-40B4-BE49-F238E27FC236}">
                <a16:creationId xmlns:a16="http://schemas.microsoft.com/office/drawing/2014/main" xmlns="" id="{DC9016B7-152E-41D9-8BBF-8D7B6A822309}"/>
              </a:ext>
            </a:extLst>
          </p:cNvPr>
          <p:cNvSpPr txBox="1">
            <a:spLocks/>
          </p:cNvSpPr>
          <p:nvPr/>
        </p:nvSpPr>
        <p:spPr bwMode="auto">
          <a:xfrm>
            <a:off x="3238749" y="471206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40" name="îśḷiḓè">
            <a:extLst>
              <a:ext uri="{FF2B5EF4-FFF2-40B4-BE49-F238E27FC236}">
                <a16:creationId xmlns:a16="http://schemas.microsoft.com/office/drawing/2014/main" xmlns="" id="{416E814D-B4A5-4972-B417-7AA228906293}"/>
              </a:ext>
            </a:extLst>
          </p:cNvPr>
          <p:cNvSpPr>
            <a:spLocks/>
          </p:cNvSpPr>
          <p:nvPr/>
        </p:nvSpPr>
        <p:spPr bwMode="auto">
          <a:xfrm>
            <a:off x="8273373" y="483709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41" name="iṩļiďê">
            <a:extLst>
              <a:ext uri="{FF2B5EF4-FFF2-40B4-BE49-F238E27FC236}">
                <a16:creationId xmlns:a16="http://schemas.microsoft.com/office/drawing/2014/main" xmlns="" id="{6A22836D-4DBD-4FD1-8597-4F2268CA4C8F}"/>
              </a:ext>
            </a:extLst>
          </p:cNvPr>
          <p:cNvSpPr txBox="1">
            <a:spLocks/>
          </p:cNvSpPr>
          <p:nvPr/>
        </p:nvSpPr>
        <p:spPr bwMode="auto">
          <a:xfrm>
            <a:off x="8273373" y="4424217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cxnSp>
        <p:nvCxnSpPr>
          <p:cNvPr id="38" name="肘形连接符 37">
            <a:extLst>
              <a:ext uri="{FF2B5EF4-FFF2-40B4-BE49-F238E27FC236}">
                <a16:creationId xmlns:a16="http://schemas.microsoft.com/office/drawing/2014/main" xmlns="" id="{A0894191-1F02-4358-B2BD-6984717B0053}"/>
              </a:ext>
            </a:extLst>
          </p:cNvPr>
          <p:cNvCxnSpPr>
            <a:cxnSpLocks/>
            <a:stCxn id="17" idx="2"/>
            <a:endCxn id="41" idx="3"/>
          </p:cNvCxnSpPr>
          <p:nvPr/>
        </p:nvCxnSpPr>
        <p:spPr>
          <a:xfrm rot="5400000">
            <a:off x="9838413" y="3885497"/>
            <a:ext cx="1288184" cy="202137"/>
          </a:xfrm>
          <a:prstGeom prst="bentConnector2">
            <a:avLst/>
          </a:prstGeom>
          <a:ln w="3175">
            <a:solidFill>
              <a:srgbClr val="95A5A6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ṣḻíḍé">
            <a:extLst>
              <a:ext uri="{FF2B5EF4-FFF2-40B4-BE49-F238E27FC236}">
                <a16:creationId xmlns:a16="http://schemas.microsoft.com/office/drawing/2014/main" xmlns="" id="{7DBF083F-FEB6-4AAC-9E3C-49F6C68674BC}"/>
              </a:ext>
            </a:extLst>
          </p:cNvPr>
          <p:cNvSpPr/>
          <p:nvPr/>
        </p:nvSpPr>
        <p:spPr>
          <a:xfrm>
            <a:off x="7603839" y="3786239"/>
            <a:ext cx="11900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68120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487936" y="1852595"/>
            <a:ext cx="5032552" cy="1621509"/>
          </a:xfrm>
        </p:spPr>
        <p:txBody>
          <a:bodyPr/>
          <a:lstStyle/>
          <a:p>
            <a:r>
              <a:rPr lang="en-US" altLang="zh-CN" dirty="0">
                <a:solidFill>
                  <a:schemeClr val="accent6"/>
                </a:solidFill>
              </a:rPr>
              <a:t>Thanks.</a:t>
            </a:r>
            <a:br>
              <a:rPr lang="en-US" altLang="zh-CN" dirty="0">
                <a:solidFill>
                  <a:schemeClr val="accent6"/>
                </a:solidFill>
              </a:rPr>
            </a:br>
            <a:r>
              <a:rPr lang="en-US" altLang="zh-CN" b="0" dirty="0">
                <a:solidFill>
                  <a:schemeClr val="accent6"/>
                </a:solidFill>
              </a:rPr>
              <a:t>And Your Slogan Here.</a:t>
            </a:r>
            <a:endParaRPr lang="zh-CN" altLang="en-US" b="0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6487936" y="4129423"/>
            <a:ext cx="5032552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487936" y="4440294"/>
            <a:ext cx="5032552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140738B-F48E-4914-B96B-1C21D802695D}"/>
              </a:ext>
            </a:extLst>
          </p:cNvPr>
          <p:cNvSpPr txBox="1"/>
          <p:nvPr/>
        </p:nvSpPr>
        <p:spPr>
          <a:xfrm rot="481103">
            <a:off x="2788930" y="934629"/>
            <a:ext cx="1848303" cy="792931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00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0320" y="3709851"/>
            <a:ext cx="6335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0768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46509" y="1657922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6"/>
                </a:solidFill>
              </a:rPr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747625" y="263120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651991" y="1072182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180" y="1367603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íšļiďé"/>
          <p:cNvSpPr/>
          <p:nvPr/>
        </p:nvSpPr>
        <p:spPr>
          <a:xfrm>
            <a:off x="4852201" y="2387333"/>
            <a:ext cx="2487600" cy="2486773"/>
          </a:xfrm>
          <a:prstGeom prst="ellipse">
            <a:avLst/>
          </a:prstGeom>
          <a:blipFill>
            <a:blip r:embed="rId3"/>
            <a:srcRect/>
            <a:stretch>
              <a:fillRect l="-26406" t="490" r="-28121" b="-4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7" name="Straight Connector 1"/>
          <p:cNvCxnSpPr/>
          <p:nvPr/>
        </p:nvCxnSpPr>
        <p:spPr>
          <a:xfrm>
            <a:off x="7617238" y="3609020"/>
            <a:ext cx="3706477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ṩ1iḑè"/>
          <p:cNvSpPr/>
          <p:nvPr/>
        </p:nvSpPr>
        <p:spPr>
          <a:xfrm flipH="1" flipV="1">
            <a:off x="4094595" y="1611764"/>
            <a:ext cx="3998015" cy="3998013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ṣḷîďé"/>
          <p:cNvSpPr/>
          <p:nvPr/>
        </p:nvSpPr>
        <p:spPr>
          <a:xfrm rot="18900000" flipH="1" flipV="1">
            <a:off x="7188463" y="2267181"/>
            <a:ext cx="821422" cy="70812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şlïḍe"/>
          <p:cNvSpPr/>
          <p:nvPr/>
        </p:nvSpPr>
        <p:spPr>
          <a:xfrm>
            <a:off x="4094595" y="1611764"/>
            <a:ext cx="3998015" cy="3998013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śḻïḍé"/>
          <p:cNvSpPr/>
          <p:nvPr/>
        </p:nvSpPr>
        <p:spPr>
          <a:xfrm rot="8100000" flipV="1">
            <a:off x="4187398" y="4266807"/>
            <a:ext cx="821421" cy="70812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1" name="Straight Connector 12"/>
          <p:cNvCxnSpPr/>
          <p:nvPr/>
        </p:nvCxnSpPr>
        <p:spPr>
          <a:xfrm flipH="1">
            <a:off x="879330" y="3595748"/>
            <a:ext cx="3678364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ṡḻiḋé"/>
          <p:cNvSpPr txBox="1">
            <a:spLocks/>
          </p:cNvSpPr>
          <p:nvPr/>
        </p:nvSpPr>
        <p:spPr bwMode="auto">
          <a:xfrm>
            <a:off x="8332890" y="4167537"/>
            <a:ext cx="3141975" cy="371127"/>
          </a:xfrm>
          <a:prstGeom prst="rect">
            <a:avLst/>
          </a:prstGeom>
        </p:spPr>
        <p:txBody>
          <a:bodyPr wrap="square" lIns="0" tIns="0" rIns="0" bIns="0" anchor="t" anchorCtr="0">
            <a:normAutofit lnSpcReduction="10000"/>
          </a:bodyPr>
          <a:lstStyle/>
          <a:p>
            <a:pPr marL="0" indent="0" algn="just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 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23" name="íṩľíḋè"/>
          <p:cNvSpPr txBox="1">
            <a:spLocks/>
          </p:cNvSpPr>
          <p:nvPr/>
        </p:nvSpPr>
        <p:spPr>
          <a:xfrm>
            <a:off x="8335040" y="3766017"/>
            <a:ext cx="2560380" cy="328231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lvl="1"/>
            <a:r>
              <a:rPr lang="zh-CN" altLang="en-US" sz="2133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4" name="íSļidé"/>
          <p:cNvSpPr txBox="1">
            <a:spLocks/>
          </p:cNvSpPr>
          <p:nvPr/>
        </p:nvSpPr>
        <p:spPr bwMode="auto">
          <a:xfrm>
            <a:off x="719138" y="2596872"/>
            <a:ext cx="3108170" cy="371127"/>
          </a:xfrm>
          <a:prstGeom prst="rect">
            <a:avLst/>
          </a:prstGeom>
        </p:spPr>
        <p:txBody>
          <a:bodyPr wrap="square" lIns="0" tIns="0" rIns="0" bIns="0" anchor="t" anchorCtr="0">
            <a:normAutofit lnSpcReduction="10000"/>
          </a:bodyPr>
          <a:lstStyle/>
          <a:p>
            <a:pPr marL="0" indent="0" algn="r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 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3" name="isļiḋê"/>
          <p:cNvSpPr txBox="1">
            <a:spLocks/>
          </p:cNvSpPr>
          <p:nvPr/>
        </p:nvSpPr>
        <p:spPr>
          <a:xfrm>
            <a:off x="1266930" y="2203125"/>
            <a:ext cx="2560380" cy="328231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lvl="1" algn="r"/>
            <a:r>
              <a:rPr lang="zh-CN" altLang="en-US" sz="2133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9" name="iṩľîḍé"/>
          <p:cNvSpPr>
            <a:spLocks/>
          </p:cNvSpPr>
          <p:nvPr/>
        </p:nvSpPr>
        <p:spPr bwMode="auto">
          <a:xfrm>
            <a:off x="2027486" y="3815008"/>
            <a:ext cx="357709" cy="517963"/>
          </a:xfrm>
          <a:custGeom>
            <a:avLst/>
            <a:gdLst>
              <a:gd name="T0" fmla="*/ 47 w 250"/>
              <a:gd name="T1" fmla="*/ 0 h 362"/>
              <a:gd name="T2" fmla="*/ 36 w 250"/>
              <a:gd name="T3" fmla="*/ 2 h 362"/>
              <a:gd name="T4" fmla="*/ 20 w 250"/>
              <a:gd name="T5" fmla="*/ 9 h 362"/>
              <a:gd name="T6" fmla="*/ 9 w 250"/>
              <a:gd name="T7" fmla="*/ 21 h 362"/>
              <a:gd name="T8" fmla="*/ 1 w 250"/>
              <a:gd name="T9" fmla="*/ 37 h 362"/>
              <a:gd name="T10" fmla="*/ 0 w 250"/>
              <a:gd name="T11" fmla="*/ 317 h 362"/>
              <a:gd name="T12" fmla="*/ 1 w 250"/>
              <a:gd name="T13" fmla="*/ 327 h 362"/>
              <a:gd name="T14" fmla="*/ 9 w 250"/>
              <a:gd name="T15" fmla="*/ 343 h 362"/>
              <a:gd name="T16" fmla="*/ 20 w 250"/>
              <a:gd name="T17" fmla="*/ 355 h 362"/>
              <a:gd name="T18" fmla="*/ 36 w 250"/>
              <a:gd name="T19" fmla="*/ 362 h 362"/>
              <a:gd name="T20" fmla="*/ 204 w 250"/>
              <a:gd name="T21" fmla="*/ 362 h 362"/>
              <a:gd name="T22" fmla="*/ 214 w 250"/>
              <a:gd name="T23" fmla="*/ 362 h 362"/>
              <a:gd name="T24" fmla="*/ 230 w 250"/>
              <a:gd name="T25" fmla="*/ 355 h 362"/>
              <a:gd name="T26" fmla="*/ 242 w 250"/>
              <a:gd name="T27" fmla="*/ 343 h 362"/>
              <a:gd name="T28" fmla="*/ 249 w 250"/>
              <a:gd name="T29" fmla="*/ 327 h 362"/>
              <a:gd name="T30" fmla="*/ 250 w 250"/>
              <a:gd name="T31" fmla="*/ 45 h 362"/>
              <a:gd name="T32" fmla="*/ 249 w 250"/>
              <a:gd name="T33" fmla="*/ 37 h 362"/>
              <a:gd name="T34" fmla="*/ 242 w 250"/>
              <a:gd name="T35" fmla="*/ 21 h 362"/>
              <a:gd name="T36" fmla="*/ 230 w 250"/>
              <a:gd name="T37" fmla="*/ 9 h 362"/>
              <a:gd name="T38" fmla="*/ 214 w 250"/>
              <a:gd name="T39" fmla="*/ 2 h 362"/>
              <a:gd name="T40" fmla="*/ 204 w 250"/>
              <a:gd name="T41" fmla="*/ 0 h 362"/>
              <a:gd name="T42" fmla="*/ 159 w 250"/>
              <a:gd name="T43" fmla="*/ 24 h 362"/>
              <a:gd name="T44" fmla="*/ 163 w 250"/>
              <a:gd name="T45" fmla="*/ 25 h 362"/>
              <a:gd name="T46" fmla="*/ 170 w 250"/>
              <a:gd name="T47" fmla="*/ 31 h 362"/>
              <a:gd name="T48" fmla="*/ 170 w 250"/>
              <a:gd name="T49" fmla="*/ 35 h 362"/>
              <a:gd name="T50" fmla="*/ 167 w 250"/>
              <a:gd name="T51" fmla="*/ 42 h 362"/>
              <a:gd name="T52" fmla="*/ 159 w 250"/>
              <a:gd name="T53" fmla="*/ 45 h 362"/>
              <a:gd name="T54" fmla="*/ 92 w 250"/>
              <a:gd name="T55" fmla="*/ 45 h 362"/>
              <a:gd name="T56" fmla="*/ 83 w 250"/>
              <a:gd name="T57" fmla="*/ 42 h 362"/>
              <a:gd name="T58" fmla="*/ 80 w 250"/>
              <a:gd name="T59" fmla="*/ 35 h 362"/>
              <a:gd name="T60" fmla="*/ 80 w 250"/>
              <a:gd name="T61" fmla="*/ 31 h 362"/>
              <a:gd name="T62" fmla="*/ 87 w 250"/>
              <a:gd name="T63" fmla="*/ 25 h 362"/>
              <a:gd name="T64" fmla="*/ 92 w 250"/>
              <a:gd name="T65" fmla="*/ 24 h 362"/>
              <a:gd name="T66" fmla="*/ 125 w 250"/>
              <a:gd name="T67" fmla="*/ 346 h 362"/>
              <a:gd name="T68" fmla="*/ 112 w 250"/>
              <a:gd name="T69" fmla="*/ 342 h 362"/>
              <a:gd name="T70" fmla="*/ 108 w 250"/>
              <a:gd name="T71" fmla="*/ 329 h 362"/>
              <a:gd name="T72" fmla="*/ 109 w 250"/>
              <a:gd name="T73" fmla="*/ 322 h 362"/>
              <a:gd name="T74" fmla="*/ 118 w 250"/>
              <a:gd name="T75" fmla="*/ 313 h 362"/>
              <a:gd name="T76" fmla="*/ 125 w 250"/>
              <a:gd name="T77" fmla="*/ 311 h 362"/>
              <a:gd name="T78" fmla="*/ 138 w 250"/>
              <a:gd name="T79" fmla="*/ 316 h 362"/>
              <a:gd name="T80" fmla="*/ 143 w 250"/>
              <a:gd name="T81" fmla="*/ 329 h 362"/>
              <a:gd name="T82" fmla="*/ 141 w 250"/>
              <a:gd name="T83" fmla="*/ 336 h 362"/>
              <a:gd name="T84" fmla="*/ 132 w 250"/>
              <a:gd name="T85" fmla="*/ 345 h 362"/>
              <a:gd name="T86" fmla="*/ 125 w 250"/>
              <a:gd name="T87" fmla="*/ 346 h 362"/>
              <a:gd name="T88" fmla="*/ 47 w 250"/>
              <a:gd name="T89" fmla="*/ 295 h 362"/>
              <a:gd name="T90" fmla="*/ 204 w 250"/>
              <a:gd name="T91" fmla="*/ 69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0" h="362">
                <a:moveTo>
                  <a:pt x="204" y="0"/>
                </a:moveTo>
                <a:lnTo>
                  <a:pt x="47" y="0"/>
                </a:lnTo>
                <a:lnTo>
                  <a:pt x="47" y="0"/>
                </a:lnTo>
                <a:lnTo>
                  <a:pt x="36" y="2"/>
                </a:lnTo>
                <a:lnTo>
                  <a:pt x="28" y="5"/>
                </a:lnTo>
                <a:lnTo>
                  <a:pt x="20" y="9"/>
                </a:lnTo>
                <a:lnTo>
                  <a:pt x="15" y="13"/>
                </a:lnTo>
                <a:lnTo>
                  <a:pt x="9" y="21"/>
                </a:lnTo>
                <a:lnTo>
                  <a:pt x="4" y="28"/>
                </a:lnTo>
                <a:lnTo>
                  <a:pt x="1" y="37"/>
                </a:lnTo>
                <a:lnTo>
                  <a:pt x="0" y="45"/>
                </a:lnTo>
                <a:lnTo>
                  <a:pt x="0" y="317"/>
                </a:lnTo>
                <a:lnTo>
                  <a:pt x="0" y="317"/>
                </a:lnTo>
                <a:lnTo>
                  <a:pt x="1" y="327"/>
                </a:lnTo>
                <a:lnTo>
                  <a:pt x="4" y="335"/>
                </a:lnTo>
                <a:lnTo>
                  <a:pt x="9" y="343"/>
                </a:lnTo>
                <a:lnTo>
                  <a:pt x="15" y="349"/>
                </a:lnTo>
                <a:lnTo>
                  <a:pt x="20" y="355"/>
                </a:lnTo>
                <a:lnTo>
                  <a:pt x="28" y="359"/>
                </a:lnTo>
                <a:lnTo>
                  <a:pt x="36" y="362"/>
                </a:lnTo>
                <a:lnTo>
                  <a:pt x="47" y="362"/>
                </a:lnTo>
                <a:lnTo>
                  <a:pt x="204" y="362"/>
                </a:lnTo>
                <a:lnTo>
                  <a:pt x="204" y="362"/>
                </a:lnTo>
                <a:lnTo>
                  <a:pt x="214" y="362"/>
                </a:lnTo>
                <a:lnTo>
                  <a:pt x="223" y="359"/>
                </a:lnTo>
                <a:lnTo>
                  <a:pt x="230" y="355"/>
                </a:lnTo>
                <a:lnTo>
                  <a:pt x="236" y="349"/>
                </a:lnTo>
                <a:lnTo>
                  <a:pt x="242" y="343"/>
                </a:lnTo>
                <a:lnTo>
                  <a:pt x="246" y="335"/>
                </a:lnTo>
                <a:lnTo>
                  <a:pt x="249" y="327"/>
                </a:lnTo>
                <a:lnTo>
                  <a:pt x="250" y="317"/>
                </a:lnTo>
                <a:lnTo>
                  <a:pt x="250" y="45"/>
                </a:lnTo>
                <a:lnTo>
                  <a:pt x="250" y="45"/>
                </a:lnTo>
                <a:lnTo>
                  <a:pt x="249" y="37"/>
                </a:lnTo>
                <a:lnTo>
                  <a:pt x="246" y="28"/>
                </a:lnTo>
                <a:lnTo>
                  <a:pt x="242" y="21"/>
                </a:lnTo>
                <a:lnTo>
                  <a:pt x="236" y="13"/>
                </a:lnTo>
                <a:lnTo>
                  <a:pt x="230" y="9"/>
                </a:lnTo>
                <a:lnTo>
                  <a:pt x="223" y="5"/>
                </a:lnTo>
                <a:lnTo>
                  <a:pt x="214" y="2"/>
                </a:lnTo>
                <a:lnTo>
                  <a:pt x="204" y="0"/>
                </a:lnTo>
                <a:lnTo>
                  <a:pt x="204" y="0"/>
                </a:lnTo>
                <a:close/>
                <a:moveTo>
                  <a:pt x="92" y="24"/>
                </a:moveTo>
                <a:lnTo>
                  <a:pt x="159" y="24"/>
                </a:lnTo>
                <a:lnTo>
                  <a:pt x="159" y="24"/>
                </a:lnTo>
                <a:lnTo>
                  <a:pt x="163" y="25"/>
                </a:lnTo>
                <a:lnTo>
                  <a:pt x="167" y="26"/>
                </a:lnTo>
                <a:lnTo>
                  <a:pt x="170" y="31"/>
                </a:lnTo>
                <a:lnTo>
                  <a:pt x="170" y="35"/>
                </a:lnTo>
                <a:lnTo>
                  <a:pt x="170" y="35"/>
                </a:lnTo>
                <a:lnTo>
                  <a:pt x="170" y="40"/>
                </a:lnTo>
                <a:lnTo>
                  <a:pt x="167" y="42"/>
                </a:lnTo>
                <a:lnTo>
                  <a:pt x="163" y="45"/>
                </a:lnTo>
                <a:lnTo>
                  <a:pt x="159" y="45"/>
                </a:lnTo>
                <a:lnTo>
                  <a:pt x="92" y="45"/>
                </a:lnTo>
                <a:lnTo>
                  <a:pt x="92" y="45"/>
                </a:lnTo>
                <a:lnTo>
                  <a:pt x="87" y="45"/>
                </a:lnTo>
                <a:lnTo>
                  <a:pt x="83" y="42"/>
                </a:lnTo>
                <a:lnTo>
                  <a:pt x="80" y="40"/>
                </a:lnTo>
                <a:lnTo>
                  <a:pt x="80" y="35"/>
                </a:lnTo>
                <a:lnTo>
                  <a:pt x="80" y="35"/>
                </a:lnTo>
                <a:lnTo>
                  <a:pt x="80" y="31"/>
                </a:lnTo>
                <a:lnTo>
                  <a:pt x="83" y="26"/>
                </a:lnTo>
                <a:lnTo>
                  <a:pt x="87" y="25"/>
                </a:lnTo>
                <a:lnTo>
                  <a:pt x="92" y="24"/>
                </a:lnTo>
                <a:lnTo>
                  <a:pt x="92" y="24"/>
                </a:lnTo>
                <a:close/>
                <a:moveTo>
                  <a:pt x="125" y="346"/>
                </a:moveTo>
                <a:lnTo>
                  <a:pt x="125" y="346"/>
                </a:lnTo>
                <a:lnTo>
                  <a:pt x="118" y="345"/>
                </a:lnTo>
                <a:lnTo>
                  <a:pt x="112" y="342"/>
                </a:lnTo>
                <a:lnTo>
                  <a:pt x="109" y="336"/>
                </a:lnTo>
                <a:lnTo>
                  <a:pt x="108" y="329"/>
                </a:lnTo>
                <a:lnTo>
                  <a:pt x="108" y="329"/>
                </a:lnTo>
                <a:lnTo>
                  <a:pt x="109" y="322"/>
                </a:lnTo>
                <a:lnTo>
                  <a:pt x="112" y="316"/>
                </a:lnTo>
                <a:lnTo>
                  <a:pt x="118" y="313"/>
                </a:lnTo>
                <a:lnTo>
                  <a:pt x="125" y="311"/>
                </a:lnTo>
                <a:lnTo>
                  <a:pt x="125" y="311"/>
                </a:lnTo>
                <a:lnTo>
                  <a:pt x="132" y="313"/>
                </a:lnTo>
                <a:lnTo>
                  <a:pt x="138" y="316"/>
                </a:lnTo>
                <a:lnTo>
                  <a:pt x="141" y="322"/>
                </a:lnTo>
                <a:lnTo>
                  <a:pt x="143" y="329"/>
                </a:lnTo>
                <a:lnTo>
                  <a:pt x="143" y="329"/>
                </a:lnTo>
                <a:lnTo>
                  <a:pt x="141" y="336"/>
                </a:lnTo>
                <a:lnTo>
                  <a:pt x="138" y="342"/>
                </a:lnTo>
                <a:lnTo>
                  <a:pt x="132" y="345"/>
                </a:lnTo>
                <a:lnTo>
                  <a:pt x="125" y="346"/>
                </a:lnTo>
                <a:lnTo>
                  <a:pt x="125" y="346"/>
                </a:lnTo>
                <a:close/>
                <a:moveTo>
                  <a:pt x="204" y="295"/>
                </a:moveTo>
                <a:lnTo>
                  <a:pt x="47" y="295"/>
                </a:lnTo>
                <a:lnTo>
                  <a:pt x="47" y="69"/>
                </a:lnTo>
                <a:lnTo>
                  <a:pt x="204" y="69"/>
                </a:lnTo>
                <a:lnTo>
                  <a:pt x="204" y="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ŝ1îḋe"/>
          <p:cNvSpPr>
            <a:spLocks/>
          </p:cNvSpPr>
          <p:nvPr/>
        </p:nvSpPr>
        <p:spPr bwMode="auto">
          <a:xfrm>
            <a:off x="2664066" y="3922538"/>
            <a:ext cx="493826" cy="307976"/>
          </a:xfrm>
          <a:custGeom>
            <a:avLst/>
            <a:gdLst>
              <a:gd name="T0" fmla="*/ 326 w 372"/>
              <a:gd name="T1" fmla="*/ 232 h 232"/>
              <a:gd name="T2" fmla="*/ 334 w 372"/>
              <a:gd name="T3" fmla="*/ 231 h 232"/>
              <a:gd name="T4" fmla="*/ 348 w 372"/>
              <a:gd name="T5" fmla="*/ 226 h 232"/>
              <a:gd name="T6" fmla="*/ 358 w 372"/>
              <a:gd name="T7" fmla="*/ 216 h 232"/>
              <a:gd name="T8" fmla="*/ 367 w 372"/>
              <a:gd name="T9" fmla="*/ 199 h 232"/>
              <a:gd name="T10" fmla="*/ 371 w 372"/>
              <a:gd name="T11" fmla="*/ 174 h 232"/>
              <a:gd name="T12" fmla="*/ 372 w 372"/>
              <a:gd name="T13" fmla="*/ 161 h 232"/>
              <a:gd name="T14" fmla="*/ 368 w 372"/>
              <a:gd name="T15" fmla="*/ 144 h 232"/>
              <a:gd name="T16" fmla="*/ 361 w 372"/>
              <a:gd name="T17" fmla="*/ 129 h 232"/>
              <a:gd name="T18" fmla="*/ 349 w 372"/>
              <a:gd name="T19" fmla="*/ 119 h 232"/>
              <a:gd name="T20" fmla="*/ 326 w 372"/>
              <a:gd name="T21" fmla="*/ 107 h 232"/>
              <a:gd name="T22" fmla="*/ 304 w 372"/>
              <a:gd name="T23" fmla="*/ 103 h 232"/>
              <a:gd name="T24" fmla="*/ 307 w 372"/>
              <a:gd name="T25" fmla="*/ 91 h 232"/>
              <a:gd name="T26" fmla="*/ 308 w 372"/>
              <a:gd name="T27" fmla="*/ 62 h 232"/>
              <a:gd name="T28" fmla="*/ 302 w 372"/>
              <a:gd name="T29" fmla="*/ 46 h 232"/>
              <a:gd name="T30" fmla="*/ 292 w 372"/>
              <a:gd name="T31" fmla="*/ 30 h 232"/>
              <a:gd name="T32" fmla="*/ 273 w 372"/>
              <a:gd name="T33" fmla="*/ 14 h 232"/>
              <a:gd name="T34" fmla="*/ 246 w 372"/>
              <a:gd name="T35" fmla="*/ 3 h 232"/>
              <a:gd name="T36" fmla="*/ 234 w 372"/>
              <a:gd name="T37" fmla="*/ 0 h 232"/>
              <a:gd name="T38" fmla="*/ 212 w 372"/>
              <a:gd name="T39" fmla="*/ 0 h 232"/>
              <a:gd name="T40" fmla="*/ 195 w 372"/>
              <a:gd name="T41" fmla="*/ 6 h 232"/>
              <a:gd name="T42" fmla="*/ 180 w 372"/>
              <a:gd name="T43" fmla="*/ 16 h 232"/>
              <a:gd name="T44" fmla="*/ 164 w 372"/>
              <a:gd name="T45" fmla="*/ 32 h 232"/>
              <a:gd name="T46" fmla="*/ 152 w 372"/>
              <a:gd name="T47" fmla="*/ 53 h 232"/>
              <a:gd name="T48" fmla="*/ 148 w 372"/>
              <a:gd name="T49" fmla="*/ 48 h 232"/>
              <a:gd name="T50" fmla="*/ 138 w 372"/>
              <a:gd name="T51" fmla="*/ 35 h 232"/>
              <a:gd name="T52" fmla="*/ 118 w 372"/>
              <a:gd name="T53" fmla="*/ 26 h 232"/>
              <a:gd name="T54" fmla="*/ 103 w 372"/>
              <a:gd name="T55" fmla="*/ 24 h 232"/>
              <a:gd name="T56" fmla="*/ 87 w 372"/>
              <a:gd name="T57" fmla="*/ 29 h 232"/>
              <a:gd name="T58" fmla="*/ 77 w 372"/>
              <a:gd name="T59" fmla="*/ 32 h 232"/>
              <a:gd name="T60" fmla="*/ 64 w 372"/>
              <a:gd name="T61" fmla="*/ 42 h 232"/>
              <a:gd name="T62" fmla="*/ 53 w 372"/>
              <a:gd name="T63" fmla="*/ 53 h 232"/>
              <a:gd name="T64" fmla="*/ 45 w 372"/>
              <a:gd name="T65" fmla="*/ 72 h 232"/>
              <a:gd name="T66" fmla="*/ 42 w 372"/>
              <a:gd name="T67" fmla="*/ 94 h 232"/>
              <a:gd name="T68" fmla="*/ 43 w 372"/>
              <a:gd name="T69" fmla="*/ 104 h 232"/>
              <a:gd name="T70" fmla="*/ 29 w 372"/>
              <a:gd name="T71" fmla="*/ 109 h 232"/>
              <a:gd name="T72" fmla="*/ 13 w 372"/>
              <a:gd name="T73" fmla="*/ 120 h 232"/>
              <a:gd name="T74" fmla="*/ 3 w 372"/>
              <a:gd name="T75" fmla="*/ 135 h 232"/>
              <a:gd name="T76" fmla="*/ 0 w 372"/>
              <a:gd name="T77" fmla="*/ 148 h 232"/>
              <a:gd name="T78" fmla="*/ 0 w 372"/>
              <a:gd name="T79" fmla="*/ 155 h 232"/>
              <a:gd name="T80" fmla="*/ 1 w 372"/>
              <a:gd name="T81" fmla="*/ 177 h 232"/>
              <a:gd name="T82" fmla="*/ 5 w 372"/>
              <a:gd name="T83" fmla="*/ 195 h 232"/>
              <a:gd name="T84" fmla="*/ 21 w 372"/>
              <a:gd name="T85" fmla="*/ 218 h 232"/>
              <a:gd name="T86" fmla="*/ 36 w 372"/>
              <a:gd name="T87" fmla="*/ 229 h 232"/>
              <a:gd name="T88" fmla="*/ 43 w 372"/>
              <a:gd name="T89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72" h="232">
                <a:moveTo>
                  <a:pt x="43" y="232"/>
                </a:moveTo>
                <a:lnTo>
                  <a:pt x="326" y="232"/>
                </a:lnTo>
                <a:lnTo>
                  <a:pt x="326" y="232"/>
                </a:lnTo>
                <a:lnTo>
                  <a:pt x="334" y="231"/>
                </a:lnTo>
                <a:lnTo>
                  <a:pt x="342" y="229"/>
                </a:lnTo>
                <a:lnTo>
                  <a:pt x="348" y="226"/>
                </a:lnTo>
                <a:lnTo>
                  <a:pt x="353" y="222"/>
                </a:lnTo>
                <a:lnTo>
                  <a:pt x="358" y="216"/>
                </a:lnTo>
                <a:lnTo>
                  <a:pt x="361" y="211"/>
                </a:lnTo>
                <a:lnTo>
                  <a:pt x="367" y="199"/>
                </a:lnTo>
                <a:lnTo>
                  <a:pt x="369" y="186"/>
                </a:lnTo>
                <a:lnTo>
                  <a:pt x="371" y="174"/>
                </a:lnTo>
                <a:lnTo>
                  <a:pt x="372" y="161"/>
                </a:lnTo>
                <a:lnTo>
                  <a:pt x="372" y="161"/>
                </a:lnTo>
                <a:lnTo>
                  <a:pt x="371" y="152"/>
                </a:lnTo>
                <a:lnTo>
                  <a:pt x="368" y="144"/>
                </a:lnTo>
                <a:lnTo>
                  <a:pt x="365" y="136"/>
                </a:lnTo>
                <a:lnTo>
                  <a:pt x="361" y="129"/>
                </a:lnTo>
                <a:lnTo>
                  <a:pt x="355" y="123"/>
                </a:lnTo>
                <a:lnTo>
                  <a:pt x="349" y="119"/>
                </a:lnTo>
                <a:lnTo>
                  <a:pt x="337" y="112"/>
                </a:lnTo>
                <a:lnTo>
                  <a:pt x="326" y="107"/>
                </a:lnTo>
                <a:lnTo>
                  <a:pt x="314" y="104"/>
                </a:lnTo>
                <a:lnTo>
                  <a:pt x="304" y="103"/>
                </a:lnTo>
                <a:lnTo>
                  <a:pt x="304" y="103"/>
                </a:lnTo>
                <a:lnTo>
                  <a:pt x="307" y="91"/>
                </a:lnTo>
                <a:lnTo>
                  <a:pt x="308" y="78"/>
                </a:lnTo>
                <a:lnTo>
                  <a:pt x="308" y="62"/>
                </a:lnTo>
                <a:lnTo>
                  <a:pt x="305" y="55"/>
                </a:lnTo>
                <a:lnTo>
                  <a:pt x="302" y="46"/>
                </a:lnTo>
                <a:lnTo>
                  <a:pt x="298" y="37"/>
                </a:lnTo>
                <a:lnTo>
                  <a:pt x="292" y="30"/>
                </a:lnTo>
                <a:lnTo>
                  <a:pt x="284" y="22"/>
                </a:lnTo>
                <a:lnTo>
                  <a:pt x="273" y="14"/>
                </a:lnTo>
                <a:lnTo>
                  <a:pt x="260" y="8"/>
                </a:lnTo>
                <a:lnTo>
                  <a:pt x="246" y="3"/>
                </a:lnTo>
                <a:lnTo>
                  <a:pt x="246" y="3"/>
                </a:lnTo>
                <a:lnTo>
                  <a:pt x="234" y="0"/>
                </a:lnTo>
                <a:lnTo>
                  <a:pt x="222" y="0"/>
                </a:lnTo>
                <a:lnTo>
                  <a:pt x="212" y="0"/>
                </a:lnTo>
                <a:lnTo>
                  <a:pt x="203" y="3"/>
                </a:lnTo>
                <a:lnTo>
                  <a:pt x="195" y="6"/>
                </a:lnTo>
                <a:lnTo>
                  <a:pt x="187" y="10"/>
                </a:lnTo>
                <a:lnTo>
                  <a:pt x="180" y="16"/>
                </a:lnTo>
                <a:lnTo>
                  <a:pt x="174" y="20"/>
                </a:lnTo>
                <a:lnTo>
                  <a:pt x="164" y="32"/>
                </a:lnTo>
                <a:lnTo>
                  <a:pt x="157" y="42"/>
                </a:lnTo>
                <a:lnTo>
                  <a:pt x="152" y="53"/>
                </a:lnTo>
                <a:lnTo>
                  <a:pt x="152" y="53"/>
                </a:lnTo>
                <a:lnTo>
                  <a:pt x="148" y="48"/>
                </a:lnTo>
                <a:lnTo>
                  <a:pt x="144" y="40"/>
                </a:lnTo>
                <a:lnTo>
                  <a:pt x="138" y="35"/>
                </a:lnTo>
                <a:lnTo>
                  <a:pt x="129" y="29"/>
                </a:lnTo>
                <a:lnTo>
                  <a:pt x="118" y="26"/>
                </a:lnTo>
                <a:lnTo>
                  <a:pt x="110" y="24"/>
                </a:lnTo>
                <a:lnTo>
                  <a:pt x="103" y="24"/>
                </a:lnTo>
                <a:lnTo>
                  <a:pt x="96" y="26"/>
                </a:lnTo>
                <a:lnTo>
                  <a:pt x="87" y="29"/>
                </a:lnTo>
                <a:lnTo>
                  <a:pt x="87" y="29"/>
                </a:lnTo>
                <a:lnTo>
                  <a:pt x="77" y="32"/>
                </a:lnTo>
                <a:lnTo>
                  <a:pt x="69" y="36"/>
                </a:lnTo>
                <a:lnTo>
                  <a:pt x="64" y="42"/>
                </a:lnTo>
                <a:lnTo>
                  <a:pt x="58" y="48"/>
                </a:lnTo>
                <a:lnTo>
                  <a:pt x="53" y="53"/>
                </a:lnTo>
                <a:lnTo>
                  <a:pt x="51" y="59"/>
                </a:lnTo>
                <a:lnTo>
                  <a:pt x="45" y="72"/>
                </a:lnTo>
                <a:lnTo>
                  <a:pt x="43" y="84"/>
                </a:lnTo>
                <a:lnTo>
                  <a:pt x="42" y="94"/>
                </a:lnTo>
                <a:lnTo>
                  <a:pt x="43" y="104"/>
                </a:lnTo>
                <a:lnTo>
                  <a:pt x="43" y="104"/>
                </a:lnTo>
                <a:lnTo>
                  <a:pt x="36" y="106"/>
                </a:lnTo>
                <a:lnTo>
                  <a:pt x="29" y="109"/>
                </a:lnTo>
                <a:lnTo>
                  <a:pt x="21" y="115"/>
                </a:lnTo>
                <a:lnTo>
                  <a:pt x="13" y="120"/>
                </a:lnTo>
                <a:lnTo>
                  <a:pt x="5" y="129"/>
                </a:lnTo>
                <a:lnTo>
                  <a:pt x="3" y="135"/>
                </a:lnTo>
                <a:lnTo>
                  <a:pt x="1" y="141"/>
                </a:lnTo>
                <a:lnTo>
                  <a:pt x="0" y="148"/>
                </a:lnTo>
                <a:lnTo>
                  <a:pt x="0" y="155"/>
                </a:lnTo>
                <a:lnTo>
                  <a:pt x="0" y="155"/>
                </a:lnTo>
                <a:lnTo>
                  <a:pt x="0" y="167"/>
                </a:lnTo>
                <a:lnTo>
                  <a:pt x="1" y="177"/>
                </a:lnTo>
                <a:lnTo>
                  <a:pt x="3" y="187"/>
                </a:lnTo>
                <a:lnTo>
                  <a:pt x="5" y="195"/>
                </a:lnTo>
                <a:lnTo>
                  <a:pt x="13" y="209"/>
                </a:lnTo>
                <a:lnTo>
                  <a:pt x="21" y="218"/>
                </a:lnTo>
                <a:lnTo>
                  <a:pt x="29" y="225"/>
                </a:lnTo>
                <a:lnTo>
                  <a:pt x="36" y="229"/>
                </a:lnTo>
                <a:lnTo>
                  <a:pt x="43" y="232"/>
                </a:lnTo>
                <a:lnTo>
                  <a:pt x="43" y="2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Sľiḋé"/>
          <p:cNvSpPr>
            <a:spLocks/>
          </p:cNvSpPr>
          <p:nvPr/>
        </p:nvSpPr>
        <p:spPr bwMode="auto">
          <a:xfrm>
            <a:off x="3436763" y="3878639"/>
            <a:ext cx="390541" cy="395776"/>
          </a:xfrm>
          <a:custGeom>
            <a:avLst/>
            <a:gdLst>
              <a:gd name="T0" fmla="*/ 304 w 373"/>
              <a:gd name="T1" fmla="*/ 243 h 378"/>
              <a:gd name="T2" fmla="*/ 284 w 373"/>
              <a:gd name="T3" fmla="*/ 246 h 378"/>
              <a:gd name="T4" fmla="*/ 265 w 373"/>
              <a:gd name="T5" fmla="*/ 254 h 378"/>
              <a:gd name="T6" fmla="*/ 264 w 373"/>
              <a:gd name="T7" fmla="*/ 122 h 378"/>
              <a:gd name="T8" fmla="*/ 272 w 373"/>
              <a:gd name="T9" fmla="*/ 128 h 378"/>
              <a:gd name="T10" fmla="*/ 294 w 373"/>
              <a:gd name="T11" fmla="*/ 134 h 378"/>
              <a:gd name="T12" fmla="*/ 304 w 373"/>
              <a:gd name="T13" fmla="*/ 135 h 378"/>
              <a:gd name="T14" fmla="*/ 331 w 373"/>
              <a:gd name="T15" fmla="*/ 129 h 378"/>
              <a:gd name="T16" fmla="*/ 352 w 373"/>
              <a:gd name="T17" fmla="*/ 115 h 378"/>
              <a:gd name="T18" fmla="*/ 367 w 373"/>
              <a:gd name="T19" fmla="*/ 95 h 378"/>
              <a:gd name="T20" fmla="*/ 373 w 373"/>
              <a:gd name="T21" fmla="*/ 67 h 378"/>
              <a:gd name="T22" fmla="*/ 371 w 373"/>
              <a:gd name="T23" fmla="*/ 54 h 378"/>
              <a:gd name="T24" fmla="*/ 361 w 373"/>
              <a:gd name="T25" fmla="*/ 29 h 378"/>
              <a:gd name="T26" fmla="*/ 342 w 373"/>
              <a:gd name="T27" fmla="*/ 12 h 378"/>
              <a:gd name="T28" fmla="*/ 319 w 373"/>
              <a:gd name="T29" fmla="*/ 1 h 378"/>
              <a:gd name="T30" fmla="*/ 304 w 373"/>
              <a:gd name="T31" fmla="*/ 0 h 378"/>
              <a:gd name="T32" fmla="*/ 278 w 373"/>
              <a:gd name="T33" fmla="*/ 4 h 378"/>
              <a:gd name="T34" fmla="*/ 256 w 373"/>
              <a:gd name="T35" fmla="*/ 19 h 378"/>
              <a:gd name="T36" fmla="*/ 242 w 373"/>
              <a:gd name="T37" fmla="*/ 41 h 378"/>
              <a:gd name="T38" fmla="*/ 237 w 373"/>
              <a:gd name="T39" fmla="*/ 67 h 378"/>
              <a:gd name="T40" fmla="*/ 237 w 373"/>
              <a:gd name="T41" fmla="*/ 70 h 378"/>
              <a:gd name="T42" fmla="*/ 109 w 373"/>
              <a:gd name="T43" fmla="*/ 137 h 378"/>
              <a:gd name="T44" fmla="*/ 90 w 373"/>
              <a:gd name="T45" fmla="*/ 126 h 378"/>
              <a:gd name="T46" fmla="*/ 68 w 373"/>
              <a:gd name="T47" fmla="*/ 122 h 378"/>
              <a:gd name="T48" fmla="*/ 54 w 373"/>
              <a:gd name="T49" fmla="*/ 124 h 378"/>
              <a:gd name="T50" fmla="*/ 31 w 373"/>
              <a:gd name="T51" fmla="*/ 134 h 378"/>
              <a:gd name="T52" fmla="*/ 12 w 373"/>
              <a:gd name="T53" fmla="*/ 153 h 378"/>
              <a:gd name="T54" fmla="*/ 2 w 373"/>
              <a:gd name="T55" fmla="*/ 177 h 378"/>
              <a:gd name="T56" fmla="*/ 0 w 373"/>
              <a:gd name="T57" fmla="*/ 190 h 378"/>
              <a:gd name="T58" fmla="*/ 6 w 373"/>
              <a:gd name="T59" fmla="*/ 217 h 378"/>
              <a:gd name="T60" fmla="*/ 20 w 373"/>
              <a:gd name="T61" fmla="*/ 238 h 378"/>
              <a:gd name="T62" fmla="*/ 42 w 373"/>
              <a:gd name="T63" fmla="*/ 253 h 378"/>
              <a:gd name="T64" fmla="*/ 68 w 373"/>
              <a:gd name="T65" fmla="*/ 259 h 378"/>
              <a:gd name="T66" fmla="*/ 80 w 373"/>
              <a:gd name="T67" fmla="*/ 257 h 378"/>
              <a:gd name="T68" fmla="*/ 103 w 373"/>
              <a:gd name="T69" fmla="*/ 249 h 378"/>
              <a:gd name="T70" fmla="*/ 237 w 373"/>
              <a:gd name="T71" fmla="*/ 305 h 378"/>
              <a:gd name="T72" fmla="*/ 237 w 373"/>
              <a:gd name="T73" fmla="*/ 310 h 378"/>
              <a:gd name="T74" fmla="*/ 237 w 373"/>
              <a:gd name="T75" fmla="*/ 324 h 378"/>
              <a:gd name="T76" fmla="*/ 249 w 373"/>
              <a:gd name="T77" fmla="*/ 347 h 378"/>
              <a:gd name="T78" fmla="*/ 267 w 373"/>
              <a:gd name="T79" fmla="*/ 366 h 378"/>
              <a:gd name="T80" fmla="*/ 291 w 373"/>
              <a:gd name="T81" fmla="*/ 377 h 378"/>
              <a:gd name="T82" fmla="*/ 304 w 373"/>
              <a:gd name="T83" fmla="*/ 378 h 378"/>
              <a:gd name="T84" fmla="*/ 331 w 373"/>
              <a:gd name="T85" fmla="*/ 372 h 378"/>
              <a:gd name="T86" fmla="*/ 352 w 373"/>
              <a:gd name="T87" fmla="*/ 358 h 378"/>
              <a:gd name="T88" fmla="*/ 367 w 373"/>
              <a:gd name="T89" fmla="*/ 337 h 378"/>
              <a:gd name="T90" fmla="*/ 373 w 373"/>
              <a:gd name="T91" fmla="*/ 310 h 378"/>
              <a:gd name="T92" fmla="*/ 371 w 373"/>
              <a:gd name="T93" fmla="*/ 297 h 378"/>
              <a:gd name="T94" fmla="*/ 361 w 373"/>
              <a:gd name="T95" fmla="*/ 272 h 378"/>
              <a:gd name="T96" fmla="*/ 342 w 373"/>
              <a:gd name="T97" fmla="*/ 254 h 378"/>
              <a:gd name="T98" fmla="*/ 319 w 373"/>
              <a:gd name="T99" fmla="*/ 244 h 378"/>
              <a:gd name="T100" fmla="*/ 304 w 373"/>
              <a:gd name="T101" fmla="*/ 243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3" h="378">
                <a:moveTo>
                  <a:pt x="304" y="243"/>
                </a:moveTo>
                <a:lnTo>
                  <a:pt x="304" y="243"/>
                </a:lnTo>
                <a:lnTo>
                  <a:pt x="294" y="243"/>
                </a:lnTo>
                <a:lnTo>
                  <a:pt x="284" y="246"/>
                </a:lnTo>
                <a:lnTo>
                  <a:pt x="274" y="250"/>
                </a:lnTo>
                <a:lnTo>
                  <a:pt x="265" y="254"/>
                </a:lnTo>
                <a:lnTo>
                  <a:pt x="137" y="188"/>
                </a:lnTo>
                <a:lnTo>
                  <a:pt x="264" y="122"/>
                </a:lnTo>
                <a:lnTo>
                  <a:pt x="264" y="122"/>
                </a:lnTo>
                <a:lnTo>
                  <a:pt x="272" y="128"/>
                </a:lnTo>
                <a:lnTo>
                  <a:pt x="283" y="132"/>
                </a:lnTo>
                <a:lnTo>
                  <a:pt x="294" y="134"/>
                </a:lnTo>
                <a:lnTo>
                  <a:pt x="304" y="135"/>
                </a:lnTo>
                <a:lnTo>
                  <a:pt x="304" y="135"/>
                </a:lnTo>
                <a:lnTo>
                  <a:pt x="319" y="134"/>
                </a:lnTo>
                <a:lnTo>
                  <a:pt x="331" y="129"/>
                </a:lnTo>
                <a:lnTo>
                  <a:pt x="342" y="124"/>
                </a:lnTo>
                <a:lnTo>
                  <a:pt x="352" y="115"/>
                </a:lnTo>
                <a:lnTo>
                  <a:pt x="361" y="106"/>
                </a:lnTo>
                <a:lnTo>
                  <a:pt x="367" y="95"/>
                </a:lnTo>
                <a:lnTo>
                  <a:pt x="371" y="81"/>
                </a:lnTo>
                <a:lnTo>
                  <a:pt x="373" y="67"/>
                </a:lnTo>
                <a:lnTo>
                  <a:pt x="373" y="67"/>
                </a:lnTo>
                <a:lnTo>
                  <a:pt x="371" y="54"/>
                </a:lnTo>
                <a:lnTo>
                  <a:pt x="367" y="41"/>
                </a:lnTo>
                <a:lnTo>
                  <a:pt x="361" y="29"/>
                </a:lnTo>
                <a:lnTo>
                  <a:pt x="352" y="19"/>
                </a:lnTo>
                <a:lnTo>
                  <a:pt x="342" y="12"/>
                </a:lnTo>
                <a:lnTo>
                  <a:pt x="331" y="4"/>
                </a:lnTo>
                <a:lnTo>
                  <a:pt x="319" y="1"/>
                </a:lnTo>
                <a:lnTo>
                  <a:pt x="304" y="0"/>
                </a:lnTo>
                <a:lnTo>
                  <a:pt x="304" y="0"/>
                </a:lnTo>
                <a:lnTo>
                  <a:pt x="291" y="1"/>
                </a:lnTo>
                <a:lnTo>
                  <a:pt x="278" y="4"/>
                </a:lnTo>
                <a:lnTo>
                  <a:pt x="267" y="12"/>
                </a:lnTo>
                <a:lnTo>
                  <a:pt x="256" y="19"/>
                </a:lnTo>
                <a:lnTo>
                  <a:pt x="249" y="29"/>
                </a:lnTo>
                <a:lnTo>
                  <a:pt x="242" y="41"/>
                </a:lnTo>
                <a:lnTo>
                  <a:pt x="237" y="54"/>
                </a:lnTo>
                <a:lnTo>
                  <a:pt x="237" y="67"/>
                </a:lnTo>
                <a:lnTo>
                  <a:pt x="237" y="67"/>
                </a:lnTo>
                <a:lnTo>
                  <a:pt x="237" y="70"/>
                </a:lnTo>
                <a:lnTo>
                  <a:pt x="109" y="137"/>
                </a:lnTo>
                <a:lnTo>
                  <a:pt x="109" y="137"/>
                </a:lnTo>
                <a:lnTo>
                  <a:pt x="101" y="131"/>
                </a:lnTo>
                <a:lnTo>
                  <a:pt x="90" y="126"/>
                </a:lnTo>
                <a:lnTo>
                  <a:pt x="80" y="124"/>
                </a:lnTo>
                <a:lnTo>
                  <a:pt x="68" y="122"/>
                </a:lnTo>
                <a:lnTo>
                  <a:pt x="68" y="122"/>
                </a:lnTo>
                <a:lnTo>
                  <a:pt x="54" y="124"/>
                </a:lnTo>
                <a:lnTo>
                  <a:pt x="42" y="128"/>
                </a:lnTo>
                <a:lnTo>
                  <a:pt x="31" y="134"/>
                </a:lnTo>
                <a:lnTo>
                  <a:pt x="20" y="142"/>
                </a:lnTo>
                <a:lnTo>
                  <a:pt x="12" y="153"/>
                </a:lnTo>
                <a:lnTo>
                  <a:pt x="6" y="164"/>
                </a:lnTo>
                <a:lnTo>
                  <a:pt x="2" y="177"/>
                </a:lnTo>
                <a:lnTo>
                  <a:pt x="0" y="190"/>
                </a:lnTo>
                <a:lnTo>
                  <a:pt x="0" y="190"/>
                </a:lnTo>
                <a:lnTo>
                  <a:pt x="2" y="204"/>
                </a:lnTo>
                <a:lnTo>
                  <a:pt x="6" y="217"/>
                </a:lnTo>
                <a:lnTo>
                  <a:pt x="12" y="228"/>
                </a:lnTo>
                <a:lnTo>
                  <a:pt x="20" y="238"/>
                </a:lnTo>
                <a:lnTo>
                  <a:pt x="31" y="247"/>
                </a:lnTo>
                <a:lnTo>
                  <a:pt x="42" y="253"/>
                </a:lnTo>
                <a:lnTo>
                  <a:pt x="54" y="257"/>
                </a:lnTo>
                <a:lnTo>
                  <a:pt x="68" y="259"/>
                </a:lnTo>
                <a:lnTo>
                  <a:pt x="68" y="259"/>
                </a:lnTo>
                <a:lnTo>
                  <a:pt x="80" y="257"/>
                </a:lnTo>
                <a:lnTo>
                  <a:pt x="92" y="254"/>
                </a:lnTo>
                <a:lnTo>
                  <a:pt x="103" y="249"/>
                </a:lnTo>
                <a:lnTo>
                  <a:pt x="112" y="241"/>
                </a:lnTo>
                <a:lnTo>
                  <a:pt x="237" y="305"/>
                </a:lnTo>
                <a:lnTo>
                  <a:pt x="237" y="305"/>
                </a:lnTo>
                <a:lnTo>
                  <a:pt x="237" y="310"/>
                </a:lnTo>
                <a:lnTo>
                  <a:pt x="237" y="310"/>
                </a:lnTo>
                <a:lnTo>
                  <a:pt x="237" y="324"/>
                </a:lnTo>
                <a:lnTo>
                  <a:pt x="242" y="337"/>
                </a:lnTo>
                <a:lnTo>
                  <a:pt x="249" y="347"/>
                </a:lnTo>
                <a:lnTo>
                  <a:pt x="256" y="358"/>
                </a:lnTo>
                <a:lnTo>
                  <a:pt x="267" y="366"/>
                </a:lnTo>
                <a:lnTo>
                  <a:pt x="278" y="372"/>
                </a:lnTo>
                <a:lnTo>
                  <a:pt x="291" y="377"/>
                </a:lnTo>
                <a:lnTo>
                  <a:pt x="304" y="378"/>
                </a:lnTo>
                <a:lnTo>
                  <a:pt x="304" y="378"/>
                </a:lnTo>
                <a:lnTo>
                  <a:pt x="319" y="377"/>
                </a:lnTo>
                <a:lnTo>
                  <a:pt x="331" y="372"/>
                </a:lnTo>
                <a:lnTo>
                  <a:pt x="342" y="366"/>
                </a:lnTo>
                <a:lnTo>
                  <a:pt x="352" y="358"/>
                </a:lnTo>
                <a:lnTo>
                  <a:pt x="361" y="347"/>
                </a:lnTo>
                <a:lnTo>
                  <a:pt x="367" y="337"/>
                </a:lnTo>
                <a:lnTo>
                  <a:pt x="371" y="324"/>
                </a:lnTo>
                <a:lnTo>
                  <a:pt x="373" y="310"/>
                </a:lnTo>
                <a:lnTo>
                  <a:pt x="373" y="310"/>
                </a:lnTo>
                <a:lnTo>
                  <a:pt x="371" y="297"/>
                </a:lnTo>
                <a:lnTo>
                  <a:pt x="367" y="284"/>
                </a:lnTo>
                <a:lnTo>
                  <a:pt x="361" y="272"/>
                </a:lnTo>
                <a:lnTo>
                  <a:pt x="352" y="262"/>
                </a:lnTo>
                <a:lnTo>
                  <a:pt x="342" y="254"/>
                </a:lnTo>
                <a:lnTo>
                  <a:pt x="331" y="247"/>
                </a:lnTo>
                <a:lnTo>
                  <a:pt x="319" y="244"/>
                </a:lnTo>
                <a:lnTo>
                  <a:pt x="304" y="243"/>
                </a:lnTo>
                <a:lnTo>
                  <a:pt x="304" y="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śḷïḑè"/>
          <p:cNvSpPr>
            <a:spLocks/>
          </p:cNvSpPr>
          <p:nvPr/>
        </p:nvSpPr>
        <p:spPr bwMode="auto">
          <a:xfrm>
            <a:off x="8349536" y="2978872"/>
            <a:ext cx="399203" cy="366294"/>
          </a:xfrm>
          <a:custGeom>
            <a:avLst/>
            <a:gdLst>
              <a:gd name="T0" fmla="*/ 233 w 279"/>
              <a:gd name="T1" fmla="*/ 0 h 256"/>
              <a:gd name="T2" fmla="*/ 233 w 279"/>
              <a:gd name="T3" fmla="*/ 0 h 256"/>
              <a:gd name="T4" fmla="*/ 46 w 279"/>
              <a:gd name="T5" fmla="*/ 0 h 256"/>
              <a:gd name="T6" fmla="*/ 46 w 279"/>
              <a:gd name="T7" fmla="*/ 0 h 256"/>
              <a:gd name="T8" fmla="*/ 38 w 279"/>
              <a:gd name="T9" fmla="*/ 1 h 256"/>
              <a:gd name="T10" fmla="*/ 30 w 279"/>
              <a:gd name="T11" fmla="*/ 4 h 256"/>
              <a:gd name="T12" fmla="*/ 22 w 279"/>
              <a:gd name="T13" fmla="*/ 9 h 256"/>
              <a:gd name="T14" fmla="*/ 14 w 279"/>
              <a:gd name="T15" fmla="*/ 14 h 256"/>
              <a:gd name="T16" fmla="*/ 8 w 279"/>
              <a:gd name="T17" fmla="*/ 22 h 256"/>
              <a:gd name="T18" fmla="*/ 4 w 279"/>
              <a:gd name="T19" fmla="*/ 29 h 256"/>
              <a:gd name="T20" fmla="*/ 1 w 279"/>
              <a:gd name="T21" fmla="*/ 38 h 256"/>
              <a:gd name="T22" fmla="*/ 0 w 279"/>
              <a:gd name="T23" fmla="*/ 46 h 256"/>
              <a:gd name="T24" fmla="*/ 0 w 279"/>
              <a:gd name="T25" fmla="*/ 46 h 256"/>
              <a:gd name="T26" fmla="*/ 0 w 279"/>
              <a:gd name="T27" fmla="*/ 139 h 256"/>
              <a:gd name="T28" fmla="*/ 0 w 279"/>
              <a:gd name="T29" fmla="*/ 139 h 256"/>
              <a:gd name="T30" fmla="*/ 1 w 279"/>
              <a:gd name="T31" fmla="*/ 148 h 256"/>
              <a:gd name="T32" fmla="*/ 4 w 279"/>
              <a:gd name="T33" fmla="*/ 157 h 256"/>
              <a:gd name="T34" fmla="*/ 8 w 279"/>
              <a:gd name="T35" fmla="*/ 164 h 256"/>
              <a:gd name="T36" fmla="*/ 14 w 279"/>
              <a:gd name="T37" fmla="*/ 171 h 256"/>
              <a:gd name="T38" fmla="*/ 22 w 279"/>
              <a:gd name="T39" fmla="*/ 177 h 256"/>
              <a:gd name="T40" fmla="*/ 30 w 279"/>
              <a:gd name="T41" fmla="*/ 182 h 256"/>
              <a:gd name="T42" fmla="*/ 38 w 279"/>
              <a:gd name="T43" fmla="*/ 185 h 256"/>
              <a:gd name="T44" fmla="*/ 46 w 279"/>
              <a:gd name="T45" fmla="*/ 186 h 256"/>
              <a:gd name="T46" fmla="*/ 46 w 279"/>
              <a:gd name="T47" fmla="*/ 186 h 256"/>
              <a:gd name="T48" fmla="*/ 45 w 279"/>
              <a:gd name="T49" fmla="*/ 186 h 256"/>
              <a:gd name="T50" fmla="*/ 46 w 279"/>
              <a:gd name="T51" fmla="*/ 186 h 256"/>
              <a:gd name="T52" fmla="*/ 46 w 279"/>
              <a:gd name="T53" fmla="*/ 256 h 256"/>
              <a:gd name="T54" fmla="*/ 116 w 279"/>
              <a:gd name="T55" fmla="*/ 186 h 256"/>
              <a:gd name="T56" fmla="*/ 116 w 279"/>
              <a:gd name="T57" fmla="*/ 186 h 256"/>
              <a:gd name="T58" fmla="*/ 233 w 279"/>
              <a:gd name="T59" fmla="*/ 186 h 256"/>
              <a:gd name="T60" fmla="*/ 233 w 279"/>
              <a:gd name="T61" fmla="*/ 186 h 256"/>
              <a:gd name="T62" fmla="*/ 241 w 279"/>
              <a:gd name="T63" fmla="*/ 185 h 256"/>
              <a:gd name="T64" fmla="*/ 250 w 279"/>
              <a:gd name="T65" fmla="*/ 182 h 256"/>
              <a:gd name="T66" fmla="*/ 259 w 279"/>
              <a:gd name="T67" fmla="*/ 177 h 256"/>
              <a:gd name="T68" fmla="*/ 265 w 279"/>
              <a:gd name="T69" fmla="*/ 171 h 256"/>
              <a:gd name="T70" fmla="*/ 271 w 279"/>
              <a:gd name="T71" fmla="*/ 164 h 256"/>
              <a:gd name="T72" fmla="*/ 276 w 279"/>
              <a:gd name="T73" fmla="*/ 157 h 256"/>
              <a:gd name="T74" fmla="*/ 279 w 279"/>
              <a:gd name="T75" fmla="*/ 148 h 256"/>
              <a:gd name="T76" fmla="*/ 279 w 279"/>
              <a:gd name="T77" fmla="*/ 139 h 256"/>
              <a:gd name="T78" fmla="*/ 279 w 279"/>
              <a:gd name="T79" fmla="*/ 139 h 256"/>
              <a:gd name="T80" fmla="*/ 279 w 279"/>
              <a:gd name="T81" fmla="*/ 46 h 256"/>
              <a:gd name="T82" fmla="*/ 279 w 279"/>
              <a:gd name="T83" fmla="*/ 46 h 256"/>
              <a:gd name="T84" fmla="*/ 279 w 279"/>
              <a:gd name="T85" fmla="*/ 38 h 256"/>
              <a:gd name="T86" fmla="*/ 276 w 279"/>
              <a:gd name="T87" fmla="*/ 29 h 256"/>
              <a:gd name="T88" fmla="*/ 271 w 279"/>
              <a:gd name="T89" fmla="*/ 22 h 256"/>
              <a:gd name="T90" fmla="*/ 265 w 279"/>
              <a:gd name="T91" fmla="*/ 14 h 256"/>
              <a:gd name="T92" fmla="*/ 259 w 279"/>
              <a:gd name="T93" fmla="*/ 9 h 256"/>
              <a:gd name="T94" fmla="*/ 250 w 279"/>
              <a:gd name="T95" fmla="*/ 4 h 256"/>
              <a:gd name="T96" fmla="*/ 241 w 279"/>
              <a:gd name="T97" fmla="*/ 1 h 256"/>
              <a:gd name="T98" fmla="*/ 233 w 279"/>
              <a:gd name="T99" fmla="*/ 0 h 256"/>
              <a:gd name="T100" fmla="*/ 233 w 279"/>
              <a:gd name="T101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9" h="256">
                <a:moveTo>
                  <a:pt x="233" y="0"/>
                </a:moveTo>
                <a:lnTo>
                  <a:pt x="233" y="0"/>
                </a:lnTo>
                <a:lnTo>
                  <a:pt x="46" y="0"/>
                </a:lnTo>
                <a:lnTo>
                  <a:pt x="46" y="0"/>
                </a:lnTo>
                <a:lnTo>
                  <a:pt x="38" y="1"/>
                </a:lnTo>
                <a:lnTo>
                  <a:pt x="30" y="4"/>
                </a:lnTo>
                <a:lnTo>
                  <a:pt x="22" y="9"/>
                </a:lnTo>
                <a:lnTo>
                  <a:pt x="14" y="14"/>
                </a:lnTo>
                <a:lnTo>
                  <a:pt x="8" y="22"/>
                </a:lnTo>
                <a:lnTo>
                  <a:pt x="4" y="29"/>
                </a:lnTo>
                <a:lnTo>
                  <a:pt x="1" y="38"/>
                </a:lnTo>
                <a:lnTo>
                  <a:pt x="0" y="46"/>
                </a:lnTo>
                <a:lnTo>
                  <a:pt x="0" y="46"/>
                </a:lnTo>
                <a:lnTo>
                  <a:pt x="0" y="139"/>
                </a:lnTo>
                <a:lnTo>
                  <a:pt x="0" y="139"/>
                </a:lnTo>
                <a:lnTo>
                  <a:pt x="1" y="148"/>
                </a:lnTo>
                <a:lnTo>
                  <a:pt x="4" y="157"/>
                </a:lnTo>
                <a:lnTo>
                  <a:pt x="8" y="164"/>
                </a:lnTo>
                <a:lnTo>
                  <a:pt x="14" y="171"/>
                </a:lnTo>
                <a:lnTo>
                  <a:pt x="22" y="177"/>
                </a:lnTo>
                <a:lnTo>
                  <a:pt x="30" y="182"/>
                </a:lnTo>
                <a:lnTo>
                  <a:pt x="38" y="185"/>
                </a:lnTo>
                <a:lnTo>
                  <a:pt x="46" y="186"/>
                </a:lnTo>
                <a:lnTo>
                  <a:pt x="46" y="186"/>
                </a:lnTo>
                <a:lnTo>
                  <a:pt x="45" y="186"/>
                </a:lnTo>
                <a:lnTo>
                  <a:pt x="46" y="186"/>
                </a:lnTo>
                <a:lnTo>
                  <a:pt x="46" y="256"/>
                </a:lnTo>
                <a:lnTo>
                  <a:pt x="116" y="186"/>
                </a:lnTo>
                <a:lnTo>
                  <a:pt x="116" y="186"/>
                </a:lnTo>
                <a:lnTo>
                  <a:pt x="233" y="186"/>
                </a:lnTo>
                <a:lnTo>
                  <a:pt x="233" y="186"/>
                </a:lnTo>
                <a:lnTo>
                  <a:pt x="241" y="185"/>
                </a:lnTo>
                <a:lnTo>
                  <a:pt x="250" y="182"/>
                </a:lnTo>
                <a:lnTo>
                  <a:pt x="259" y="177"/>
                </a:lnTo>
                <a:lnTo>
                  <a:pt x="265" y="171"/>
                </a:lnTo>
                <a:lnTo>
                  <a:pt x="271" y="164"/>
                </a:lnTo>
                <a:lnTo>
                  <a:pt x="276" y="157"/>
                </a:lnTo>
                <a:lnTo>
                  <a:pt x="279" y="148"/>
                </a:lnTo>
                <a:lnTo>
                  <a:pt x="279" y="139"/>
                </a:lnTo>
                <a:lnTo>
                  <a:pt x="279" y="139"/>
                </a:lnTo>
                <a:lnTo>
                  <a:pt x="279" y="46"/>
                </a:lnTo>
                <a:lnTo>
                  <a:pt x="279" y="46"/>
                </a:lnTo>
                <a:lnTo>
                  <a:pt x="279" y="38"/>
                </a:lnTo>
                <a:lnTo>
                  <a:pt x="276" y="29"/>
                </a:lnTo>
                <a:lnTo>
                  <a:pt x="271" y="22"/>
                </a:lnTo>
                <a:lnTo>
                  <a:pt x="265" y="14"/>
                </a:lnTo>
                <a:lnTo>
                  <a:pt x="259" y="9"/>
                </a:lnTo>
                <a:lnTo>
                  <a:pt x="250" y="4"/>
                </a:lnTo>
                <a:lnTo>
                  <a:pt x="241" y="1"/>
                </a:lnTo>
                <a:lnTo>
                  <a:pt x="233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ṩlíďe"/>
          <p:cNvSpPr>
            <a:spLocks/>
          </p:cNvSpPr>
          <p:nvPr/>
        </p:nvSpPr>
        <p:spPr bwMode="auto">
          <a:xfrm>
            <a:off x="9004859" y="2944272"/>
            <a:ext cx="458869" cy="435495"/>
          </a:xfrm>
          <a:custGeom>
            <a:avLst/>
            <a:gdLst>
              <a:gd name="T0" fmla="*/ 179 w 373"/>
              <a:gd name="T1" fmla="*/ 8 h 354"/>
              <a:gd name="T2" fmla="*/ 185 w 373"/>
              <a:gd name="T3" fmla="*/ 0 h 354"/>
              <a:gd name="T4" fmla="*/ 188 w 373"/>
              <a:gd name="T5" fmla="*/ 0 h 354"/>
              <a:gd name="T6" fmla="*/ 194 w 373"/>
              <a:gd name="T7" fmla="*/ 8 h 354"/>
              <a:gd name="T8" fmla="*/ 227 w 373"/>
              <a:gd name="T9" fmla="*/ 104 h 354"/>
              <a:gd name="T10" fmla="*/ 241 w 373"/>
              <a:gd name="T11" fmla="*/ 120 h 354"/>
              <a:gd name="T12" fmla="*/ 259 w 373"/>
              <a:gd name="T13" fmla="*/ 128 h 354"/>
              <a:gd name="T14" fmla="*/ 361 w 373"/>
              <a:gd name="T15" fmla="*/ 130 h 354"/>
              <a:gd name="T16" fmla="*/ 372 w 373"/>
              <a:gd name="T17" fmla="*/ 133 h 354"/>
              <a:gd name="T18" fmla="*/ 373 w 373"/>
              <a:gd name="T19" fmla="*/ 136 h 354"/>
              <a:gd name="T20" fmla="*/ 366 w 373"/>
              <a:gd name="T21" fmla="*/ 145 h 354"/>
              <a:gd name="T22" fmla="*/ 286 w 373"/>
              <a:gd name="T23" fmla="*/ 206 h 354"/>
              <a:gd name="T24" fmla="*/ 274 w 373"/>
              <a:gd name="T25" fmla="*/ 224 h 354"/>
              <a:gd name="T26" fmla="*/ 273 w 373"/>
              <a:gd name="T27" fmla="*/ 244 h 354"/>
              <a:gd name="T28" fmla="*/ 303 w 373"/>
              <a:gd name="T29" fmla="*/ 341 h 354"/>
              <a:gd name="T30" fmla="*/ 303 w 373"/>
              <a:gd name="T31" fmla="*/ 351 h 354"/>
              <a:gd name="T32" fmla="*/ 300 w 373"/>
              <a:gd name="T33" fmla="*/ 354 h 354"/>
              <a:gd name="T34" fmla="*/ 290 w 373"/>
              <a:gd name="T35" fmla="*/ 350 h 354"/>
              <a:gd name="T36" fmla="*/ 207 w 373"/>
              <a:gd name="T37" fmla="*/ 292 h 354"/>
              <a:gd name="T38" fmla="*/ 187 w 373"/>
              <a:gd name="T39" fmla="*/ 286 h 354"/>
              <a:gd name="T40" fmla="*/ 166 w 373"/>
              <a:gd name="T41" fmla="*/ 292 h 354"/>
              <a:gd name="T42" fmla="*/ 83 w 373"/>
              <a:gd name="T43" fmla="*/ 350 h 354"/>
              <a:gd name="T44" fmla="*/ 73 w 373"/>
              <a:gd name="T45" fmla="*/ 354 h 354"/>
              <a:gd name="T46" fmla="*/ 70 w 373"/>
              <a:gd name="T47" fmla="*/ 351 h 354"/>
              <a:gd name="T48" fmla="*/ 70 w 373"/>
              <a:gd name="T49" fmla="*/ 341 h 354"/>
              <a:gd name="T50" fmla="*/ 101 w 373"/>
              <a:gd name="T51" fmla="*/ 244 h 354"/>
              <a:gd name="T52" fmla="*/ 99 w 373"/>
              <a:gd name="T53" fmla="*/ 224 h 354"/>
              <a:gd name="T54" fmla="*/ 88 w 373"/>
              <a:gd name="T55" fmla="*/ 206 h 354"/>
              <a:gd name="T56" fmla="*/ 8 w 373"/>
              <a:gd name="T57" fmla="*/ 145 h 354"/>
              <a:gd name="T58" fmla="*/ 0 w 373"/>
              <a:gd name="T59" fmla="*/ 136 h 354"/>
              <a:gd name="T60" fmla="*/ 2 w 373"/>
              <a:gd name="T61" fmla="*/ 133 h 354"/>
              <a:gd name="T62" fmla="*/ 12 w 373"/>
              <a:gd name="T63" fmla="*/ 130 h 354"/>
              <a:gd name="T64" fmla="*/ 114 w 373"/>
              <a:gd name="T65" fmla="*/ 128 h 354"/>
              <a:gd name="T66" fmla="*/ 133 w 373"/>
              <a:gd name="T67" fmla="*/ 120 h 354"/>
              <a:gd name="T68" fmla="*/ 146 w 373"/>
              <a:gd name="T69" fmla="*/ 104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3" h="354">
                <a:moveTo>
                  <a:pt x="179" y="8"/>
                </a:moveTo>
                <a:lnTo>
                  <a:pt x="179" y="8"/>
                </a:lnTo>
                <a:lnTo>
                  <a:pt x="182" y="3"/>
                </a:lnTo>
                <a:lnTo>
                  <a:pt x="185" y="0"/>
                </a:lnTo>
                <a:lnTo>
                  <a:pt x="187" y="0"/>
                </a:lnTo>
                <a:lnTo>
                  <a:pt x="188" y="0"/>
                </a:lnTo>
                <a:lnTo>
                  <a:pt x="191" y="3"/>
                </a:lnTo>
                <a:lnTo>
                  <a:pt x="194" y="8"/>
                </a:lnTo>
                <a:lnTo>
                  <a:pt x="227" y="104"/>
                </a:lnTo>
                <a:lnTo>
                  <a:pt x="227" y="104"/>
                </a:lnTo>
                <a:lnTo>
                  <a:pt x="233" y="113"/>
                </a:lnTo>
                <a:lnTo>
                  <a:pt x="241" y="120"/>
                </a:lnTo>
                <a:lnTo>
                  <a:pt x="249" y="126"/>
                </a:lnTo>
                <a:lnTo>
                  <a:pt x="259" y="128"/>
                </a:lnTo>
                <a:lnTo>
                  <a:pt x="361" y="130"/>
                </a:lnTo>
                <a:lnTo>
                  <a:pt x="361" y="130"/>
                </a:lnTo>
                <a:lnTo>
                  <a:pt x="369" y="132"/>
                </a:lnTo>
                <a:lnTo>
                  <a:pt x="372" y="133"/>
                </a:lnTo>
                <a:lnTo>
                  <a:pt x="373" y="135"/>
                </a:lnTo>
                <a:lnTo>
                  <a:pt x="373" y="136"/>
                </a:lnTo>
                <a:lnTo>
                  <a:pt x="372" y="139"/>
                </a:lnTo>
                <a:lnTo>
                  <a:pt x="366" y="145"/>
                </a:lnTo>
                <a:lnTo>
                  <a:pt x="286" y="206"/>
                </a:lnTo>
                <a:lnTo>
                  <a:pt x="286" y="206"/>
                </a:lnTo>
                <a:lnTo>
                  <a:pt x="278" y="213"/>
                </a:lnTo>
                <a:lnTo>
                  <a:pt x="274" y="224"/>
                </a:lnTo>
                <a:lnTo>
                  <a:pt x="273" y="234"/>
                </a:lnTo>
                <a:lnTo>
                  <a:pt x="273" y="244"/>
                </a:lnTo>
                <a:lnTo>
                  <a:pt x="303" y="341"/>
                </a:lnTo>
                <a:lnTo>
                  <a:pt x="303" y="341"/>
                </a:lnTo>
                <a:lnTo>
                  <a:pt x="303" y="349"/>
                </a:lnTo>
                <a:lnTo>
                  <a:pt x="303" y="351"/>
                </a:lnTo>
                <a:lnTo>
                  <a:pt x="302" y="353"/>
                </a:lnTo>
                <a:lnTo>
                  <a:pt x="300" y="354"/>
                </a:lnTo>
                <a:lnTo>
                  <a:pt x="297" y="354"/>
                </a:lnTo>
                <a:lnTo>
                  <a:pt x="290" y="350"/>
                </a:lnTo>
                <a:lnTo>
                  <a:pt x="207" y="292"/>
                </a:lnTo>
                <a:lnTo>
                  <a:pt x="207" y="292"/>
                </a:lnTo>
                <a:lnTo>
                  <a:pt x="197" y="287"/>
                </a:lnTo>
                <a:lnTo>
                  <a:pt x="187" y="286"/>
                </a:lnTo>
                <a:lnTo>
                  <a:pt x="176" y="287"/>
                </a:lnTo>
                <a:lnTo>
                  <a:pt x="166" y="292"/>
                </a:lnTo>
                <a:lnTo>
                  <a:pt x="83" y="350"/>
                </a:lnTo>
                <a:lnTo>
                  <a:pt x="83" y="350"/>
                </a:lnTo>
                <a:lnTo>
                  <a:pt x="76" y="354"/>
                </a:lnTo>
                <a:lnTo>
                  <a:pt x="73" y="354"/>
                </a:lnTo>
                <a:lnTo>
                  <a:pt x="72" y="353"/>
                </a:lnTo>
                <a:lnTo>
                  <a:pt x="70" y="351"/>
                </a:lnTo>
                <a:lnTo>
                  <a:pt x="70" y="349"/>
                </a:lnTo>
                <a:lnTo>
                  <a:pt x="70" y="341"/>
                </a:lnTo>
                <a:lnTo>
                  <a:pt x="101" y="244"/>
                </a:lnTo>
                <a:lnTo>
                  <a:pt x="101" y="244"/>
                </a:lnTo>
                <a:lnTo>
                  <a:pt x="101" y="234"/>
                </a:lnTo>
                <a:lnTo>
                  <a:pt x="99" y="224"/>
                </a:lnTo>
                <a:lnTo>
                  <a:pt x="95" y="213"/>
                </a:lnTo>
                <a:lnTo>
                  <a:pt x="88" y="206"/>
                </a:lnTo>
                <a:lnTo>
                  <a:pt x="8" y="145"/>
                </a:lnTo>
                <a:lnTo>
                  <a:pt x="8" y="145"/>
                </a:lnTo>
                <a:lnTo>
                  <a:pt x="2" y="139"/>
                </a:lnTo>
                <a:lnTo>
                  <a:pt x="0" y="136"/>
                </a:lnTo>
                <a:lnTo>
                  <a:pt x="0" y="135"/>
                </a:lnTo>
                <a:lnTo>
                  <a:pt x="2" y="133"/>
                </a:lnTo>
                <a:lnTo>
                  <a:pt x="5" y="132"/>
                </a:lnTo>
                <a:lnTo>
                  <a:pt x="12" y="130"/>
                </a:lnTo>
                <a:lnTo>
                  <a:pt x="114" y="128"/>
                </a:lnTo>
                <a:lnTo>
                  <a:pt x="114" y="128"/>
                </a:lnTo>
                <a:lnTo>
                  <a:pt x="124" y="126"/>
                </a:lnTo>
                <a:lnTo>
                  <a:pt x="133" y="120"/>
                </a:lnTo>
                <a:lnTo>
                  <a:pt x="140" y="113"/>
                </a:lnTo>
                <a:lnTo>
                  <a:pt x="146" y="104"/>
                </a:lnTo>
                <a:lnTo>
                  <a:pt x="179" y="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ṥlidê"/>
          <p:cNvSpPr>
            <a:spLocks/>
          </p:cNvSpPr>
          <p:nvPr/>
        </p:nvSpPr>
        <p:spPr bwMode="auto">
          <a:xfrm>
            <a:off x="9719847" y="2947944"/>
            <a:ext cx="429508" cy="428150"/>
          </a:xfrm>
          <a:custGeom>
            <a:avLst/>
            <a:gdLst>
              <a:gd name="T0" fmla="*/ 256 w 316"/>
              <a:gd name="T1" fmla="*/ 197 h 315"/>
              <a:gd name="T2" fmla="*/ 256 w 316"/>
              <a:gd name="T3" fmla="*/ 157 h 315"/>
              <a:gd name="T4" fmla="*/ 256 w 316"/>
              <a:gd name="T5" fmla="*/ 138 h 315"/>
              <a:gd name="T6" fmla="*/ 178 w 316"/>
              <a:gd name="T7" fmla="*/ 138 h 315"/>
              <a:gd name="T8" fmla="*/ 178 w 316"/>
              <a:gd name="T9" fmla="*/ 118 h 315"/>
              <a:gd name="T10" fmla="*/ 237 w 316"/>
              <a:gd name="T11" fmla="*/ 118 h 315"/>
              <a:gd name="T12" fmla="*/ 237 w 316"/>
              <a:gd name="T13" fmla="*/ 98 h 315"/>
              <a:gd name="T14" fmla="*/ 237 w 316"/>
              <a:gd name="T15" fmla="*/ 0 h 315"/>
              <a:gd name="T16" fmla="*/ 119 w 316"/>
              <a:gd name="T17" fmla="*/ 0 h 315"/>
              <a:gd name="T18" fmla="*/ 99 w 316"/>
              <a:gd name="T19" fmla="*/ 0 h 315"/>
              <a:gd name="T20" fmla="*/ 99 w 316"/>
              <a:gd name="T21" fmla="*/ 118 h 315"/>
              <a:gd name="T22" fmla="*/ 158 w 316"/>
              <a:gd name="T23" fmla="*/ 118 h 315"/>
              <a:gd name="T24" fmla="*/ 158 w 316"/>
              <a:gd name="T25" fmla="*/ 138 h 315"/>
              <a:gd name="T26" fmla="*/ 60 w 316"/>
              <a:gd name="T27" fmla="*/ 138 h 315"/>
              <a:gd name="T28" fmla="*/ 60 w 316"/>
              <a:gd name="T29" fmla="*/ 157 h 315"/>
              <a:gd name="T30" fmla="*/ 60 w 316"/>
              <a:gd name="T31" fmla="*/ 197 h 315"/>
              <a:gd name="T32" fmla="*/ 20 w 316"/>
              <a:gd name="T33" fmla="*/ 197 h 315"/>
              <a:gd name="T34" fmla="*/ 0 w 316"/>
              <a:gd name="T35" fmla="*/ 197 h 315"/>
              <a:gd name="T36" fmla="*/ 0 w 316"/>
              <a:gd name="T37" fmla="*/ 315 h 315"/>
              <a:gd name="T38" fmla="*/ 138 w 316"/>
              <a:gd name="T39" fmla="*/ 315 h 315"/>
              <a:gd name="T40" fmla="*/ 138 w 316"/>
              <a:gd name="T41" fmla="*/ 295 h 315"/>
              <a:gd name="T42" fmla="*/ 138 w 316"/>
              <a:gd name="T43" fmla="*/ 197 h 315"/>
              <a:gd name="T44" fmla="*/ 79 w 316"/>
              <a:gd name="T45" fmla="*/ 197 h 315"/>
              <a:gd name="T46" fmla="*/ 79 w 316"/>
              <a:gd name="T47" fmla="*/ 157 h 315"/>
              <a:gd name="T48" fmla="*/ 237 w 316"/>
              <a:gd name="T49" fmla="*/ 157 h 315"/>
              <a:gd name="T50" fmla="*/ 237 w 316"/>
              <a:gd name="T51" fmla="*/ 197 h 315"/>
              <a:gd name="T52" fmla="*/ 197 w 316"/>
              <a:gd name="T53" fmla="*/ 197 h 315"/>
              <a:gd name="T54" fmla="*/ 178 w 316"/>
              <a:gd name="T55" fmla="*/ 197 h 315"/>
              <a:gd name="T56" fmla="*/ 178 w 316"/>
              <a:gd name="T57" fmla="*/ 315 h 315"/>
              <a:gd name="T58" fmla="*/ 316 w 316"/>
              <a:gd name="T59" fmla="*/ 315 h 315"/>
              <a:gd name="T60" fmla="*/ 316 w 316"/>
              <a:gd name="T61" fmla="*/ 295 h 315"/>
              <a:gd name="T62" fmla="*/ 316 w 316"/>
              <a:gd name="T63" fmla="*/ 197 h 315"/>
              <a:gd name="T64" fmla="*/ 256 w 316"/>
              <a:gd name="T65" fmla="*/ 197 h 315"/>
              <a:gd name="T66" fmla="*/ 119 w 316"/>
              <a:gd name="T67" fmla="*/ 216 h 315"/>
              <a:gd name="T68" fmla="*/ 119 w 316"/>
              <a:gd name="T69" fmla="*/ 236 h 315"/>
              <a:gd name="T70" fmla="*/ 20 w 316"/>
              <a:gd name="T71" fmla="*/ 236 h 315"/>
              <a:gd name="T72" fmla="*/ 20 w 316"/>
              <a:gd name="T73" fmla="*/ 216 h 315"/>
              <a:gd name="T74" fmla="*/ 119 w 316"/>
              <a:gd name="T75" fmla="*/ 216 h 315"/>
              <a:gd name="T76" fmla="*/ 119 w 316"/>
              <a:gd name="T77" fmla="*/ 39 h 315"/>
              <a:gd name="T78" fmla="*/ 119 w 316"/>
              <a:gd name="T79" fmla="*/ 20 h 315"/>
              <a:gd name="T80" fmla="*/ 217 w 316"/>
              <a:gd name="T81" fmla="*/ 20 h 315"/>
              <a:gd name="T82" fmla="*/ 217 w 316"/>
              <a:gd name="T83" fmla="*/ 39 h 315"/>
              <a:gd name="T84" fmla="*/ 119 w 316"/>
              <a:gd name="T85" fmla="*/ 39 h 315"/>
              <a:gd name="T86" fmla="*/ 296 w 316"/>
              <a:gd name="T87" fmla="*/ 236 h 315"/>
              <a:gd name="T88" fmla="*/ 197 w 316"/>
              <a:gd name="T89" fmla="*/ 236 h 315"/>
              <a:gd name="T90" fmla="*/ 197 w 316"/>
              <a:gd name="T91" fmla="*/ 216 h 315"/>
              <a:gd name="T92" fmla="*/ 296 w 316"/>
              <a:gd name="T93" fmla="*/ 216 h 315"/>
              <a:gd name="T94" fmla="*/ 296 w 316"/>
              <a:gd name="T95" fmla="*/ 236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6" h="315">
                <a:moveTo>
                  <a:pt x="256" y="197"/>
                </a:moveTo>
                <a:lnTo>
                  <a:pt x="256" y="157"/>
                </a:lnTo>
                <a:lnTo>
                  <a:pt x="256" y="138"/>
                </a:lnTo>
                <a:lnTo>
                  <a:pt x="178" y="138"/>
                </a:lnTo>
                <a:lnTo>
                  <a:pt x="178" y="118"/>
                </a:lnTo>
                <a:lnTo>
                  <a:pt x="237" y="118"/>
                </a:lnTo>
                <a:lnTo>
                  <a:pt x="237" y="98"/>
                </a:lnTo>
                <a:lnTo>
                  <a:pt x="237" y="0"/>
                </a:lnTo>
                <a:lnTo>
                  <a:pt x="119" y="0"/>
                </a:lnTo>
                <a:lnTo>
                  <a:pt x="99" y="0"/>
                </a:lnTo>
                <a:lnTo>
                  <a:pt x="99" y="118"/>
                </a:lnTo>
                <a:lnTo>
                  <a:pt x="158" y="118"/>
                </a:lnTo>
                <a:lnTo>
                  <a:pt x="158" y="138"/>
                </a:lnTo>
                <a:lnTo>
                  <a:pt x="60" y="138"/>
                </a:lnTo>
                <a:lnTo>
                  <a:pt x="60" y="157"/>
                </a:lnTo>
                <a:lnTo>
                  <a:pt x="60" y="197"/>
                </a:lnTo>
                <a:lnTo>
                  <a:pt x="20" y="197"/>
                </a:lnTo>
                <a:lnTo>
                  <a:pt x="0" y="197"/>
                </a:lnTo>
                <a:lnTo>
                  <a:pt x="0" y="315"/>
                </a:lnTo>
                <a:lnTo>
                  <a:pt x="138" y="315"/>
                </a:lnTo>
                <a:lnTo>
                  <a:pt x="138" y="295"/>
                </a:lnTo>
                <a:lnTo>
                  <a:pt x="138" y="197"/>
                </a:lnTo>
                <a:lnTo>
                  <a:pt x="79" y="197"/>
                </a:lnTo>
                <a:lnTo>
                  <a:pt x="79" y="157"/>
                </a:lnTo>
                <a:lnTo>
                  <a:pt x="237" y="157"/>
                </a:lnTo>
                <a:lnTo>
                  <a:pt x="237" y="197"/>
                </a:lnTo>
                <a:lnTo>
                  <a:pt x="197" y="197"/>
                </a:lnTo>
                <a:lnTo>
                  <a:pt x="178" y="197"/>
                </a:lnTo>
                <a:lnTo>
                  <a:pt x="178" y="315"/>
                </a:lnTo>
                <a:lnTo>
                  <a:pt x="316" y="315"/>
                </a:lnTo>
                <a:lnTo>
                  <a:pt x="316" y="295"/>
                </a:lnTo>
                <a:lnTo>
                  <a:pt x="316" y="197"/>
                </a:lnTo>
                <a:lnTo>
                  <a:pt x="256" y="197"/>
                </a:lnTo>
                <a:close/>
                <a:moveTo>
                  <a:pt x="119" y="216"/>
                </a:moveTo>
                <a:lnTo>
                  <a:pt x="119" y="236"/>
                </a:lnTo>
                <a:lnTo>
                  <a:pt x="20" y="236"/>
                </a:lnTo>
                <a:lnTo>
                  <a:pt x="20" y="216"/>
                </a:lnTo>
                <a:lnTo>
                  <a:pt x="119" y="216"/>
                </a:lnTo>
                <a:close/>
                <a:moveTo>
                  <a:pt x="119" y="39"/>
                </a:moveTo>
                <a:lnTo>
                  <a:pt x="119" y="20"/>
                </a:lnTo>
                <a:lnTo>
                  <a:pt x="217" y="20"/>
                </a:lnTo>
                <a:lnTo>
                  <a:pt x="217" y="39"/>
                </a:lnTo>
                <a:lnTo>
                  <a:pt x="119" y="39"/>
                </a:lnTo>
                <a:close/>
                <a:moveTo>
                  <a:pt x="296" y="236"/>
                </a:moveTo>
                <a:lnTo>
                  <a:pt x="197" y="236"/>
                </a:lnTo>
                <a:lnTo>
                  <a:pt x="197" y="216"/>
                </a:lnTo>
                <a:lnTo>
                  <a:pt x="296" y="216"/>
                </a:lnTo>
                <a:lnTo>
                  <a:pt x="296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60065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ïşḷíďé"/>
          <p:cNvSpPr/>
          <p:nvPr/>
        </p:nvSpPr>
        <p:spPr bwMode="auto">
          <a:xfrm>
            <a:off x="6201726" y="2096852"/>
            <a:ext cx="2860786" cy="2664296"/>
          </a:xfrm>
          <a:custGeom>
            <a:avLst/>
            <a:gdLst>
              <a:gd name="connsiteX0" fmla="*/ 0 w 2435534"/>
              <a:gd name="connsiteY0" fmla="*/ 0 h 2268252"/>
              <a:gd name="connsiteX1" fmla="*/ 1872208 w 2435534"/>
              <a:gd name="connsiteY1" fmla="*/ 0 h 2268252"/>
              <a:gd name="connsiteX2" fmla="*/ 1872208 w 2435534"/>
              <a:gd name="connsiteY2" fmla="*/ 954106 h 2268252"/>
              <a:gd name="connsiteX3" fmla="*/ 2153871 w 2435534"/>
              <a:gd name="connsiteY3" fmla="*/ 954106 h 2268252"/>
              <a:gd name="connsiteX4" fmla="*/ 2153871 w 2435534"/>
              <a:gd name="connsiteY4" fmla="*/ 774086 h 2268252"/>
              <a:gd name="connsiteX5" fmla="*/ 2435534 w 2435534"/>
              <a:gd name="connsiteY5" fmla="*/ 1134126 h 2268252"/>
              <a:gd name="connsiteX6" fmla="*/ 2153871 w 2435534"/>
              <a:gd name="connsiteY6" fmla="*/ 1494166 h 2268252"/>
              <a:gd name="connsiteX7" fmla="*/ 2153871 w 2435534"/>
              <a:gd name="connsiteY7" fmla="*/ 1314146 h 2268252"/>
              <a:gd name="connsiteX8" fmla="*/ 1872208 w 2435534"/>
              <a:gd name="connsiteY8" fmla="*/ 1314146 h 2268252"/>
              <a:gd name="connsiteX9" fmla="*/ 1872208 w 2435534"/>
              <a:gd name="connsiteY9" fmla="*/ 2268252 h 2268252"/>
              <a:gd name="connsiteX10" fmla="*/ 0 w 2435534"/>
              <a:gd name="connsiteY10" fmla="*/ 2268252 h 226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5534" h="2268252">
                <a:moveTo>
                  <a:pt x="0" y="0"/>
                </a:moveTo>
                <a:lnTo>
                  <a:pt x="1872208" y="0"/>
                </a:lnTo>
                <a:lnTo>
                  <a:pt x="1872208" y="954106"/>
                </a:lnTo>
                <a:lnTo>
                  <a:pt x="2153871" y="954106"/>
                </a:lnTo>
                <a:lnTo>
                  <a:pt x="2153871" y="774086"/>
                </a:lnTo>
                <a:lnTo>
                  <a:pt x="2435534" y="1134126"/>
                </a:lnTo>
                <a:lnTo>
                  <a:pt x="2153871" y="1494166"/>
                </a:lnTo>
                <a:lnTo>
                  <a:pt x="2153871" y="1314146"/>
                </a:lnTo>
                <a:lnTo>
                  <a:pt x="1872208" y="1314146"/>
                </a:lnTo>
                <a:lnTo>
                  <a:pt x="1872208" y="2268252"/>
                </a:lnTo>
                <a:lnTo>
                  <a:pt x="0" y="2268252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Sḷîḍê"/>
          <p:cNvSpPr/>
          <p:nvPr/>
        </p:nvSpPr>
        <p:spPr bwMode="auto">
          <a:xfrm flipH="1">
            <a:off x="3129488" y="2096852"/>
            <a:ext cx="2860786" cy="2664296"/>
          </a:xfrm>
          <a:custGeom>
            <a:avLst/>
            <a:gdLst>
              <a:gd name="connsiteX0" fmla="*/ 1872208 w 2435534"/>
              <a:gd name="connsiteY0" fmla="*/ 0 h 2268252"/>
              <a:gd name="connsiteX1" fmla="*/ 0 w 2435534"/>
              <a:gd name="connsiteY1" fmla="*/ 0 h 2268252"/>
              <a:gd name="connsiteX2" fmla="*/ 0 w 2435534"/>
              <a:gd name="connsiteY2" fmla="*/ 2268252 h 2268252"/>
              <a:gd name="connsiteX3" fmla="*/ 1872208 w 2435534"/>
              <a:gd name="connsiteY3" fmla="*/ 2268252 h 2268252"/>
              <a:gd name="connsiteX4" fmla="*/ 1872208 w 2435534"/>
              <a:gd name="connsiteY4" fmla="*/ 1314146 h 2268252"/>
              <a:gd name="connsiteX5" fmla="*/ 2153871 w 2435534"/>
              <a:gd name="connsiteY5" fmla="*/ 1314146 h 2268252"/>
              <a:gd name="connsiteX6" fmla="*/ 2153871 w 2435534"/>
              <a:gd name="connsiteY6" fmla="*/ 1494166 h 2268252"/>
              <a:gd name="connsiteX7" fmla="*/ 2435534 w 2435534"/>
              <a:gd name="connsiteY7" fmla="*/ 1134126 h 2268252"/>
              <a:gd name="connsiteX8" fmla="*/ 2153871 w 2435534"/>
              <a:gd name="connsiteY8" fmla="*/ 774086 h 2268252"/>
              <a:gd name="connsiteX9" fmla="*/ 2153871 w 2435534"/>
              <a:gd name="connsiteY9" fmla="*/ 954106 h 2268252"/>
              <a:gd name="connsiteX10" fmla="*/ 1872208 w 2435534"/>
              <a:gd name="connsiteY10" fmla="*/ 954106 h 226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5534" h="2268252">
                <a:moveTo>
                  <a:pt x="1872208" y="0"/>
                </a:moveTo>
                <a:lnTo>
                  <a:pt x="0" y="0"/>
                </a:lnTo>
                <a:lnTo>
                  <a:pt x="0" y="2268252"/>
                </a:lnTo>
                <a:lnTo>
                  <a:pt x="1872208" y="2268252"/>
                </a:lnTo>
                <a:lnTo>
                  <a:pt x="1872208" y="1314146"/>
                </a:lnTo>
                <a:lnTo>
                  <a:pt x="2153871" y="1314146"/>
                </a:lnTo>
                <a:lnTo>
                  <a:pt x="2153871" y="1494166"/>
                </a:lnTo>
                <a:lnTo>
                  <a:pt x="2435534" y="1134126"/>
                </a:lnTo>
                <a:lnTo>
                  <a:pt x="2153871" y="774086"/>
                </a:lnTo>
                <a:lnTo>
                  <a:pt x="2153871" y="954106"/>
                </a:lnTo>
                <a:lnTo>
                  <a:pt x="1872208" y="954106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śḷíďe"/>
          <p:cNvSpPr>
            <a:spLocks noChangeAspect="1"/>
          </p:cNvSpPr>
          <p:nvPr/>
        </p:nvSpPr>
        <p:spPr bwMode="auto">
          <a:xfrm>
            <a:off x="4367808" y="2996712"/>
            <a:ext cx="835580" cy="864576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$ļiḑè"/>
          <p:cNvSpPr>
            <a:spLocks noChangeAspect="1"/>
          </p:cNvSpPr>
          <p:nvPr/>
        </p:nvSpPr>
        <p:spPr bwMode="auto">
          <a:xfrm>
            <a:off x="6821722" y="2996712"/>
            <a:ext cx="822516" cy="864576"/>
          </a:xfrm>
          <a:custGeom>
            <a:avLst/>
            <a:gdLst>
              <a:gd name="connsiteX0" fmla="*/ 28278 w 320178"/>
              <a:gd name="connsiteY0" fmla="*/ 257175 h 336550"/>
              <a:gd name="connsiteX1" fmla="*/ 41507 w 320178"/>
              <a:gd name="connsiteY1" fmla="*/ 287103 h 336550"/>
              <a:gd name="connsiteX2" fmla="*/ 62674 w 320178"/>
              <a:gd name="connsiteY2" fmla="*/ 301417 h 336550"/>
              <a:gd name="connsiteX3" fmla="*/ 83841 w 320178"/>
              <a:gd name="connsiteY3" fmla="*/ 287103 h 336550"/>
              <a:gd name="connsiteX4" fmla="*/ 97070 w 320178"/>
              <a:gd name="connsiteY4" fmla="*/ 257175 h 336550"/>
              <a:gd name="connsiteX5" fmla="*/ 107653 w 320178"/>
              <a:gd name="connsiteY5" fmla="*/ 264982 h 336550"/>
              <a:gd name="connsiteX6" fmla="*/ 122205 w 320178"/>
              <a:gd name="connsiteY6" fmla="*/ 300116 h 336550"/>
              <a:gd name="connsiteX7" fmla="*/ 124851 w 320178"/>
              <a:gd name="connsiteY7" fmla="*/ 306622 h 336550"/>
              <a:gd name="connsiteX8" fmla="*/ 120882 w 320178"/>
              <a:gd name="connsiteY8" fmla="*/ 318333 h 336550"/>
              <a:gd name="connsiteX9" fmla="*/ 62674 w 320178"/>
              <a:gd name="connsiteY9" fmla="*/ 336550 h 336550"/>
              <a:gd name="connsiteX10" fmla="*/ 4466 w 320178"/>
              <a:gd name="connsiteY10" fmla="*/ 318333 h 336550"/>
              <a:gd name="connsiteX11" fmla="*/ 497 w 320178"/>
              <a:gd name="connsiteY11" fmla="*/ 306622 h 336550"/>
              <a:gd name="connsiteX12" fmla="*/ 3143 w 320178"/>
              <a:gd name="connsiteY12" fmla="*/ 300116 h 336550"/>
              <a:gd name="connsiteX13" fmla="*/ 16372 w 320178"/>
              <a:gd name="connsiteY13" fmla="*/ 268886 h 336550"/>
              <a:gd name="connsiteX14" fmla="*/ 28278 w 320178"/>
              <a:gd name="connsiteY14" fmla="*/ 257175 h 336550"/>
              <a:gd name="connsiteX15" fmla="*/ 224340 w 320178"/>
              <a:gd name="connsiteY15" fmla="*/ 227013 h 336550"/>
              <a:gd name="connsiteX16" fmla="*/ 257143 w 320178"/>
              <a:gd name="connsiteY16" fmla="*/ 254700 h 336550"/>
              <a:gd name="connsiteX17" fmla="*/ 289946 w 320178"/>
              <a:gd name="connsiteY17" fmla="*/ 227013 h 336550"/>
              <a:gd name="connsiteX18" fmla="*/ 305692 w 320178"/>
              <a:gd name="connsiteY18" fmla="*/ 238879 h 336550"/>
              <a:gd name="connsiteX19" fmla="*/ 316189 w 320178"/>
              <a:gd name="connsiteY19" fmla="*/ 266566 h 336550"/>
              <a:gd name="connsiteX20" fmla="*/ 318813 w 320178"/>
              <a:gd name="connsiteY20" fmla="*/ 274477 h 336550"/>
              <a:gd name="connsiteX21" fmla="*/ 316189 w 320178"/>
              <a:gd name="connsiteY21" fmla="*/ 286343 h 336550"/>
              <a:gd name="connsiteX22" fmla="*/ 257143 w 320178"/>
              <a:gd name="connsiteY22" fmla="*/ 304801 h 336550"/>
              <a:gd name="connsiteX23" fmla="*/ 198098 w 320178"/>
              <a:gd name="connsiteY23" fmla="*/ 286343 h 336550"/>
              <a:gd name="connsiteX24" fmla="*/ 194161 w 320178"/>
              <a:gd name="connsiteY24" fmla="*/ 274477 h 336550"/>
              <a:gd name="connsiteX25" fmla="*/ 198098 w 320178"/>
              <a:gd name="connsiteY25" fmla="*/ 266566 h 336550"/>
              <a:gd name="connsiteX26" fmla="*/ 208595 w 320178"/>
              <a:gd name="connsiteY26" fmla="*/ 238879 h 336550"/>
              <a:gd name="connsiteX27" fmla="*/ 224340 w 320178"/>
              <a:gd name="connsiteY27" fmla="*/ 227013 h 336550"/>
              <a:gd name="connsiteX28" fmla="*/ 62674 w 320178"/>
              <a:gd name="connsiteY28" fmla="*/ 188913 h 336550"/>
              <a:gd name="connsiteX29" fmla="*/ 38861 w 320178"/>
              <a:gd name="connsiteY29" fmla="*/ 204874 h 336550"/>
              <a:gd name="connsiteX30" fmla="*/ 62674 w 320178"/>
              <a:gd name="connsiteY30" fmla="*/ 238126 h 336550"/>
              <a:gd name="connsiteX31" fmla="*/ 86486 w 320178"/>
              <a:gd name="connsiteY31" fmla="*/ 204874 h 336550"/>
              <a:gd name="connsiteX32" fmla="*/ 62674 w 320178"/>
              <a:gd name="connsiteY32" fmla="*/ 188913 h 336550"/>
              <a:gd name="connsiteX33" fmla="*/ 62674 w 320178"/>
              <a:gd name="connsiteY33" fmla="*/ 153988 h 336550"/>
              <a:gd name="connsiteX34" fmla="*/ 101964 w 320178"/>
              <a:gd name="connsiteY34" fmla="*/ 203972 h 336550"/>
              <a:gd name="connsiteX35" fmla="*/ 113751 w 320178"/>
              <a:gd name="connsiteY35" fmla="*/ 230279 h 336550"/>
              <a:gd name="connsiteX36" fmla="*/ 113751 w 320178"/>
              <a:gd name="connsiteY36" fmla="*/ 236856 h 336550"/>
              <a:gd name="connsiteX37" fmla="*/ 108513 w 320178"/>
              <a:gd name="connsiteY37" fmla="*/ 239487 h 336550"/>
              <a:gd name="connsiteX38" fmla="*/ 84938 w 320178"/>
              <a:gd name="connsiteY38" fmla="*/ 239487 h 336550"/>
              <a:gd name="connsiteX39" fmla="*/ 79700 w 320178"/>
              <a:gd name="connsiteY39" fmla="*/ 244748 h 336550"/>
              <a:gd name="connsiteX40" fmla="*/ 79700 w 320178"/>
              <a:gd name="connsiteY40" fmla="*/ 256586 h 336550"/>
              <a:gd name="connsiteX41" fmla="*/ 84938 w 320178"/>
              <a:gd name="connsiteY41" fmla="*/ 256586 h 336550"/>
              <a:gd name="connsiteX42" fmla="*/ 73151 w 320178"/>
              <a:gd name="connsiteY42" fmla="*/ 282893 h 336550"/>
              <a:gd name="connsiteX43" fmla="*/ 52196 w 320178"/>
              <a:gd name="connsiteY43" fmla="*/ 282893 h 336550"/>
              <a:gd name="connsiteX44" fmla="*/ 41719 w 320178"/>
              <a:gd name="connsiteY44" fmla="*/ 256586 h 336550"/>
              <a:gd name="connsiteX45" fmla="*/ 46957 w 320178"/>
              <a:gd name="connsiteY45" fmla="*/ 256586 h 336550"/>
              <a:gd name="connsiteX46" fmla="*/ 46957 w 320178"/>
              <a:gd name="connsiteY46" fmla="*/ 244748 h 336550"/>
              <a:gd name="connsiteX47" fmla="*/ 40409 w 320178"/>
              <a:gd name="connsiteY47" fmla="*/ 239487 h 336550"/>
              <a:gd name="connsiteX48" fmla="*/ 16835 w 320178"/>
              <a:gd name="connsiteY48" fmla="*/ 239487 h 336550"/>
              <a:gd name="connsiteX49" fmla="*/ 11596 w 320178"/>
              <a:gd name="connsiteY49" fmla="*/ 236856 h 336550"/>
              <a:gd name="connsiteX50" fmla="*/ 12906 w 320178"/>
              <a:gd name="connsiteY50" fmla="*/ 230279 h 336550"/>
              <a:gd name="connsiteX51" fmla="*/ 23383 w 320178"/>
              <a:gd name="connsiteY51" fmla="*/ 203972 h 336550"/>
              <a:gd name="connsiteX52" fmla="*/ 62674 w 320178"/>
              <a:gd name="connsiteY52" fmla="*/ 153988 h 336550"/>
              <a:gd name="connsiteX53" fmla="*/ 256349 w 320178"/>
              <a:gd name="connsiteY53" fmla="*/ 134938 h 336550"/>
              <a:gd name="connsiteX54" fmla="*/ 230949 w 320178"/>
              <a:gd name="connsiteY54" fmla="*/ 172245 h 336550"/>
              <a:gd name="connsiteX55" fmla="*/ 256349 w 320178"/>
              <a:gd name="connsiteY55" fmla="*/ 209552 h 336550"/>
              <a:gd name="connsiteX56" fmla="*/ 281749 w 320178"/>
              <a:gd name="connsiteY56" fmla="*/ 172245 h 336550"/>
              <a:gd name="connsiteX57" fmla="*/ 256349 w 320178"/>
              <a:gd name="connsiteY57" fmla="*/ 134938 h 336550"/>
              <a:gd name="connsiteX58" fmla="*/ 256349 w 320178"/>
              <a:gd name="connsiteY58" fmla="*/ 122238 h 336550"/>
              <a:gd name="connsiteX59" fmla="*/ 292861 w 320178"/>
              <a:gd name="connsiteY59" fmla="*/ 170760 h 336550"/>
              <a:gd name="connsiteX60" fmla="*/ 273301 w 320178"/>
              <a:gd name="connsiteY60" fmla="*/ 214037 h 336550"/>
              <a:gd name="connsiteX61" fmla="*/ 273301 w 320178"/>
              <a:gd name="connsiteY61" fmla="*/ 225840 h 336550"/>
              <a:gd name="connsiteX62" fmla="*/ 277213 w 320178"/>
              <a:gd name="connsiteY62" fmla="*/ 225840 h 336550"/>
              <a:gd name="connsiteX63" fmla="*/ 256349 w 320178"/>
              <a:gd name="connsiteY63" fmla="*/ 242888 h 336550"/>
              <a:gd name="connsiteX64" fmla="*/ 235484 w 320178"/>
              <a:gd name="connsiteY64" fmla="*/ 225840 h 336550"/>
              <a:gd name="connsiteX65" fmla="*/ 239396 w 320178"/>
              <a:gd name="connsiteY65" fmla="*/ 225840 h 336550"/>
              <a:gd name="connsiteX66" fmla="*/ 239396 w 320178"/>
              <a:gd name="connsiteY66" fmla="*/ 214037 h 336550"/>
              <a:gd name="connsiteX67" fmla="*/ 219836 w 320178"/>
              <a:gd name="connsiteY67" fmla="*/ 170760 h 336550"/>
              <a:gd name="connsiteX68" fmla="*/ 256349 w 320178"/>
              <a:gd name="connsiteY68" fmla="*/ 122238 h 336550"/>
              <a:gd name="connsiteX69" fmla="*/ 142049 w 320178"/>
              <a:gd name="connsiteY69" fmla="*/ 73025 h 336550"/>
              <a:gd name="connsiteX70" fmla="*/ 132524 w 320178"/>
              <a:gd name="connsiteY70" fmla="*/ 82550 h 336550"/>
              <a:gd name="connsiteX71" fmla="*/ 142049 w 320178"/>
              <a:gd name="connsiteY71" fmla="*/ 92075 h 336550"/>
              <a:gd name="connsiteX72" fmla="*/ 151574 w 320178"/>
              <a:gd name="connsiteY72" fmla="*/ 82550 h 336550"/>
              <a:gd name="connsiteX73" fmla="*/ 142049 w 320178"/>
              <a:gd name="connsiteY73" fmla="*/ 73025 h 336550"/>
              <a:gd name="connsiteX74" fmla="*/ 114268 w 320178"/>
              <a:gd name="connsiteY74" fmla="*/ 73025 h 336550"/>
              <a:gd name="connsiteX75" fmla="*/ 105536 w 320178"/>
              <a:gd name="connsiteY75" fmla="*/ 82550 h 336550"/>
              <a:gd name="connsiteX76" fmla="*/ 114268 w 320178"/>
              <a:gd name="connsiteY76" fmla="*/ 92075 h 336550"/>
              <a:gd name="connsiteX77" fmla="*/ 123000 w 320178"/>
              <a:gd name="connsiteY77" fmla="*/ 82550 h 336550"/>
              <a:gd name="connsiteX78" fmla="*/ 114268 w 320178"/>
              <a:gd name="connsiteY78" fmla="*/ 73025 h 336550"/>
              <a:gd name="connsiteX79" fmla="*/ 85693 w 320178"/>
              <a:gd name="connsiteY79" fmla="*/ 73025 h 336550"/>
              <a:gd name="connsiteX80" fmla="*/ 76961 w 320178"/>
              <a:gd name="connsiteY80" fmla="*/ 82550 h 336550"/>
              <a:gd name="connsiteX81" fmla="*/ 85693 w 320178"/>
              <a:gd name="connsiteY81" fmla="*/ 92075 h 336550"/>
              <a:gd name="connsiteX82" fmla="*/ 94425 w 320178"/>
              <a:gd name="connsiteY82" fmla="*/ 82550 h 336550"/>
              <a:gd name="connsiteX83" fmla="*/ 85693 w 320178"/>
              <a:gd name="connsiteY83" fmla="*/ 73025 h 336550"/>
              <a:gd name="connsiteX84" fmla="*/ 79361 w 320178"/>
              <a:gd name="connsiteY84" fmla="*/ 44450 h 336550"/>
              <a:gd name="connsiteX85" fmla="*/ 148824 w 320178"/>
              <a:gd name="connsiteY85" fmla="*/ 44450 h 336550"/>
              <a:gd name="connsiteX86" fmla="*/ 165862 w 320178"/>
              <a:gd name="connsiteY86" fmla="*/ 61541 h 336550"/>
              <a:gd name="connsiteX87" fmla="*/ 165862 w 320178"/>
              <a:gd name="connsiteY87" fmla="*/ 103610 h 336550"/>
              <a:gd name="connsiteX88" fmla="*/ 148824 w 320178"/>
              <a:gd name="connsiteY88" fmla="*/ 119385 h 336550"/>
              <a:gd name="connsiteX89" fmla="*/ 80672 w 320178"/>
              <a:gd name="connsiteY89" fmla="*/ 119385 h 336550"/>
              <a:gd name="connsiteX90" fmla="*/ 55770 w 320178"/>
              <a:gd name="connsiteY90" fmla="*/ 128588 h 336550"/>
              <a:gd name="connsiteX91" fmla="*/ 54460 w 320178"/>
              <a:gd name="connsiteY91" fmla="*/ 128588 h 336550"/>
              <a:gd name="connsiteX92" fmla="*/ 53149 w 320178"/>
              <a:gd name="connsiteY92" fmla="*/ 128588 h 336550"/>
              <a:gd name="connsiteX93" fmla="*/ 53149 w 320178"/>
              <a:gd name="connsiteY93" fmla="*/ 127273 h 336550"/>
              <a:gd name="connsiteX94" fmla="*/ 63634 w 320178"/>
              <a:gd name="connsiteY94" fmla="*/ 98351 h 336550"/>
              <a:gd name="connsiteX95" fmla="*/ 63634 w 320178"/>
              <a:gd name="connsiteY95" fmla="*/ 61541 h 336550"/>
              <a:gd name="connsiteX96" fmla="*/ 79361 w 320178"/>
              <a:gd name="connsiteY96" fmla="*/ 44450 h 336550"/>
              <a:gd name="connsiteX97" fmla="*/ 225393 w 320178"/>
              <a:gd name="connsiteY97" fmla="*/ 38100 h 336550"/>
              <a:gd name="connsiteX98" fmla="*/ 235712 w 320178"/>
              <a:gd name="connsiteY98" fmla="*/ 48419 h 336550"/>
              <a:gd name="connsiteX99" fmla="*/ 225393 w 320178"/>
              <a:gd name="connsiteY99" fmla="*/ 58738 h 336550"/>
              <a:gd name="connsiteX100" fmla="*/ 215074 w 320178"/>
              <a:gd name="connsiteY100" fmla="*/ 48419 h 336550"/>
              <a:gd name="connsiteX101" fmla="*/ 225393 w 320178"/>
              <a:gd name="connsiteY101" fmla="*/ 38100 h 336550"/>
              <a:gd name="connsiteX102" fmla="*/ 192055 w 320178"/>
              <a:gd name="connsiteY102" fmla="*/ 38100 h 336550"/>
              <a:gd name="connsiteX103" fmla="*/ 202374 w 320178"/>
              <a:gd name="connsiteY103" fmla="*/ 48419 h 336550"/>
              <a:gd name="connsiteX104" fmla="*/ 192055 w 320178"/>
              <a:gd name="connsiteY104" fmla="*/ 58738 h 336550"/>
              <a:gd name="connsiteX105" fmla="*/ 181736 w 320178"/>
              <a:gd name="connsiteY105" fmla="*/ 48419 h 336550"/>
              <a:gd name="connsiteX106" fmla="*/ 192055 w 320178"/>
              <a:gd name="connsiteY106" fmla="*/ 38100 h 336550"/>
              <a:gd name="connsiteX107" fmla="*/ 152897 w 320178"/>
              <a:gd name="connsiteY107" fmla="*/ 0 h 336550"/>
              <a:gd name="connsiteX108" fmla="*/ 233594 w 320178"/>
              <a:gd name="connsiteY108" fmla="*/ 0 h 336550"/>
              <a:gd name="connsiteX109" fmla="*/ 258730 w 320178"/>
              <a:gd name="connsiteY109" fmla="*/ 25075 h 336550"/>
              <a:gd name="connsiteX110" fmla="*/ 258730 w 320178"/>
              <a:gd name="connsiteY110" fmla="*/ 65987 h 336550"/>
              <a:gd name="connsiteX111" fmla="*/ 269313 w 320178"/>
              <a:gd name="connsiteY111" fmla="*/ 98980 h 336550"/>
              <a:gd name="connsiteX112" fmla="*/ 267990 w 320178"/>
              <a:gd name="connsiteY112" fmla="*/ 106899 h 336550"/>
              <a:gd name="connsiteX113" fmla="*/ 262699 w 320178"/>
              <a:gd name="connsiteY113" fmla="*/ 109538 h 336550"/>
              <a:gd name="connsiteX114" fmla="*/ 260053 w 320178"/>
              <a:gd name="connsiteY114" fmla="*/ 108218 h 336550"/>
              <a:gd name="connsiteX115" fmla="*/ 230949 w 320178"/>
              <a:gd name="connsiteY115" fmla="*/ 98980 h 336550"/>
              <a:gd name="connsiteX116" fmla="*/ 178032 w 320178"/>
              <a:gd name="connsiteY116" fmla="*/ 98980 h 336550"/>
              <a:gd name="connsiteX117" fmla="*/ 178032 w 320178"/>
              <a:gd name="connsiteY117" fmla="*/ 87103 h 336550"/>
              <a:gd name="connsiteX118" fmla="*/ 233594 w 320178"/>
              <a:gd name="connsiteY118" fmla="*/ 87103 h 336550"/>
              <a:gd name="connsiteX119" fmla="*/ 256084 w 320178"/>
              <a:gd name="connsiteY119" fmla="*/ 95021 h 336550"/>
              <a:gd name="connsiteX120" fmla="*/ 246824 w 320178"/>
              <a:gd name="connsiteY120" fmla="*/ 67306 h 336550"/>
              <a:gd name="connsiteX121" fmla="*/ 246824 w 320178"/>
              <a:gd name="connsiteY121" fmla="*/ 25075 h 336550"/>
              <a:gd name="connsiteX122" fmla="*/ 233594 w 320178"/>
              <a:gd name="connsiteY122" fmla="*/ 11878 h 336550"/>
              <a:gd name="connsiteX123" fmla="*/ 152897 w 320178"/>
              <a:gd name="connsiteY123" fmla="*/ 11878 h 336550"/>
              <a:gd name="connsiteX124" fmla="*/ 139667 w 320178"/>
              <a:gd name="connsiteY124" fmla="*/ 25075 h 336550"/>
              <a:gd name="connsiteX125" fmla="*/ 139667 w 320178"/>
              <a:gd name="connsiteY125" fmla="*/ 32993 h 336550"/>
              <a:gd name="connsiteX126" fmla="*/ 127761 w 320178"/>
              <a:gd name="connsiteY126" fmla="*/ 32993 h 336550"/>
              <a:gd name="connsiteX127" fmla="*/ 127761 w 320178"/>
              <a:gd name="connsiteY127" fmla="*/ 25075 h 336550"/>
              <a:gd name="connsiteX128" fmla="*/ 152897 w 320178"/>
              <a:gd name="connsiteY12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320178" h="336550">
                <a:moveTo>
                  <a:pt x="28278" y="257175"/>
                </a:moveTo>
                <a:cubicBezTo>
                  <a:pt x="28278" y="257175"/>
                  <a:pt x="28278" y="257175"/>
                  <a:pt x="41507" y="287103"/>
                </a:cubicBezTo>
                <a:cubicBezTo>
                  <a:pt x="44153" y="296212"/>
                  <a:pt x="53414" y="301417"/>
                  <a:pt x="62674" y="301417"/>
                </a:cubicBezTo>
                <a:cubicBezTo>
                  <a:pt x="71935" y="301417"/>
                  <a:pt x="81195" y="296212"/>
                  <a:pt x="83841" y="287103"/>
                </a:cubicBezTo>
                <a:cubicBezTo>
                  <a:pt x="83841" y="287103"/>
                  <a:pt x="83841" y="287103"/>
                  <a:pt x="97070" y="257175"/>
                </a:cubicBezTo>
                <a:cubicBezTo>
                  <a:pt x="102362" y="257175"/>
                  <a:pt x="106330" y="261079"/>
                  <a:pt x="107653" y="264982"/>
                </a:cubicBezTo>
                <a:cubicBezTo>
                  <a:pt x="107653" y="264982"/>
                  <a:pt x="107653" y="264982"/>
                  <a:pt x="122205" y="300116"/>
                </a:cubicBezTo>
                <a:lnTo>
                  <a:pt x="124851" y="306622"/>
                </a:lnTo>
                <a:cubicBezTo>
                  <a:pt x="126174" y="311827"/>
                  <a:pt x="124851" y="315730"/>
                  <a:pt x="120882" y="318333"/>
                </a:cubicBezTo>
                <a:cubicBezTo>
                  <a:pt x="105007" y="330044"/>
                  <a:pt x="83841" y="336550"/>
                  <a:pt x="62674" y="336550"/>
                </a:cubicBezTo>
                <a:cubicBezTo>
                  <a:pt x="41507" y="336550"/>
                  <a:pt x="21664" y="330044"/>
                  <a:pt x="4466" y="318333"/>
                </a:cubicBezTo>
                <a:cubicBezTo>
                  <a:pt x="497" y="315730"/>
                  <a:pt x="-826" y="311827"/>
                  <a:pt x="497" y="306622"/>
                </a:cubicBezTo>
                <a:cubicBezTo>
                  <a:pt x="497" y="306622"/>
                  <a:pt x="497" y="306622"/>
                  <a:pt x="3143" y="300116"/>
                </a:cubicBezTo>
                <a:cubicBezTo>
                  <a:pt x="3143" y="300116"/>
                  <a:pt x="3143" y="300116"/>
                  <a:pt x="16372" y="268886"/>
                </a:cubicBezTo>
                <a:cubicBezTo>
                  <a:pt x="17695" y="263681"/>
                  <a:pt x="22987" y="258476"/>
                  <a:pt x="28278" y="257175"/>
                </a:cubicBezTo>
                <a:close/>
                <a:moveTo>
                  <a:pt x="224340" y="227013"/>
                </a:moveTo>
                <a:cubicBezTo>
                  <a:pt x="226964" y="242834"/>
                  <a:pt x="240086" y="254700"/>
                  <a:pt x="257143" y="254700"/>
                </a:cubicBezTo>
                <a:cubicBezTo>
                  <a:pt x="274201" y="254700"/>
                  <a:pt x="287322" y="242834"/>
                  <a:pt x="289946" y="227013"/>
                </a:cubicBezTo>
                <a:cubicBezTo>
                  <a:pt x="297819" y="227013"/>
                  <a:pt x="303067" y="232287"/>
                  <a:pt x="305692" y="238879"/>
                </a:cubicBezTo>
                <a:cubicBezTo>
                  <a:pt x="305692" y="238879"/>
                  <a:pt x="305692" y="238879"/>
                  <a:pt x="316189" y="266566"/>
                </a:cubicBezTo>
                <a:cubicBezTo>
                  <a:pt x="316189" y="266566"/>
                  <a:pt x="316189" y="266566"/>
                  <a:pt x="318813" y="274477"/>
                </a:cubicBezTo>
                <a:cubicBezTo>
                  <a:pt x="321437" y="279751"/>
                  <a:pt x="320125" y="283706"/>
                  <a:pt x="316189" y="286343"/>
                </a:cubicBezTo>
                <a:cubicBezTo>
                  <a:pt x="299131" y="298209"/>
                  <a:pt x="278137" y="304801"/>
                  <a:pt x="257143" y="304801"/>
                </a:cubicBezTo>
                <a:cubicBezTo>
                  <a:pt x="234837" y="304801"/>
                  <a:pt x="215155" y="298209"/>
                  <a:pt x="198098" y="286343"/>
                </a:cubicBezTo>
                <a:cubicBezTo>
                  <a:pt x="194161" y="283706"/>
                  <a:pt x="192849" y="279751"/>
                  <a:pt x="194161" y="274477"/>
                </a:cubicBezTo>
                <a:cubicBezTo>
                  <a:pt x="194161" y="274477"/>
                  <a:pt x="194161" y="274477"/>
                  <a:pt x="198098" y="266566"/>
                </a:cubicBezTo>
                <a:cubicBezTo>
                  <a:pt x="198098" y="266566"/>
                  <a:pt x="198098" y="266566"/>
                  <a:pt x="208595" y="238879"/>
                </a:cubicBezTo>
                <a:cubicBezTo>
                  <a:pt x="211219" y="232287"/>
                  <a:pt x="216467" y="227013"/>
                  <a:pt x="224340" y="227013"/>
                </a:cubicBezTo>
                <a:close/>
                <a:moveTo>
                  <a:pt x="62674" y="188913"/>
                </a:moveTo>
                <a:cubicBezTo>
                  <a:pt x="49444" y="188913"/>
                  <a:pt x="40184" y="195563"/>
                  <a:pt x="38861" y="204874"/>
                </a:cubicBezTo>
                <a:cubicBezTo>
                  <a:pt x="40184" y="223495"/>
                  <a:pt x="50767" y="238126"/>
                  <a:pt x="62674" y="238126"/>
                </a:cubicBezTo>
                <a:cubicBezTo>
                  <a:pt x="75903" y="238126"/>
                  <a:pt x="86486" y="223495"/>
                  <a:pt x="86486" y="204874"/>
                </a:cubicBezTo>
                <a:cubicBezTo>
                  <a:pt x="85163" y="195563"/>
                  <a:pt x="75903" y="188913"/>
                  <a:pt x="62674" y="188913"/>
                </a:cubicBezTo>
                <a:close/>
                <a:moveTo>
                  <a:pt x="62674" y="153988"/>
                </a:moveTo>
                <a:cubicBezTo>
                  <a:pt x="94106" y="153988"/>
                  <a:pt x="101964" y="200026"/>
                  <a:pt x="101964" y="203972"/>
                </a:cubicBezTo>
                <a:cubicBezTo>
                  <a:pt x="103274" y="213179"/>
                  <a:pt x="107203" y="222387"/>
                  <a:pt x="113751" y="230279"/>
                </a:cubicBezTo>
                <a:cubicBezTo>
                  <a:pt x="115061" y="232910"/>
                  <a:pt x="115061" y="234225"/>
                  <a:pt x="113751" y="236856"/>
                </a:cubicBezTo>
                <a:cubicBezTo>
                  <a:pt x="112442" y="238171"/>
                  <a:pt x="111132" y="239487"/>
                  <a:pt x="108513" y="239487"/>
                </a:cubicBezTo>
                <a:cubicBezTo>
                  <a:pt x="108513" y="239487"/>
                  <a:pt x="108513" y="239487"/>
                  <a:pt x="84938" y="239487"/>
                </a:cubicBezTo>
                <a:cubicBezTo>
                  <a:pt x="83629" y="240802"/>
                  <a:pt x="81009" y="243433"/>
                  <a:pt x="79700" y="244748"/>
                </a:cubicBezTo>
                <a:cubicBezTo>
                  <a:pt x="79700" y="244748"/>
                  <a:pt x="79700" y="244748"/>
                  <a:pt x="79700" y="256586"/>
                </a:cubicBezTo>
                <a:cubicBezTo>
                  <a:pt x="79700" y="256586"/>
                  <a:pt x="79700" y="256586"/>
                  <a:pt x="84938" y="256586"/>
                </a:cubicBezTo>
                <a:cubicBezTo>
                  <a:pt x="84938" y="256586"/>
                  <a:pt x="84938" y="256586"/>
                  <a:pt x="73151" y="282893"/>
                </a:cubicBezTo>
                <a:cubicBezTo>
                  <a:pt x="70532" y="292101"/>
                  <a:pt x="56125" y="292101"/>
                  <a:pt x="52196" y="282893"/>
                </a:cubicBezTo>
                <a:cubicBezTo>
                  <a:pt x="52196" y="282893"/>
                  <a:pt x="52196" y="282893"/>
                  <a:pt x="41719" y="256586"/>
                </a:cubicBezTo>
                <a:cubicBezTo>
                  <a:pt x="41719" y="256586"/>
                  <a:pt x="41719" y="256586"/>
                  <a:pt x="46957" y="256586"/>
                </a:cubicBezTo>
                <a:cubicBezTo>
                  <a:pt x="46957" y="256586"/>
                  <a:pt x="46957" y="256586"/>
                  <a:pt x="46957" y="244748"/>
                </a:cubicBezTo>
                <a:cubicBezTo>
                  <a:pt x="44338" y="243433"/>
                  <a:pt x="43028" y="240802"/>
                  <a:pt x="40409" y="239487"/>
                </a:cubicBezTo>
                <a:cubicBezTo>
                  <a:pt x="40409" y="239487"/>
                  <a:pt x="40409" y="239487"/>
                  <a:pt x="16835" y="239487"/>
                </a:cubicBezTo>
                <a:cubicBezTo>
                  <a:pt x="14215" y="239487"/>
                  <a:pt x="12906" y="238171"/>
                  <a:pt x="11596" y="236856"/>
                </a:cubicBezTo>
                <a:cubicBezTo>
                  <a:pt x="10286" y="234225"/>
                  <a:pt x="11596" y="232910"/>
                  <a:pt x="12906" y="230279"/>
                </a:cubicBezTo>
                <a:cubicBezTo>
                  <a:pt x="18144" y="222387"/>
                  <a:pt x="23383" y="213179"/>
                  <a:pt x="23383" y="203972"/>
                </a:cubicBezTo>
                <a:cubicBezTo>
                  <a:pt x="23383" y="190818"/>
                  <a:pt x="35170" y="153988"/>
                  <a:pt x="62674" y="153988"/>
                </a:cubicBezTo>
                <a:close/>
                <a:moveTo>
                  <a:pt x="256349" y="134938"/>
                </a:moveTo>
                <a:cubicBezTo>
                  <a:pt x="242321" y="134938"/>
                  <a:pt x="230949" y="151641"/>
                  <a:pt x="230949" y="172245"/>
                </a:cubicBezTo>
                <a:cubicBezTo>
                  <a:pt x="230949" y="192849"/>
                  <a:pt x="242321" y="209552"/>
                  <a:pt x="256349" y="209552"/>
                </a:cubicBezTo>
                <a:cubicBezTo>
                  <a:pt x="270377" y="209552"/>
                  <a:pt x="281749" y="192849"/>
                  <a:pt x="281749" y="172245"/>
                </a:cubicBezTo>
                <a:cubicBezTo>
                  <a:pt x="281749" y="151641"/>
                  <a:pt x="270377" y="134938"/>
                  <a:pt x="256349" y="134938"/>
                </a:cubicBezTo>
                <a:close/>
                <a:moveTo>
                  <a:pt x="256349" y="122238"/>
                </a:moveTo>
                <a:cubicBezTo>
                  <a:pt x="275909" y="122238"/>
                  <a:pt x="292861" y="144532"/>
                  <a:pt x="292861" y="170760"/>
                </a:cubicBezTo>
                <a:cubicBezTo>
                  <a:pt x="292861" y="189120"/>
                  <a:pt x="285037" y="206168"/>
                  <a:pt x="273301" y="214037"/>
                </a:cubicBezTo>
                <a:cubicBezTo>
                  <a:pt x="273301" y="214037"/>
                  <a:pt x="273301" y="214037"/>
                  <a:pt x="273301" y="225840"/>
                </a:cubicBezTo>
                <a:cubicBezTo>
                  <a:pt x="273301" y="225840"/>
                  <a:pt x="273301" y="225840"/>
                  <a:pt x="277213" y="225840"/>
                </a:cubicBezTo>
                <a:cubicBezTo>
                  <a:pt x="274605" y="236331"/>
                  <a:pt x="266781" y="242888"/>
                  <a:pt x="256349" y="242888"/>
                </a:cubicBezTo>
                <a:cubicBezTo>
                  <a:pt x="245916" y="242888"/>
                  <a:pt x="238092" y="236331"/>
                  <a:pt x="235484" y="225840"/>
                </a:cubicBezTo>
                <a:cubicBezTo>
                  <a:pt x="235484" y="225840"/>
                  <a:pt x="235484" y="225840"/>
                  <a:pt x="239396" y="225840"/>
                </a:cubicBezTo>
                <a:cubicBezTo>
                  <a:pt x="239396" y="225840"/>
                  <a:pt x="239396" y="225840"/>
                  <a:pt x="239396" y="214037"/>
                </a:cubicBezTo>
                <a:cubicBezTo>
                  <a:pt x="227660" y="206168"/>
                  <a:pt x="219836" y="189120"/>
                  <a:pt x="219836" y="170760"/>
                </a:cubicBezTo>
                <a:cubicBezTo>
                  <a:pt x="219836" y="144532"/>
                  <a:pt x="236788" y="122238"/>
                  <a:pt x="256349" y="122238"/>
                </a:cubicBezTo>
                <a:close/>
                <a:moveTo>
                  <a:pt x="142049" y="73025"/>
                </a:moveTo>
                <a:cubicBezTo>
                  <a:pt x="136788" y="73025"/>
                  <a:pt x="132524" y="77289"/>
                  <a:pt x="132524" y="82550"/>
                </a:cubicBezTo>
                <a:cubicBezTo>
                  <a:pt x="132524" y="87811"/>
                  <a:pt x="136788" y="92075"/>
                  <a:pt x="142049" y="92075"/>
                </a:cubicBezTo>
                <a:cubicBezTo>
                  <a:pt x="147310" y="92075"/>
                  <a:pt x="151574" y="87811"/>
                  <a:pt x="151574" y="82550"/>
                </a:cubicBezTo>
                <a:cubicBezTo>
                  <a:pt x="151574" y="77289"/>
                  <a:pt x="147310" y="73025"/>
                  <a:pt x="142049" y="73025"/>
                </a:cubicBezTo>
                <a:close/>
                <a:moveTo>
                  <a:pt x="114268" y="73025"/>
                </a:moveTo>
                <a:cubicBezTo>
                  <a:pt x="109445" y="73025"/>
                  <a:pt x="105536" y="77289"/>
                  <a:pt x="105536" y="82550"/>
                </a:cubicBezTo>
                <a:cubicBezTo>
                  <a:pt x="105536" y="87811"/>
                  <a:pt x="109445" y="92075"/>
                  <a:pt x="114268" y="92075"/>
                </a:cubicBezTo>
                <a:cubicBezTo>
                  <a:pt x="119091" y="92075"/>
                  <a:pt x="123000" y="87811"/>
                  <a:pt x="123000" y="82550"/>
                </a:cubicBezTo>
                <a:cubicBezTo>
                  <a:pt x="123000" y="77289"/>
                  <a:pt x="119091" y="73025"/>
                  <a:pt x="114268" y="73025"/>
                </a:cubicBezTo>
                <a:close/>
                <a:moveTo>
                  <a:pt x="85693" y="73025"/>
                </a:moveTo>
                <a:cubicBezTo>
                  <a:pt x="80870" y="73025"/>
                  <a:pt x="76961" y="77289"/>
                  <a:pt x="76961" y="82550"/>
                </a:cubicBezTo>
                <a:cubicBezTo>
                  <a:pt x="76961" y="87811"/>
                  <a:pt x="80870" y="92075"/>
                  <a:pt x="85693" y="92075"/>
                </a:cubicBezTo>
                <a:cubicBezTo>
                  <a:pt x="90516" y="92075"/>
                  <a:pt x="94425" y="87811"/>
                  <a:pt x="94425" y="82550"/>
                </a:cubicBezTo>
                <a:cubicBezTo>
                  <a:pt x="94425" y="77289"/>
                  <a:pt x="90516" y="73025"/>
                  <a:pt x="85693" y="73025"/>
                </a:cubicBezTo>
                <a:close/>
                <a:moveTo>
                  <a:pt x="79361" y="44450"/>
                </a:moveTo>
                <a:cubicBezTo>
                  <a:pt x="79361" y="44450"/>
                  <a:pt x="79361" y="44450"/>
                  <a:pt x="148824" y="44450"/>
                </a:cubicBezTo>
                <a:cubicBezTo>
                  <a:pt x="157998" y="44450"/>
                  <a:pt x="165862" y="52338"/>
                  <a:pt x="165862" y="61541"/>
                </a:cubicBezTo>
                <a:cubicBezTo>
                  <a:pt x="165862" y="61541"/>
                  <a:pt x="165862" y="61541"/>
                  <a:pt x="165862" y="103610"/>
                </a:cubicBezTo>
                <a:cubicBezTo>
                  <a:pt x="165862" y="112812"/>
                  <a:pt x="157998" y="119385"/>
                  <a:pt x="148824" y="119385"/>
                </a:cubicBezTo>
                <a:cubicBezTo>
                  <a:pt x="148824" y="119385"/>
                  <a:pt x="148824" y="119385"/>
                  <a:pt x="80672" y="119385"/>
                </a:cubicBezTo>
                <a:cubicBezTo>
                  <a:pt x="80672" y="119385"/>
                  <a:pt x="80672" y="119385"/>
                  <a:pt x="55770" y="128588"/>
                </a:cubicBezTo>
                <a:cubicBezTo>
                  <a:pt x="54460" y="128588"/>
                  <a:pt x="54460" y="128588"/>
                  <a:pt x="54460" y="128588"/>
                </a:cubicBezTo>
                <a:cubicBezTo>
                  <a:pt x="54460" y="128588"/>
                  <a:pt x="54460" y="128588"/>
                  <a:pt x="53149" y="128588"/>
                </a:cubicBezTo>
                <a:cubicBezTo>
                  <a:pt x="53149" y="128588"/>
                  <a:pt x="53149" y="127273"/>
                  <a:pt x="53149" y="127273"/>
                </a:cubicBezTo>
                <a:cubicBezTo>
                  <a:pt x="53149" y="127273"/>
                  <a:pt x="53149" y="127273"/>
                  <a:pt x="63634" y="98351"/>
                </a:cubicBezTo>
                <a:cubicBezTo>
                  <a:pt x="63634" y="98351"/>
                  <a:pt x="63634" y="98351"/>
                  <a:pt x="63634" y="61541"/>
                </a:cubicBezTo>
                <a:cubicBezTo>
                  <a:pt x="63634" y="52338"/>
                  <a:pt x="70187" y="44450"/>
                  <a:pt x="79361" y="44450"/>
                </a:cubicBezTo>
                <a:close/>
                <a:moveTo>
                  <a:pt x="225393" y="38100"/>
                </a:moveTo>
                <a:cubicBezTo>
                  <a:pt x="231092" y="38100"/>
                  <a:pt x="235712" y="42720"/>
                  <a:pt x="235712" y="48419"/>
                </a:cubicBezTo>
                <a:cubicBezTo>
                  <a:pt x="235712" y="54118"/>
                  <a:pt x="231092" y="58738"/>
                  <a:pt x="225393" y="58738"/>
                </a:cubicBezTo>
                <a:cubicBezTo>
                  <a:pt x="219694" y="58738"/>
                  <a:pt x="215074" y="54118"/>
                  <a:pt x="215074" y="48419"/>
                </a:cubicBezTo>
                <a:cubicBezTo>
                  <a:pt x="215074" y="42720"/>
                  <a:pt x="219694" y="38100"/>
                  <a:pt x="225393" y="38100"/>
                </a:cubicBezTo>
                <a:close/>
                <a:moveTo>
                  <a:pt x="192055" y="38100"/>
                </a:moveTo>
                <a:cubicBezTo>
                  <a:pt x="197754" y="38100"/>
                  <a:pt x="202374" y="42720"/>
                  <a:pt x="202374" y="48419"/>
                </a:cubicBezTo>
                <a:cubicBezTo>
                  <a:pt x="202374" y="54118"/>
                  <a:pt x="197754" y="58738"/>
                  <a:pt x="192055" y="58738"/>
                </a:cubicBezTo>
                <a:cubicBezTo>
                  <a:pt x="186356" y="58738"/>
                  <a:pt x="181736" y="54118"/>
                  <a:pt x="181736" y="48419"/>
                </a:cubicBezTo>
                <a:cubicBezTo>
                  <a:pt x="181736" y="42720"/>
                  <a:pt x="186356" y="38100"/>
                  <a:pt x="192055" y="38100"/>
                </a:cubicBezTo>
                <a:close/>
                <a:moveTo>
                  <a:pt x="152897" y="0"/>
                </a:moveTo>
                <a:cubicBezTo>
                  <a:pt x="152897" y="0"/>
                  <a:pt x="152897" y="0"/>
                  <a:pt x="233594" y="0"/>
                </a:cubicBezTo>
                <a:cubicBezTo>
                  <a:pt x="246824" y="0"/>
                  <a:pt x="258730" y="11878"/>
                  <a:pt x="258730" y="25075"/>
                </a:cubicBezTo>
                <a:cubicBezTo>
                  <a:pt x="258730" y="25075"/>
                  <a:pt x="258730" y="25075"/>
                  <a:pt x="258730" y="65987"/>
                </a:cubicBezTo>
                <a:cubicBezTo>
                  <a:pt x="258730" y="65987"/>
                  <a:pt x="258730" y="65987"/>
                  <a:pt x="269313" y="98980"/>
                </a:cubicBezTo>
                <a:cubicBezTo>
                  <a:pt x="270636" y="101620"/>
                  <a:pt x="269313" y="104259"/>
                  <a:pt x="267990" y="106899"/>
                </a:cubicBezTo>
                <a:cubicBezTo>
                  <a:pt x="266667" y="108218"/>
                  <a:pt x="264022" y="109538"/>
                  <a:pt x="262699" y="109538"/>
                </a:cubicBezTo>
                <a:cubicBezTo>
                  <a:pt x="262699" y="109538"/>
                  <a:pt x="262699" y="109538"/>
                  <a:pt x="260053" y="108218"/>
                </a:cubicBezTo>
                <a:cubicBezTo>
                  <a:pt x="260053" y="108218"/>
                  <a:pt x="260053" y="108218"/>
                  <a:pt x="230949" y="98980"/>
                </a:cubicBezTo>
                <a:cubicBezTo>
                  <a:pt x="230949" y="98980"/>
                  <a:pt x="230949" y="98980"/>
                  <a:pt x="178032" y="98980"/>
                </a:cubicBezTo>
                <a:lnTo>
                  <a:pt x="178032" y="87103"/>
                </a:lnTo>
                <a:cubicBezTo>
                  <a:pt x="178032" y="87103"/>
                  <a:pt x="178032" y="87103"/>
                  <a:pt x="233594" y="87103"/>
                </a:cubicBezTo>
                <a:cubicBezTo>
                  <a:pt x="233594" y="87103"/>
                  <a:pt x="233594" y="87103"/>
                  <a:pt x="256084" y="95021"/>
                </a:cubicBezTo>
                <a:cubicBezTo>
                  <a:pt x="256084" y="95021"/>
                  <a:pt x="256084" y="95021"/>
                  <a:pt x="246824" y="67306"/>
                </a:cubicBezTo>
                <a:cubicBezTo>
                  <a:pt x="246824" y="67306"/>
                  <a:pt x="246824" y="67306"/>
                  <a:pt x="246824" y="25075"/>
                </a:cubicBezTo>
                <a:cubicBezTo>
                  <a:pt x="246824" y="17157"/>
                  <a:pt x="240209" y="11878"/>
                  <a:pt x="233594" y="11878"/>
                </a:cubicBezTo>
                <a:cubicBezTo>
                  <a:pt x="233594" y="11878"/>
                  <a:pt x="233594" y="11878"/>
                  <a:pt x="152897" y="11878"/>
                </a:cubicBezTo>
                <a:cubicBezTo>
                  <a:pt x="144959" y="11878"/>
                  <a:pt x="139667" y="17157"/>
                  <a:pt x="139667" y="25075"/>
                </a:cubicBezTo>
                <a:cubicBezTo>
                  <a:pt x="139667" y="25075"/>
                  <a:pt x="139667" y="25075"/>
                  <a:pt x="139667" y="32993"/>
                </a:cubicBezTo>
                <a:cubicBezTo>
                  <a:pt x="139667" y="32993"/>
                  <a:pt x="139667" y="32993"/>
                  <a:pt x="127761" y="32993"/>
                </a:cubicBezTo>
                <a:cubicBezTo>
                  <a:pt x="127761" y="32993"/>
                  <a:pt x="127761" y="32993"/>
                  <a:pt x="127761" y="25075"/>
                </a:cubicBezTo>
                <a:cubicBezTo>
                  <a:pt x="127761" y="11878"/>
                  <a:pt x="138344" y="0"/>
                  <a:pt x="1528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ṣḷîḍè"/>
          <p:cNvSpPr txBox="1"/>
          <p:nvPr/>
        </p:nvSpPr>
        <p:spPr>
          <a:xfrm>
            <a:off x="479376" y="3096631"/>
            <a:ext cx="2650112" cy="1087596"/>
          </a:xfrm>
          <a:prstGeom prst="rect">
            <a:avLst/>
          </a:prstGeom>
          <a:noFill/>
        </p:spPr>
        <p:txBody>
          <a:bodyPr wrap="square" lIns="72000" tIns="72000" rIns="7200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7" name="iş1iḋê"/>
          <p:cNvSpPr txBox="1">
            <a:spLocks/>
          </p:cNvSpPr>
          <p:nvPr/>
        </p:nvSpPr>
        <p:spPr>
          <a:xfrm>
            <a:off x="479376" y="2673774"/>
            <a:ext cx="2650112" cy="422857"/>
          </a:xfrm>
          <a:prstGeom prst="rect">
            <a:avLst/>
          </a:prstGeom>
        </p:spPr>
        <p:txBody>
          <a:bodyPr wrap="none" lIns="72000" tIns="0" rIns="72000" bIns="0" anchor="b" anchorCtr="0">
            <a:normAutofit/>
          </a:bodyPr>
          <a:lstStyle/>
          <a:p>
            <a:pPr algn="r"/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8" name="îṧlidê"/>
          <p:cNvSpPr txBox="1"/>
          <p:nvPr/>
        </p:nvSpPr>
        <p:spPr>
          <a:xfrm>
            <a:off x="3327351" y="5249281"/>
            <a:ext cx="2650112" cy="1087596"/>
          </a:xfrm>
          <a:prstGeom prst="rect">
            <a:avLst/>
          </a:prstGeom>
          <a:noFill/>
        </p:spPr>
        <p:txBody>
          <a:bodyPr wrap="square" lIns="72000" tIns="72000" rIns="7200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9" name="iṧlíḑê"/>
          <p:cNvSpPr txBox="1">
            <a:spLocks/>
          </p:cNvSpPr>
          <p:nvPr/>
        </p:nvSpPr>
        <p:spPr>
          <a:xfrm>
            <a:off x="3327351" y="4826424"/>
            <a:ext cx="2650112" cy="422857"/>
          </a:xfrm>
          <a:prstGeom prst="rect">
            <a:avLst/>
          </a:prstGeom>
        </p:spPr>
        <p:txBody>
          <a:bodyPr wrap="none" lIns="72000" tIns="0" rIns="72000" bIns="0" anchor="b" anchorCtr="0">
            <a:normAutofit/>
          </a:bodyPr>
          <a:lstStyle/>
          <a:p>
            <a:pPr algn="r"/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2" name="ïśļîḓè"/>
          <p:cNvSpPr txBox="1"/>
          <p:nvPr/>
        </p:nvSpPr>
        <p:spPr>
          <a:xfrm>
            <a:off x="9062512" y="3096631"/>
            <a:ext cx="2650112" cy="1087596"/>
          </a:xfrm>
          <a:prstGeom prst="rect">
            <a:avLst/>
          </a:prstGeom>
          <a:noFill/>
        </p:spPr>
        <p:txBody>
          <a:bodyPr wrap="square" lIns="72000" tIns="72000" rIns="7200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3" name="iṧlíḍe"/>
          <p:cNvSpPr txBox="1">
            <a:spLocks/>
          </p:cNvSpPr>
          <p:nvPr/>
        </p:nvSpPr>
        <p:spPr>
          <a:xfrm>
            <a:off x="9062512" y="2673774"/>
            <a:ext cx="2650112" cy="422857"/>
          </a:xfrm>
          <a:prstGeom prst="rect">
            <a:avLst/>
          </a:prstGeom>
        </p:spPr>
        <p:txBody>
          <a:bodyPr wrap="none" lIns="72000" tIns="0" rIns="72000" bIns="0" anchor="b" anchorCtr="0">
            <a:normAutofit/>
          </a:bodyPr>
          <a:lstStyle/>
          <a:p>
            <a:r>
              <a:rPr lang="zh-CN" altLang="en-US" sz="18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4" name="ïṣļíḑé"/>
          <p:cNvSpPr txBox="1"/>
          <p:nvPr/>
        </p:nvSpPr>
        <p:spPr>
          <a:xfrm>
            <a:off x="6195487" y="5249281"/>
            <a:ext cx="2650112" cy="1087596"/>
          </a:xfrm>
          <a:prstGeom prst="rect">
            <a:avLst/>
          </a:prstGeom>
          <a:noFill/>
        </p:spPr>
        <p:txBody>
          <a:bodyPr wrap="square" lIns="72000" tIns="72000" rIns="7200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15" name="ïṣḻïḑe"/>
          <p:cNvSpPr txBox="1">
            <a:spLocks/>
          </p:cNvSpPr>
          <p:nvPr/>
        </p:nvSpPr>
        <p:spPr>
          <a:xfrm>
            <a:off x="6195487" y="4826424"/>
            <a:ext cx="2650112" cy="422857"/>
          </a:xfrm>
          <a:prstGeom prst="rect">
            <a:avLst/>
          </a:prstGeom>
        </p:spPr>
        <p:txBody>
          <a:bodyPr wrap="none" lIns="72000" tIns="0" rIns="72000" bIns="0" anchor="b" anchorCtr="0">
            <a:normAutofit/>
          </a:bodyPr>
          <a:lstStyle/>
          <a:p>
            <a:r>
              <a:rPr lang="zh-CN" altLang="en-US" sz="1800" b="1">
                <a:solidFill>
                  <a:schemeClr val="accent2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4390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46509" y="1657922"/>
            <a:ext cx="5419185" cy="895350"/>
          </a:xfrm>
        </p:spPr>
        <p:txBody>
          <a:bodyPr/>
          <a:lstStyle/>
          <a:p>
            <a:r>
              <a:rPr lang="zh-CN" altLang="en-US" dirty="0">
                <a:solidFill>
                  <a:schemeClr val="accent6"/>
                </a:solidFill>
              </a:rPr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747625" y="2631200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651991" y="1072182"/>
            <a:ext cx="551510" cy="70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180" y="1367603"/>
            <a:ext cx="487577" cy="40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66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29" name="ïsļídè">
            <a:extLst>
              <a:ext uri="{FF2B5EF4-FFF2-40B4-BE49-F238E27FC236}">
                <a16:creationId xmlns:a16="http://schemas.microsoft.com/office/drawing/2014/main" xmlns="" id="{F2ECE46B-9CFD-46BC-8A72-FB2D12611294}"/>
              </a:ext>
            </a:extLst>
          </p:cNvPr>
          <p:cNvSpPr txBox="1"/>
          <p:nvPr/>
        </p:nvSpPr>
        <p:spPr>
          <a:xfrm>
            <a:off x="8890746" y="2204960"/>
            <a:ext cx="1644265" cy="334999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0" name="iṡ1ïďè">
            <a:extLst>
              <a:ext uri="{FF2B5EF4-FFF2-40B4-BE49-F238E27FC236}">
                <a16:creationId xmlns:a16="http://schemas.microsoft.com/office/drawing/2014/main" xmlns="" id="{1D2A48C1-69E7-45CE-BDCC-0DF5DA267274}"/>
              </a:ext>
            </a:extLst>
          </p:cNvPr>
          <p:cNvSpPr txBox="1"/>
          <p:nvPr/>
        </p:nvSpPr>
        <p:spPr>
          <a:xfrm>
            <a:off x="8893614" y="1935909"/>
            <a:ext cx="1173228" cy="20074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1" name="íšļíḑê">
            <a:extLst>
              <a:ext uri="{FF2B5EF4-FFF2-40B4-BE49-F238E27FC236}">
                <a16:creationId xmlns:a16="http://schemas.microsoft.com/office/drawing/2014/main" xmlns="" id="{F86AA82D-7D77-4557-BE1A-4FF15ECF9C08}"/>
              </a:ext>
            </a:extLst>
          </p:cNvPr>
          <p:cNvSpPr txBox="1"/>
          <p:nvPr/>
        </p:nvSpPr>
        <p:spPr>
          <a:xfrm>
            <a:off x="9510616" y="1563370"/>
            <a:ext cx="732834" cy="30082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2017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6" name="îṧḷïďé">
            <a:extLst>
              <a:ext uri="{FF2B5EF4-FFF2-40B4-BE49-F238E27FC236}">
                <a16:creationId xmlns:a16="http://schemas.microsoft.com/office/drawing/2014/main" xmlns="" id="{272914D7-9BC3-4F3A-A6DF-54B398B2FEA0}"/>
              </a:ext>
            </a:extLst>
          </p:cNvPr>
          <p:cNvSpPr/>
          <p:nvPr/>
        </p:nvSpPr>
        <p:spPr>
          <a:xfrm>
            <a:off x="8890746" y="1563369"/>
            <a:ext cx="543928" cy="280601"/>
          </a:xfrm>
          <a:prstGeom prst="rect">
            <a:avLst/>
          </a:pr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7" name="ïś1íḑé">
            <a:extLst>
              <a:ext uri="{FF2B5EF4-FFF2-40B4-BE49-F238E27FC236}">
                <a16:creationId xmlns:a16="http://schemas.microsoft.com/office/drawing/2014/main" xmlns="" id="{8545592D-37B3-44E5-8807-7CF4A6231BB4}"/>
              </a:ext>
            </a:extLst>
          </p:cNvPr>
          <p:cNvSpPr/>
          <p:nvPr/>
        </p:nvSpPr>
        <p:spPr>
          <a:xfrm>
            <a:off x="8890745" y="1563369"/>
            <a:ext cx="163179" cy="280601"/>
          </a:xfrm>
          <a:prstGeom prst="rect">
            <a:avLst/>
          </a:prstGeom>
          <a:solidFill>
            <a:srgbClr val="0096D6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8" name="îś1iḍe">
            <a:extLst>
              <a:ext uri="{FF2B5EF4-FFF2-40B4-BE49-F238E27FC236}">
                <a16:creationId xmlns:a16="http://schemas.microsoft.com/office/drawing/2014/main" xmlns="" id="{E17EEFFF-84F4-4A78-9D97-E28D524B4573}"/>
              </a:ext>
            </a:extLst>
          </p:cNvPr>
          <p:cNvSpPr/>
          <p:nvPr/>
        </p:nvSpPr>
        <p:spPr>
          <a:xfrm>
            <a:off x="10142785" y="1742396"/>
            <a:ext cx="392226" cy="391634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îŝļîḓê">
            <a:extLst>
              <a:ext uri="{FF2B5EF4-FFF2-40B4-BE49-F238E27FC236}">
                <a16:creationId xmlns:a16="http://schemas.microsoft.com/office/drawing/2014/main" xmlns="" id="{DC0CE484-B14D-4C21-8798-DBC3F510B620}"/>
              </a:ext>
            </a:extLst>
          </p:cNvPr>
          <p:cNvSpPr/>
          <p:nvPr/>
        </p:nvSpPr>
        <p:spPr>
          <a:xfrm>
            <a:off x="-1" y="4200771"/>
            <a:ext cx="12168027" cy="191586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3" name="íṣ1idè">
            <a:extLst>
              <a:ext uri="{FF2B5EF4-FFF2-40B4-BE49-F238E27FC236}">
                <a16:creationId xmlns:a16="http://schemas.microsoft.com/office/drawing/2014/main" xmlns="" id="{17E38FAC-853D-498A-9717-B843F02B7DA0}"/>
              </a:ext>
            </a:extLst>
          </p:cNvPr>
          <p:cNvSpPr/>
          <p:nvPr/>
        </p:nvSpPr>
        <p:spPr>
          <a:xfrm>
            <a:off x="1846540" y="3794964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4" name="ïŝ1iḓê">
            <a:extLst>
              <a:ext uri="{FF2B5EF4-FFF2-40B4-BE49-F238E27FC236}">
                <a16:creationId xmlns:a16="http://schemas.microsoft.com/office/drawing/2014/main" xmlns="" id="{FB4F3C2E-A1AD-4A79-94FB-680E64727AD2}"/>
              </a:ext>
            </a:extLst>
          </p:cNvPr>
          <p:cNvSpPr/>
          <p:nvPr/>
        </p:nvSpPr>
        <p:spPr bwMode="auto">
          <a:xfrm>
            <a:off x="2011947" y="3963728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C664487-38A0-4484-9FE3-736E7BB4021C}"/>
              </a:ext>
            </a:extLst>
          </p:cNvPr>
          <p:cNvCxnSpPr>
            <a:cxnSpLocks/>
          </p:cNvCxnSpPr>
          <p:nvPr/>
        </p:nvCxnSpPr>
        <p:spPr>
          <a:xfrm>
            <a:off x="3796725" y="4599000"/>
            <a:ext cx="0" cy="1395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îş1ïḋê">
            <a:extLst>
              <a:ext uri="{FF2B5EF4-FFF2-40B4-BE49-F238E27FC236}">
                <a16:creationId xmlns:a16="http://schemas.microsoft.com/office/drawing/2014/main" xmlns="" id="{730E2A05-DA52-4B69-A46E-A698CE5EEDDD}"/>
              </a:ext>
            </a:extLst>
          </p:cNvPr>
          <p:cNvSpPr/>
          <p:nvPr/>
        </p:nvSpPr>
        <p:spPr>
          <a:xfrm>
            <a:off x="5237007" y="3860679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2" name="íšḷíḍé">
            <a:extLst>
              <a:ext uri="{FF2B5EF4-FFF2-40B4-BE49-F238E27FC236}">
                <a16:creationId xmlns:a16="http://schemas.microsoft.com/office/drawing/2014/main" xmlns="" id="{717B23BC-5DBF-493E-91FB-5771B2CF1D66}"/>
              </a:ext>
            </a:extLst>
          </p:cNvPr>
          <p:cNvSpPr/>
          <p:nvPr/>
        </p:nvSpPr>
        <p:spPr bwMode="auto">
          <a:xfrm>
            <a:off x="5402414" y="4029443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1" name="ísļîḓê">
            <a:extLst>
              <a:ext uri="{FF2B5EF4-FFF2-40B4-BE49-F238E27FC236}">
                <a16:creationId xmlns:a16="http://schemas.microsoft.com/office/drawing/2014/main" xmlns="" id="{2A5439F7-32AC-423D-8327-6881D19D335B}"/>
              </a:ext>
            </a:extLst>
          </p:cNvPr>
          <p:cNvSpPr txBox="1"/>
          <p:nvPr/>
        </p:nvSpPr>
        <p:spPr>
          <a:xfrm>
            <a:off x="648437" y="1360124"/>
            <a:ext cx="4492742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12" name="íš1ïḑè">
            <a:extLst>
              <a:ext uri="{FF2B5EF4-FFF2-40B4-BE49-F238E27FC236}">
                <a16:creationId xmlns:a16="http://schemas.microsoft.com/office/drawing/2014/main" xmlns="" id="{FFF3AAB4-3DCA-4848-81A0-E0C570FF07A8}"/>
              </a:ext>
            </a:extLst>
          </p:cNvPr>
          <p:cNvSpPr txBox="1"/>
          <p:nvPr/>
        </p:nvSpPr>
        <p:spPr>
          <a:xfrm>
            <a:off x="670969" y="4555528"/>
            <a:ext cx="3026142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15" name="îṧlïḍê">
            <a:extLst>
              <a:ext uri="{FF2B5EF4-FFF2-40B4-BE49-F238E27FC236}">
                <a16:creationId xmlns:a16="http://schemas.microsoft.com/office/drawing/2014/main" xmlns="" id="{C4FF4FFB-1819-4A43-AF5D-8D7772F50A3C}"/>
              </a:ext>
            </a:extLst>
          </p:cNvPr>
          <p:cNvSpPr/>
          <p:nvPr/>
        </p:nvSpPr>
        <p:spPr bwMode="auto">
          <a:xfrm>
            <a:off x="7166650" y="2800684"/>
            <a:ext cx="4808445" cy="2776076"/>
          </a:xfrm>
          <a:custGeom>
            <a:avLst/>
            <a:gdLst>
              <a:gd name="T0" fmla="*/ 1815 w 1902"/>
              <a:gd name="T1" fmla="*/ 1053 h 1097"/>
              <a:gd name="T2" fmla="*/ 1615 w 1902"/>
              <a:gd name="T3" fmla="*/ 1004 h 1097"/>
              <a:gd name="T4" fmla="*/ 1666 w 1902"/>
              <a:gd name="T5" fmla="*/ 804 h 1097"/>
              <a:gd name="T6" fmla="*/ 900 w 1902"/>
              <a:gd name="T7" fmla="*/ 501 h 1097"/>
              <a:gd name="T8" fmla="*/ 1586 w 1902"/>
              <a:gd name="T9" fmla="*/ 532 h 1097"/>
              <a:gd name="T10" fmla="*/ 1641 w 1902"/>
              <a:gd name="T11" fmla="*/ 435 h 1097"/>
              <a:gd name="T12" fmla="*/ 922 w 1902"/>
              <a:gd name="T13" fmla="*/ 367 h 1097"/>
              <a:gd name="T14" fmla="*/ 473 w 1902"/>
              <a:gd name="T15" fmla="*/ 381 h 1097"/>
              <a:gd name="T16" fmla="*/ 485 w 1902"/>
              <a:gd name="T17" fmla="*/ 276 h 1097"/>
              <a:gd name="T18" fmla="*/ 431 w 1902"/>
              <a:gd name="T19" fmla="*/ 265 h 1097"/>
              <a:gd name="T20" fmla="*/ 386 w 1902"/>
              <a:gd name="T21" fmla="*/ 201 h 1097"/>
              <a:gd name="T22" fmla="*/ 351 w 1902"/>
              <a:gd name="T23" fmla="*/ 195 h 1097"/>
              <a:gd name="T24" fmla="*/ 1161 w 1902"/>
              <a:gd name="T25" fmla="*/ 439 h 1097"/>
              <a:gd name="T26" fmla="*/ 948 w 1902"/>
              <a:gd name="T27" fmla="*/ 257 h 1097"/>
              <a:gd name="T28" fmla="*/ 1527 w 1902"/>
              <a:gd name="T29" fmla="*/ 568 h 1097"/>
              <a:gd name="T30" fmla="*/ 1122 w 1902"/>
              <a:gd name="T31" fmla="*/ 210 h 1097"/>
              <a:gd name="T32" fmla="*/ 366 w 1902"/>
              <a:gd name="T33" fmla="*/ 176 h 1097"/>
              <a:gd name="T34" fmla="*/ 286 w 1902"/>
              <a:gd name="T35" fmla="*/ 162 h 1097"/>
              <a:gd name="T36" fmla="*/ 352 w 1902"/>
              <a:gd name="T37" fmla="*/ 194 h 1097"/>
              <a:gd name="T38" fmla="*/ 464 w 1902"/>
              <a:gd name="T39" fmla="*/ 148 h 1097"/>
              <a:gd name="T40" fmla="*/ 505 w 1902"/>
              <a:gd name="T41" fmla="*/ 213 h 1097"/>
              <a:gd name="T42" fmla="*/ 533 w 1902"/>
              <a:gd name="T43" fmla="*/ 200 h 1097"/>
              <a:gd name="T44" fmla="*/ 370 w 1902"/>
              <a:gd name="T45" fmla="*/ 147 h 1097"/>
              <a:gd name="T46" fmla="*/ 294 w 1902"/>
              <a:gd name="T47" fmla="*/ 451 h 1097"/>
              <a:gd name="T48" fmla="*/ 358 w 1902"/>
              <a:gd name="T49" fmla="*/ 354 h 1097"/>
              <a:gd name="T50" fmla="*/ 389 w 1902"/>
              <a:gd name="T51" fmla="*/ 216 h 1097"/>
              <a:gd name="T52" fmla="*/ 308 w 1902"/>
              <a:gd name="T53" fmla="*/ 218 h 1097"/>
              <a:gd name="T54" fmla="*/ 86 w 1902"/>
              <a:gd name="T55" fmla="*/ 186 h 1097"/>
              <a:gd name="T56" fmla="*/ 27 w 1902"/>
              <a:gd name="T57" fmla="*/ 307 h 1097"/>
              <a:gd name="T58" fmla="*/ 151 w 1902"/>
              <a:gd name="T59" fmla="*/ 308 h 1097"/>
              <a:gd name="T60" fmla="*/ 262 w 1902"/>
              <a:gd name="T61" fmla="*/ 520 h 1097"/>
              <a:gd name="T62" fmla="*/ 412 w 1902"/>
              <a:gd name="T63" fmla="*/ 268 h 1097"/>
              <a:gd name="T64" fmla="*/ 413 w 1902"/>
              <a:gd name="T65" fmla="*/ 213 h 1097"/>
              <a:gd name="T66" fmla="*/ 254 w 1902"/>
              <a:gd name="T67" fmla="*/ 176 h 1097"/>
              <a:gd name="T68" fmla="*/ 279 w 1902"/>
              <a:gd name="T69" fmla="*/ 114 h 1097"/>
              <a:gd name="T70" fmla="*/ 289 w 1902"/>
              <a:gd name="T71" fmla="*/ 125 h 1097"/>
              <a:gd name="T72" fmla="*/ 370 w 1902"/>
              <a:gd name="T73" fmla="*/ 110 h 1097"/>
              <a:gd name="T74" fmla="*/ 1252 w 1902"/>
              <a:gd name="T75" fmla="*/ 104 h 1097"/>
              <a:gd name="T76" fmla="*/ 243 w 1902"/>
              <a:gd name="T77" fmla="*/ 115 h 1097"/>
              <a:gd name="T78" fmla="*/ 1585 w 1902"/>
              <a:gd name="T79" fmla="*/ 412 h 1097"/>
              <a:gd name="T80" fmla="*/ 1507 w 1902"/>
              <a:gd name="T81" fmla="*/ 317 h 1097"/>
              <a:gd name="T82" fmla="*/ 1418 w 1902"/>
              <a:gd name="T83" fmla="*/ 236 h 1097"/>
              <a:gd name="T84" fmla="*/ 1356 w 1902"/>
              <a:gd name="T85" fmla="*/ 197 h 1097"/>
              <a:gd name="T86" fmla="*/ 1330 w 1902"/>
              <a:gd name="T87" fmla="*/ 147 h 1097"/>
              <a:gd name="T88" fmla="*/ 1259 w 1902"/>
              <a:gd name="T89" fmla="*/ 161 h 1097"/>
              <a:gd name="T90" fmla="*/ 1592 w 1902"/>
              <a:gd name="T91" fmla="*/ 456 h 1097"/>
              <a:gd name="T92" fmla="*/ 1691 w 1902"/>
              <a:gd name="T93" fmla="*/ 316 h 1097"/>
              <a:gd name="T94" fmla="*/ 1757 w 1902"/>
              <a:gd name="T95" fmla="*/ 305 h 1097"/>
              <a:gd name="T96" fmla="*/ 1795 w 1902"/>
              <a:gd name="T97" fmla="*/ 193 h 1097"/>
              <a:gd name="T98" fmla="*/ 1570 w 1902"/>
              <a:gd name="T99" fmla="*/ 172 h 1097"/>
              <a:gd name="T100" fmla="*/ 333 w 1902"/>
              <a:gd name="T101" fmla="*/ 92 h 1097"/>
              <a:gd name="T102" fmla="*/ 299 w 1902"/>
              <a:gd name="T103" fmla="*/ 86 h 1097"/>
              <a:gd name="T104" fmla="*/ 340 w 1902"/>
              <a:gd name="T105" fmla="*/ 77 h 1097"/>
              <a:gd name="T106" fmla="*/ 389 w 1902"/>
              <a:gd name="T107" fmla="*/ 49 h 1097"/>
              <a:gd name="T108" fmla="*/ 411 w 1902"/>
              <a:gd name="T109" fmla="*/ 34 h 1097"/>
              <a:gd name="T110" fmla="*/ 443 w 1902"/>
              <a:gd name="T111" fmla="*/ 22 h 1097"/>
              <a:gd name="T112" fmla="*/ 433 w 1902"/>
              <a:gd name="T113" fmla="*/ 79 h 1097"/>
              <a:gd name="T114" fmla="*/ 570 w 1902"/>
              <a:gd name="T115" fmla="*/ 22 h 1097"/>
              <a:gd name="T116" fmla="*/ 691 w 1902"/>
              <a:gd name="T117" fmla="*/ 121 h 1097"/>
              <a:gd name="T118" fmla="*/ 782 w 1902"/>
              <a:gd name="T119" fmla="*/ 94 h 1097"/>
              <a:gd name="T120" fmla="*/ 582 w 1902"/>
              <a:gd name="T121" fmla="*/ 31 h 1097"/>
              <a:gd name="T122" fmla="*/ 608 w 1902"/>
              <a:gd name="T123" fmla="*/ 203 h 1097"/>
              <a:gd name="T124" fmla="*/ 789 w 1902"/>
              <a:gd name="T125" fmla="*/ 98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2" h="1097">
                <a:moveTo>
                  <a:pt x="1799" y="1043"/>
                </a:moveTo>
                <a:cubicBezTo>
                  <a:pt x="1799" y="1043"/>
                  <a:pt x="1799" y="1043"/>
                  <a:pt x="1799" y="1043"/>
                </a:cubicBezTo>
                <a:cubicBezTo>
                  <a:pt x="1794" y="1046"/>
                  <a:pt x="1791" y="1056"/>
                  <a:pt x="1788" y="1061"/>
                </a:cubicBezTo>
                <a:cubicBezTo>
                  <a:pt x="1781" y="1069"/>
                  <a:pt x="1756" y="1080"/>
                  <a:pt x="1773" y="1092"/>
                </a:cubicBezTo>
                <a:cubicBezTo>
                  <a:pt x="1767" y="1096"/>
                  <a:pt x="1774" y="1097"/>
                  <a:pt x="1775" y="1097"/>
                </a:cubicBezTo>
                <a:cubicBezTo>
                  <a:pt x="1774" y="1097"/>
                  <a:pt x="1781" y="1094"/>
                  <a:pt x="1781" y="1094"/>
                </a:cubicBezTo>
                <a:cubicBezTo>
                  <a:pt x="1789" y="1087"/>
                  <a:pt x="1788" y="1083"/>
                  <a:pt x="1794" y="1075"/>
                </a:cubicBezTo>
                <a:cubicBezTo>
                  <a:pt x="1795" y="1074"/>
                  <a:pt x="1798" y="1072"/>
                  <a:pt x="1798" y="1071"/>
                </a:cubicBezTo>
                <a:cubicBezTo>
                  <a:pt x="1799" y="1071"/>
                  <a:pt x="1799" y="1071"/>
                  <a:pt x="1799" y="1071"/>
                </a:cubicBezTo>
                <a:cubicBezTo>
                  <a:pt x="1802" y="1071"/>
                  <a:pt x="1803" y="1070"/>
                  <a:pt x="1802" y="1067"/>
                </a:cubicBezTo>
                <a:cubicBezTo>
                  <a:pt x="1802" y="1067"/>
                  <a:pt x="1802" y="1066"/>
                  <a:pt x="1801" y="1066"/>
                </a:cubicBezTo>
                <a:cubicBezTo>
                  <a:pt x="1805" y="1061"/>
                  <a:pt x="1807" y="1056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6"/>
                  <a:pt x="1802" y="1043"/>
                  <a:pt x="1799" y="1043"/>
                </a:cubicBezTo>
                <a:moveTo>
                  <a:pt x="1668" y="1043"/>
                </a:moveTo>
                <a:cubicBezTo>
                  <a:pt x="1664" y="1043"/>
                  <a:pt x="1650" y="1044"/>
                  <a:pt x="1650" y="1046"/>
                </a:cubicBezTo>
                <a:cubicBezTo>
                  <a:pt x="1648" y="1052"/>
                  <a:pt x="1655" y="1069"/>
                  <a:pt x="1661" y="1069"/>
                </a:cubicBezTo>
                <a:cubicBezTo>
                  <a:pt x="1661" y="1069"/>
                  <a:pt x="1661" y="1069"/>
                  <a:pt x="1661" y="1069"/>
                </a:cubicBezTo>
                <a:cubicBezTo>
                  <a:pt x="1669" y="1069"/>
                  <a:pt x="1675" y="1043"/>
                  <a:pt x="1668" y="1043"/>
                </a:cubicBezTo>
                <a:moveTo>
                  <a:pt x="1815" y="1011"/>
                </a:moveTo>
                <a:cubicBezTo>
                  <a:pt x="1815" y="1011"/>
                  <a:pt x="1815" y="1011"/>
                  <a:pt x="1815" y="1011"/>
                </a:cubicBezTo>
                <a:cubicBezTo>
                  <a:pt x="1815" y="1011"/>
                  <a:pt x="1815" y="1011"/>
                  <a:pt x="1815" y="1011"/>
                </a:cubicBezTo>
                <a:cubicBezTo>
                  <a:pt x="1815" y="1011"/>
                  <a:pt x="1815" y="1011"/>
                  <a:pt x="1815" y="1011"/>
                </a:cubicBezTo>
                <a:moveTo>
                  <a:pt x="1612" y="1003"/>
                </a:moveTo>
                <a:cubicBezTo>
                  <a:pt x="1610" y="1003"/>
                  <a:pt x="1602" y="1008"/>
                  <a:pt x="1608" y="1009"/>
                </a:cubicBezTo>
                <a:cubicBezTo>
                  <a:pt x="1608" y="1009"/>
                  <a:pt x="1609" y="1009"/>
                  <a:pt x="1609" y="1009"/>
                </a:cubicBezTo>
                <a:cubicBezTo>
                  <a:pt x="1613" y="1009"/>
                  <a:pt x="1618" y="1003"/>
                  <a:pt x="1612" y="1003"/>
                </a:cubicBezTo>
                <a:moveTo>
                  <a:pt x="1805" y="996"/>
                </a:moveTo>
                <a:cubicBezTo>
                  <a:pt x="1804" y="996"/>
                  <a:pt x="1803" y="997"/>
                  <a:pt x="1803" y="997"/>
                </a:cubicBezTo>
                <a:cubicBezTo>
                  <a:pt x="1797" y="1000"/>
                  <a:pt x="1804" y="1006"/>
                  <a:pt x="1805" y="1009"/>
                </a:cubicBezTo>
                <a:cubicBezTo>
                  <a:pt x="1809" y="1017"/>
                  <a:pt x="1810" y="1017"/>
                  <a:pt x="1809" y="1027"/>
                </a:cubicBezTo>
                <a:cubicBezTo>
                  <a:pt x="1808" y="1029"/>
                  <a:pt x="1804" y="1029"/>
                  <a:pt x="1805" y="1032"/>
                </a:cubicBezTo>
                <a:cubicBezTo>
                  <a:pt x="1805" y="1037"/>
                  <a:pt x="1810" y="1036"/>
                  <a:pt x="1811" y="1039"/>
                </a:cubicBezTo>
                <a:cubicBezTo>
                  <a:pt x="1812" y="1044"/>
                  <a:pt x="1808" y="1052"/>
                  <a:pt x="1814" y="1053"/>
                </a:cubicBezTo>
                <a:cubicBezTo>
                  <a:pt x="1814" y="1053"/>
                  <a:pt x="1815" y="1053"/>
                  <a:pt x="1815" y="1053"/>
                </a:cubicBezTo>
                <a:cubicBezTo>
                  <a:pt x="1820" y="1053"/>
                  <a:pt x="1822" y="1042"/>
                  <a:pt x="1824" y="1038"/>
                </a:cubicBezTo>
                <a:cubicBezTo>
                  <a:pt x="1825" y="1036"/>
                  <a:pt x="1838" y="1019"/>
                  <a:pt x="1830" y="1019"/>
                </a:cubicBezTo>
                <a:cubicBezTo>
                  <a:pt x="1826" y="1019"/>
                  <a:pt x="1825" y="1020"/>
                  <a:pt x="1824" y="1020"/>
                </a:cubicBezTo>
                <a:cubicBezTo>
                  <a:pt x="1822" y="1020"/>
                  <a:pt x="1821" y="1019"/>
                  <a:pt x="1819" y="1018"/>
                </a:cubicBezTo>
                <a:cubicBezTo>
                  <a:pt x="1819" y="1018"/>
                  <a:pt x="1819" y="1018"/>
                  <a:pt x="1819" y="1018"/>
                </a:cubicBezTo>
                <a:cubicBezTo>
                  <a:pt x="1820" y="1018"/>
                  <a:pt x="1819" y="1016"/>
                  <a:pt x="1818" y="1015"/>
                </a:cubicBezTo>
                <a:cubicBezTo>
                  <a:pt x="1817" y="1013"/>
                  <a:pt x="1816" y="1012"/>
                  <a:pt x="1815" y="1011"/>
                </a:cubicBezTo>
                <a:cubicBezTo>
                  <a:pt x="1815" y="1011"/>
                  <a:pt x="1815" y="1011"/>
                  <a:pt x="1815" y="1011"/>
                </a:cubicBezTo>
                <a:cubicBezTo>
                  <a:pt x="1815" y="1011"/>
                  <a:pt x="1813" y="1013"/>
                  <a:pt x="1813" y="1014"/>
                </a:cubicBezTo>
                <a:cubicBezTo>
                  <a:pt x="1810" y="1012"/>
                  <a:pt x="1810" y="996"/>
                  <a:pt x="1805" y="996"/>
                </a:cubicBezTo>
                <a:moveTo>
                  <a:pt x="1699" y="949"/>
                </a:move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moveTo>
                  <a:pt x="1662" y="884"/>
                </a:moveTo>
                <a:cubicBezTo>
                  <a:pt x="1662" y="891"/>
                  <a:pt x="1662" y="891"/>
                  <a:pt x="1662" y="891"/>
                </a:cubicBezTo>
                <a:cubicBezTo>
                  <a:pt x="1518" y="891"/>
                  <a:pt x="1518" y="891"/>
                  <a:pt x="1518" y="891"/>
                </a:cubicBezTo>
                <a:cubicBezTo>
                  <a:pt x="1518" y="994"/>
                  <a:pt x="1518" y="994"/>
                  <a:pt x="1518" y="994"/>
                </a:cubicBezTo>
                <a:cubicBezTo>
                  <a:pt x="1518" y="994"/>
                  <a:pt x="1519" y="993"/>
                  <a:pt x="1519" y="993"/>
                </a:cubicBezTo>
                <a:cubicBezTo>
                  <a:pt x="1521" y="993"/>
                  <a:pt x="1523" y="992"/>
                  <a:pt x="1524" y="992"/>
                </a:cubicBezTo>
                <a:cubicBezTo>
                  <a:pt x="1526" y="992"/>
                  <a:pt x="1527" y="993"/>
                  <a:pt x="1529" y="993"/>
                </a:cubicBezTo>
                <a:cubicBezTo>
                  <a:pt x="1530" y="993"/>
                  <a:pt x="1531" y="993"/>
                  <a:pt x="1533" y="993"/>
                </a:cubicBezTo>
                <a:cubicBezTo>
                  <a:pt x="1535" y="993"/>
                  <a:pt x="1537" y="993"/>
                  <a:pt x="1539" y="992"/>
                </a:cubicBezTo>
                <a:cubicBezTo>
                  <a:pt x="1543" y="990"/>
                  <a:pt x="1545" y="985"/>
                  <a:pt x="1549" y="983"/>
                </a:cubicBezTo>
                <a:cubicBezTo>
                  <a:pt x="1554" y="980"/>
                  <a:pt x="1559" y="980"/>
                  <a:pt x="1564" y="979"/>
                </a:cubicBezTo>
                <a:cubicBezTo>
                  <a:pt x="1569" y="978"/>
                  <a:pt x="1574" y="976"/>
                  <a:pt x="1579" y="976"/>
                </a:cubicBezTo>
                <a:cubicBezTo>
                  <a:pt x="1584" y="976"/>
                  <a:pt x="1588" y="977"/>
                  <a:pt x="1591" y="980"/>
                </a:cubicBezTo>
                <a:cubicBezTo>
                  <a:pt x="1595" y="983"/>
                  <a:pt x="1596" y="990"/>
                  <a:pt x="1599" y="994"/>
                </a:cubicBezTo>
                <a:cubicBezTo>
                  <a:pt x="1603" y="997"/>
                  <a:pt x="1601" y="1000"/>
                  <a:pt x="1602" y="1000"/>
                </a:cubicBezTo>
                <a:cubicBezTo>
                  <a:pt x="1602" y="1000"/>
                  <a:pt x="1603" y="999"/>
                  <a:pt x="1606" y="996"/>
                </a:cubicBezTo>
                <a:cubicBezTo>
                  <a:pt x="1609" y="994"/>
                  <a:pt x="1612" y="987"/>
                  <a:pt x="1614" y="986"/>
                </a:cubicBezTo>
                <a:cubicBezTo>
                  <a:pt x="1613" y="988"/>
                  <a:pt x="1609" y="996"/>
                  <a:pt x="1609" y="998"/>
                </a:cubicBezTo>
                <a:cubicBezTo>
                  <a:pt x="1610" y="1000"/>
                  <a:pt x="1611" y="1002"/>
                  <a:pt x="1613" y="1002"/>
                </a:cubicBezTo>
                <a:cubicBezTo>
                  <a:pt x="1614" y="1002"/>
                  <a:pt x="1615" y="1001"/>
                  <a:pt x="1616" y="997"/>
                </a:cubicBezTo>
                <a:cubicBezTo>
                  <a:pt x="1617" y="998"/>
                  <a:pt x="1615" y="1004"/>
                  <a:pt x="1615" y="1004"/>
                </a:cubicBezTo>
                <a:cubicBezTo>
                  <a:pt x="1616" y="1005"/>
                  <a:pt x="1618" y="1006"/>
                  <a:pt x="1619" y="1006"/>
                </a:cubicBezTo>
                <a:cubicBezTo>
                  <a:pt x="1620" y="1006"/>
                  <a:pt x="1620" y="1006"/>
                  <a:pt x="1620" y="1005"/>
                </a:cubicBezTo>
                <a:cubicBezTo>
                  <a:pt x="1621" y="1007"/>
                  <a:pt x="1622" y="1014"/>
                  <a:pt x="1623" y="1016"/>
                </a:cubicBezTo>
                <a:cubicBezTo>
                  <a:pt x="1626" y="1021"/>
                  <a:pt x="1637" y="1030"/>
                  <a:pt x="1644" y="1030"/>
                </a:cubicBezTo>
                <a:cubicBezTo>
                  <a:pt x="1647" y="1030"/>
                  <a:pt x="1649" y="1029"/>
                  <a:pt x="1651" y="1026"/>
                </a:cubicBezTo>
                <a:cubicBezTo>
                  <a:pt x="1651" y="1030"/>
                  <a:pt x="1660" y="1031"/>
                  <a:pt x="1661" y="1031"/>
                </a:cubicBezTo>
                <a:cubicBezTo>
                  <a:pt x="1661" y="1031"/>
                  <a:pt x="1662" y="1031"/>
                  <a:pt x="1662" y="1031"/>
                </a:cubicBezTo>
                <a:cubicBezTo>
                  <a:pt x="1664" y="1030"/>
                  <a:pt x="1668" y="1024"/>
                  <a:pt x="1671" y="1023"/>
                </a:cubicBezTo>
                <a:cubicBezTo>
                  <a:pt x="1680" y="1019"/>
                  <a:pt x="1677" y="1025"/>
                  <a:pt x="1681" y="1015"/>
                </a:cubicBezTo>
                <a:cubicBezTo>
                  <a:pt x="1685" y="1004"/>
                  <a:pt x="1689" y="991"/>
                  <a:pt x="1694" y="981"/>
                </a:cubicBezTo>
                <a:cubicBezTo>
                  <a:pt x="1697" y="974"/>
                  <a:pt x="1701" y="957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700" y="949"/>
                  <a:pt x="1699" y="929"/>
                  <a:pt x="1696" y="929"/>
                </a:cubicBezTo>
                <a:cubicBezTo>
                  <a:pt x="1695" y="929"/>
                  <a:pt x="1695" y="929"/>
                  <a:pt x="1695" y="930"/>
                </a:cubicBezTo>
                <a:cubicBezTo>
                  <a:pt x="1691" y="925"/>
                  <a:pt x="1684" y="908"/>
                  <a:pt x="1679" y="908"/>
                </a:cubicBezTo>
                <a:cubicBezTo>
                  <a:pt x="1679" y="908"/>
                  <a:pt x="1678" y="908"/>
                  <a:pt x="1678" y="908"/>
                </a:cubicBezTo>
                <a:cubicBezTo>
                  <a:pt x="1675" y="894"/>
                  <a:pt x="1667" y="892"/>
                  <a:pt x="1662" y="884"/>
                </a:cubicBezTo>
                <a:moveTo>
                  <a:pt x="1670" y="802"/>
                </a:move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cubicBezTo>
                  <a:pt x="1669" y="803"/>
                  <a:pt x="1669" y="803"/>
                  <a:pt x="1669" y="803"/>
                </a:cubicBezTo>
                <a:cubicBezTo>
                  <a:pt x="1669" y="803"/>
                  <a:pt x="1669" y="802"/>
                  <a:pt x="1670" y="802"/>
                </a:cubicBezTo>
                <a:moveTo>
                  <a:pt x="1670" y="802"/>
                </a:move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moveTo>
                  <a:pt x="1670" y="802"/>
                </a:move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moveTo>
                  <a:pt x="1662" y="792"/>
                </a:moveTo>
                <a:cubicBezTo>
                  <a:pt x="1662" y="819"/>
                  <a:pt x="1662" y="819"/>
                  <a:pt x="1662" y="819"/>
                </a:cubicBezTo>
                <a:cubicBezTo>
                  <a:pt x="1668" y="825"/>
                  <a:pt x="1676" y="831"/>
                  <a:pt x="1680" y="831"/>
                </a:cubicBezTo>
                <a:cubicBezTo>
                  <a:pt x="1682" y="831"/>
                  <a:pt x="1683" y="830"/>
                  <a:pt x="1683" y="826"/>
                </a:cubicBezTo>
                <a:cubicBezTo>
                  <a:pt x="1683" y="825"/>
                  <a:pt x="1677" y="819"/>
                  <a:pt x="1675" y="817"/>
                </a:cubicBezTo>
                <a:cubicBezTo>
                  <a:pt x="1672" y="814"/>
                  <a:pt x="1668" y="810"/>
                  <a:pt x="1666" y="804"/>
                </a:cubicBezTo>
                <a:cubicBezTo>
                  <a:pt x="1666" y="804"/>
                  <a:pt x="1666" y="804"/>
                  <a:pt x="1666" y="804"/>
                </a:cubicBezTo>
                <a:cubicBezTo>
                  <a:pt x="1667" y="804"/>
                  <a:pt x="1669" y="804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cubicBezTo>
                  <a:pt x="1670" y="800"/>
                  <a:pt x="1667" y="796"/>
                  <a:pt x="1662" y="792"/>
                </a:cubicBezTo>
                <a:moveTo>
                  <a:pt x="1529" y="585"/>
                </a:moveTo>
                <a:cubicBezTo>
                  <a:pt x="1527" y="585"/>
                  <a:pt x="1526" y="586"/>
                  <a:pt x="1525" y="587"/>
                </a:cubicBezTo>
                <a:cubicBezTo>
                  <a:pt x="1532" y="587"/>
                  <a:pt x="1532" y="587"/>
                  <a:pt x="1532" y="587"/>
                </a:cubicBezTo>
                <a:cubicBezTo>
                  <a:pt x="1531" y="586"/>
                  <a:pt x="1531" y="586"/>
                  <a:pt x="1530" y="585"/>
                </a:cubicBezTo>
                <a:cubicBezTo>
                  <a:pt x="1530" y="585"/>
                  <a:pt x="1529" y="585"/>
                  <a:pt x="1529" y="585"/>
                </a:cubicBezTo>
                <a:moveTo>
                  <a:pt x="1593" y="521"/>
                </a:moveTo>
                <a:cubicBezTo>
                  <a:pt x="1593" y="521"/>
                  <a:pt x="1593" y="521"/>
                  <a:pt x="1592" y="521"/>
                </a:cubicBezTo>
                <a:cubicBezTo>
                  <a:pt x="1592" y="521"/>
                  <a:pt x="1592" y="521"/>
                  <a:pt x="1592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moveTo>
                  <a:pt x="362" y="514"/>
                </a:moveTo>
                <a:cubicBezTo>
                  <a:pt x="348" y="539"/>
                  <a:pt x="335" y="566"/>
                  <a:pt x="324" y="593"/>
                </a:cubicBezTo>
                <a:cubicBezTo>
                  <a:pt x="327" y="597"/>
                  <a:pt x="329" y="600"/>
                  <a:pt x="330" y="603"/>
                </a:cubicBezTo>
                <a:cubicBezTo>
                  <a:pt x="335" y="613"/>
                  <a:pt x="331" y="617"/>
                  <a:pt x="334" y="626"/>
                </a:cubicBezTo>
                <a:cubicBezTo>
                  <a:pt x="339" y="636"/>
                  <a:pt x="356" y="641"/>
                  <a:pt x="364" y="645"/>
                </a:cubicBezTo>
                <a:cubicBezTo>
                  <a:pt x="372" y="649"/>
                  <a:pt x="377" y="651"/>
                  <a:pt x="385" y="652"/>
                </a:cubicBezTo>
                <a:cubicBezTo>
                  <a:pt x="386" y="652"/>
                  <a:pt x="386" y="652"/>
                  <a:pt x="387" y="652"/>
                </a:cubicBezTo>
                <a:cubicBezTo>
                  <a:pt x="388" y="652"/>
                  <a:pt x="388" y="652"/>
                  <a:pt x="388" y="652"/>
                </a:cubicBezTo>
                <a:cubicBezTo>
                  <a:pt x="389" y="652"/>
                  <a:pt x="389" y="652"/>
                  <a:pt x="389" y="652"/>
                </a:cubicBezTo>
                <a:cubicBezTo>
                  <a:pt x="393" y="652"/>
                  <a:pt x="394" y="652"/>
                  <a:pt x="398" y="655"/>
                </a:cubicBezTo>
                <a:cubicBezTo>
                  <a:pt x="398" y="631"/>
                  <a:pt x="398" y="631"/>
                  <a:pt x="398" y="631"/>
                </a:cubicBezTo>
                <a:cubicBezTo>
                  <a:pt x="397" y="632"/>
                  <a:pt x="396" y="632"/>
                  <a:pt x="395" y="632"/>
                </a:cubicBezTo>
                <a:cubicBezTo>
                  <a:pt x="395" y="632"/>
                  <a:pt x="395" y="632"/>
                  <a:pt x="394" y="632"/>
                </a:cubicBezTo>
                <a:cubicBezTo>
                  <a:pt x="384" y="632"/>
                  <a:pt x="377" y="615"/>
                  <a:pt x="377" y="603"/>
                </a:cubicBezTo>
                <a:cubicBezTo>
                  <a:pt x="376" y="594"/>
                  <a:pt x="378" y="586"/>
                  <a:pt x="378" y="578"/>
                </a:cubicBezTo>
                <a:cubicBezTo>
                  <a:pt x="378" y="575"/>
                  <a:pt x="376" y="572"/>
                  <a:pt x="378" y="568"/>
                </a:cubicBezTo>
                <a:cubicBezTo>
                  <a:pt x="380" y="564"/>
                  <a:pt x="392" y="554"/>
                  <a:pt x="395" y="554"/>
                </a:cubicBezTo>
                <a:cubicBezTo>
                  <a:pt x="396" y="553"/>
                  <a:pt x="397" y="553"/>
                  <a:pt x="398" y="553"/>
                </a:cubicBezTo>
                <a:cubicBezTo>
                  <a:pt x="398" y="553"/>
                  <a:pt x="398" y="553"/>
                  <a:pt x="398" y="553"/>
                </a:cubicBezTo>
                <a:cubicBezTo>
                  <a:pt x="398" y="515"/>
                  <a:pt x="398" y="515"/>
                  <a:pt x="398" y="515"/>
                </a:cubicBezTo>
                <a:cubicBezTo>
                  <a:pt x="369" y="515"/>
                  <a:pt x="369" y="515"/>
                  <a:pt x="369" y="515"/>
                </a:cubicBezTo>
                <a:cubicBezTo>
                  <a:pt x="367" y="515"/>
                  <a:pt x="364" y="515"/>
                  <a:pt x="362" y="514"/>
                </a:cubicBezTo>
                <a:moveTo>
                  <a:pt x="922" y="498"/>
                </a:moveTo>
                <a:cubicBezTo>
                  <a:pt x="912" y="499"/>
                  <a:pt x="902" y="500"/>
                  <a:pt x="900" y="501"/>
                </a:cubicBezTo>
                <a:cubicBezTo>
                  <a:pt x="899" y="502"/>
                  <a:pt x="898" y="502"/>
                  <a:pt x="897" y="503"/>
                </a:cubicBezTo>
                <a:cubicBezTo>
                  <a:pt x="922" y="503"/>
                  <a:pt x="922" y="503"/>
                  <a:pt x="922" y="503"/>
                </a:cubicBezTo>
                <a:cubicBezTo>
                  <a:pt x="922" y="498"/>
                  <a:pt x="922" y="498"/>
                  <a:pt x="922" y="498"/>
                </a:cubicBezTo>
                <a:moveTo>
                  <a:pt x="1581" y="525"/>
                </a:moveTo>
                <a:cubicBezTo>
                  <a:pt x="1583" y="525"/>
                  <a:pt x="1585" y="525"/>
                  <a:pt x="1587" y="524"/>
                </a:cubicBezTo>
                <a:cubicBezTo>
                  <a:pt x="1586" y="526"/>
                  <a:pt x="1586" y="528"/>
                  <a:pt x="1586" y="530"/>
                </a:cubicBezTo>
                <a:cubicBezTo>
                  <a:pt x="1585" y="529"/>
                  <a:pt x="1582" y="525"/>
                  <a:pt x="1581" y="525"/>
                </a:cubicBezTo>
                <a:moveTo>
                  <a:pt x="1593" y="521"/>
                </a:move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2"/>
                  <a:pt x="1592" y="522"/>
                  <a:pt x="1591" y="522"/>
                </a:cubicBezTo>
                <a:cubicBezTo>
                  <a:pt x="1591" y="522"/>
                  <a:pt x="1591" y="522"/>
                  <a:pt x="1591" y="522"/>
                </a:cubicBezTo>
                <a:cubicBezTo>
                  <a:pt x="1591" y="522"/>
                  <a:pt x="1591" y="522"/>
                  <a:pt x="1590" y="522"/>
                </a:cubicBezTo>
                <a:cubicBezTo>
                  <a:pt x="1590" y="522"/>
                  <a:pt x="1590" y="522"/>
                  <a:pt x="1590" y="522"/>
                </a:cubicBezTo>
                <a:cubicBezTo>
                  <a:pt x="1591" y="521"/>
                  <a:pt x="1592" y="521"/>
                  <a:pt x="1592" y="521"/>
                </a:cubicBezTo>
                <a:cubicBezTo>
                  <a:pt x="1592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moveTo>
                  <a:pt x="1593" y="521"/>
                </a:move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moveTo>
                  <a:pt x="1632" y="468"/>
                </a:moveTo>
                <a:cubicBezTo>
                  <a:pt x="1630" y="468"/>
                  <a:pt x="1627" y="470"/>
                  <a:pt x="1625" y="476"/>
                </a:cubicBezTo>
                <a:cubicBezTo>
                  <a:pt x="1624" y="478"/>
                  <a:pt x="1625" y="484"/>
                  <a:pt x="1623" y="489"/>
                </a:cubicBezTo>
                <a:cubicBezTo>
                  <a:pt x="1622" y="493"/>
                  <a:pt x="1619" y="497"/>
                  <a:pt x="1616" y="498"/>
                </a:cubicBezTo>
                <a:cubicBezTo>
                  <a:pt x="1616" y="499"/>
                  <a:pt x="1615" y="499"/>
                  <a:pt x="1615" y="499"/>
                </a:cubicBezTo>
                <a:cubicBezTo>
                  <a:pt x="1614" y="499"/>
                  <a:pt x="1614" y="498"/>
                  <a:pt x="1614" y="497"/>
                </a:cubicBezTo>
                <a:cubicBezTo>
                  <a:pt x="1614" y="497"/>
                  <a:pt x="1614" y="496"/>
                  <a:pt x="1614" y="496"/>
                </a:cubicBezTo>
                <a:cubicBezTo>
                  <a:pt x="1614" y="496"/>
                  <a:pt x="1614" y="496"/>
                  <a:pt x="1614" y="496"/>
                </a:cubicBezTo>
                <a:cubicBezTo>
                  <a:pt x="1610" y="499"/>
                  <a:pt x="1609" y="503"/>
                  <a:pt x="1606" y="507"/>
                </a:cubicBezTo>
                <a:cubicBezTo>
                  <a:pt x="1602" y="510"/>
                  <a:pt x="1596" y="507"/>
                  <a:pt x="1590" y="510"/>
                </a:cubicBezTo>
                <a:cubicBezTo>
                  <a:pt x="1582" y="513"/>
                  <a:pt x="1579" y="523"/>
                  <a:pt x="1573" y="527"/>
                </a:cubicBezTo>
                <a:cubicBezTo>
                  <a:pt x="1570" y="529"/>
                  <a:pt x="1572" y="535"/>
                  <a:pt x="1574" y="535"/>
                </a:cubicBezTo>
                <a:cubicBezTo>
                  <a:pt x="1574" y="535"/>
                  <a:pt x="1575" y="534"/>
                  <a:pt x="1576" y="533"/>
                </a:cubicBezTo>
                <a:cubicBezTo>
                  <a:pt x="1576" y="537"/>
                  <a:pt x="1573" y="546"/>
                  <a:pt x="1578" y="546"/>
                </a:cubicBezTo>
                <a:cubicBezTo>
                  <a:pt x="1578" y="546"/>
                  <a:pt x="1578" y="546"/>
                  <a:pt x="1578" y="546"/>
                </a:cubicBezTo>
                <a:cubicBezTo>
                  <a:pt x="1581" y="546"/>
                  <a:pt x="1586" y="535"/>
                  <a:pt x="1586" y="532"/>
                </a:cubicBezTo>
                <a:cubicBezTo>
                  <a:pt x="1587" y="533"/>
                  <a:pt x="1588" y="533"/>
                  <a:pt x="1589" y="533"/>
                </a:cubicBezTo>
                <a:cubicBezTo>
                  <a:pt x="1592" y="533"/>
                  <a:pt x="1600" y="527"/>
                  <a:pt x="1600" y="524"/>
                </a:cubicBezTo>
                <a:cubicBezTo>
                  <a:pt x="1601" y="526"/>
                  <a:pt x="1602" y="527"/>
                  <a:pt x="1603" y="527"/>
                </a:cubicBezTo>
                <a:cubicBezTo>
                  <a:pt x="1608" y="527"/>
                  <a:pt x="1616" y="520"/>
                  <a:pt x="1618" y="519"/>
                </a:cubicBezTo>
                <a:cubicBezTo>
                  <a:pt x="1621" y="518"/>
                  <a:pt x="1628" y="519"/>
                  <a:pt x="1631" y="514"/>
                </a:cubicBezTo>
                <a:cubicBezTo>
                  <a:pt x="1633" y="511"/>
                  <a:pt x="1633" y="503"/>
                  <a:pt x="1634" y="499"/>
                </a:cubicBezTo>
                <a:cubicBezTo>
                  <a:pt x="1634" y="499"/>
                  <a:pt x="1634" y="499"/>
                  <a:pt x="1634" y="498"/>
                </a:cubicBezTo>
                <a:cubicBezTo>
                  <a:pt x="1634" y="499"/>
                  <a:pt x="1633" y="500"/>
                  <a:pt x="1633" y="500"/>
                </a:cubicBezTo>
                <a:cubicBezTo>
                  <a:pt x="1632" y="501"/>
                  <a:pt x="1631" y="501"/>
                  <a:pt x="1631" y="501"/>
                </a:cubicBezTo>
                <a:cubicBezTo>
                  <a:pt x="1629" y="501"/>
                  <a:pt x="1628" y="500"/>
                  <a:pt x="1627" y="499"/>
                </a:cubicBezTo>
                <a:cubicBezTo>
                  <a:pt x="1626" y="497"/>
                  <a:pt x="1627" y="494"/>
                  <a:pt x="1629" y="493"/>
                </a:cubicBezTo>
                <a:cubicBezTo>
                  <a:pt x="1630" y="493"/>
                  <a:pt x="1630" y="493"/>
                  <a:pt x="1631" y="493"/>
                </a:cubicBezTo>
                <a:cubicBezTo>
                  <a:pt x="1632" y="493"/>
                  <a:pt x="1633" y="493"/>
                  <a:pt x="1634" y="494"/>
                </a:cubicBezTo>
                <a:cubicBezTo>
                  <a:pt x="1634" y="493"/>
                  <a:pt x="1634" y="492"/>
                  <a:pt x="1634" y="491"/>
                </a:cubicBezTo>
                <a:cubicBezTo>
                  <a:pt x="1635" y="489"/>
                  <a:pt x="1638" y="489"/>
                  <a:pt x="1639" y="486"/>
                </a:cubicBezTo>
                <a:cubicBezTo>
                  <a:pt x="1640" y="476"/>
                  <a:pt x="1637" y="468"/>
                  <a:pt x="1632" y="468"/>
                </a:cubicBezTo>
                <a:moveTo>
                  <a:pt x="550" y="435"/>
                </a:moveTo>
                <a:cubicBezTo>
                  <a:pt x="547" y="436"/>
                  <a:pt x="544" y="436"/>
                  <a:pt x="543" y="441"/>
                </a:cubicBezTo>
                <a:cubicBezTo>
                  <a:pt x="542" y="445"/>
                  <a:pt x="543" y="447"/>
                  <a:pt x="544" y="447"/>
                </a:cubicBezTo>
                <a:cubicBezTo>
                  <a:pt x="546" y="447"/>
                  <a:pt x="548" y="445"/>
                  <a:pt x="550" y="444"/>
                </a:cubicBezTo>
                <a:cubicBezTo>
                  <a:pt x="550" y="435"/>
                  <a:pt x="550" y="435"/>
                  <a:pt x="550" y="435"/>
                </a:cubicBezTo>
                <a:moveTo>
                  <a:pt x="1638" y="434"/>
                </a:moveTo>
                <a:cubicBezTo>
                  <a:pt x="1632" y="434"/>
                  <a:pt x="1639" y="449"/>
                  <a:pt x="1630" y="451"/>
                </a:cubicBezTo>
                <a:cubicBezTo>
                  <a:pt x="1630" y="451"/>
                  <a:pt x="1630" y="451"/>
                  <a:pt x="1630" y="451"/>
                </a:cubicBezTo>
                <a:cubicBezTo>
                  <a:pt x="1630" y="451"/>
                  <a:pt x="1630" y="451"/>
                  <a:pt x="1630" y="451"/>
                </a:cubicBezTo>
                <a:cubicBezTo>
                  <a:pt x="1630" y="451"/>
                  <a:pt x="1630" y="451"/>
                  <a:pt x="1630" y="451"/>
                </a:cubicBezTo>
                <a:cubicBezTo>
                  <a:pt x="1627" y="452"/>
                  <a:pt x="1624" y="463"/>
                  <a:pt x="1626" y="466"/>
                </a:cubicBezTo>
                <a:cubicBezTo>
                  <a:pt x="1627" y="467"/>
                  <a:pt x="1628" y="467"/>
                  <a:pt x="1628" y="467"/>
                </a:cubicBezTo>
                <a:cubicBezTo>
                  <a:pt x="1631" y="467"/>
                  <a:pt x="1636" y="463"/>
                  <a:pt x="1633" y="460"/>
                </a:cubicBezTo>
                <a:cubicBezTo>
                  <a:pt x="1636" y="460"/>
                  <a:pt x="1641" y="463"/>
                  <a:pt x="1644" y="463"/>
                </a:cubicBezTo>
                <a:cubicBezTo>
                  <a:pt x="1644" y="463"/>
                  <a:pt x="1644" y="463"/>
                  <a:pt x="1644" y="463"/>
                </a:cubicBezTo>
                <a:cubicBezTo>
                  <a:pt x="1647" y="463"/>
                  <a:pt x="1646" y="458"/>
                  <a:pt x="1649" y="457"/>
                </a:cubicBezTo>
                <a:cubicBezTo>
                  <a:pt x="1653" y="454"/>
                  <a:pt x="1664" y="452"/>
                  <a:pt x="1663" y="443"/>
                </a:cubicBezTo>
                <a:cubicBezTo>
                  <a:pt x="1663" y="442"/>
                  <a:pt x="1662" y="442"/>
                  <a:pt x="1662" y="442"/>
                </a:cubicBezTo>
                <a:cubicBezTo>
                  <a:pt x="1660" y="442"/>
                  <a:pt x="1659" y="442"/>
                  <a:pt x="1657" y="443"/>
                </a:cubicBezTo>
                <a:cubicBezTo>
                  <a:pt x="1656" y="443"/>
                  <a:pt x="1654" y="443"/>
                  <a:pt x="1654" y="443"/>
                </a:cubicBezTo>
                <a:cubicBezTo>
                  <a:pt x="1654" y="443"/>
                  <a:pt x="1654" y="443"/>
                  <a:pt x="1654" y="443"/>
                </a:cubicBezTo>
                <a:cubicBezTo>
                  <a:pt x="1648" y="442"/>
                  <a:pt x="1646" y="437"/>
                  <a:pt x="1641" y="435"/>
                </a:cubicBezTo>
                <a:cubicBezTo>
                  <a:pt x="1640" y="434"/>
                  <a:pt x="1639" y="434"/>
                  <a:pt x="1638" y="434"/>
                </a:cubicBezTo>
                <a:moveTo>
                  <a:pt x="550" y="431"/>
                </a:moveTo>
                <a:cubicBezTo>
                  <a:pt x="550" y="432"/>
                  <a:pt x="550" y="432"/>
                  <a:pt x="550" y="432"/>
                </a:cubicBezTo>
                <a:cubicBezTo>
                  <a:pt x="550" y="432"/>
                  <a:pt x="550" y="432"/>
                  <a:pt x="550" y="432"/>
                </a:cubicBezTo>
                <a:cubicBezTo>
                  <a:pt x="550" y="431"/>
                  <a:pt x="550" y="431"/>
                  <a:pt x="550" y="431"/>
                </a:cubicBezTo>
                <a:moveTo>
                  <a:pt x="1732" y="369"/>
                </a:moveTo>
                <a:cubicBezTo>
                  <a:pt x="1732" y="369"/>
                  <a:pt x="1732" y="369"/>
                  <a:pt x="1732" y="369"/>
                </a:cubicBezTo>
                <a:cubicBezTo>
                  <a:pt x="1732" y="369"/>
                  <a:pt x="1732" y="369"/>
                  <a:pt x="1732" y="369"/>
                </a:cubicBezTo>
                <a:cubicBezTo>
                  <a:pt x="1732" y="369"/>
                  <a:pt x="1732" y="369"/>
                  <a:pt x="1732" y="369"/>
                </a:cubicBezTo>
                <a:moveTo>
                  <a:pt x="922" y="367"/>
                </a:moveTo>
                <a:cubicBezTo>
                  <a:pt x="917" y="371"/>
                  <a:pt x="912" y="377"/>
                  <a:pt x="907" y="383"/>
                </a:cubicBezTo>
                <a:cubicBezTo>
                  <a:pt x="903" y="387"/>
                  <a:pt x="902" y="392"/>
                  <a:pt x="895" y="395"/>
                </a:cubicBezTo>
                <a:cubicBezTo>
                  <a:pt x="894" y="395"/>
                  <a:pt x="894" y="398"/>
                  <a:pt x="894" y="398"/>
                </a:cubicBezTo>
                <a:cubicBezTo>
                  <a:pt x="894" y="398"/>
                  <a:pt x="893" y="398"/>
                  <a:pt x="893" y="398"/>
                </a:cubicBezTo>
                <a:cubicBezTo>
                  <a:pt x="893" y="398"/>
                  <a:pt x="892" y="398"/>
                  <a:pt x="892" y="397"/>
                </a:cubicBezTo>
                <a:cubicBezTo>
                  <a:pt x="891" y="397"/>
                  <a:pt x="890" y="397"/>
                  <a:pt x="890" y="397"/>
                </a:cubicBezTo>
                <a:cubicBezTo>
                  <a:pt x="890" y="397"/>
                  <a:pt x="890" y="397"/>
                  <a:pt x="890" y="397"/>
                </a:cubicBezTo>
                <a:cubicBezTo>
                  <a:pt x="889" y="397"/>
                  <a:pt x="889" y="397"/>
                  <a:pt x="889" y="397"/>
                </a:cubicBezTo>
                <a:cubicBezTo>
                  <a:pt x="888" y="397"/>
                  <a:pt x="888" y="397"/>
                  <a:pt x="887" y="396"/>
                </a:cubicBezTo>
                <a:cubicBezTo>
                  <a:pt x="887" y="396"/>
                  <a:pt x="886" y="396"/>
                  <a:pt x="886" y="396"/>
                </a:cubicBezTo>
                <a:cubicBezTo>
                  <a:pt x="885" y="396"/>
                  <a:pt x="884" y="396"/>
                  <a:pt x="883" y="397"/>
                </a:cubicBezTo>
                <a:cubicBezTo>
                  <a:pt x="882" y="397"/>
                  <a:pt x="885" y="404"/>
                  <a:pt x="885" y="405"/>
                </a:cubicBezTo>
                <a:cubicBezTo>
                  <a:pt x="882" y="405"/>
                  <a:pt x="878" y="402"/>
                  <a:pt x="874" y="402"/>
                </a:cubicBezTo>
                <a:cubicBezTo>
                  <a:pt x="874" y="402"/>
                  <a:pt x="874" y="402"/>
                  <a:pt x="874" y="402"/>
                </a:cubicBezTo>
                <a:cubicBezTo>
                  <a:pt x="874" y="414"/>
                  <a:pt x="874" y="414"/>
                  <a:pt x="874" y="414"/>
                </a:cubicBezTo>
                <a:cubicBezTo>
                  <a:pt x="877" y="415"/>
                  <a:pt x="879" y="416"/>
                  <a:pt x="881" y="417"/>
                </a:cubicBezTo>
                <a:cubicBezTo>
                  <a:pt x="886" y="421"/>
                  <a:pt x="893" y="442"/>
                  <a:pt x="885" y="448"/>
                </a:cubicBezTo>
                <a:cubicBezTo>
                  <a:pt x="884" y="449"/>
                  <a:pt x="882" y="449"/>
                  <a:pt x="879" y="449"/>
                </a:cubicBezTo>
                <a:cubicBezTo>
                  <a:pt x="878" y="449"/>
                  <a:pt x="876" y="449"/>
                  <a:pt x="874" y="449"/>
                </a:cubicBezTo>
                <a:cubicBezTo>
                  <a:pt x="874" y="503"/>
                  <a:pt x="874" y="503"/>
                  <a:pt x="874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4" y="501"/>
                  <a:pt x="888" y="499"/>
                  <a:pt x="891" y="495"/>
                </a:cubicBezTo>
                <a:cubicBezTo>
                  <a:pt x="896" y="487"/>
                  <a:pt x="894" y="476"/>
                  <a:pt x="901" y="469"/>
                </a:cubicBezTo>
                <a:cubicBezTo>
                  <a:pt x="905" y="464"/>
                  <a:pt x="909" y="463"/>
                  <a:pt x="913" y="457"/>
                </a:cubicBezTo>
                <a:cubicBezTo>
                  <a:pt x="916" y="453"/>
                  <a:pt x="912" y="452"/>
                  <a:pt x="919" y="451"/>
                </a:cubicBezTo>
                <a:cubicBezTo>
                  <a:pt x="919" y="451"/>
                  <a:pt x="919" y="451"/>
                  <a:pt x="919" y="451"/>
                </a:cubicBezTo>
                <a:cubicBezTo>
                  <a:pt x="920" y="451"/>
                  <a:pt x="921" y="451"/>
                  <a:pt x="922" y="451"/>
                </a:cubicBezTo>
                <a:cubicBezTo>
                  <a:pt x="922" y="367"/>
                  <a:pt x="922" y="367"/>
                  <a:pt x="922" y="367"/>
                </a:cubicBezTo>
                <a:moveTo>
                  <a:pt x="948" y="322"/>
                </a:moveTo>
                <a:cubicBezTo>
                  <a:pt x="948" y="322"/>
                  <a:pt x="947" y="322"/>
                  <a:pt x="947" y="323"/>
                </a:cubicBezTo>
                <a:cubicBezTo>
                  <a:pt x="950" y="323"/>
                  <a:pt x="950" y="323"/>
                  <a:pt x="950" y="323"/>
                </a:cubicBezTo>
                <a:cubicBezTo>
                  <a:pt x="949" y="323"/>
                  <a:pt x="949" y="322"/>
                  <a:pt x="949" y="322"/>
                </a:cubicBezTo>
                <a:cubicBezTo>
                  <a:pt x="949" y="322"/>
                  <a:pt x="949" y="322"/>
                  <a:pt x="948" y="322"/>
                </a:cubicBezTo>
                <a:moveTo>
                  <a:pt x="877" y="311"/>
                </a:moveTo>
                <a:cubicBezTo>
                  <a:pt x="876" y="311"/>
                  <a:pt x="875" y="314"/>
                  <a:pt x="874" y="314"/>
                </a:cubicBezTo>
                <a:cubicBezTo>
                  <a:pt x="874" y="314"/>
                  <a:pt x="874" y="314"/>
                  <a:pt x="874" y="314"/>
                </a:cubicBezTo>
                <a:cubicBezTo>
                  <a:pt x="874" y="352"/>
                  <a:pt x="874" y="352"/>
                  <a:pt x="874" y="352"/>
                </a:cubicBezTo>
                <a:cubicBezTo>
                  <a:pt x="874" y="352"/>
                  <a:pt x="874" y="352"/>
                  <a:pt x="874" y="352"/>
                </a:cubicBezTo>
                <a:cubicBezTo>
                  <a:pt x="874" y="352"/>
                  <a:pt x="874" y="353"/>
                  <a:pt x="874" y="353"/>
                </a:cubicBezTo>
                <a:cubicBezTo>
                  <a:pt x="874" y="354"/>
                  <a:pt x="874" y="354"/>
                  <a:pt x="874" y="354"/>
                </a:cubicBezTo>
                <a:cubicBezTo>
                  <a:pt x="874" y="356"/>
                  <a:pt x="878" y="357"/>
                  <a:pt x="877" y="362"/>
                </a:cubicBezTo>
                <a:cubicBezTo>
                  <a:pt x="876" y="363"/>
                  <a:pt x="876" y="363"/>
                  <a:pt x="875" y="363"/>
                </a:cubicBezTo>
                <a:cubicBezTo>
                  <a:pt x="875" y="363"/>
                  <a:pt x="874" y="363"/>
                  <a:pt x="874" y="363"/>
                </a:cubicBezTo>
                <a:cubicBezTo>
                  <a:pt x="874" y="392"/>
                  <a:pt x="874" y="392"/>
                  <a:pt x="874" y="392"/>
                </a:cubicBezTo>
                <a:cubicBezTo>
                  <a:pt x="875" y="392"/>
                  <a:pt x="876" y="391"/>
                  <a:pt x="876" y="391"/>
                </a:cubicBezTo>
                <a:cubicBezTo>
                  <a:pt x="881" y="389"/>
                  <a:pt x="886" y="390"/>
                  <a:pt x="891" y="389"/>
                </a:cubicBezTo>
                <a:cubicBezTo>
                  <a:pt x="894" y="388"/>
                  <a:pt x="908" y="380"/>
                  <a:pt x="900" y="380"/>
                </a:cubicBezTo>
                <a:cubicBezTo>
                  <a:pt x="900" y="380"/>
                  <a:pt x="900" y="380"/>
                  <a:pt x="900" y="380"/>
                </a:cubicBezTo>
                <a:cubicBezTo>
                  <a:pt x="901" y="377"/>
                  <a:pt x="905" y="376"/>
                  <a:pt x="905" y="372"/>
                </a:cubicBezTo>
                <a:cubicBezTo>
                  <a:pt x="905" y="369"/>
                  <a:pt x="902" y="366"/>
                  <a:pt x="900" y="366"/>
                </a:cubicBezTo>
                <a:cubicBezTo>
                  <a:pt x="899" y="366"/>
                  <a:pt x="898" y="366"/>
                  <a:pt x="897" y="367"/>
                </a:cubicBezTo>
                <a:cubicBezTo>
                  <a:pt x="893" y="362"/>
                  <a:pt x="891" y="338"/>
                  <a:pt x="881" y="338"/>
                </a:cubicBezTo>
                <a:cubicBezTo>
                  <a:pt x="880" y="338"/>
                  <a:pt x="880" y="338"/>
                  <a:pt x="880" y="338"/>
                </a:cubicBezTo>
                <a:cubicBezTo>
                  <a:pt x="886" y="331"/>
                  <a:pt x="887" y="322"/>
                  <a:pt x="879" y="322"/>
                </a:cubicBezTo>
                <a:cubicBezTo>
                  <a:pt x="878" y="322"/>
                  <a:pt x="876" y="322"/>
                  <a:pt x="875" y="322"/>
                </a:cubicBezTo>
                <a:cubicBezTo>
                  <a:pt x="876" y="321"/>
                  <a:pt x="880" y="316"/>
                  <a:pt x="879" y="313"/>
                </a:cubicBezTo>
                <a:cubicBezTo>
                  <a:pt x="878" y="311"/>
                  <a:pt x="878" y="311"/>
                  <a:pt x="877" y="311"/>
                </a:cubicBezTo>
                <a:moveTo>
                  <a:pt x="550" y="302"/>
                </a:moveTo>
                <a:cubicBezTo>
                  <a:pt x="549" y="302"/>
                  <a:pt x="548" y="303"/>
                  <a:pt x="546" y="304"/>
                </a:cubicBezTo>
                <a:cubicBezTo>
                  <a:pt x="545" y="308"/>
                  <a:pt x="544" y="312"/>
                  <a:pt x="543" y="315"/>
                </a:cubicBezTo>
                <a:cubicBezTo>
                  <a:pt x="544" y="314"/>
                  <a:pt x="543" y="314"/>
                  <a:pt x="543" y="314"/>
                </a:cubicBezTo>
                <a:cubicBezTo>
                  <a:pt x="541" y="314"/>
                  <a:pt x="536" y="318"/>
                  <a:pt x="536" y="318"/>
                </a:cubicBezTo>
                <a:cubicBezTo>
                  <a:pt x="534" y="318"/>
                  <a:pt x="533" y="317"/>
                  <a:pt x="532" y="316"/>
                </a:cubicBezTo>
                <a:cubicBezTo>
                  <a:pt x="512" y="331"/>
                  <a:pt x="493" y="348"/>
                  <a:pt x="475" y="366"/>
                </a:cubicBezTo>
                <a:cubicBezTo>
                  <a:pt x="475" y="372"/>
                  <a:pt x="475" y="382"/>
                  <a:pt x="475" y="382"/>
                </a:cubicBezTo>
                <a:cubicBezTo>
                  <a:pt x="474" y="381"/>
                  <a:pt x="473" y="381"/>
                  <a:pt x="473" y="381"/>
                </a:cubicBezTo>
                <a:cubicBezTo>
                  <a:pt x="472" y="381"/>
                  <a:pt x="472" y="382"/>
                  <a:pt x="471" y="382"/>
                </a:cubicBezTo>
                <a:cubicBezTo>
                  <a:pt x="471" y="383"/>
                  <a:pt x="470" y="384"/>
                  <a:pt x="469" y="384"/>
                </a:cubicBezTo>
                <a:cubicBezTo>
                  <a:pt x="469" y="384"/>
                  <a:pt x="469" y="384"/>
                  <a:pt x="468" y="384"/>
                </a:cubicBezTo>
                <a:cubicBezTo>
                  <a:pt x="466" y="383"/>
                  <a:pt x="465" y="380"/>
                  <a:pt x="463" y="378"/>
                </a:cubicBezTo>
                <a:cubicBezTo>
                  <a:pt x="461" y="381"/>
                  <a:pt x="458" y="384"/>
                  <a:pt x="455" y="387"/>
                </a:cubicBezTo>
                <a:cubicBezTo>
                  <a:pt x="462" y="388"/>
                  <a:pt x="468" y="394"/>
                  <a:pt x="468" y="402"/>
                </a:cubicBezTo>
                <a:cubicBezTo>
                  <a:pt x="468" y="500"/>
                  <a:pt x="468" y="500"/>
                  <a:pt x="468" y="500"/>
                </a:cubicBezTo>
                <a:cubicBezTo>
                  <a:pt x="468" y="501"/>
                  <a:pt x="468" y="502"/>
                  <a:pt x="468" y="503"/>
                </a:cubicBezTo>
                <a:cubicBezTo>
                  <a:pt x="492" y="503"/>
                  <a:pt x="492" y="503"/>
                  <a:pt x="492" y="503"/>
                </a:cubicBezTo>
                <a:cubicBezTo>
                  <a:pt x="491" y="501"/>
                  <a:pt x="490" y="499"/>
                  <a:pt x="488" y="499"/>
                </a:cubicBezTo>
                <a:cubicBezTo>
                  <a:pt x="490" y="497"/>
                  <a:pt x="492" y="498"/>
                  <a:pt x="493" y="494"/>
                </a:cubicBezTo>
                <a:cubicBezTo>
                  <a:pt x="495" y="489"/>
                  <a:pt x="497" y="477"/>
                  <a:pt x="502" y="474"/>
                </a:cubicBezTo>
                <a:cubicBezTo>
                  <a:pt x="506" y="471"/>
                  <a:pt x="517" y="468"/>
                  <a:pt x="519" y="462"/>
                </a:cubicBezTo>
                <a:cubicBezTo>
                  <a:pt x="521" y="458"/>
                  <a:pt x="518" y="454"/>
                  <a:pt x="522" y="448"/>
                </a:cubicBezTo>
                <a:cubicBezTo>
                  <a:pt x="523" y="446"/>
                  <a:pt x="528" y="442"/>
                  <a:pt x="529" y="441"/>
                </a:cubicBezTo>
                <a:cubicBezTo>
                  <a:pt x="529" y="441"/>
                  <a:pt x="529" y="441"/>
                  <a:pt x="529" y="441"/>
                </a:cubicBezTo>
                <a:cubicBezTo>
                  <a:pt x="530" y="441"/>
                  <a:pt x="530" y="442"/>
                  <a:pt x="531" y="442"/>
                </a:cubicBezTo>
                <a:cubicBezTo>
                  <a:pt x="531" y="443"/>
                  <a:pt x="532" y="443"/>
                  <a:pt x="532" y="443"/>
                </a:cubicBezTo>
                <a:cubicBezTo>
                  <a:pt x="532" y="443"/>
                  <a:pt x="532" y="443"/>
                  <a:pt x="532" y="443"/>
                </a:cubicBezTo>
                <a:cubicBezTo>
                  <a:pt x="535" y="441"/>
                  <a:pt x="537" y="439"/>
                  <a:pt x="539" y="437"/>
                </a:cubicBezTo>
                <a:cubicBezTo>
                  <a:pt x="550" y="428"/>
                  <a:pt x="550" y="428"/>
                  <a:pt x="550" y="428"/>
                </a:cubicBezTo>
                <a:cubicBezTo>
                  <a:pt x="550" y="422"/>
                  <a:pt x="550" y="422"/>
                  <a:pt x="550" y="422"/>
                </a:cubicBezTo>
                <a:cubicBezTo>
                  <a:pt x="550" y="420"/>
                  <a:pt x="550" y="419"/>
                  <a:pt x="550" y="418"/>
                </a:cubicBezTo>
                <a:cubicBezTo>
                  <a:pt x="550" y="413"/>
                  <a:pt x="550" y="413"/>
                  <a:pt x="550" y="413"/>
                </a:cubicBezTo>
                <a:cubicBezTo>
                  <a:pt x="550" y="413"/>
                  <a:pt x="550" y="413"/>
                  <a:pt x="549" y="413"/>
                </a:cubicBezTo>
                <a:cubicBezTo>
                  <a:pt x="549" y="413"/>
                  <a:pt x="548" y="413"/>
                  <a:pt x="547" y="414"/>
                </a:cubicBezTo>
                <a:cubicBezTo>
                  <a:pt x="547" y="414"/>
                  <a:pt x="546" y="415"/>
                  <a:pt x="546" y="415"/>
                </a:cubicBezTo>
                <a:cubicBezTo>
                  <a:pt x="545" y="415"/>
                  <a:pt x="545" y="415"/>
                  <a:pt x="545" y="415"/>
                </a:cubicBezTo>
                <a:cubicBezTo>
                  <a:pt x="545" y="414"/>
                  <a:pt x="548" y="411"/>
                  <a:pt x="550" y="408"/>
                </a:cubicBezTo>
                <a:cubicBezTo>
                  <a:pt x="550" y="402"/>
                  <a:pt x="550" y="402"/>
                  <a:pt x="550" y="402"/>
                </a:cubicBezTo>
                <a:cubicBezTo>
                  <a:pt x="549" y="402"/>
                  <a:pt x="548" y="401"/>
                  <a:pt x="546" y="401"/>
                </a:cubicBezTo>
                <a:cubicBezTo>
                  <a:pt x="545" y="401"/>
                  <a:pt x="544" y="401"/>
                  <a:pt x="543" y="401"/>
                </a:cubicBezTo>
                <a:cubicBezTo>
                  <a:pt x="539" y="402"/>
                  <a:pt x="533" y="404"/>
                  <a:pt x="530" y="407"/>
                </a:cubicBezTo>
                <a:cubicBezTo>
                  <a:pt x="527" y="409"/>
                  <a:pt x="521" y="420"/>
                  <a:pt x="517" y="420"/>
                </a:cubicBezTo>
                <a:cubicBezTo>
                  <a:pt x="518" y="420"/>
                  <a:pt x="529" y="403"/>
                  <a:pt x="531" y="401"/>
                </a:cubicBezTo>
                <a:cubicBezTo>
                  <a:pt x="536" y="396"/>
                  <a:pt x="542" y="392"/>
                  <a:pt x="550" y="392"/>
                </a:cubicBezTo>
                <a:cubicBezTo>
                  <a:pt x="550" y="302"/>
                  <a:pt x="550" y="302"/>
                  <a:pt x="550" y="302"/>
                </a:cubicBezTo>
                <a:moveTo>
                  <a:pt x="485" y="276"/>
                </a:moveTo>
                <a:cubicBezTo>
                  <a:pt x="482" y="276"/>
                  <a:pt x="480" y="277"/>
                  <a:pt x="478" y="281"/>
                </a:cubicBezTo>
                <a:cubicBezTo>
                  <a:pt x="478" y="281"/>
                  <a:pt x="479" y="281"/>
                  <a:pt x="479" y="281"/>
                </a:cubicBezTo>
                <a:cubicBezTo>
                  <a:pt x="479" y="281"/>
                  <a:pt x="480" y="283"/>
                  <a:pt x="480" y="285"/>
                </a:cubicBezTo>
                <a:cubicBezTo>
                  <a:pt x="480" y="287"/>
                  <a:pt x="480" y="289"/>
                  <a:pt x="480" y="289"/>
                </a:cubicBezTo>
                <a:cubicBezTo>
                  <a:pt x="480" y="289"/>
                  <a:pt x="480" y="289"/>
                  <a:pt x="480" y="289"/>
                </a:cubicBezTo>
                <a:cubicBezTo>
                  <a:pt x="481" y="290"/>
                  <a:pt x="480" y="294"/>
                  <a:pt x="480" y="295"/>
                </a:cubicBezTo>
                <a:cubicBezTo>
                  <a:pt x="480" y="298"/>
                  <a:pt x="483" y="300"/>
                  <a:pt x="482" y="305"/>
                </a:cubicBezTo>
                <a:cubicBezTo>
                  <a:pt x="482" y="306"/>
                  <a:pt x="477" y="311"/>
                  <a:pt x="477" y="313"/>
                </a:cubicBezTo>
                <a:cubicBezTo>
                  <a:pt x="477" y="323"/>
                  <a:pt x="493" y="325"/>
                  <a:pt x="485" y="342"/>
                </a:cubicBezTo>
                <a:cubicBezTo>
                  <a:pt x="483" y="346"/>
                  <a:pt x="472" y="349"/>
                  <a:pt x="471" y="351"/>
                </a:cubicBezTo>
                <a:cubicBezTo>
                  <a:pt x="471" y="352"/>
                  <a:pt x="471" y="355"/>
                  <a:pt x="472" y="357"/>
                </a:cubicBezTo>
                <a:cubicBezTo>
                  <a:pt x="489" y="341"/>
                  <a:pt x="507" y="325"/>
                  <a:pt x="526" y="310"/>
                </a:cubicBezTo>
                <a:cubicBezTo>
                  <a:pt x="523" y="305"/>
                  <a:pt x="525" y="302"/>
                  <a:pt x="525" y="293"/>
                </a:cubicBezTo>
                <a:cubicBezTo>
                  <a:pt x="525" y="293"/>
                  <a:pt x="525" y="293"/>
                  <a:pt x="524" y="293"/>
                </a:cubicBezTo>
                <a:cubicBezTo>
                  <a:pt x="522" y="293"/>
                  <a:pt x="512" y="287"/>
                  <a:pt x="512" y="286"/>
                </a:cubicBezTo>
                <a:cubicBezTo>
                  <a:pt x="510" y="285"/>
                  <a:pt x="508" y="281"/>
                  <a:pt x="506" y="280"/>
                </a:cubicBezTo>
                <a:cubicBezTo>
                  <a:pt x="504" y="279"/>
                  <a:pt x="503" y="279"/>
                  <a:pt x="502" y="279"/>
                </a:cubicBezTo>
                <a:cubicBezTo>
                  <a:pt x="502" y="279"/>
                  <a:pt x="501" y="279"/>
                  <a:pt x="500" y="279"/>
                </a:cubicBezTo>
                <a:cubicBezTo>
                  <a:pt x="499" y="279"/>
                  <a:pt x="499" y="280"/>
                  <a:pt x="498" y="280"/>
                </a:cubicBezTo>
                <a:cubicBezTo>
                  <a:pt x="497" y="280"/>
                  <a:pt x="497" y="279"/>
                  <a:pt x="497" y="279"/>
                </a:cubicBezTo>
                <a:cubicBezTo>
                  <a:pt x="492" y="279"/>
                  <a:pt x="488" y="276"/>
                  <a:pt x="485" y="276"/>
                </a:cubicBezTo>
                <a:moveTo>
                  <a:pt x="430" y="264"/>
                </a:moveTo>
                <a:cubicBezTo>
                  <a:pt x="430" y="264"/>
                  <a:pt x="430" y="264"/>
                  <a:pt x="431" y="265"/>
                </a:cubicBezTo>
                <a:cubicBezTo>
                  <a:pt x="430" y="264"/>
                  <a:pt x="430" y="264"/>
                  <a:pt x="430" y="264"/>
                </a:cubicBezTo>
                <a:moveTo>
                  <a:pt x="466" y="263"/>
                </a:moveTo>
                <a:cubicBezTo>
                  <a:pt x="466" y="263"/>
                  <a:pt x="466" y="263"/>
                  <a:pt x="466" y="263"/>
                </a:cubicBezTo>
                <a:cubicBezTo>
                  <a:pt x="466" y="263"/>
                  <a:pt x="466" y="263"/>
                  <a:pt x="466" y="263"/>
                </a:cubicBezTo>
                <a:cubicBezTo>
                  <a:pt x="466" y="264"/>
                  <a:pt x="466" y="264"/>
                  <a:pt x="466" y="264"/>
                </a:cubicBezTo>
                <a:cubicBezTo>
                  <a:pt x="466" y="264"/>
                  <a:pt x="466" y="264"/>
                  <a:pt x="466" y="263"/>
                </a:cubicBezTo>
                <a:cubicBezTo>
                  <a:pt x="466" y="263"/>
                  <a:pt x="466" y="263"/>
                  <a:pt x="466" y="263"/>
                </a:cubicBezTo>
                <a:moveTo>
                  <a:pt x="466" y="262"/>
                </a:moveTo>
                <a:cubicBezTo>
                  <a:pt x="466" y="262"/>
                  <a:pt x="466" y="263"/>
                  <a:pt x="466" y="263"/>
                </a:cubicBezTo>
                <a:cubicBezTo>
                  <a:pt x="466" y="262"/>
                  <a:pt x="466" y="262"/>
                  <a:pt x="466" y="262"/>
                </a:cubicBezTo>
                <a:moveTo>
                  <a:pt x="441" y="242"/>
                </a:moveTo>
                <a:cubicBezTo>
                  <a:pt x="437" y="242"/>
                  <a:pt x="437" y="245"/>
                  <a:pt x="435" y="251"/>
                </a:cubicBezTo>
                <a:cubicBezTo>
                  <a:pt x="435" y="251"/>
                  <a:pt x="435" y="251"/>
                  <a:pt x="435" y="251"/>
                </a:cubicBezTo>
                <a:cubicBezTo>
                  <a:pt x="435" y="251"/>
                  <a:pt x="434" y="254"/>
                  <a:pt x="433" y="258"/>
                </a:cubicBezTo>
                <a:cubicBezTo>
                  <a:pt x="432" y="261"/>
                  <a:pt x="431" y="265"/>
                  <a:pt x="431" y="265"/>
                </a:cubicBezTo>
                <a:cubicBezTo>
                  <a:pt x="431" y="265"/>
                  <a:pt x="431" y="265"/>
                  <a:pt x="431" y="265"/>
                </a:cubicBezTo>
                <a:cubicBezTo>
                  <a:pt x="432" y="266"/>
                  <a:pt x="439" y="267"/>
                  <a:pt x="443" y="267"/>
                </a:cubicBezTo>
                <a:cubicBezTo>
                  <a:pt x="444" y="267"/>
                  <a:pt x="444" y="267"/>
                  <a:pt x="445" y="267"/>
                </a:cubicBezTo>
                <a:cubicBezTo>
                  <a:pt x="445" y="267"/>
                  <a:pt x="445" y="267"/>
                  <a:pt x="445" y="267"/>
                </a:cubicBezTo>
                <a:cubicBezTo>
                  <a:pt x="447" y="266"/>
                  <a:pt x="448" y="265"/>
                  <a:pt x="449" y="263"/>
                </a:cubicBezTo>
                <a:cubicBezTo>
                  <a:pt x="450" y="262"/>
                  <a:pt x="451" y="261"/>
                  <a:pt x="452" y="261"/>
                </a:cubicBezTo>
                <a:cubicBezTo>
                  <a:pt x="453" y="261"/>
                  <a:pt x="454" y="262"/>
                  <a:pt x="455" y="263"/>
                </a:cubicBezTo>
                <a:cubicBezTo>
                  <a:pt x="455" y="263"/>
                  <a:pt x="455" y="263"/>
                  <a:pt x="455" y="263"/>
                </a:cubicBezTo>
                <a:cubicBezTo>
                  <a:pt x="456" y="263"/>
                  <a:pt x="457" y="263"/>
                  <a:pt x="459" y="264"/>
                </a:cubicBezTo>
                <a:cubicBezTo>
                  <a:pt x="460" y="265"/>
                  <a:pt x="462" y="265"/>
                  <a:pt x="464" y="265"/>
                </a:cubicBezTo>
                <a:cubicBezTo>
                  <a:pt x="465" y="265"/>
                  <a:pt x="466" y="265"/>
                  <a:pt x="466" y="263"/>
                </a:cubicBezTo>
                <a:cubicBezTo>
                  <a:pt x="466" y="263"/>
                  <a:pt x="466" y="263"/>
                  <a:pt x="466" y="263"/>
                </a:cubicBezTo>
                <a:cubicBezTo>
                  <a:pt x="466" y="262"/>
                  <a:pt x="465" y="261"/>
                  <a:pt x="463" y="259"/>
                </a:cubicBezTo>
                <a:cubicBezTo>
                  <a:pt x="463" y="259"/>
                  <a:pt x="463" y="259"/>
                  <a:pt x="463" y="259"/>
                </a:cubicBezTo>
                <a:cubicBezTo>
                  <a:pt x="462" y="259"/>
                  <a:pt x="461" y="258"/>
                  <a:pt x="460" y="258"/>
                </a:cubicBezTo>
                <a:cubicBezTo>
                  <a:pt x="459" y="257"/>
                  <a:pt x="459" y="256"/>
                  <a:pt x="459" y="255"/>
                </a:cubicBezTo>
                <a:cubicBezTo>
                  <a:pt x="452" y="249"/>
                  <a:pt x="443" y="242"/>
                  <a:pt x="442" y="242"/>
                </a:cubicBezTo>
                <a:cubicBezTo>
                  <a:pt x="442" y="242"/>
                  <a:pt x="442" y="242"/>
                  <a:pt x="441" y="242"/>
                </a:cubicBezTo>
                <a:moveTo>
                  <a:pt x="1896" y="238"/>
                </a:moveTo>
                <a:cubicBezTo>
                  <a:pt x="1896" y="238"/>
                  <a:pt x="1896" y="238"/>
                  <a:pt x="1896" y="238"/>
                </a:cubicBezTo>
                <a:cubicBezTo>
                  <a:pt x="1896" y="238"/>
                  <a:pt x="1896" y="238"/>
                  <a:pt x="1896" y="238"/>
                </a:cubicBezTo>
                <a:cubicBezTo>
                  <a:pt x="1896" y="238"/>
                  <a:pt x="1896" y="238"/>
                  <a:pt x="1896" y="238"/>
                </a:cubicBezTo>
                <a:cubicBezTo>
                  <a:pt x="1896" y="238"/>
                  <a:pt x="1896" y="238"/>
                  <a:pt x="1896" y="238"/>
                </a:cubicBezTo>
                <a:moveTo>
                  <a:pt x="1266" y="235"/>
                </a:moveTo>
                <a:cubicBezTo>
                  <a:pt x="1266" y="235"/>
                  <a:pt x="1267" y="235"/>
                  <a:pt x="1267" y="235"/>
                </a:cubicBezTo>
                <a:cubicBezTo>
                  <a:pt x="1267" y="235"/>
                  <a:pt x="1266" y="235"/>
                  <a:pt x="1266" y="235"/>
                </a:cubicBezTo>
                <a:moveTo>
                  <a:pt x="1149" y="219"/>
                </a:moveTo>
                <a:cubicBezTo>
                  <a:pt x="1149" y="219"/>
                  <a:pt x="1149" y="219"/>
                  <a:pt x="1148" y="219"/>
                </a:cubicBezTo>
                <a:cubicBezTo>
                  <a:pt x="1149" y="219"/>
                  <a:pt x="1149" y="219"/>
                  <a:pt x="1149" y="219"/>
                </a:cubicBezTo>
                <a:cubicBezTo>
                  <a:pt x="1149" y="219"/>
                  <a:pt x="1149" y="219"/>
                  <a:pt x="1149" y="219"/>
                </a:cubicBezTo>
                <a:moveTo>
                  <a:pt x="1122" y="211"/>
                </a:moveTo>
                <a:cubicBezTo>
                  <a:pt x="1122" y="211"/>
                  <a:pt x="1122" y="211"/>
                  <a:pt x="1122" y="211"/>
                </a:cubicBezTo>
                <a:cubicBezTo>
                  <a:pt x="1122" y="211"/>
                  <a:pt x="1122" y="211"/>
                  <a:pt x="1122" y="211"/>
                </a:cubicBezTo>
                <a:moveTo>
                  <a:pt x="1294" y="205"/>
                </a:move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moveTo>
                  <a:pt x="386" y="201"/>
                </a:moveTo>
                <a:cubicBezTo>
                  <a:pt x="387" y="201"/>
                  <a:pt x="387" y="201"/>
                  <a:pt x="387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1"/>
                  <a:pt x="386" y="201"/>
                  <a:pt x="386" y="201"/>
                </a:cubicBezTo>
                <a:moveTo>
                  <a:pt x="776" y="196"/>
                </a:move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5" y="197"/>
                  <a:pt x="775" y="197"/>
                  <a:pt x="775" y="197"/>
                </a:cubicBezTo>
                <a:cubicBezTo>
                  <a:pt x="775" y="197"/>
                  <a:pt x="775" y="197"/>
                  <a:pt x="776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5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5"/>
                </a:cubicBezTo>
                <a:moveTo>
                  <a:pt x="350" y="195"/>
                </a:moveTo>
                <a:cubicBezTo>
                  <a:pt x="350" y="195"/>
                  <a:pt x="350" y="195"/>
                  <a:pt x="350" y="195"/>
                </a:cubicBezTo>
                <a:cubicBezTo>
                  <a:pt x="350" y="195"/>
                  <a:pt x="350" y="195"/>
                  <a:pt x="350" y="195"/>
                </a:cubicBezTo>
                <a:moveTo>
                  <a:pt x="351" y="195"/>
                </a:moveTo>
                <a:cubicBezTo>
                  <a:pt x="350" y="195"/>
                  <a:pt x="350" y="195"/>
                  <a:pt x="350" y="195"/>
                </a:cubicBezTo>
                <a:cubicBezTo>
                  <a:pt x="350" y="195"/>
                  <a:pt x="350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475" y="193"/>
                </a:moveTo>
                <a:cubicBezTo>
                  <a:pt x="475" y="193"/>
                  <a:pt x="475" y="193"/>
                  <a:pt x="475" y="193"/>
                </a:cubicBezTo>
                <a:cubicBezTo>
                  <a:pt x="475" y="193"/>
                  <a:pt x="475" y="193"/>
                  <a:pt x="475" y="193"/>
                </a:cubicBezTo>
                <a:moveTo>
                  <a:pt x="779" y="192"/>
                </a:moveTo>
                <a:cubicBezTo>
                  <a:pt x="758" y="197"/>
                  <a:pt x="738" y="204"/>
                  <a:pt x="718" y="211"/>
                </a:cubicBezTo>
                <a:cubicBezTo>
                  <a:pt x="748" y="211"/>
                  <a:pt x="748" y="211"/>
                  <a:pt x="748" y="211"/>
                </a:cubicBezTo>
                <a:cubicBezTo>
                  <a:pt x="758" y="208"/>
                  <a:pt x="766" y="204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7" y="196"/>
                  <a:pt x="777" y="196"/>
                </a:cubicBezTo>
                <a:cubicBezTo>
                  <a:pt x="777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7" y="196"/>
                  <a:pt x="779" y="194"/>
                  <a:pt x="779" y="192"/>
                </a:cubicBezTo>
                <a:moveTo>
                  <a:pt x="1169" y="501"/>
                </a:moveTo>
                <a:cubicBezTo>
                  <a:pt x="1167" y="501"/>
                  <a:pt x="1164" y="500"/>
                  <a:pt x="1161" y="499"/>
                </a:cubicBezTo>
                <a:cubicBezTo>
                  <a:pt x="1148" y="493"/>
                  <a:pt x="1153" y="491"/>
                  <a:pt x="1154" y="480"/>
                </a:cubicBezTo>
                <a:cubicBezTo>
                  <a:pt x="1154" y="466"/>
                  <a:pt x="1150" y="466"/>
                  <a:pt x="1145" y="454"/>
                </a:cubicBezTo>
                <a:cubicBezTo>
                  <a:pt x="1141" y="445"/>
                  <a:pt x="1139" y="438"/>
                  <a:pt x="1146" y="432"/>
                </a:cubicBezTo>
                <a:cubicBezTo>
                  <a:pt x="1147" y="431"/>
                  <a:pt x="1156" y="424"/>
                  <a:pt x="1158" y="423"/>
                </a:cubicBezTo>
                <a:cubicBezTo>
                  <a:pt x="1159" y="423"/>
                  <a:pt x="1162" y="422"/>
                  <a:pt x="1164" y="422"/>
                </a:cubicBezTo>
                <a:cubicBezTo>
                  <a:pt x="1170" y="422"/>
                  <a:pt x="1175" y="424"/>
                  <a:pt x="1172" y="432"/>
                </a:cubicBezTo>
                <a:cubicBezTo>
                  <a:pt x="1171" y="433"/>
                  <a:pt x="1170" y="433"/>
                  <a:pt x="1169" y="433"/>
                </a:cubicBezTo>
                <a:cubicBezTo>
                  <a:pt x="1169" y="433"/>
                  <a:pt x="1168" y="433"/>
                  <a:pt x="1167" y="433"/>
                </a:cubicBezTo>
                <a:cubicBezTo>
                  <a:pt x="1166" y="433"/>
                  <a:pt x="1165" y="433"/>
                  <a:pt x="1165" y="433"/>
                </a:cubicBezTo>
                <a:cubicBezTo>
                  <a:pt x="1161" y="433"/>
                  <a:pt x="1159" y="434"/>
                  <a:pt x="1161" y="439"/>
                </a:cubicBezTo>
                <a:cubicBezTo>
                  <a:pt x="1159" y="438"/>
                  <a:pt x="1158" y="438"/>
                  <a:pt x="1158" y="438"/>
                </a:cubicBezTo>
                <a:cubicBezTo>
                  <a:pt x="1154" y="438"/>
                  <a:pt x="1160" y="448"/>
                  <a:pt x="1161" y="449"/>
                </a:cubicBezTo>
                <a:cubicBezTo>
                  <a:pt x="1164" y="454"/>
                  <a:pt x="1165" y="454"/>
                  <a:pt x="1169" y="456"/>
                </a:cubicBezTo>
                <a:cubicBezTo>
                  <a:pt x="1166" y="464"/>
                  <a:pt x="1168" y="466"/>
                  <a:pt x="1170" y="466"/>
                </a:cubicBezTo>
                <a:cubicBezTo>
                  <a:pt x="1172" y="466"/>
                  <a:pt x="1175" y="463"/>
                  <a:pt x="1173" y="462"/>
                </a:cubicBezTo>
                <a:cubicBezTo>
                  <a:pt x="1175" y="463"/>
                  <a:pt x="1181" y="468"/>
                  <a:pt x="1178" y="469"/>
                </a:cubicBezTo>
                <a:cubicBezTo>
                  <a:pt x="1178" y="469"/>
                  <a:pt x="1178" y="469"/>
                  <a:pt x="1178" y="469"/>
                </a:cubicBezTo>
                <a:cubicBezTo>
                  <a:pt x="1178" y="470"/>
                  <a:pt x="1177" y="470"/>
                  <a:pt x="1177" y="470"/>
                </a:cubicBezTo>
                <a:cubicBezTo>
                  <a:pt x="1176" y="470"/>
                  <a:pt x="1175" y="470"/>
                  <a:pt x="1175" y="469"/>
                </a:cubicBezTo>
                <a:cubicBezTo>
                  <a:pt x="1174" y="469"/>
                  <a:pt x="1173" y="469"/>
                  <a:pt x="1173" y="469"/>
                </a:cubicBezTo>
                <a:cubicBezTo>
                  <a:pt x="1172" y="469"/>
                  <a:pt x="1171" y="469"/>
                  <a:pt x="1170" y="471"/>
                </a:cubicBezTo>
                <a:cubicBezTo>
                  <a:pt x="1168" y="474"/>
                  <a:pt x="1170" y="479"/>
                  <a:pt x="1172" y="479"/>
                </a:cubicBezTo>
                <a:cubicBezTo>
                  <a:pt x="1172" y="479"/>
                  <a:pt x="1172" y="479"/>
                  <a:pt x="1172" y="479"/>
                </a:cubicBezTo>
                <a:cubicBezTo>
                  <a:pt x="1170" y="485"/>
                  <a:pt x="1174" y="482"/>
                  <a:pt x="1175" y="487"/>
                </a:cubicBezTo>
                <a:cubicBezTo>
                  <a:pt x="1177" y="497"/>
                  <a:pt x="1174" y="501"/>
                  <a:pt x="1169" y="501"/>
                </a:cubicBezTo>
                <a:moveTo>
                  <a:pt x="1032" y="178"/>
                </a:moveTo>
                <a:cubicBezTo>
                  <a:pt x="1028" y="178"/>
                  <a:pt x="1022" y="182"/>
                  <a:pt x="1020" y="183"/>
                </a:cubicBezTo>
                <a:cubicBezTo>
                  <a:pt x="1020" y="183"/>
                  <a:pt x="1019" y="183"/>
                  <a:pt x="1019" y="183"/>
                </a:cubicBezTo>
                <a:cubicBezTo>
                  <a:pt x="1018" y="183"/>
                  <a:pt x="1018" y="183"/>
                  <a:pt x="1017" y="182"/>
                </a:cubicBezTo>
                <a:cubicBezTo>
                  <a:pt x="1017" y="182"/>
                  <a:pt x="1017" y="182"/>
                  <a:pt x="1016" y="182"/>
                </a:cubicBezTo>
                <a:cubicBezTo>
                  <a:pt x="1015" y="182"/>
                  <a:pt x="1015" y="182"/>
                  <a:pt x="1014" y="183"/>
                </a:cubicBezTo>
                <a:cubicBezTo>
                  <a:pt x="1011" y="184"/>
                  <a:pt x="1011" y="183"/>
                  <a:pt x="1008" y="185"/>
                </a:cubicBezTo>
                <a:cubicBezTo>
                  <a:pt x="1007" y="185"/>
                  <a:pt x="1001" y="191"/>
                  <a:pt x="999" y="192"/>
                </a:cubicBezTo>
                <a:cubicBezTo>
                  <a:pt x="999" y="190"/>
                  <a:pt x="998" y="189"/>
                  <a:pt x="996" y="189"/>
                </a:cubicBezTo>
                <a:cubicBezTo>
                  <a:pt x="993" y="189"/>
                  <a:pt x="990" y="191"/>
                  <a:pt x="992" y="194"/>
                </a:cubicBezTo>
                <a:cubicBezTo>
                  <a:pt x="992" y="194"/>
                  <a:pt x="991" y="194"/>
                  <a:pt x="991" y="194"/>
                </a:cubicBezTo>
                <a:cubicBezTo>
                  <a:pt x="988" y="194"/>
                  <a:pt x="980" y="198"/>
                  <a:pt x="981" y="204"/>
                </a:cubicBezTo>
                <a:cubicBezTo>
                  <a:pt x="979" y="203"/>
                  <a:pt x="978" y="202"/>
                  <a:pt x="977" y="202"/>
                </a:cubicBezTo>
                <a:cubicBezTo>
                  <a:pt x="976" y="202"/>
                  <a:pt x="975" y="204"/>
                  <a:pt x="971" y="207"/>
                </a:cubicBezTo>
                <a:cubicBezTo>
                  <a:pt x="970" y="208"/>
                  <a:pt x="961" y="216"/>
                  <a:pt x="962" y="218"/>
                </a:cubicBezTo>
                <a:cubicBezTo>
                  <a:pt x="962" y="218"/>
                  <a:pt x="962" y="218"/>
                  <a:pt x="963" y="218"/>
                </a:cubicBezTo>
                <a:cubicBezTo>
                  <a:pt x="964" y="218"/>
                  <a:pt x="967" y="217"/>
                  <a:pt x="969" y="216"/>
                </a:cubicBezTo>
                <a:cubicBezTo>
                  <a:pt x="972" y="215"/>
                  <a:pt x="974" y="214"/>
                  <a:pt x="975" y="214"/>
                </a:cubicBezTo>
                <a:cubicBezTo>
                  <a:pt x="975" y="214"/>
                  <a:pt x="975" y="214"/>
                  <a:pt x="975" y="214"/>
                </a:cubicBezTo>
                <a:cubicBezTo>
                  <a:pt x="975" y="215"/>
                  <a:pt x="961" y="235"/>
                  <a:pt x="964" y="236"/>
                </a:cubicBezTo>
                <a:cubicBezTo>
                  <a:pt x="958" y="237"/>
                  <a:pt x="962" y="239"/>
                  <a:pt x="959" y="242"/>
                </a:cubicBezTo>
                <a:cubicBezTo>
                  <a:pt x="957" y="244"/>
                  <a:pt x="955" y="246"/>
                  <a:pt x="953" y="248"/>
                </a:cubicBezTo>
                <a:cubicBezTo>
                  <a:pt x="951" y="251"/>
                  <a:pt x="951" y="252"/>
                  <a:pt x="948" y="257"/>
                </a:cubicBezTo>
                <a:cubicBezTo>
                  <a:pt x="947" y="259"/>
                  <a:pt x="944" y="261"/>
                  <a:pt x="943" y="264"/>
                </a:cubicBezTo>
                <a:cubicBezTo>
                  <a:pt x="943" y="263"/>
                  <a:pt x="942" y="263"/>
                  <a:pt x="942" y="263"/>
                </a:cubicBezTo>
                <a:cubicBezTo>
                  <a:pt x="939" y="263"/>
                  <a:pt x="933" y="271"/>
                  <a:pt x="931" y="273"/>
                </a:cubicBezTo>
                <a:cubicBezTo>
                  <a:pt x="928" y="275"/>
                  <a:pt x="922" y="277"/>
                  <a:pt x="921" y="280"/>
                </a:cubicBezTo>
                <a:cubicBezTo>
                  <a:pt x="919" y="284"/>
                  <a:pt x="920" y="310"/>
                  <a:pt x="924" y="310"/>
                </a:cubicBezTo>
                <a:cubicBezTo>
                  <a:pt x="924" y="310"/>
                  <a:pt x="925" y="310"/>
                  <a:pt x="925" y="309"/>
                </a:cubicBezTo>
                <a:cubicBezTo>
                  <a:pt x="924" y="313"/>
                  <a:pt x="920" y="312"/>
                  <a:pt x="925" y="316"/>
                </a:cubicBezTo>
                <a:cubicBezTo>
                  <a:pt x="926" y="318"/>
                  <a:pt x="932" y="322"/>
                  <a:pt x="935" y="322"/>
                </a:cubicBezTo>
                <a:cubicBezTo>
                  <a:pt x="935" y="322"/>
                  <a:pt x="935" y="322"/>
                  <a:pt x="935" y="322"/>
                </a:cubicBezTo>
                <a:cubicBezTo>
                  <a:pt x="937" y="322"/>
                  <a:pt x="951" y="312"/>
                  <a:pt x="951" y="309"/>
                </a:cubicBezTo>
                <a:cubicBezTo>
                  <a:pt x="953" y="312"/>
                  <a:pt x="955" y="318"/>
                  <a:pt x="957" y="323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4" y="320"/>
                  <a:pt x="984" y="317"/>
                  <a:pt x="986" y="314"/>
                </a:cubicBezTo>
                <a:cubicBezTo>
                  <a:pt x="988" y="309"/>
                  <a:pt x="996" y="307"/>
                  <a:pt x="993" y="299"/>
                </a:cubicBezTo>
                <a:cubicBezTo>
                  <a:pt x="990" y="290"/>
                  <a:pt x="986" y="296"/>
                  <a:pt x="985" y="286"/>
                </a:cubicBezTo>
                <a:cubicBezTo>
                  <a:pt x="985" y="280"/>
                  <a:pt x="989" y="276"/>
                  <a:pt x="992" y="272"/>
                </a:cubicBezTo>
                <a:cubicBezTo>
                  <a:pt x="995" y="267"/>
                  <a:pt x="1002" y="265"/>
                  <a:pt x="1005" y="259"/>
                </a:cubicBezTo>
                <a:cubicBezTo>
                  <a:pt x="1009" y="254"/>
                  <a:pt x="1005" y="253"/>
                  <a:pt x="1008" y="248"/>
                </a:cubicBezTo>
                <a:cubicBezTo>
                  <a:pt x="1009" y="246"/>
                  <a:pt x="1015" y="240"/>
                  <a:pt x="1020" y="240"/>
                </a:cubicBezTo>
                <a:cubicBezTo>
                  <a:pt x="1022" y="240"/>
                  <a:pt x="1024" y="242"/>
                  <a:pt x="1024" y="246"/>
                </a:cubicBezTo>
                <a:cubicBezTo>
                  <a:pt x="1025" y="251"/>
                  <a:pt x="1013" y="260"/>
                  <a:pt x="1010" y="264"/>
                </a:cubicBezTo>
                <a:cubicBezTo>
                  <a:pt x="1003" y="272"/>
                  <a:pt x="1004" y="274"/>
                  <a:pt x="1005" y="286"/>
                </a:cubicBezTo>
                <a:cubicBezTo>
                  <a:pt x="1006" y="298"/>
                  <a:pt x="1001" y="291"/>
                  <a:pt x="1008" y="298"/>
                </a:cubicBezTo>
                <a:cubicBezTo>
                  <a:pt x="1010" y="300"/>
                  <a:pt x="1014" y="302"/>
                  <a:pt x="1017" y="302"/>
                </a:cubicBezTo>
                <a:cubicBezTo>
                  <a:pt x="1018" y="302"/>
                  <a:pt x="1019" y="302"/>
                  <a:pt x="1019" y="302"/>
                </a:cubicBezTo>
                <a:cubicBezTo>
                  <a:pt x="1023" y="302"/>
                  <a:pt x="1026" y="301"/>
                  <a:pt x="1029" y="300"/>
                </a:cubicBezTo>
                <a:cubicBezTo>
                  <a:pt x="1033" y="299"/>
                  <a:pt x="1036" y="298"/>
                  <a:pt x="1039" y="298"/>
                </a:cubicBezTo>
                <a:cubicBezTo>
                  <a:pt x="1041" y="298"/>
                  <a:pt x="1043" y="299"/>
                  <a:pt x="1045" y="300"/>
                </a:cubicBezTo>
                <a:cubicBezTo>
                  <a:pt x="1037" y="305"/>
                  <a:pt x="1034" y="302"/>
                  <a:pt x="1025" y="304"/>
                </a:cubicBezTo>
                <a:cubicBezTo>
                  <a:pt x="1023" y="304"/>
                  <a:pt x="1010" y="308"/>
                  <a:pt x="1009" y="311"/>
                </a:cubicBezTo>
                <a:cubicBezTo>
                  <a:pt x="1008" y="312"/>
                  <a:pt x="1008" y="318"/>
                  <a:pt x="1007" y="320"/>
                </a:cubicBezTo>
                <a:cubicBezTo>
                  <a:pt x="1007" y="320"/>
                  <a:pt x="1007" y="320"/>
                  <a:pt x="1007" y="320"/>
                </a:cubicBezTo>
                <a:cubicBezTo>
                  <a:pt x="1007" y="320"/>
                  <a:pt x="1006" y="321"/>
                  <a:pt x="1006" y="323"/>
                </a:cubicBezTo>
                <a:cubicBezTo>
                  <a:pt x="1118" y="323"/>
                  <a:pt x="1118" y="323"/>
                  <a:pt x="1118" y="323"/>
                </a:cubicBezTo>
                <a:cubicBezTo>
                  <a:pt x="1118" y="503"/>
                  <a:pt x="1118" y="503"/>
                  <a:pt x="1118" y="503"/>
                </a:cubicBezTo>
                <a:cubicBezTo>
                  <a:pt x="1518" y="503"/>
                  <a:pt x="1518" y="503"/>
                  <a:pt x="1518" y="503"/>
                </a:cubicBezTo>
                <a:cubicBezTo>
                  <a:pt x="1518" y="586"/>
                  <a:pt x="1518" y="586"/>
                  <a:pt x="1518" y="586"/>
                </a:cubicBezTo>
                <a:cubicBezTo>
                  <a:pt x="1521" y="580"/>
                  <a:pt x="1523" y="575"/>
                  <a:pt x="1527" y="568"/>
                </a:cubicBezTo>
                <a:cubicBezTo>
                  <a:pt x="1529" y="565"/>
                  <a:pt x="1533" y="558"/>
                  <a:pt x="1533" y="555"/>
                </a:cubicBezTo>
                <a:cubicBezTo>
                  <a:pt x="1532" y="550"/>
                  <a:pt x="1534" y="553"/>
                  <a:pt x="1529" y="549"/>
                </a:cubicBezTo>
                <a:cubicBezTo>
                  <a:pt x="1532" y="547"/>
                  <a:pt x="1534" y="543"/>
                  <a:pt x="1529" y="541"/>
                </a:cubicBezTo>
                <a:cubicBezTo>
                  <a:pt x="1529" y="541"/>
                  <a:pt x="1529" y="541"/>
                  <a:pt x="1530" y="541"/>
                </a:cubicBezTo>
                <a:cubicBezTo>
                  <a:pt x="1536" y="541"/>
                  <a:pt x="1518" y="516"/>
                  <a:pt x="1518" y="515"/>
                </a:cubicBezTo>
                <a:cubicBezTo>
                  <a:pt x="1519" y="510"/>
                  <a:pt x="1527" y="506"/>
                  <a:pt x="1531" y="503"/>
                </a:cubicBezTo>
                <a:cubicBezTo>
                  <a:pt x="1529" y="500"/>
                  <a:pt x="1528" y="497"/>
                  <a:pt x="1526" y="494"/>
                </a:cubicBezTo>
                <a:cubicBezTo>
                  <a:pt x="1525" y="494"/>
                  <a:pt x="1525" y="494"/>
                  <a:pt x="1525" y="494"/>
                </a:cubicBezTo>
                <a:cubicBezTo>
                  <a:pt x="1524" y="494"/>
                  <a:pt x="1524" y="494"/>
                  <a:pt x="1523" y="494"/>
                </a:cubicBezTo>
                <a:cubicBezTo>
                  <a:pt x="1523" y="494"/>
                  <a:pt x="1523" y="494"/>
                  <a:pt x="1522" y="494"/>
                </a:cubicBezTo>
                <a:cubicBezTo>
                  <a:pt x="1521" y="495"/>
                  <a:pt x="1520" y="497"/>
                  <a:pt x="1519" y="498"/>
                </a:cubicBezTo>
                <a:cubicBezTo>
                  <a:pt x="1517" y="498"/>
                  <a:pt x="1517" y="497"/>
                  <a:pt x="1517" y="495"/>
                </a:cubicBezTo>
                <a:cubicBezTo>
                  <a:pt x="1517" y="495"/>
                  <a:pt x="1517" y="495"/>
                  <a:pt x="1517" y="495"/>
                </a:cubicBezTo>
                <a:cubicBezTo>
                  <a:pt x="1518" y="495"/>
                  <a:pt x="1516" y="494"/>
                  <a:pt x="1514" y="492"/>
                </a:cubicBezTo>
                <a:cubicBezTo>
                  <a:pt x="1513" y="491"/>
                  <a:pt x="1510" y="489"/>
                  <a:pt x="1510" y="489"/>
                </a:cubicBezTo>
                <a:cubicBezTo>
                  <a:pt x="1510" y="489"/>
                  <a:pt x="1510" y="489"/>
                  <a:pt x="1510" y="490"/>
                </a:cubicBezTo>
                <a:cubicBezTo>
                  <a:pt x="1509" y="485"/>
                  <a:pt x="1516" y="484"/>
                  <a:pt x="1518" y="482"/>
                </a:cubicBezTo>
                <a:cubicBezTo>
                  <a:pt x="1518" y="482"/>
                  <a:pt x="1518" y="482"/>
                  <a:pt x="1518" y="482"/>
                </a:cubicBezTo>
                <a:cubicBezTo>
                  <a:pt x="1492" y="440"/>
                  <a:pt x="1461" y="402"/>
                  <a:pt x="1426" y="367"/>
                </a:cubicBezTo>
                <a:cubicBezTo>
                  <a:pt x="1358" y="300"/>
                  <a:pt x="1276" y="246"/>
                  <a:pt x="1184" y="212"/>
                </a:cubicBezTo>
                <a:cubicBezTo>
                  <a:pt x="1182" y="213"/>
                  <a:pt x="1180" y="213"/>
                  <a:pt x="1179" y="213"/>
                </a:cubicBezTo>
                <a:cubicBezTo>
                  <a:pt x="1180" y="212"/>
                  <a:pt x="1181" y="212"/>
                  <a:pt x="1181" y="211"/>
                </a:cubicBezTo>
                <a:cubicBezTo>
                  <a:pt x="1178" y="210"/>
                  <a:pt x="1174" y="208"/>
                  <a:pt x="1171" y="207"/>
                </a:cubicBezTo>
                <a:cubicBezTo>
                  <a:pt x="1171" y="208"/>
                  <a:pt x="1170" y="209"/>
                  <a:pt x="1170" y="210"/>
                </a:cubicBezTo>
                <a:cubicBezTo>
                  <a:pt x="1170" y="209"/>
                  <a:pt x="1168" y="209"/>
                  <a:pt x="1167" y="209"/>
                </a:cubicBezTo>
                <a:cubicBezTo>
                  <a:pt x="1163" y="209"/>
                  <a:pt x="1158" y="213"/>
                  <a:pt x="1156" y="214"/>
                </a:cubicBezTo>
                <a:cubicBezTo>
                  <a:pt x="1155" y="215"/>
                  <a:pt x="1150" y="218"/>
                  <a:pt x="1149" y="219"/>
                </a:cubicBezTo>
                <a:cubicBezTo>
                  <a:pt x="1148" y="219"/>
                  <a:pt x="1147" y="221"/>
                  <a:pt x="1146" y="222"/>
                </a:cubicBezTo>
                <a:cubicBezTo>
                  <a:pt x="1144" y="224"/>
                  <a:pt x="1143" y="226"/>
                  <a:pt x="1143" y="226"/>
                </a:cubicBezTo>
                <a:cubicBezTo>
                  <a:pt x="1143" y="226"/>
                  <a:pt x="1143" y="226"/>
                  <a:pt x="1144" y="225"/>
                </a:cubicBezTo>
                <a:cubicBezTo>
                  <a:pt x="1143" y="226"/>
                  <a:pt x="1140" y="229"/>
                  <a:pt x="1138" y="229"/>
                </a:cubicBezTo>
                <a:cubicBezTo>
                  <a:pt x="1137" y="229"/>
                  <a:pt x="1136" y="229"/>
                  <a:pt x="1136" y="228"/>
                </a:cubicBezTo>
                <a:cubicBezTo>
                  <a:pt x="1126" y="223"/>
                  <a:pt x="1138" y="221"/>
                  <a:pt x="1138" y="220"/>
                </a:cubicBezTo>
                <a:cubicBezTo>
                  <a:pt x="1138" y="220"/>
                  <a:pt x="1141" y="221"/>
                  <a:pt x="1141" y="217"/>
                </a:cubicBezTo>
                <a:cubicBezTo>
                  <a:pt x="1141" y="216"/>
                  <a:pt x="1136" y="209"/>
                  <a:pt x="1136" y="209"/>
                </a:cubicBezTo>
                <a:cubicBezTo>
                  <a:pt x="1134" y="207"/>
                  <a:pt x="1132" y="207"/>
                  <a:pt x="1130" y="207"/>
                </a:cubicBezTo>
                <a:cubicBezTo>
                  <a:pt x="1126" y="207"/>
                  <a:pt x="1123" y="209"/>
                  <a:pt x="1122" y="211"/>
                </a:cubicBezTo>
                <a:cubicBezTo>
                  <a:pt x="1122" y="210"/>
                  <a:pt x="1122" y="210"/>
                  <a:pt x="1122" y="210"/>
                </a:cubicBezTo>
                <a:cubicBezTo>
                  <a:pt x="1123" y="210"/>
                  <a:pt x="1123" y="214"/>
                  <a:pt x="1123" y="217"/>
                </a:cubicBezTo>
                <a:cubicBezTo>
                  <a:pt x="1123" y="221"/>
                  <a:pt x="1123" y="224"/>
                  <a:pt x="1123" y="224"/>
                </a:cubicBezTo>
                <a:cubicBezTo>
                  <a:pt x="1122" y="224"/>
                  <a:pt x="1122" y="224"/>
                  <a:pt x="1122" y="223"/>
                </a:cubicBezTo>
                <a:cubicBezTo>
                  <a:pt x="1123" y="226"/>
                  <a:pt x="1123" y="227"/>
                  <a:pt x="1124" y="227"/>
                </a:cubicBezTo>
                <a:cubicBezTo>
                  <a:pt x="1124" y="227"/>
                  <a:pt x="1124" y="226"/>
                  <a:pt x="1125" y="226"/>
                </a:cubicBezTo>
                <a:cubicBezTo>
                  <a:pt x="1127" y="232"/>
                  <a:pt x="1127" y="233"/>
                  <a:pt x="1125" y="233"/>
                </a:cubicBezTo>
                <a:cubicBezTo>
                  <a:pt x="1124" y="233"/>
                  <a:pt x="1123" y="233"/>
                  <a:pt x="1122" y="232"/>
                </a:cubicBezTo>
                <a:cubicBezTo>
                  <a:pt x="1121" y="232"/>
                  <a:pt x="1120" y="232"/>
                  <a:pt x="1120" y="232"/>
                </a:cubicBezTo>
                <a:cubicBezTo>
                  <a:pt x="1119" y="232"/>
                  <a:pt x="1119" y="232"/>
                  <a:pt x="1119" y="232"/>
                </a:cubicBezTo>
                <a:cubicBezTo>
                  <a:pt x="1115" y="233"/>
                  <a:pt x="1112" y="234"/>
                  <a:pt x="1108" y="236"/>
                </a:cubicBezTo>
                <a:cubicBezTo>
                  <a:pt x="1099" y="243"/>
                  <a:pt x="1103" y="243"/>
                  <a:pt x="1105" y="252"/>
                </a:cubicBezTo>
                <a:cubicBezTo>
                  <a:pt x="1105" y="252"/>
                  <a:pt x="1104" y="252"/>
                  <a:pt x="1104" y="252"/>
                </a:cubicBezTo>
                <a:cubicBezTo>
                  <a:pt x="1102" y="252"/>
                  <a:pt x="1099" y="251"/>
                  <a:pt x="1096" y="249"/>
                </a:cubicBezTo>
                <a:cubicBezTo>
                  <a:pt x="1093" y="247"/>
                  <a:pt x="1090" y="245"/>
                  <a:pt x="1089" y="245"/>
                </a:cubicBezTo>
                <a:cubicBezTo>
                  <a:pt x="1088" y="245"/>
                  <a:pt x="1088" y="245"/>
                  <a:pt x="1088" y="245"/>
                </a:cubicBezTo>
                <a:cubicBezTo>
                  <a:pt x="1080" y="248"/>
                  <a:pt x="1085" y="258"/>
                  <a:pt x="1091" y="258"/>
                </a:cubicBezTo>
                <a:cubicBezTo>
                  <a:pt x="1091" y="260"/>
                  <a:pt x="1091" y="260"/>
                  <a:pt x="1090" y="260"/>
                </a:cubicBezTo>
                <a:cubicBezTo>
                  <a:pt x="1086" y="260"/>
                  <a:pt x="1078" y="254"/>
                  <a:pt x="1077" y="251"/>
                </a:cubicBezTo>
                <a:cubicBezTo>
                  <a:pt x="1074" y="241"/>
                  <a:pt x="1078" y="240"/>
                  <a:pt x="1070" y="232"/>
                </a:cubicBezTo>
                <a:cubicBezTo>
                  <a:pt x="1078" y="235"/>
                  <a:pt x="1086" y="239"/>
                  <a:pt x="1094" y="239"/>
                </a:cubicBezTo>
                <a:cubicBezTo>
                  <a:pt x="1097" y="239"/>
                  <a:pt x="1100" y="238"/>
                  <a:pt x="1103" y="237"/>
                </a:cubicBezTo>
                <a:cubicBezTo>
                  <a:pt x="1112" y="232"/>
                  <a:pt x="1113" y="225"/>
                  <a:pt x="1108" y="218"/>
                </a:cubicBezTo>
                <a:cubicBezTo>
                  <a:pt x="1099" y="205"/>
                  <a:pt x="1080" y="200"/>
                  <a:pt x="1068" y="198"/>
                </a:cubicBezTo>
                <a:cubicBezTo>
                  <a:pt x="1071" y="195"/>
                  <a:pt x="1060" y="193"/>
                  <a:pt x="1055" y="193"/>
                </a:cubicBezTo>
                <a:cubicBezTo>
                  <a:pt x="1054" y="193"/>
                  <a:pt x="1053" y="193"/>
                  <a:pt x="1053" y="193"/>
                </a:cubicBezTo>
                <a:cubicBezTo>
                  <a:pt x="1060" y="187"/>
                  <a:pt x="1057" y="186"/>
                  <a:pt x="1049" y="182"/>
                </a:cubicBezTo>
                <a:cubicBezTo>
                  <a:pt x="1045" y="180"/>
                  <a:pt x="1043" y="179"/>
                  <a:pt x="1041" y="179"/>
                </a:cubicBezTo>
                <a:cubicBezTo>
                  <a:pt x="1039" y="179"/>
                  <a:pt x="1038" y="180"/>
                  <a:pt x="1035" y="185"/>
                </a:cubicBezTo>
                <a:cubicBezTo>
                  <a:pt x="1036" y="180"/>
                  <a:pt x="1034" y="178"/>
                  <a:pt x="1032" y="178"/>
                </a:cubicBezTo>
                <a:moveTo>
                  <a:pt x="367" y="177"/>
                </a:moveTo>
                <a:cubicBezTo>
                  <a:pt x="367" y="178"/>
                  <a:pt x="368" y="178"/>
                  <a:pt x="368" y="178"/>
                </a:cubicBezTo>
                <a:cubicBezTo>
                  <a:pt x="368" y="178"/>
                  <a:pt x="367" y="177"/>
                  <a:pt x="367" y="177"/>
                </a:cubicBezTo>
                <a:moveTo>
                  <a:pt x="366" y="176"/>
                </a:moveTo>
                <a:cubicBezTo>
                  <a:pt x="366" y="176"/>
                  <a:pt x="366" y="176"/>
                  <a:pt x="366" y="177"/>
                </a:cubicBezTo>
                <a:cubicBezTo>
                  <a:pt x="366" y="177"/>
                  <a:pt x="366" y="177"/>
                  <a:pt x="367" y="177"/>
                </a:cubicBezTo>
                <a:cubicBezTo>
                  <a:pt x="366" y="177"/>
                  <a:pt x="366" y="177"/>
                  <a:pt x="366" y="177"/>
                </a:cubicBezTo>
                <a:cubicBezTo>
                  <a:pt x="366" y="177"/>
                  <a:pt x="366" y="177"/>
                  <a:pt x="366" y="177"/>
                </a:cubicBezTo>
                <a:cubicBezTo>
                  <a:pt x="366" y="176"/>
                  <a:pt x="366" y="176"/>
                  <a:pt x="366" y="176"/>
                </a:cubicBezTo>
                <a:moveTo>
                  <a:pt x="365" y="175"/>
                </a:moveTo>
                <a:cubicBezTo>
                  <a:pt x="365" y="175"/>
                  <a:pt x="365" y="176"/>
                  <a:pt x="366" y="176"/>
                </a:cubicBezTo>
                <a:cubicBezTo>
                  <a:pt x="365" y="176"/>
                  <a:pt x="365" y="175"/>
                  <a:pt x="365" y="175"/>
                </a:cubicBezTo>
                <a:moveTo>
                  <a:pt x="1310" y="161"/>
                </a:moveTo>
                <a:cubicBezTo>
                  <a:pt x="1310" y="161"/>
                  <a:pt x="1310" y="161"/>
                  <a:pt x="1310" y="161"/>
                </a:cubicBezTo>
                <a:cubicBezTo>
                  <a:pt x="1311" y="161"/>
                  <a:pt x="1311" y="161"/>
                  <a:pt x="1311" y="161"/>
                </a:cubicBezTo>
                <a:cubicBezTo>
                  <a:pt x="1311" y="161"/>
                  <a:pt x="1311" y="161"/>
                  <a:pt x="1310" y="161"/>
                </a:cubicBezTo>
                <a:cubicBezTo>
                  <a:pt x="1310" y="161"/>
                  <a:pt x="1310" y="161"/>
                  <a:pt x="1310" y="161"/>
                </a:cubicBezTo>
                <a:cubicBezTo>
                  <a:pt x="1310" y="161"/>
                  <a:pt x="1310" y="161"/>
                  <a:pt x="1310" y="161"/>
                </a:cubicBezTo>
                <a:moveTo>
                  <a:pt x="1315" y="156"/>
                </a:moveTo>
                <a:cubicBezTo>
                  <a:pt x="1312" y="156"/>
                  <a:pt x="1305" y="158"/>
                  <a:pt x="1310" y="161"/>
                </a:cubicBezTo>
                <a:cubicBezTo>
                  <a:pt x="1310" y="161"/>
                  <a:pt x="1310" y="161"/>
                  <a:pt x="1310" y="161"/>
                </a:cubicBezTo>
                <a:cubicBezTo>
                  <a:pt x="1312" y="162"/>
                  <a:pt x="1313" y="162"/>
                  <a:pt x="1313" y="162"/>
                </a:cubicBezTo>
                <a:cubicBezTo>
                  <a:pt x="1316" y="162"/>
                  <a:pt x="1315" y="156"/>
                  <a:pt x="1315" y="156"/>
                </a:cubicBezTo>
                <a:cubicBezTo>
                  <a:pt x="1315" y="156"/>
                  <a:pt x="1315" y="156"/>
                  <a:pt x="1315" y="156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35" y="147"/>
                </a:moveTo>
                <a:cubicBezTo>
                  <a:pt x="332" y="147"/>
                  <a:pt x="326" y="149"/>
                  <a:pt x="327" y="150"/>
                </a:cubicBezTo>
                <a:cubicBezTo>
                  <a:pt x="328" y="152"/>
                  <a:pt x="333" y="155"/>
                  <a:pt x="333" y="157"/>
                </a:cubicBezTo>
                <a:cubicBezTo>
                  <a:pt x="333" y="156"/>
                  <a:pt x="326" y="154"/>
                  <a:pt x="324" y="154"/>
                </a:cubicBezTo>
                <a:cubicBezTo>
                  <a:pt x="324" y="154"/>
                  <a:pt x="324" y="154"/>
                  <a:pt x="324" y="154"/>
                </a:cubicBezTo>
                <a:cubicBezTo>
                  <a:pt x="316" y="155"/>
                  <a:pt x="323" y="159"/>
                  <a:pt x="322" y="167"/>
                </a:cubicBezTo>
                <a:cubicBezTo>
                  <a:pt x="322" y="170"/>
                  <a:pt x="323" y="172"/>
                  <a:pt x="322" y="172"/>
                </a:cubicBezTo>
                <a:cubicBezTo>
                  <a:pt x="321" y="172"/>
                  <a:pt x="321" y="171"/>
                  <a:pt x="319" y="169"/>
                </a:cubicBezTo>
                <a:cubicBezTo>
                  <a:pt x="319" y="169"/>
                  <a:pt x="319" y="169"/>
                  <a:pt x="319" y="169"/>
                </a:cubicBezTo>
                <a:cubicBezTo>
                  <a:pt x="319" y="169"/>
                  <a:pt x="317" y="166"/>
                  <a:pt x="315" y="162"/>
                </a:cubicBezTo>
                <a:cubicBezTo>
                  <a:pt x="313" y="159"/>
                  <a:pt x="310" y="155"/>
                  <a:pt x="308" y="155"/>
                </a:cubicBezTo>
                <a:cubicBezTo>
                  <a:pt x="308" y="155"/>
                  <a:pt x="307" y="156"/>
                  <a:pt x="307" y="157"/>
                </a:cubicBezTo>
                <a:cubicBezTo>
                  <a:pt x="306" y="160"/>
                  <a:pt x="311" y="159"/>
                  <a:pt x="311" y="163"/>
                </a:cubicBezTo>
                <a:cubicBezTo>
                  <a:pt x="311" y="164"/>
                  <a:pt x="302" y="163"/>
                  <a:pt x="303" y="165"/>
                </a:cubicBezTo>
                <a:cubicBezTo>
                  <a:pt x="301" y="159"/>
                  <a:pt x="300" y="157"/>
                  <a:pt x="297" y="157"/>
                </a:cubicBezTo>
                <a:cubicBezTo>
                  <a:pt x="296" y="157"/>
                  <a:pt x="294" y="158"/>
                  <a:pt x="292" y="158"/>
                </a:cubicBezTo>
                <a:cubicBezTo>
                  <a:pt x="292" y="158"/>
                  <a:pt x="292" y="158"/>
                  <a:pt x="292" y="158"/>
                </a:cubicBezTo>
                <a:cubicBezTo>
                  <a:pt x="292" y="158"/>
                  <a:pt x="292" y="160"/>
                  <a:pt x="291" y="161"/>
                </a:cubicBezTo>
                <a:cubicBezTo>
                  <a:pt x="290" y="163"/>
                  <a:pt x="288" y="164"/>
                  <a:pt x="287" y="164"/>
                </a:cubicBezTo>
                <a:cubicBezTo>
                  <a:pt x="286" y="164"/>
                  <a:pt x="286" y="164"/>
                  <a:pt x="286" y="162"/>
                </a:cubicBezTo>
                <a:cubicBezTo>
                  <a:pt x="285" y="161"/>
                  <a:pt x="292" y="160"/>
                  <a:pt x="289" y="156"/>
                </a:cubicBezTo>
                <a:cubicBezTo>
                  <a:pt x="287" y="153"/>
                  <a:pt x="288" y="153"/>
                  <a:pt x="287" y="153"/>
                </a:cubicBezTo>
                <a:cubicBezTo>
                  <a:pt x="286" y="153"/>
                  <a:pt x="286" y="153"/>
                  <a:pt x="286" y="153"/>
                </a:cubicBezTo>
                <a:cubicBezTo>
                  <a:pt x="286" y="153"/>
                  <a:pt x="285" y="153"/>
                  <a:pt x="285" y="153"/>
                </a:cubicBezTo>
                <a:cubicBezTo>
                  <a:pt x="285" y="153"/>
                  <a:pt x="284" y="153"/>
                  <a:pt x="283" y="153"/>
                </a:cubicBezTo>
                <a:cubicBezTo>
                  <a:pt x="283" y="153"/>
                  <a:pt x="283" y="153"/>
                  <a:pt x="283" y="153"/>
                </a:cubicBezTo>
                <a:cubicBezTo>
                  <a:pt x="278" y="153"/>
                  <a:pt x="267" y="160"/>
                  <a:pt x="265" y="164"/>
                </a:cubicBezTo>
                <a:cubicBezTo>
                  <a:pt x="260" y="173"/>
                  <a:pt x="263" y="175"/>
                  <a:pt x="268" y="175"/>
                </a:cubicBezTo>
                <a:cubicBezTo>
                  <a:pt x="270" y="175"/>
                  <a:pt x="271" y="175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9" y="175"/>
                  <a:pt x="280" y="175"/>
                  <a:pt x="281" y="175"/>
                </a:cubicBezTo>
                <a:cubicBezTo>
                  <a:pt x="281" y="175"/>
                  <a:pt x="280" y="175"/>
                  <a:pt x="280" y="175"/>
                </a:cubicBezTo>
                <a:cubicBezTo>
                  <a:pt x="279" y="175"/>
                  <a:pt x="265" y="179"/>
                  <a:pt x="268" y="184"/>
                </a:cubicBezTo>
                <a:cubicBezTo>
                  <a:pt x="269" y="186"/>
                  <a:pt x="272" y="186"/>
                  <a:pt x="276" y="186"/>
                </a:cubicBezTo>
                <a:cubicBezTo>
                  <a:pt x="279" y="186"/>
                  <a:pt x="281" y="186"/>
                  <a:pt x="283" y="186"/>
                </a:cubicBezTo>
                <a:cubicBezTo>
                  <a:pt x="286" y="186"/>
                  <a:pt x="288" y="186"/>
                  <a:pt x="291" y="186"/>
                </a:cubicBezTo>
                <a:cubicBezTo>
                  <a:pt x="296" y="186"/>
                  <a:pt x="300" y="187"/>
                  <a:pt x="300" y="189"/>
                </a:cubicBezTo>
                <a:cubicBezTo>
                  <a:pt x="300" y="191"/>
                  <a:pt x="298" y="191"/>
                  <a:pt x="296" y="191"/>
                </a:cubicBezTo>
                <a:cubicBezTo>
                  <a:pt x="294" y="191"/>
                  <a:pt x="291" y="191"/>
                  <a:pt x="289" y="191"/>
                </a:cubicBezTo>
                <a:cubicBezTo>
                  <a:pt x="286" y="191"/>
                  <a:pt x="283" y="190"/>
                  <a:pt x="281" y="190"/>
                </a:cubicBezTo>
                <a:cubicBezTo>
                  <a:pt x="275" y="190"/>
                  <a:pt x="271" y="192"/>
                  <a:pt x="273" y="198"/>
                </a:cubicBezTo>
                <a:cubicBezTo>
                  <a:pt x="275" y="204"/>
                  <a:pt x="287" y="201"/>
                  <a:pt x="290" y="203"/>
                </a:cubicBezTo>
                <a:cubicBezTo>
                  <a:pt x="292" y="204"/>
                  <a:pt x="291" y="208"/>
                  <a:pt x="293" y="209"/>
                </a:cubicBezTo>
                <a:cubicBezTo>
                  <a:pt x="295" y="210"/>
                  <a:pt x="298" y="211"/>
                  <a:pt x="301" y="211"/>
                </a:cubicBezTo>
                <a:cubicBezTo>
                  <a:pt x="303" y="211"/>
                  <a:pt x="306" y="210"/>
                  <a:pt x="307" y="210"/>
                </a:cubicBezTo>
                <a:cubicBezTo>
                  <a:pt x="313" y="209"/>
                  <a:pt x="321" y="203"/>
                  <a:pt x="326" y="202"/>
                </a:cubicBezTo>
                <a:cubicBezTo>
                  <a:pt x="326" y="202"/>
                  <a:pt x="327" y="202"/>
                  <a:pt x="327" y="202"/>
                </a:cubicBezTo>
                <a:cubicBezTo>
                  <a:pt x="330" y="202"/>
                  <a:pt x="332" y="204"/>
                  <a:pt x="336" y="205"/>
                </a:cubicBezTo>
                <a:cubicBezTo>
                  <a:pt x="339" y="206"/>
                  <a:pt x="343" y="208"/>
                  <a:pt x="347" y="208"/>
                </a:cubicBezTo>
                <a:cubicBezTo>
                  <a:pt x="350" y="208"/>
                  <a:pt x="353" y="207"/>
                  <a:pt x="354" y="205"/>
                </a:cubicBezTo>
                <a:cubicBezTo>
                  <a:pt x="355" y="201"/>
                  <a:pt x="353" y="200"/>
                  <a:pt x="351" y="200"/>
                </a:cubicBezTo>
                <a:cubicBezTo>
                  <a:pt x="350" y="200"/>
                  <a:pt x="349" y="200"/>
                  <a:pt x="349" y="200"/>
                </a:cubicBezTo>
                <a:cubicBezTo>
                  <a:pt x="348" y="200"/>
                  <a:pt x="348" y="200"/>
                  <a:pt x="347" y="200"/>
                </a:cubicBezTo>
                <a:cubicBezTo>
                  <a:pt x="346" y="200"/>
                  <a:pt x="346" y="200"/>
                  <a:pt x="346" y="200"/>
                </a:cubicBezTo>
                <a:cubicBezTo>
                  <a:pt x="347" y="198"/>
                  <a:pt x="349" y="196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2" y="194"/>
                  <a:pt x="352" y="194"/>
                </a:cubicBezTo>
                <a:cubicBezTo>
                  <a:pt x="353" y="194"/>
                  <a:pt x="354" y="195"/>
                  <a:pt x="355" y="195"/>
                </a:cubicBezTo>
                <a:cubicBezTo>
                  <a:pt x="356" y="195"/>
                  <a:pt x="357" y="195"/>
                  <a:pt x="357" y="195"/>
                </a:cubicBezTo>
                <a:cubicBezTo>
                  <a:pt x="358" y="195"/>
                  <a:pt x="358" y="194"/>
                  <a:pt x="355" y="190"/>
                </a:cubicBezTo>
                <a:cubicBezTo>
                  <a:pt x="349" y="183"/>
                  <a:pt x="343" y="184"/>
                  <a:pt x="339" y="176"/>
                </a:cubicBezTo>
                <a:cubicBezTo>
                  <a:pt x="335" y="168"/>
                  <a:pt x="338" y="163"/>
                  <a:pt x="337" y="155"/>
                </a:cubicBezTo>
                <a:cubicBezTo>
                  <a:pt x="337" y="150"/>
                  <a:pt x="341" y="150"/>
                  <a:pt x="335" y="147"/>
                </a:cubicBezTo>
                <a:cubicBezTo>
                  <a:pt x="335" y="147"/>
                  <a:pt x="335" y="147"/>
                  <a:pt x="33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464" y="147"/>
                </a:moveTo>
                <a:cubicBezTo>
                  <a:pt x="464" y="147"/>
                  <a:pt x="464" y="147"/>
                  <a:pt x="464" y="148"/>
                </a:cubicBezTo>
                <a:cubicBezTo>
                  <a:pt x="464" y="148"/>
                  <a:pt x="464" y="149"/>
                  <a:pt x="464" y="149"/>
                </a:cubicBezTo>
                <a:cubicBezTo>
                  <a:pt x="464" y="149"/>
                  <a:pt x="464" y="148"/>
                  <a:pt x="464" y="148"/>
                </a:cubicBezTo>
                <a:cubicBezTo>
                  <a:pt x="464" y="148"/>
                  <a:pt x="464" y="148"/>
                  <a:pt x="464" y="148"/>
                </a:cubicBezTo>
                <a:cubicBezTo>
                  <a:pt x="464" y="147"/>
                  <a:pt x="464" y="147"/>
                  <a:pt x="464" y="147"/>
                </a:cubicBezTo>
                <a:moveTo>
                  <a:pt x="468" y="146"/>
                </a:moveTo>
                <a:cubicBezTo>
                  <a:pt x="466" y="146"/>
                  <a:pt x="464" y="147"/>
                  <a:pt x="464" y="148"/>
                </a:cubicBezTo>
                <a:cubicBezTo>
                  <a:pt x="464" y="148"/>
                  <a:pt x="464" y="148"/>
                  <a:pt x="464" y="148"/>
                </a:cubicBezTo>
                <a:cubicBezTo>
                  <a:pt x="463" y="151"/>
                  <a:pt x="470" y="159"/>
                  <a:pt x="472" y="160"/>
                </a:cubicBezTo>
                <a:cubicBezTo>
                  <a:pt x="472" y="160"/>
                  <a:pt x="472" y="160"/>
                  <a:pt x="472" y="160"/>
                </a:cubicBezTo>
                <a:cubicBezTo>
                  <a:pt x="475" y="160"/>
                  <a:pt x="488" y="157"/>
                  <a:pt x="488" y="156"/>
                </a:cubicBezTo>
                <a:cubicBezTo>
                  <a:pt x="488" y="151"/>
                  <a:pt x="474" y="146"/>
                  <a:pt x="468" y="146"/>
                </a:cubicBezTo>
                <a:moveTo>
                  <a:pt x="521" y="216"/>
                </a:moveTo>
                <a:cubicBezTo>
                  <a:pt x="519" y="216"/>
                  <a:pt x="518" y="215"/>
                  <a:pt x="517" y="214"/>
                </a:cubicBezTo>
                <a:cubicBezTo>
                  <a:pt x="516" y="212"/>
                  <a:pt x="516" y="210"/>
                  <a:pt x="518" y="208"/>
                </a:cubicBezTo>
                <a:cubicBezTo>
                  <a:pt x="519" y="208"/>
                  <a:pt x="520" y="208"/>
                  <a:pt x="520" y="208"/>
                </a:cubicBezTo>
                <a:cubicBezTo>
                  <a:pt x="522" y="208"/>
                  <a:pt x="523" y="208"/>
                  <a:pt x="524" y="210"/>
                </a:cubicBezTo>
                <a:cubicBezTo>
                  <a:pt x="525" y="211"/>
                  <a:pt x="525" y="214"/>
                  <a:pt x="523" y="215"/>
                </a:cubicBezTo>
                <a:cubicBezTo>
                  <a:pt x="522" y="216"/>
                  <a:pt x="521" y="216"/>
                  <a:pt x="521" y="216"/>
                </a:cubicBezTo>
                <a:moveTo>
                  <a:pt x="440" y="145"/>
                </a:moveTo>
                <a:cubicBezTo>
                  <a:pt x="434" y="145"/>
                  <a:pt x="419" y="156"/>
                  <a:pt x="418" y="159"/>
                </a:cubicBezTo>
                <a:cubicBezTo>
                  <a:pt x="416" y="163"/>
                  <a:pt x="414" y="173"/>
                  <a:pt x="417" y="177"/>
                </a:cubicBezTo>
                <a:cubicBezTo>
                  <a:pt x="418" y="178"/>
                  <a:pt x="419" y="178"/>
                  <a:pt x="421" y="178"/>
                </a:cubicBezTo>
                <a:cubicBezTo>
                  <a:pt x="422" y="178"/>
                  <a:pt x="423" y="178"/>
                  <a:pt x="423" y="178"/>
                </a:cubicBezTo>
                <a:cubicBezTo>
                  <a:pt x="424" y="178"/>
                  <a:pt x="425" y="178"/>
                  <a:pt x="425" y="178"/>
                </a:cubicBezTo>
                <a:cubicBezTo>
                  <a:pt x="427" y="178"/>
                  <a:pt x="429" y="179"/>
                  <a:pt x="430" y="181"/>
                </a:cubicBezTo>
                <a:cubicBezTo>
                  <a:pt x="430" y="182"/>
                  <a:pt x="429" y="182"/>
                  <a:pt x="428" y="182"/>
                </a:cubicBezTo>
                <a:cubicBezTo>
                  <a:pt x="427" y="182"/>
                  <a:pt x="426" y="182"/>
                  <a:pt x="425" y="182"/>
                </a:cubicBezTo>
                <a:cubicBezTo>
                  <a:pt x="424" y="182"/>
                  <a:pt x="423" y="181"/>
                  <a:pt x="422" y="181"/>
                </a:cubicBezTo>
                <a:cubicBezTo>
                  <a:pt x="420" y="181"/>
                  <a:pt x="419" y="182"/>
                  <a:pt x="419" y="183"/>
                </a:cubicBezTo>
                <a:cubicBezTo>
                  <a:pt x="419" y="191"/>
                  <a:pt x="443" y="193"/>
                  <a:pt x="447" y="193"/>
                </a:cubicBezTo>
                <a:cubicBezTo>
                  <a:pt x="448" y="193"/>
                  <a:pt x="449" y="193"/>
                  <a:pt x="450" y="193"/>
                </a:cubicBezTo>
                <a:cubicBezTo>
                  <a:pt x="453" y="193"/>
                  <a:pt x="458" y="193"/>
                  <a:pt x="462" y="193"/>
                </a:cubicBezTo>
                <a:cubicBezTo>
                  <a:pt x="467" y="193"/>
                  <a:pt x="471" y="193"/>
                  <a:pt x="473" y="193"/>
                </a:cubicBezTo>
                <a:cubicBezTo>
                  <a:pt x="474" y="193"/>
                  <a:pt x="475" y="193"/>
                  <a:pt x="475" y="193"/>
                </a:cubicBezTo>
                <a:cubicBezTo>
                  <a:pt x="474" y="192"/>
                  <a:pt x="473" y="190"/>
                  <a:pt x="472" y="188"/>
                </a:cubicBezTo>
                <a:cubicBezTo>
                  <a:pt x="472" y="188"/>
                  <a:pt x="473" y="188"/>
                  <a:pt x="473" y="188"/>
                </a:cubicBezTo>
                <a:cubicBezTo>
                  <a:pt x="475" y="188"/>
                  <a:pt x="491" y="200"/>
                  <a:pt x="491" y="202"/>
                </a:cubicBezTo>
                <a:cubicBezTo>
                  <a:pt x="492" y="204"/>
                  <a:pt x="485" y="206"/>
                  <a:pt x="486" y="208"/>
                </a:cubicBezTo>
                <a:cubicBezTo>
                  <a:pt x="487" y="208"/>
                  <a:pt x="487" y="208"/>
                  <a:pt x="488" y="208"/>
                </a:cubicBezTo>
                <a:cubicBezTo>
                  <a:pt x="489" y="208"/>
                  <a:pt x="490" y="208"/>
                  <a:pt x="492" y="207"/>
                </a:cubicBezTo>
                <a:cubicBezTo>
                  <a:pt x="493" y="207"/>
                  <a:pt x="495" y="207"/>
                  <a:pt x="496" y="207"/>
                </a:cubicBezTo>
                <a:cubicBezTo>
                  <a:pt x="496" y="207"/>
                  <a:pt x="496" y="207"/>
                  <a:pt x="497" y="207"/>
                </a:cubicBezTo>
                <a:cubicBezTo>
                  <a:pt x="497" y="207"/>
                  <a:pt x="497" y="207"/>
                  <a:pt x="497" y="207"/>
                </a:cubicBezTo>
                <a:cubicBezTo>
                  <a:pt x="496" y="207"/>
                  <a:pt x="505" y="213"/>
                  <a:pt x="505" y="213"/>
                </a:cubicBezTo>
                <a:cubicBezTo>
                  <a:pt x="507" y="217"/>
                  <a:pt x="507" y="228"/>
                  <a:pt x="507" y="229"/>
                </a:cubicBezTo>
                <a:cubicBezTo>
                  <a:pt x="508" y="230"/>
                  <a:pt x="509" y="230"/>
                  <a:pt x="510" y="230"/>
                </a:cubicBezTo>
                <a:cubicBezTo>
                  <a:pt x="511" y="230"/>
                  <a:pt x="512" y="230"/>
                  <a:pt x="514" y="229"/>
                </a:cubicBezTo>
                <a:cubicBezTo>
                  <a:pt x="515" y="228"/>
                  <a:pt x="516" y="228"/>
                  <a:pt x="518" y="228"/>
                </a:cubicBezTo>
                <a:cubicBezTo>
                  <a:pt x="518" y="228"/>
                  <a:pt x="519" y="228"/>
                  <a:pt x="519" y="228"/>
                </a:cubicBezTo>
                <a:cubicBezTo>
                  <a:pt x="523" y="230"/>
                  <a:pt x="525" y="233"/>
                  <a:pt x="522" y="237"/>
                </a:cubicBezTo>
                <a:cubicBezTo>
                  <a:pt x="521" y="238"/>
                  <a:pt x="520" y="238"/>
                  <a:pt x="519" y="238"/>
                </a:cubicBezTo>
                <a:cubicBezTo>
                  <a:pt x="518" y="238"/>
                  <a:pt x="517" y="236"/>
                  <a:pt x="516" y="235"/>
                </a:cubicBezTo>
                <a:cubicBezTo>
                  <a:pt x="512" y="235"/>
                  <a:pt x="509" y="231"/>
                  <a:pt x="505" y="231"/>
                </a:cubicBezTo>
                <a:cubicBezTo>
                  <a:pt x="503" y="231"/>
                  <a:pt x="502" y="232"/>
                  <a:pt x="500" y="234"/>
                </a:cubicBezTo>
                <a:cubicBezTo>
                  <a:pt x="496" y="240"/>
                  <a:pt x="505" y="240"/>
                  <a:pt x="498" y="246"/>
                </a:cubicBezTo>
                <a:cubicBezTo>
                  <a:pt x="497" y="247"/>
                  <a:pt x="470" y="245"/>
                  <a:pt x="481" y="257"/>
                </a:cubicBezTo>
                <a:cubicBezTo>
                  <a:pt x="482" y="258"/>
                  <a:pt x="484" y="258"/>
                  <a:pt x="486" y="258"/>
                </a:cubicBezTo>
                <a:cubicBezTo>
                  <a:pt x="488" y="258"/>
                  <a:pt x="491" y="257"/>
                  <a:pt x="494" y="256"/>
                </a:cubicBezTo>
                <a:cubicBezTo>
                  <a:pt x="497" y="255"/>
                  <a:pt x="499" y="254"/>
                  <a:pt x="501" y="254"/>
                </a:cubicBezTo>
                <a:cubicBezTo>
                  <a:pt x="502" y="254"/>
                  <a:pt x="502" y="254"/>
                  <a:pt x="502" y="254"/>
                </a:cubicBezTo>
                <a:cubicBezTo>
                  <a:pt x="510" y="256"/>
                  <a:pt x="512" y="268"/>
                  <a:pt x="518" y="272"/>
                </a:cubicBezTo>
                <a:cubicBezTo>
                  <a:pt x="520" y="273"/>
                  <a:pt x="536" y="283"/>
                  <a:pt x="541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4" y="279"/>
                  <a:pt x="530" y="264"/>
                  <a:pt x="528" y="264"/>
                </a:cubicBezTo>
                <a:cubicBezTo>
                  <a:pt x="528" y="264"/>
                  <a:pt x="528" y="264"/>
                  <a:pt x="528" y="264"/>
                </a:cubicBezTo>
                <a:cubicBezTo>
                  <a:pt x="528" y="264"/>
                  <a:pt x="529" y="263"/>
                  <a:pt x="530" y="263"/>
                </a:cubicBezTo>
                <a:cubicBezTo>
                  <a:pt x="533" y="263"/>
                  <a:pt x="536" y="265"/>
                  <a:pt x="539" y="267"/>
                </a:cubicBezTo>
                <a:cubicBezTo>
                  <a:pt x="542" y="269"/>
                  <a:pt x="545" y="271"/>
                  <a:pt x="547" y="271"/>
                </a:cubicBezTo>
                <a:cubicBezTo>
                  <a:pt x="549" y="271"/>
                  <a:pt x="550" y="269"/>
                  <a:pt x="550" y="263"/>
                </a:cubicBezTo>
                <a:cubicBezTo>
                  <a:pt x="549" y="251"/>
                  <a:pt x="534" y="252"/>
                  <a:pt x="534" y="242"/>
                </a:cubicBezTo>
                <a:cubicBezTo>
                  <a:pt x="534" y="236"/>
                  <a:pt x="535" y="234"/>
                  <a:pt x="536" y="234"/>
                </a:cubicBezTo>
                <a:cubicBezTo>
                  <a:pt x="540" y="234"/>
                  <a:pt x="547" y="245"/>
                  <a:pt x="550" y="247"/>
                </a:cubicBezTo>
                <a:cubicBezTo>
                  <a:pt x="550" y="218"/>
                  <a:pt x="550" y="218"/>
                  <a:pt x="550" y="218"/>
                </a:cubicBezTo>
                <a:cubicBezTo>
                  <a:pt x="549" y="218"/>
                  <a:pt x="548" y="217"/>
                  <a:pt x="547" y="217"/>
                </a:cubicBezTo>
                <a:cubicBezTo>
                  <a:pt x="544" y="216"/>
                  <a:pt x="536" y="214"/>
                  <a:pt x="534" y="211"/>
                </a:cubicBezTo>
                <a:cubicBezTo>
                  <a:pt x="531" y="206"/>
                  <a:pt x="532" y="205"/>
                  <a:pt x="533" y="205"/>
                </a:cubicBezTo>
                <a:cubicBezTo>
                  <a:pt x="534" y="205"/>
                  <a:pt x="534" y="205"/>
                  <a:pt x="535" y="205"/>
                </a:cubicBezTo>
                <a:cubicBezTo>
                  <a:pt x="535" y="205"/>
                  <a:pt x="536" y="205"/>
                  <a:pt x="536" y="205"/>
                </a:cubicBezTo>
                <a:cubicBezTo>
                  <a:pt x="537" y="205"/>
                  <a:pt x="539" y="205"/>
                  <a:pt x="539" y="204"/>
                </a:cubicBezTo>
                <a:cubicBezTo>
                  <a:pt x="539" y="203"/>
                  <a:pt x="539" y="203"/>
                  <a:pt x="539" y="202"/>
                </a:cubicBezTo>
                <a:cubicBezTo>
                  <a:pt x="539" y="202"/>
                  <a:pt x="538" y="202"/>
                  <a:pt x="538" y="202"/>
                </a:cubicBezTo>
                <a:cubicBezTo>
                  <a:pt x="536" y="201"/>
                  <a:pt x="533" y="201"/>
                  <a:pt x="533" y="200"/>
                </a:cubicBezTo>
                <a:cubicBezTo>
                  <a:pt x="533" y="197"/>
                  <a:pt x="539" y="197"/>
                  <a:pt x="536" y="194"/>
                </a:cubicBezTo>
                <a:cubicBezTo>
                  <a:pt x="535" y="193"/>
                  <a:pt x="534" y="192"/>
                  <a:pt x="533" y="192"/>
                </a:cubicBezTo>
                <a:cubicBezTo>
                  <a:pt x="532" y="192"/>
                  <a:pt x="532" y="194"/>
                  <a:pt x="530" y="194"/>
                </a:cubicBezTo>
                <a:cubicBezTo>
                  <a:pt x="528" y="194"/>
                  <a:pt x="532" y="188"/>
                  <a:pt x="530" y="186"/>
                </a:cubicBezTo>
                <a:cubicBezTo>
                  <a:pt x="528" y="185"/>
                  <a:pt x="520" y="184"/>
                  <a:pt x="519" y="184"/>
                </a:cubicBezTo>
                <a:cubicBezTo>
                  <a:pt x="518" y="183"/>
                  <a:pt x="508" y="182"/>
                  <a:pt x="510" y="182"/>
                </a:cubicBezTo>
                <a:cubicBezTo>
                  <a:pt x="510" y="182"/>
                  <a:pt x="510" y="182"/>
                  <a:pt x="510" y="182"/>
                </a:cubicBezTo>
                <a:cubicBezTo>
                  <a:pt x="510" y="182"/>
                  <a:pt x="510" y="182"/>
                  <a:pt x="510" y="182"/>
                </a:cubicBezTo>
                <a:cubicBezTo>
                  <a:pt x="510" y="182"/>
                  <a:pt x="511" y="182"/>
                  <a:pt x="511" y="182"/>
                </a:cubicBezTo>
                <a:cubicBezTo>
                  <a:pt x="511" y="182"/>
                  <a:pt x="510" y="182"/>
                  <a:pt x="510" y="182"/>
                </a:cubicBezTo>
                <a:cubicBezTo>
                  <a:pt x="514" y="181"/>
                  <a:pt x="515" y="178"/>
                  <a:pt x="513" y="176"/>
                </a:cubicBezTo>
                <a:cubicBezTo>
                  <a:pt x="513" y="174"/>
                  <a:pt x="512" y="174"/>
                  <a:pt x="511" y="174"/>
                </a:cubicBezTo>
                <a:cubicBezTo>
                  <a:pt x="510" y="174"/>
                  <a:pt x="510" y="175"/>
                  <a:pt x="509" y="175"/>
                </a:cubicBezTo>
                <a:cubicBezTo>
                  <a:pt x="508" y="176"/>
                  <a:pt x="507" y="177"/>
                  <a:pt x="507" y="177"/>
                </a:cubicBezTo>
                <a:cubicBezTo>
                  <a:pt x="507" y="177"/>
                  <a:pt x="506" y="177"/>
                  <a:pt x="506" y="177"/>
                </a:cubicBezTo>
                <a:cubicBezTo>
                  <a:pt x="504" y="176"/>
                  <a:pt x="499" y="172"/>
                  <a:pt x="497" y="169"/>
                </a:cubicBezTo>
                <a:cubicBezTo>
                  <a:pt x="494" y="166"/>
                  <a:pt x="493" y="163"/>
                  <a:pt x="489" y="162"/>
                </a:cubicBezTo>
                <a:cubicBezTo>
                  <a:pt x="488" y="161"/>
                  <a:pt x="486" y="160"/>
                  <a:pt x="484" y="160"/>
                </a:cubicBezTo>
                <a:cubicBezTo>
                  <a:pt x="483" y="160"/>
                  <a:pt x="483" y="160"/>
                  <a:pt x="483" y="161"/>
                </a:cubicBezTo>
                <a:cubicBezTo>
                  <a:pt x="479" y="162"/>
                  <a:pt x="478" y="167"/>
                  <a:pt x="476" y="168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5" y="168"/>
                  <a:pt x="474" y="167"/>
                  <a:pt x="474" y="166"/>
                </a:cubicBezTo>
                <a:cubicBezTo>
                  <a:pt x="474" y="165"/>
                  <a:pt x="473" y="164"/>
                  <a:pt x="472" y="164"/>
                </a:cubicBezTo>
                <a:cubicBezTo>
                  <a:pt x="472" y="164"/>
                  <a:pt x="472" y="164"/>
                  <a:pt x="472" y="164"/>
                </a:cubicBezTo>
                <a:cubicBezTo>
                  <a:pt x="470" y="165"/>
                  <a:pt x="467" y="168"/>
                  <a:pt x="465" y="168"/>
                </a:cubicBezTo>
                <a:cubicBezTo>
                  <a:pt x="466" y="168"/>
                  <a:pt x="463" y="153"/>
                  <a:pt x="462" y="151"/>
                </a:cubicBezTo>
                <a:cubicBezTo>
                  <a:pt x="460" y="148"/>
                  <a:pt x="458" y="147"/>
                  <a:pt x="457" y="147"/>
                </a:cubicBezTo>
                <a:cubicBezTo>
                  <a:pt x="454" y="147"/>
                  <a:pt x="452" y="149"/>
                  <a:pt x="448" y="151"/>
                </a:cubicBezTo>
                <a:cubicBezTo>
                  <a:pt x="438" y="156"/>
                  <a:pt x="440" y="154"/>
                  <a:pt x="441" y="164"/>
                </a:cubicBezTo>
                <a:cubicBezTo>
                  <a:pt x="442" y="167"/>
                  <a:pt x="438" y="167"/>
                  <a:pt x="439" y="170"/>
                </a:cubicBezTo>
                <a:cubicBezTo>
                  <a:pt x="439" y="173"/>
                  <a:pt x="444" y="171"/>
                  <a:pt x="444" y="175"/>
                </a:cubicBezTo>
                <a:cubicBezTo>
                  <a:pt x="444" y="176"/>
                  <a:pt x="444" y="177"/>
                  <a:pt x="444" y="177"/>
                </a:cubicBezTo>
                <a:cubicBezTo>
                  <a:pt x="441" y="177"/>
                  <a:pt x="435" y="168"/>
                  <a:pt x="435" y="166"/>
                </a:cubicBezTo>
                <a:cubicBezTo>
                  <a:pt x="433" y="156"/>
                  <a:pt x="442" y="154"/>
                  <a:pt x="442" y="147"/>
                </a:cubicBezTo>
                <a:cubicBezTo>
                  <a:pt x="442" y="146"/>
                  <a:pt x="441" y="145"/>
                  <a:pt x="440" y="145"/>
                </a:cubicBezTo>
                <a:moveTo>
                  <a:pt x="372" y="142"/>
                </a:moveTo>
                <a:cubicBezTo>
                  <a:pt x="370" y="142"/>
                  <a:pt x="369" y="142"/>
                  <a:pt x="368" y="144"/>
                </a:cubicBezTo>
                <a:cubicBezTo>
                  <a:pt x="368" y="145"/>
                  <a:pt x="369" y="146"/>
                  <a:pt x="370" y="147"/>
                </a:cubicBezTo>
                <a:cubicBezTo>
                  <a:pt x="370" y="147"/>
                  <a:pt x="370" y="147"/>
                  <a:pt x="369" y="147"/>
                </a:cubicBezTo>
                <a:cubicBezTo>
                  <a:pt x="368" y="147"/>
                  <a:pt x="367" y="147"/>
                  <a:pt x="365" y="146"/>
                </a:cubicBezTo>
                <a:cubicBezTo>
                  <a:pt x="364" y="146"/>
                  <a:pt x="362" y="145"/>
                  <a:pt x="360" y="145"/>
                </a:cubicBezTo>
                <a:cubicBezTo>
                  <a:pt x="358" y="145"/>
                  <a:pt x="356" y="146"/>
                  <a:pt x="356" y="149"/>
                </a:cubicBezTo>
                <a:cubicBezTo>
                  <a:pt x="356" y="155"/>
                  <a:pt x="363" y="149"/>
                  <a:pt x="363" y="155"/>
                </a:cubicBezTo>
                <a:cubicBezTo>
                  <a:pt x="363" y="159"/>
                  <a:pt x="362" y="160"/>
                  <a:pt x="360" y="160"/>
                </a:cubicBezTo>
                <a:cubicBezTo>
                  <a:pt x="359" y="160"/>
                  <a:pt x="358" y="159"/>
                  <a:pt x="356" y="158"/>
                </a:cubicBezTo>
                <a:cubicBezTo>
                  <a:pt x="354" y="157"/>
                  <a:pt x="353" y="156"/>
                  <a:pt x="351" y="156"/>
                </a:cubicBezTo>
                <a:cubicBezTo>
                  <a:pt x="351" y="156"/>
                  <a:pt x="350" y="157"/>
                  <a:pt x="350" y="157"/>
                </a:cubicBezTo>
                <a:cubicBezTo>
                  <a:pt x="348" y="160"/>
                  <a:pt x="364" y="175"/>
                  <a:pt x="366" y="177"/>
                </a:cubicBezTo>
                <a:cubicBezTo>
                  <a:pt x="366" y="177"/>
                  <a:pt x="366" y="177"/>
                  <a:pt x="366" y="177"/>
                </a:cubicBezTo>
                <a:cubicBezTo>
                  <a:pt x="367" y="177"/>
                  <a:pt x="367" y="177"/>
                  <a:pt x="368" y="177"/>
                </a:cubicBezTo>
                <a:cubicBezTo>
                  <a:pt x="372" y="177"/>
                  <a:pt x="378" y="173"/>
                  <a:pt x="379" y="171"/>
                </a:cubicBezTo>
                <a:cubicBezTo>
                  <a:pt x="381" y="169"/>
                  <a:pt x="384" y="154"/>
                  <a:pt x="381" y="154"/>
                </a:cubicBezTo>
                <a:cubicBezTo>
                  <a:pt x="381" y="154"/>
                  <a:pt x="380" y="154"/>
                  <a:pt x="380" y="154"/>
                </a:cubicBezTo>
                <a:cubicBezTo>
                  <a:pt x="378" y="155"/>
                  <a:pt x="381" y="161"/>
                  <a:pt x="379" y="161"/>
                </a:cubicBezTo>
                <a:cubicBezTo>
                  <a:pt x="380" y="161"/>
                  <a:pt x="374" y="156"/>
                  <a:pt x="372" y="156"/>
                </a:cubicBezTo>
                <a:cubicBezTo>
                  <a:pt x="372" y="156"/>
                  <a:pt x="372" y="156"/>
                  <a:pt x="372" y="156"/>
                </a:cubicBezTo>
                <a:cubicBezTo>
                  <a:pt x="372" y="151"/>
                  <a:pt x="379" y="153"/>
                  <a:pt x="379" y="149"/>
                </a:cubicBezTo>
                <a:cubicBezTo>
                  <a:pt x="379" y="145"/>
                  <a:pt x="375" y="142"/>
                  <a:pt x="372" y="142"/>
                </a:cubicBezTo>
                <a:moveTo>
                  <a:pt x="269" y="501"/>
                </a:moveTo>
                <a:cubicBezTo>
                  <a:pt x="268" y="501"/>
                  <a:pt x="268" y="501"/>
                  <a:pt x="267" y="500"/>
                </a:cubicBezTo>
                <a:cubicBezTo>
                  <a:pt x="265" y="499"/>
                  <a:pt x="264" y="497"/>
                  <a:pt x="265" y="495"/>
                </a:cubicBezTo>
                <a:cubicBezTo>
                  <a:pt x="266" y="494"/>
                  <a:pt x="267" y="493"/>
                  <a:pt x="269" y="493"/>
                </a:cubicBezTo>
                <a:cubicBezTo>
                  <a:pt x="270" y="493"/>
                  <a:pt x="270" y="493"/>
                  <a:pt x="271" y="493"/>
                </a:cubicBezTo>
                <a:cubicBezTo>
                  <a:pt x="273" y="494"/>
                  <a:pt x="274" y="497"/>
                  <a:pt x="273" y="499"/>
                </a:cubicBezTo>
                <a:cubicBezTo>
                  <a:pt x="272" y="500"/>
                  <a:pt x="270" y="501"/>
                  <a:pt x="269" y="501"/>
                </a:cubicBezTo>
                <a:moveTo>
                  <a:pt x="280" y="480"/>
                </a:moveTo>
                <a:cubicBezTo>
                  <a:pt x="280" y="480"/>
                  <a:pt x="279" y="479"/>
                  <a:pt x="278" y="479"/>
                </a:cubicBezTo>
                <a:cubicBezTo>
                  <a:pt x="276" y="478"/>
                  <a:pt x="276" y="476"/>
                  <a:pt x="277" y="474"/>
                </a:cubicBezTo>
                <a:cubicBezTo>
                  <a:pt x="277" y="474"/>
                  <a:pt x="277" y="474"/>
                  <a:pt x="277" y="474"/>
                </a:cubicBezTo>
                <a:cubicBezTo>
                  <a:pt x="277" y="472"/>
                  <a:pt x="279" y="472"/>
                  <a:pt x="280" y="472"/>
                </a:cubicBezTo>
                <a:cubicBezTo>
                  <a:pt x="281" y="472"/>
                  <a:pt x="282" y="472"/>
                  <a:pt x="282" y="472"/>
                </a:cubicBezTo>
                <a:cubicBezTo>
                  <a:pt x="284" y="473"/>
                  <a:pt x="285" y="476"/>
                  <a:pt x="284" y="478"/>
                </a:cubicBezTo>
                <a:cubicBezTo>
                  <a:pt x="283" y="479"/>
                  <a:pt x="282" y="480"/>
                  <a:pt x="280" y="480"/>
                </a:cubicBezTo>
                <a:moveTo>
                  <a:pt x="289" y="453"/>
                </a:moveTo>
                <a:cubicBezTo>
                  <a:pt x="289" y="451"/>
                  <a:pt x="291" y="451"/>
                  <a:pt x="292" y="451"/>
                </a:cubicBezTo>
                <a:cubicBezTo>
                  <a:pt x="293" y="451"/>
                  <a:pt x="294" y="451"/>
                  <a:pt x="294" y="451"/>
                </a:cubicBezTo>
                <a:cubicBezTo>
                  <a:pt x="296" y="452"/>
                  <a:pt x="297" y="455"/>
                  <a:pt x="296" y="457"/>
                </a:cubicBezTo>
                <a:cubicBezTo>
                  <a:pt x="295" y="458"/>
                  <a:pt x="294" y="459"/>
                  <a:pt x="292" y="459"/>
                </a:cubicBezTo>
                <a:cubicBezTo>
                  <a:pt x="291" y="459"/>
                  <a:pt x="291" y="459"/>
                  <a:pt x="290" y="458"/>
                </a:cubicBezTo>
                <a:cubicBezTo>
                  <a:pt x="288" y="457"/>
                  <a:pt x="288" y="455"/>
                  <a:pt x="289" y="453"/>
                </a:cubicBezTo>
                <a:cubicBezTo>
                  <a:pt x="289" y="453"/>
                  <a:pt x="289" y="453"/>
                  <a:pt x="289" y="453"/>
                </a:cubicBezTo>
                <a:moveTo>
                  <a:pt x="305" y="438"/>
                </a:moveTo>
                <a:cubicBezTo>
                  <a:pt x="304" y="438"/>
                  <a:pt x="303" y="438"/>
                  <a:pt x="303" y="438"/>
                </a:cubicBezTo>
                <a:cubicBezTo>
                  <a:pt x="301" y="436"/>
                  <a:pt x="300" y="434"/>
                  <a:pt x="301" y="432"/>
                </a:cubicBezTo>
                <a:cubicBezTo>
                  <a:pt x="302" y="431"/>
                  <a:pt x="303" y="430"/>
                  <a:pt x="305" y="430"/>
                </a:cubicBezTo>
                <a:cubicBezTo>
                  <a:pt x="305" y="430"/>
                  <a:pt x="306" y="430"/>
                  <a:pt x="307" y="431"/>
                </a:cubicBezTo>
                <a:cubicBezTo>
                  <a:pt x="309" y="432"/>
                  <a:pt x="309" y="435"/>
                  <a:pt x="308" y="436"/>
                </a:cubicBezTo>
                <a:cubicBezTo>
                  <a:pt x="307" y="438"/>
                  <a:pt x="306" y="438"/>
                  <a:pt x="305" y="438"/>
                </a:cubicBezTo>
                <a:moveTo>
                  <a:pt x="318" y="418"/>
                </a:moveTo>
                <a:cubicBezTo>
                  <a:pt x="317" y="418"/>
                  <a:pt x="316" y="418"/>
                  <a:pt x="316" y="417"/>
                </a:cubicBezTo>
                <a:cubicBezTo>
                  <a:pt x="314" y="416"/>
                  <a:pt x="313" y="414"/>
                  <a:pt x="315" y="412"/>
                </a:cubicBezTo>
                <a:cubicBezTo>
                  <a:pt x="315" y="411"/>
                  <a:pt x="317" y="410"/>
                  <a:pt x="318" y="410"/>
                </a:cubicBezTo>
                <a:cubicBezTo>
                  <a:pt x="319" y="410"/>
                  <a:pt x="320" y="410"/>
                  <a:pt x="320" y="411"/>
                </a:cubicBezTo>
                <a:cubicBezTo>
                  <a:pt x="322" y="412"/>
                  <a:pt x="323" y="415"/>
                  <a:pt x="321" y="416"/>
                </a:cubicBezTo>
                <a:cubicBezTo>
                  <a:pt x="320" y="418"/>
                  <a:pt x="319" y="418"/>
                  <a:pt x="318" y="418"/>
                </a:cubicBezTo>
                <a:moveTo>
                  <a:pt x="329" y="392"/>
                </a:moveTo>
                <a:cubicBezTo>
                  <a:pt x="329" y="391"/>
                  <a:pt x="331" y="391"/>
                  <a:pt x="332" y="391"/>
                </a:cubicBezTo>
                <a:cubicBezTo>
                  <a:pt x="333" y="391"/>
                  <a:pt x="333" y="391"/>
                  <a:pt x="334" y="391"/>
                </a:cubicBezTo>
                <a:cubicBezTo>
                  <a:pt x="336" y="393"/>
                  <a:pt x="336" y="395"/>
                  <a:pt x="335" y="397"/>
                </a:cubicBezTo>
                <a:cubicBezTo>
                  <a:pt x="334" y="398"/>
                  <a:pt x="333" y="399"/>
                  <a:pt x="332" y="399"/>
                </a:cubicBezTo>
                <a:cubicBezTo>
                  <a:pt x="331" y="399"/>
                  <a:pt x="330" y="398"/>
                  <a:pt x="329" y="398"/>
                </a:cubicBezTo>
                <a:cubicBezTo>
                  <a:pt x="328" y="396"/>
                  <a:pt x="327" y="394"/>
                  <a:pt x="329" y="392"/>
                </a:cubicBezTo>
                <a:cubicBezTo>
                  <a:pt x="329" y="392"/>
                  <a:pt x="329" y="392"/>
                  <a:pt x="329" y="392"/>
                </a:cubicBezTo>
                <a:moveTo>
                  <a:pt x="346" y="379"/>
                </a:moveTo>
                <a:cubicBezTo>
                  <a:pt x="345" y="379"/>
                  <a:pt x="345" y="379"/>
                  <a:pt x="344" y="379"/>
                </a:cubicBezTo>
                <a:cubicBezTo>
                  <a:pt x="342" y="377"/>
                  <a:pt x="342" y="375"/>
                  <a:pt x="343" y="373"/>
                </a:cubicBezTo>
                <a:cubicBezTo>
                  <a:pt x="344" y="372"/>
                  <a:pt x="345" y="371"/>
                  <a:pt x="346" y="371"/>
                </a:cubicBezTo>
                <a:cubicBezTo>
                  <a:pt x="347" y="371"/>
                  <a:pt x="348" y="372"/>
                  <a:pt x="349" y="372"/>
                </a:cubicBezTo>
                <a:cubicBezTo>
                  <a:pt x="350" y="374"/>
                  <a:pt x="351" y="376"/>
                  <a:pt x="349" y="378"/>
                </a:cubicBezTo>
                <a:cubicBezTo>
                  <a:pt x="349" y="379"/>
                  <a:pt x="347" y="379"/>
                  <a:pt x="346" y="379"/>
                </a:cubicBezTo>
                <a:moveTo>
                  <a:pt x="361" y="361"/>
                </a:moveTo>
                <a:cubicBezTo>
                  <a:pt x="360" y="361"/>
                  <a:pt x="359" y="360"/>
                  <a:pt x="359" y="360"/>
                </a:cubicBezTo>
                <a:cubicBezTo>
                  <a:pt x="357" y="358"/>
                  <a:pt x="357" y="356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9" y="353"/>
                  <a:pt x="360" y="353"/>
                  <a:pt x="361" y="353"/>
                </a:cubicBezTo>
                <a:cubicBezTo>
                  <a:pt x="362" y="353"/>
                  <a:pt x="363" y="353"/>
                  <a:pt x="364" y="354"/>
                </a:cubicBezTo>
                <a:cubicBezTo>
                  <a:pt x="366" y="355"/>
                  <a:pt x="366" y="357"/>
                  <a:pt x="364" y="359"/>
                </a:cubicBezTo>
                <a:cubicBezTo>
                  <a:pt x="364" y="360"/>
                  <a:pt x="362" y="361"/>
                  <a:pt x="361" y="361"/>
                </a:cubicBezTo>
                <a:moveTo>
                  <a:pt x="377" y="342"/>
                </a:moveTo>
                <a:cubicBezTo>
                  <a:pt x="376" y="342"/>
                  <a:pt x="375" y="342"/>
                  <a:pt x="374" y="341"/>
                </a:cubicBezTo>
                <a:cubicBezTo>
                  <a:pt x="373" y="340"/>
                  <a:pt x="372" y="337"/>
                  <a:pt x="374" y="336"/>
                </a:cubicBezTo>
                <a:cubicBezTo>
                  <a:pt x="375" y="335"/>
                  <a:pt x="376" y="334"/>
                  <a:pt x="377" y="334"/>
                </a:cubicBezTo>
                <a:cubicBezTo>
                  <a:pt x="378" y="334"/>
                  <a:pt x="379" y="335"/>
                  <a:pt x="380" y="335"/>
                </a:cubicBezTo>
                <a:cubicBezTo>
                  <a:pt x="381" y="337"/>
                  <a:pt x="381" y="339"/>
                  <a:pt x="380" y="341"/>
                </a:cubicBezTo>
                <a:cubicBezTo>
                  <a:pt x="379" y="342"/>
                  <a:pt x="378" y="342"/>
                  <a:pt x="377" y="342"/>
                </a:cubicBezTo>
                <a:moveTo>
                  <a:pt x="393" y="325"/>
                </a:moveTo>
                <a:cubicBezTo>
                  <a:pt x="392" y="325"/>
                  <a:pt x="391" y="324"/>
                  <a:pt x="390" y="324"/>
                </a:cubicBezTo>
                <a:cubicBezTo>
                  <a:pt x="389" y="322"/>
                  <a:pt x="389" y="319"/>
                  <a:pt x="390" y="318"/>
                </a:cubicBezTo>
                <a:cubicBezTo>
                  <a:pt x="391" y="317"/>
                  <a:pt x="392" y="317"/>
                  <a:pt x="393" y="317"/>
                </a:cubicBezTo>
                <a:cubicBezTo>
                  <a:pt x="394" y="317"/>
                  <a:pt x="395" y="317"/>
                  <a:pt x="396" y="318"/>
                </a:cubicBezTo>
                <a:cubicBezTo>
                  <a:pt x="397" y="319"/>
                  <a:pt x="397" y="322"/>
                  <a:pt x="396" y="323"/>
                </a:cubicBezTo>
                <a:cubicBezTo>
                  <a:pt x="395" y="324"/>
                  <a:pt x="394" y="325"/>
                  <a:pt x="393" y="325"/>
                </a:cubicBezTo>
                <a:moveTo>
                  <a:pt x="397" y="142"/>
                </a:moveTo>
                <a:cubicBezTo>
                  <a:pt x="397" y="142"/>
                  <a:pt x="397" y="142"/>
                  <a:pt x="397" y="142"/>
                </a:cubicBezTo>
                <a:cubicBezTo>
                  <a:pt x="389" y="142"/>
                  <a:pt x="390" y="143"/>
                  <a:pt x="389" y="148"/>
                </a:cubicBezTo>
                <a:cubicBezTo>
                  <a:pt x="389" y="148"/>
                  <a:pt x="389" y="148"/>
                  <a:pt x="388" y="148"/>
                </a:cubicBezTo>
                <a:cubicBezTo>
                  <a:pt x="387" y="148"/>
                  <a:pt x="387" y="148"/>
                  <a:pt x="386" y="147"/>
                </a:cubicBezTo>
                <a:cubicBezTo>
                  <a:pt x="386" y="148"/>
                  <a:pt x="387" y="176"/>
                  <a:pt x="387" y="178"/>
                </a:cubicBezTo>
                <a:cubicBezTo>
                  <a:pt x="387" y="178"/>
                  <a:pt x="387" y="178"/>
                  <a:pt x="387" y="178"/>
                </a:cubicBezTo>
                <a:cubicBezTo>
                  <a:pt x="386" y="178"/>
                  <a:pt x="386" y="178"/>
                  <a:pt x="385" y="178"/>
                </a:cubicBezTo>
                <a:cubicBezTo>
                  <a:pt x="385" y="178"/>
                  <a:pt x="385" y="178"/>
                  <a:pt x="384" y="178"/>
                </a:cubicBezTo>
                <a:cubicBezTo>
                  <a:pt x="383" y="178"/>
                  <a:pt x="382" y="178"/>
                  <a:pt x="381" y="180"/>
                </a:cubicBezTo>
                <a:cubicBezTo>
                  <a:pt x="381" y="181"/>
                  <a:pt x="383" y="187"/>
                  <a:pt x="383" y="187"/>
                </a:cubicBezTo>
                <a:cubicBezTo>
                  <a:pt x="384" y="193"/>
                  <a:pt x="381" y="192"/>
                  <a:pt x="386" y="197"/>
                </a:cubicBezTo>
                <a:cubicBezTo>
                  <a:pt x="387" y="197"/>
                  <a:pt x="396" y="199"/>
                  <a:pt x="395" y="201"/>
                </a:cubicBezTo>
                <a:cubicBezTo>
                  <a:pt x="394" y="202"/>
                  <a:pt x="392" y="209"/>
                  <a:pt x="393" y="209"/>
                </a:cubicBezTo>
                <a:cubicBezTo>
                  <a:pt x="393" y="209"/>
                  <a:pt x="393" y="209"/>
                  <a:pt x="393" y="209"/>
                </a:cubicBezTo>
                <a:cubicBezTo>
                  <a:pt x="393" y="207"/>
                  <a:pt x="394" y="206"/>
                  <a:pt x="396" y="205"/>
                </a:cubicBezTo>
                <a:cubicBezTo>
                  <a:pt x="401" y="208"/>
                  <a:pt x="392" y="214"/>
                  <a:pt x="391" y="216"/>
                </a:cubicBezTo>
                <a:cubicBezTo>
                  <a:pt x="391" y="216"/>
                  <a:pt x="390" y="216"/>
                  <a:pt x="390" y="216"/>
                </a:cubicBezTo>
                <a:cubicBezTo>
                  <a:pt x="390" y="216"/>
                  <a:pt x="390" y="216"/>
                  <a:pt x="389" y="216"/>
                </a:cubicBezTo>
                <a:cubicBezTo>
                  <a:pt x="389" y="216"/>
                  <a:pt x="389" y="216"/>
                  <a:pt x="389" y="216"/>
                </a:cubicBezTo>
                <a:cubicBezTo>
                  <a:pt x="388" y="216"/>
                  <a:pt x="387" y="216"/>
                  <a:pt x="387" y="217"/>
                </a:cubicBezTo>
                <a:cubicBezTo>
                  <a:pt x="386" y="218"/>
                  <a:pt x="390" y="223"/>
                  <a:pt x="388" y="225"/>
                </a:cubicBezTo>
                <a:cubicBezTo>
                  <a:pt x="387" y="226"/>
                  <a:pt x="386" y="226"/>
                  <a:pt x="386" y="226"/>
                </a:cubicBezTo>
                <a:cubicBezTo>
                  <a:pt x="384" y="226"/>
                  <a:pt x="383" y="224"/>
                  <a:pt x="383" y="222"/>
                </a:cubicBezTo>
                <a:cubicBezTo>
                  <a:pt x="383" y="220"/>
                  <a:pt x="383" y="218"/>
                  <a:pt x="383" y="218"/>
                </a:cubicBezTo>
                <a:cubicBezTo>
                  <a:pt x="383" y="218"/>
                  <a:pt x="383" y="218"/>
                  <a:pt x="383" y="218"/>
                </a:cubicBezTo>
                <a:cubicBezTo>
                  <a:pt x="384" y="216"/>
                  <a:pt x="384" y="215"/>
                  <a:pt x="383" y="214"/>
                </a:cubicBezTo>
                <a:cubicBezTo>
                  <a:pt x="383" y="214"/>
                  <a:pt x="382" y="214"/>
                  <a:pt x="382" y="214"/>
                </a:cubicBezTo>
                <a:cubicBezTo>
                  <a:pt x="380" y="214"/>
                  <a:pt x="379" y="214"/>
                  <a:pt x="377" y="212"/>
                </a:cubicBezTo>
                <a:cubicBezTo>
                  <a:pt x="377" y="211"/>
                  <a:pt x="386" y="210"/>
                  <a:pt x="387" y="209"/>
                </a:cubicBezTo>
                <a:cubicBezTo>
                  <a:pt x="396" y="200"/>
                  <a:pt x="383" y="205"/>
                  <a:pt x="383" y="202"/>
                </a:cubicBezTo>
                <a:cubicBezTo>
                  <a:pt x="384" y="201"/>
                  <a:pt x="384" y="201"/>
                  <a:pt x="385" y="201"/>
                </a:cubicBezTo>
                <a:cubicBezTo>
                  <a:pt x="386" y="201"/>
                  <a:pt x="386" y="201"/>
                  <a:pt x="386" y="201"/>
                </a:cubicBezTo>
                <a:cubicBezTo>
                  <a:pt x="385" y="200"/>
                  <a:pt x="383" y="199"/>
                  <a:pt x="382" y="198"/>
                </a:cubicBezTo>
                <a:cubicBezTo>
                  <a:pt x="379" y="197"/>
                  <a:pt x="377" y="195"/>
                  <a:pt x="376" y="195"/>
                </a:cubicBezTo>
                <a:cubicBezTo>
                  <a:pt x="376" y="195"/>
                  <a:pt x="376" y="195"/>
                  <a:pt x="376" y="195"/>
                </a:cubicBezTo>
                <a:cubicBezTo>
                  <a:pt x="374" y="196"/>
                  <a:pt x="368" y="201"/>
                  <a:pt x="367" y="203"/>
                </a:cubicBezTo>
                <a:cubicBezTo>
                  <a:pt x="363" y="208"/>
                  <a:pt x="381" y="204"/>
                  <a:pt x="371" y="212"/>
                </a:cubicBezTo>
                <a:cubicBezTo>
                  <a:pt x="370" y="213"/>
                  <a:pt x="372" y="217"/>
                  <a:pt x="370" y="218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9"/>
                  <a:pt x="367" y="219"/>
                  <a:pt x="366" y="218"/>
                </a:cubicBezTo>
                <a:cubicBezTo>
                  <a:pt x="366" y="218"/>
                  <a:pt x="365" y="218"/>
                  <a:pt x="364" y="218"/>
                </a:cubicBezTo>
                <a:cubicBezTo>
                  <a:pt x="364" y="218"/>
                  <a:pt x="363" y="218"/>
                  <a:pt x="363" y="218"/>
                </a:cubicBezTo>
                <a:cubicBezTo>
                  <a:pt x="360" y="219"/>
                  <a:pt x="357" y="219"/>
                  <a:pt x="354" y="219"/>
                </a:cubicBezTo>
                <a:cubicBezTo>
                  <a:pt x="350" y="219"/>
                  <a:pt x="345" y="218"/>
                  <a:pt x="341" y="216"/>
                </a:cubicBezTo>
                <a:cubicBezTo>
                  <a:pt x="338" y="214"/>
                  <a:pt x="334" y="207"/>
                  <a:pt x="332" y="206"/>
                </a:cubicBezTo>
                <a:cubicBezTo>
                  <a:pt x="332" y="206"/>
                  <a:pt x="332" y="206"/>
                  <a:pt x="331" y="206"/>
                </a:cubicBezTo>
                <a:cubicBezTo>
                  <a:pt x="328" y="206"/>
                  <a:pt x="315" y="213"/>
                  <a:pt x="318" y="215"/>
                </a:cubicBezTo>
                <a:cubicBezTo>
                  <a:pt x="318" y="215"/>
                  <a:pt x="318" y="215"/>
                  <a:pt x="319" y="215"/>
                </a:cubicBezTo>
                <a:cubicBezTo>
                  <a:pt x="320" y="215"/>
                  <a:pt x="323" y="214"/>
                  <a:pt x="325" y="212"/>
                </a:cubicBezTo>
                <a:cubicBezTo>
                  <a:pt x="327" y="211"/>
                  <a:pt x="330" y="210"/>
                  <a:pt x="331" y="210"/>
                </a:cubicBezTo>
                <a:cubicBezTo>
                  <a:pt x="331" y="210"/>
                  <a:pt x="332" y="210"/>
                  <a:pt x="332" y="210"/>
                </a:cubicBezTo>
                <a:cubicBezTo>
                  <a:pt x="334" y="213"/>
                  <a:pt x="323" y="216"/>
                  <a:pt x="323" y="216"/>
                </a:cubicBezTo>
                <a:cubicBezTo>
                  <a:pt x="319" y="223"/>
                  <a:pt x="326" y="217"/>
                  <a:pt x="324" y="225"/>
                </a:cubicBezTo>
                <a:cubicBezTo>
                  <a:pt x="323" y="227"/>
                  <a:pt x="325" y="230"/>
                  <a:pt x="322" y="230"/>
                </a:cubicBezTo>
                <a:cubicBezTo>
                  <a:pt x="321" y="231"/>
                  <a:pt x="321" y="231"/>
                  <a:pt x="320" y="231"/>
                </a:cubicBezTo>
                <a:cubicBezTo>
                  <a:pt x="317" y="231"/>
                  <a:pt x="321" y="226"/>
                  <a:pt x="320" y="226"/>
                </a:cubicBezTo>
                <a:cubicBezTo>
                  <a:pt x="315" y="222"/>
                  <a:pt x="314" y="219"/>
                  <a:pt x="308" y="218"/>
                </a:cubicBezTo>
                <a:cubicBezTo>
                  <a:pt x="307" y="218"/>
                  <a:pt x="307" y="218"/>
                  <a:pt x="307" y="218"/>
                </a:cubicBezTo>
                <a:cubicBezTo>
                  <a:pt x="305" y="218"/>
                  <a:pt x="302" y="219"/>
                  <a:pt x="299" y="220"/>
                </a:cubicBezTo>
                <a:cubicBezTo>
                  <a:pt x="295" y="221"/>
                  <a:pt x="292" y="222"/>
                  <a:pt x="289" y="222"/>
                </a:cubicBezTo>
                <a:cubicBezTo>
                  <a:pt x="287" y="222"/>
                  <a:pt x="284" y="221"/>
                  <a:pt x="282" y="219"/>
                </a:cubicBezTo>
                <a:cubicBezTo>
                  <a:pt x="280" y="216"/>
                  <a:pt x="290" y="214"/>
                  <a:pt x="289" y="212"/>
                </a:cubicBezTo>
                <a:cubicBezTo>
                  <a:pt x="285" y="203"/>
                  <a:pt x="266" y="205"/>
                  <a:pt x="259" y="202"/>
                </a:cubicBezTo>
                <a:cubicBezTo>
                  <a:pt x="255" y="200"/>
                  <a:pt x="251" y="196"/>
                  <a:pt x="246" y="196"/>
                </a:cubicBezTo>
                <a:cubicBezTo>
                  <a:pt x="246" y="196"/>
                  <a:pt x="245" y="196"/>
                  <a:pt x="245" y="196"/>
                </a:cubicBezTo>
                <a:cubicBezTo>
                  <a:pt x="245" y="196"/>
                  <a:pt x="236" y="201"/>
                  <a:pt x="234" y="201"/>
                </a:cubicBezTo>
                <a:cubicBezTo>
                  <a:pt x="233" y="201"/>
                  <a:pt x="233" y="201"/>
                  <a:pt x="233" y="200"/>
                </a:cubicBezTo>
                <a:cubicBezTo>
                  <a:pt x="234" y="199"/>
                  <a:pt x="236" y="192"/>
                  <a:pt x="233" y="192"/>
                </a:cubicBezTo>
                <a:cubicBezTo>
                  <a:pt x="232" y="192"/>
                  <a:pt x="232" y="192"/>
                  <a:pt x="232" y="192"/>
                </a:cubicBezTo>
                <a:cubicBezTo>
                  <a:pt x="230" y="192"/>
                  <a:pt x="230" y="194"/>
                  <a:pt x="229" y="196"/>
                </a:cubicBezTo>
                <a:cubicBezTo>
                  <a:pt x="228" y="198"/>
                  <a:pt x="228" y="200"/>
                  <a:pt x="225" y="200"/>
                </a:cubicBezTo>
                <a:cubicBezTo>
                  <a:pt x="225" y="200"/>
                  <a:pt x="224" y="200"/>
                  <a:pt x="223" y="199"/>
                </a:cubicBezTo>
                <a:cubicBezTo>
                  <a:pt x="223" y="199"/>
                  <a:pt x="217" y="186"/>
                  <a:pt x="214" y="186"/>
                </a:cubicBezTo>
                <a:cubicBezTo>
                  <a:pt x="214" y="186"/>
                  <a:pt x="214" y="186"/>
                  <a:pt x="213" y="187"/>
                </a:cubicBezTo>
                <a:cubicBezTo>
                  <a:pt x="212" y="190"/>
                  <a:pt x="215" y="191"/>
                  <a:pt x="212" y="194"/>
                </a:cubicBezTo>
                <a:cubicBezTo>
                  <a:pt x="210" y="196"/>
                  <a:pt x="209" y="197"/>
                  <a:pt x="209" y="197"/>
                </a:cubicBezTo>
                <a:cubicBezTo>
                  <a:pt x="209" y="197"/>
                  <a:pt x="208" y="197"/>
                  <a:pt x="208" y="197"/>
                </a:cubicBezTo>
                <a:cubicBezTo>
                  <a:pt x="208" y="196"/>
                  <a:pt x="208" y="196"/>
                  <a:pt x="207" y="196"/>
                </a:cubicBezTo>
                <a:cubicBezTo>
                  <a:pt x="207" y="196"/>
                  <a:pt x="206" y="197"/>
                  <a:pt x="205" y="197"/>
                </a:cubicBezTo>
                <a:cubicBezTo>
                  <a:pt x="201" y="198"/>
                  <a:pt x="197" y="200"/>
                  <a:pt x="194" y="202"/>
                </a:cubicBezTo>
                <a:cubicBezTo>
                  <a:pt x="194" y="202"/>
                  <a:pt x="187" y="208"/>
                  <a:pt x="186" y="208"/>
                </a:cubicBezTo>
                <a:cubicBezTo>
                  <a:pt x="186" y="208"/>
                  <a:pt x="186" y="208"/>
                  <a:pt x="186" y="207"/>
                </a:cubicBezTo>
                <a:cubicBezTo>
                  <a:pt x="188" y="203"/>
                  <a:pt x="206" y="197"/>
                  <a:pt x="207" y="193"/>
                </a:cubicBezTo>
                <a:cubicBezTo>
                  <a:pt x="207" y="192"/>
                  <a:pt x="206" y="192"/>
                  <a:pt x="205" y="192"/>
                </a:cubicBezTo>
                <a:cubicBezTo>
                  <a:pt x="203" y="192"/>
                  <a:pt x="198" y="194"/>
                  <a:pt x="193" y="197"/>
                </a:cubicBezTo>
                <a:cubicBezTo>
                  <a:pt x="189" y="199"/>
                  <a:pt x="184" y="201"/>
                  <a:pt x="183" y="201"/>
                </a:cubicBezTo>
                <a:cubicBezTo>
                  <a:pt x="183" y="201"/>
                  <a:pt x="183" y="201"/>
                  <a:pt x="183" y="201"/>
                </a:cubicBezTo>
                <a:cubicBezTo>
                  <a:pt x="181" y="200"/>
                  <a:pt x="181" y="199"/>
                  <a:pt x="181" y="199"/>
                </a:cubicBezTo>
                <a:cubicBezTo>
                  <a:pt x="181" y="199"/>
                  <a:pt x="180" y="199"/>
                  <a:pt x="178" y="200"/>
                </a:cubicBezTo>
                <a:cubicBezTo>
                  <a:pt x="170" y="204"/>
                  <a:pt x="177" y="206"/>
                  <a:pt x="175" y="209"/>
                </a:cubicBezTo>
                <a:cubicBezTo>
                  <a:pt x="175" y="209"/>
                  <a:pt x="175" y="209"/>
                  <a:pt x="174" y="209"/>
                </a:cubicBezTo>
                <a:cubicBezTo>
                  <a:pt x="172" y="209"/>
                  <a:pt x="161" y="204"/>
                  <a:pt x="159" y="203"/>
                </a:cubicBezTo>
                <a:cubicBezTo>
                  <a:pt x="155" y="201"/>
                  <a:pt x="151" y="200"/>
                  <a:pt x="146" y="198"/>
                </a:cubicBezTo>
                <a:cubicBezTo>
                  <a:pt x="136" y="194"/>
                  <a:pt x="126" y="193"/>
                  <a:pt x="115" y="191"/>
                </a:cubicBezTo>
                <a:cubicBezTo>
                  <a:pt x="106" y="189"/>
                  <a:pt x="95" y="188"/>
                  <a:pt x="86" y="186"/>
                </a:cubicBezTo>
                <a:cubicBezTo>
                  <a:pt x="84" y="186"/>
                  <a:pt x="75" y="181"/>
                  <a:pt x="71" y="181"/>
                </a:cubicBezTo>
                <a:cubicBezTo>
                  <a:pt x="70" y="181"/>
                  <a:pt x="69" y="181"/>
                  <a:pt x="68" y="181"/>
                </a:cubicBezTo>
                <a:cubicBezTo>
                  <a:pt x="69" y="179"/>
                  <a:pt x="67" y="178"/>
                  <a:pt x="65" y="178"/>
                </a:cubicBezTo>
                <a:cubicBezTo>
                  <a:pt x="59" y="178"/>
                  <a:pt x="49" y="182"/>
                  <a:pt x="48" y="183"/>
                </a:cubicBezTo>
                <a:cubicBezTo>
                  <a:pt x="41" y="187"/>
                  <a:pt x="32" y="191"/>
                  <a:pt x="26" y="198"/>
                </a:cubicBezTo>
                <a:cubicBezTo>
                  <a:pt x="22" y="203"/>
                  <a:pt x="24" y="203"/>
                  <a:pt x="18" y="206"/>
                </a:cubicBezTo>
                <a:cubicBezTo>
                  <a:pt x="17" y="207"/>
                  <a:pt x="16" y="207"/>
                  <a:pt x="15" y="207"/>
                </a:cubicBezTo>
                <a:cubicBezTo>
                  <a:pt x="15" y="207"/>
                  <a:pt x="14" y="207"/>
                  <a:pt x="14" y="207"/>
                </a:cubicBezTo>
                <a:cubicBezTo>
                  <a:pt x="13" y="207"/>
                  <a:pt x="13" y="207"/>
                  <a:pt x="13" y="207"/>
                </a:cubicBezTo>
                <a:cubicBezTo>
                  <a:pt x="11" y="207"/>
                  <a:pt x="10" y="207"/>
                  <a:pt x="10" y="211"/>
                </a:cubicBezTo>
                <a:cubicBezTo>
                  <a:pt x="10" y="213"/>
                  <a:pt x="24" y="231"/>
                  <a:pt x="31" y="231"/>
                </a:cubicBezTo>
                <a:cubicBezTo>
                  <a:pt x="32" y="231"/>
                  <a:pt x="33" y="231"/>
                  <a:pt x="34" y="230"/>
                </a:cubicBezTo>
                <a:cubicBezTo>
                  <a:pt x="34" y="232"/>
                  <a:pt x="33" y="234"/>
                  <a:pt x="35" y="236"/>
                </a:cubicBezTo>
                <a:cubicBezTo>
                  <a:pt x="33" y="237"/>
                  <a:pt x="31" y="238"/>
                  <a:pt x="29" y="238"/>
                </a:cubicBezTo>
                <a:cubicBezTo>
                  <a:pt x="27" y="238"/>
                  <a:pt x="26" y="238"/>
                  <a:pt x="25" y="237"/>
                </a:cubicBezTo>
                <a:cubicBezTo>
                  <a:pt x="26" y="233"/>
                  <a:pt x="25" y="232"/>
                  <a:pt x="23" y="232"/>
                </a:cubicBezTo>
                <a:cubicBezTo>
                  <a:pt x="20" y="232"/>
                  <a:pt x="14" y="237"/>
                  <a:pt x="13" y="238"/>
                </a:cubicBezTo>
                <a:cubicBezTo>
                  <a:pt x="11" y="239"/>
                  <a:pt x="5" y="238"/>
                  <a:pt x="3" y="242"/>
                </a:cubicBezTo>
                <a:cubicBezTo>
                  <a:pt x="0" y="249"/>
                  <a:pt x="4" y="244"/>
                  <a:pt x="6" y="249"/>
                </a:cubicBezTo>
                <a:cubicBezTo>
                  <a:pt x="9" y="255"/>
                  <a:pt x="13" y="258"/>
                  <a:pt x="21" y="258"/>
                </a:cubicBezTo>
                <a:cubicBezTo>
                  <a:pt x="21" y="258"/>
                  <a:pt x="22" y="258"/>
                  <a:pt x="23" y="258"/>
                </a:cubicBezTo>
                <a:cubicBezTo>
                  <a:pt x="24" y="258"/>
                  <a:pt x="36" y="255"/>
                  <a:pt x="38" y="254"/>
                </a:cubicBezTo>
                <a:cubicBezTo>
                  <a:pt x="35" y="256"/>
                  <a:pt x="36" y="256"/>
                  <a:pt x="36" y="259"/>
                </a:cubicBezTo>
                <a:cubicBezTo>
                  <a:pt x="36" y="262"/>
                  <a:pt x="36" y="263"/>
                  <a:pt x="36" y="264"/>
                </a:cubicBezTo>
                <a:cubicBezTo>
                  <a:pt x="36" y="264"/>
                  <a:pt x="36" y="264"/>
                  <a:pt x="36" y="264"/>
                </a:cubicBezTo>
                <a:cubicBezTo>
                  <a:pt x="36" y="264"/>
                  <a:pt x="36" y="263"/>
                  <a:pt x="36" y="263"/>
                </a:cubicBezTo>
                <a:cubicBezTo>
                  <a:pt x="35" y="263"/>
                  <a:pt x="34" y="264"/>
                  <a:pt x="33" y="265"/>
                </a:cubicBezTo>
                <a:cubicBezTo>
                  <a:pt x="33" y="265"/>
                  <a:pt x="33" y="265"/>
                  <a:pt x="33" y="265"/>
                </a:cubicBezTo>
                <a:cubicBezTo>
                  <a:pt x="33" y="265"/>
                  <a:pt x="32" y="266"/>
                  <a:pt x="31" y="267"/>
                </a:cubicBezTo>
                <a:cubicBezTo>
                  <a:pt x="30" y="267"/>
                  <a:pt x="29" y="268"/>
                  <a:pt x="29" y="268"/>
                </a:cubicBezTo>
                <a:cubicBezTo>
                  <a:pt x="29" y="268"/>
                  <a:pt x="29" y="268"/>
                  <a:pt x="29" y="268"/>
                </a:cubicBezTo>
                <a:cubicBezTo>
                  <a:pt x="29" y="268"/>
                  <a:pt x="30" y="268"/>
                  <a:pt x="30" y="268"/>
                </a:cubicBezTo>
                <a:cubicBezTo>
                  <a:pt x="30" y="268"/>
                  <a:pt x="29" y="268"/>
                  <a:pt x="27" y="269"/>
                </a:cubicBezTo>
                <a:cubicBezTo>
                  <a:pt x="26" y="269"/>
                  <a:pt x="24" y="270"/>
                  <a:pt x="24" y="270"/>
                </a:cubicBezTo>
                <a:cubicBezTo>
                  <a:pt x="23" y="270"/>
                  <a:pt x="23" y="270"/>
                  <a:pt x="24" y="269"/>
                </a:cubicBezTo>
                <a:cubicBezTo>
                  <a:pt x="18" y="273"/>
                  <a:pt x="5" y="283"/>
                  <a:pt x="16" y="292"/>
                </a:cubicBezTo>
                <a:cubicBezTo>
                  <a:pt x="16" y="298"/>
                  <a:pt x="15" y="299"/>
                  <a:pt x="20" y="304"/>
                </a:cubicBezTo>
                <a:cubicBezTo>
                  <a:pt x="22" y="305"/>
                  <a:pt x="25" y="307"/>
                  <a:pt x="27" y="307"/>
                </a:cubicBezTo>
                <a:cubicBezTo>
                  <a:pt x="29" y="307"/>
                  <a:pt x="31" y="306"/>
                  <a:pt x="32" y="304"/>
                </a:cubicBezTo>
                <a:cubicBezTo>
                  <a:pt x="37" y="313"/>
                  <a:pt x="28" y="313"/>
                  <a:pt x="38" y="317"/>
                </a:cubicBezTo>
                <a:cubicBezTo>
                  <a:pt x="39" y="315"/>
                  <a:pt x="41" y="314"/>
                  <a:pt x="42" y="314"/>
                </a:cubicBezTo>
                <a:cubicBezTo>
                  <a:pt x="44" y="315"/>
                  <a:pt x="46" y="316"/>
                  <a:pt x="48" y="319"/>
                </a:cubicBezTo>
                <a:cubicBezTo>
                  <a:pt x="48" y="319"/>
                  <a:pt x="48" y="319"/>
                  <a:pt x="49" y="319"/>
                </a:cubicBezTo>
                <a:cubicBezTo>
                  <a:pt x="49" y="319"/>
                  <a:pt x="49" y="319"/>
                  <a:pt x="49" y="319"/>
                </a:cubicBezTo>
                <a:cubicBezTo>
                  <a:pt x="49" y="319"/>
                  <a:pt x="50" y="319"/>
                  <a:pt x="50" y="319"/>
                </a:cubicBezTo>
                <a:cubicBezTo>
                  <a:pt x="51" y="319"/>
                  <a:pt x="50" y="318"/>
                  <a:pt x="51" y="315"/>
                </a:cubicBezTo>
                <a:cubicBezTo>
                  <a:pt x="52" y="316"/>
                  <a:pt x="53" y="317"/>
                  <a:pt x="54" y="317"/>
                </a:cubicBezTo>
                <a:cubicBezTo>
                  <a:pt x="55" y="317"/>
                  <a:pt x="56" y="316"/>
                  <a:pt x="57" y="316"/>
                </a:cubicBezTo>
                <a:cubicBezTo>
                  <a:pt x="54" y="321"/>
                  <a:pt x="56" y="324"/>
                  <a:pt x="53" y="329"/>
                </a:cubicBezTo>
                <a:cubicBezTo>
                  <a:pt x="51" y="333"/>
                  <a:pt x="45" y="337"/>
                  <a:pt x="42" y="339"/>
                </a:cubicBezTo>
                <a:cubicBezTo>
                  <a:pt x="39" y="341"/>
                  <a:pt x="27" y="342"/>
                  <a:pt x="27" y="351"/>
                </a:cubicBezTo>
                <a:cubicBezTo>
                  <a:pt x="27" y="350"/>
                  <a:pt x="26" y="350"/>
                  <a:pt x="25" y="350"/>
                </a:cubicBezTo>
                <a:cubicBezTo>
                  <a:pt x="23" y="350"/>
                  <a:pt x="21" y="352"/>
                  <a:pt x="19" y="353"/>
                </a:cubicBezTo>
                <a:cubicBezTo>
                  <a:pt x="18" y="355"/>
                  <a:pt x="18" y="356"/>
                  <a:pt x="21" y="356"/>
                </a:cubicBezTo>
                <a:cubicBezTo>
                  <a:pt x="22" y="356"/>
                  <a:pt x="23" y="356"/>
                  <a:pt x="26" y="355"/>
                </a:cubicBezTo>
                <a:cubicBezTo>
                  <a:pt x="29" y="354"/>
                  <a:pt x="35" y="350"/>
                  <a:pt x="38" y="349"/>
                </a:cubicBezTo>
                <a:cubicBezTo>
                  <a:pt x="41" y="348"/>
                  <a:pt x="44" y="347"/>
                  <a:pt x="46" y="346"/>
                </a:cubicBezTo>
                <a:cubicBezTo>
                  <a:pt x="54" y="341"/>
                  <a:pt x="60" y="334"/>
                  <a:pt x="66" y="329"/>
                </a:cubicBezTo>
                <a:cubicBezTo>
                  <a:pt x="70" y="326"/>
                  <a:pt x="87" y="313"/>
                  <a:pt x="77" y="310"/>
                </a:cubicBezTo>
                <a:cubicBezTo>
                  <a:pt x="79" y="307"/>
                  <a:pt x="87" y="296"/>
                  <a:pt x="89" y="295"/>
                </a:cubicBezTo>
                <a:cubicBezTo>
                  <a:pt x="88" y="297"/>
                  <a:pt x="85" y="305"/>
                  <a:pt x="88" y="307"/>
                </a:cubicBezTo>
                <a:cubicBezTo>
                  <a:pt x="83" y="309"/>
                  <a:pt x="86" y="311"/>
                  <a:pt x="90" y="312"/>
                </a:cubicBezTo>
                <a:cubicBezTo>
                  <a:pt x="90" y="312"/>
                  <a:pt x="90" y="312"/>
                  <a:pt x="90" y="312"/>
                </a:cubicBezTo>
                <a:cubicBezTo>
                  <a:pt x="91" y="312"/>
                  <a:pt x="109" y="304"/>
                  <a:pt x="109" y="304"/>
                </a:cubicBezTo>
                <a:cubicBezTo>
                  <a:pt x="111" y="300"/>
                  <a:pt x="106" y="293"/>
                  <a:pt x="109" y="293"/>
                </a:cubicBezTo>
                <a:cubicBezTo>
                  <a:pt x="110" y="293"/>
                  <a:pt x="111" y="294"/>
                  <a:pt x="113" y="295"/>
                </a:cubicBezTo>
                <a:cubicBezTo>
                  <a:pt x="116" y="296"/>
                  <a:pt x="112" y="299"/>
                  <a:pt x="114" y="300"/>
                </a:cubicBezTo>
                <a:cubicBezTo>
                  <a:pt x="115" y="301"/>
                  <a:pt x="115" y="301"/>
                  <a:pt x="115" y="301"/>
                </a:cubicBezTo>
                <a:cubicBezTo>
                  <a:pt x="116" y="301"/>
                  <a:pt x="117" y="300"/>
                  <a:pt x="117" y="300"/>
                </a:cubicBezTo>
                <a:cubicBezTo>
                  <a:pt x="118" y="300"/>
                  <a:pt x="118" y="299"/>
                  <a:pt x="119" y="299"/>
                </a:cubicBezTo>
                <a:cubicBezTo>
                  <a:pt x="119" y="299"/>
                  <a:pt x="119" y="299"/>
                  <a:pt x="119" y="299"/>
                </a:cubicBezTo>
                <a:cubicBezTo>
                  <a:pt x="122" y="301"/>
                  <a:pt x="126" y="303"/>
                  <a:pt x="130" y="303"/>
                </a:cubicBezTo>
                <a:cubicBezTo>
                  <a:pt x="135" y="304"/>
                  <a:pt x="140" y="304"/>
                  <a:pt x="144" y="304"/>
                </a:cubicBezTo>
                <a:cubicBezTo>
                  <a:pt x="147" y="304"/>
                  <a:pt x="150" y="304"/>
                  <a:pt x="153" y="304"/>
                </a:cubicBezTo>
                <a:cubicBezTo>
                  <a:pt x="153" y="304"/>
                  <a:pt x="149" y="307"/>
                  <a:pt x="151" y="308"/>
                </a:cubicBezTo>
                <a:cubicBezTo>
                  <a:pt x="151" y="308"/>
                  <a:pt x="151" y="308"/>
                  <a:pt x="151" y="308"/>
                </a:cubicBezTo>
                <a:cubicBezTo>
                  <a:pt x="151" y="308"/>
                  <a:pt x="155" y="311"/>
                  <a:pt x="156" y="311"/>
                </a:cubicBezTo>
                <a:cubicBezTo>
                  <a:pt x="161" y="319"/>
                  <a:pt x="167" y="321"/>
                  <a:pt x="172" y="329"/>
                </a:cubicBezTo>
                <a:cubicBezTo>
                  <a:pt x="174" y="332"/>
                  <a:pt x="176" y="337"/>
                  <a:pt x="179" y="339"/>
                </a:cubicBezTo>
                <a:cubicBezTo>
                  <a:pt x="179" y="339"/>
                  <a:pt x="180" y="339"/>
                  <a:pt x="180" y="339"/>
                </a:cubicBezTo>
                <a:cubicBezTo>
                  <a:pt x="181" y="339"/>
                  <a:pt x="182" y="339"/>
                  <a:pt x="183" y="339"/>
                </a:cubicBezTo>
                <a:cubicBezTo>
                  <a:pt x="184" y="339"/>
                  <a:pt x="184" y="339"/>
                  <a:pt x="185" y="339"/>
                </a:cubicBezTo>
                <a:cubicBezTo>
                  <a:pt x="186" y="339"/>
                  <a:pt x="187" y="339"/>
                  <a:pt x="187" y="339"/>
                </a:cubicBezTo>
                <a:cubicBezTo>
                  <a:pt x="187" y="339"/>
                  <a:pt x="186" y="339"/>
                  <a:pt x="186" y="339"/>
                </a:cubicBezTo>
                <a:cubicBezTo>
                  <a:pt x="184" y="339"/>
                  <a:pt x="184" y="343"/>
                  <a:pt x="185" y="347"/>
                </a:cubicBezTo>
                <a:cubicBezTo>
                  <a:pt x="186" y="351"/>
                  <a:pt x="188" y="355"/>
                  <a:pt x="189" y="355"/>
                </a:cubicBezTo>
                <a:cubicBezTo>
                  <a:pt x="189" y="355"/>
                  <a:pt x="190" y="354"/>
                  <a:pt x="190" y="352"/>
                </a:cubicBezTo>
                <a:cubicBezTo>
                  <a:pt x="191" y="353"/>
                  <a:pt x="192" y="353"/>
                  <a:pt x="193" y="353"/>
                </a:cubicBezTo>
                <a:cubicBezTo>
                  <a:pt x="193" y="353"/>
                  <a:pt x="194" y="352"/>
                  <a:pt x="194" y="349"/>
                </a:cubicBezTo>
                <a:cubicBezTo>
                  <a:pt x="195" y="350"/>
                  <a:pt x="196" y="351"/>
                  <a:pt x="196" y="351"/>
                </a:cubicBezTo>
                <a:cubicBezTo>
                  <a:pt x="197" y="351"/>
                  <a:pt x="197" y="351"/>
                  <a:pt x="197" y="350"/>
                </a:cubicBezTo>
                <a:cubicBezTo>
                  <a:pt x="197" y="354"/>
                  <a:pt x="202" y="356"/>
                  <a:pt x="203" y="358"/>
                </a:cubicBezTo>
                <a:cubicBezTo>
                  <a:pt x="203" y="357"/>
                  <a:pt x="203" y="357"/>
                  <a:pt x="203" y="357"/>
                </a:cubicBezTo>
                <a:cubicBezTo>
                  <a:pt x="202" y="357"/>
                  <a:pt x="202" y="362"/>
                  <a:pt x="202" y="362"/>
                </a:cubicBezTo>
                <a:cubicBezTo>
                  <a:pt x="203" y="364"/>
                  <a:pt x="209" y="365"/>
                  <a:pt x="209" y="365"/>
                </a:cubicBezTo>
                <a:cubicBezTo>
                  <a:pt x="208" y="367"/>
                  <a:pt x="208" y="368"/>
                  <a:pt x="209" y="370"/>
                </a:cubicBezTo>
                <a:cubicBezTo>
                  <a:pt x="209" y="370"/>
                  <a:pt x="210" y="370"/>
                  <a:pt x="210" y="370"/>
                </a:cubicBezTo>
                <a:cubicBezTo>
                  <a:pt x="211" y="370"/>
                  <a:pt x="212" y="370"/>
                  <a:pt x="213" y="371"/>
                </a:cubicBezTo>
                <a:cubicBezTo>
                  <a:pt x="213" y="371"/>
                  <a:pt x="215" y="379"/>
                  <a:pt x="214" y="379"/>
                </a:cubicBezTo>
                <a:cubicBezTo>
                  <a:pt x="214" y="379"/>
                  <a:pt x="214" y="378"/>
                  <a:pt x="214" y="378"/>
                </a:cubicBezTo>
                <a:cubicBezTo>
                  <a:pt x="218" y="384"/>
                  <a:pt x="220" y="385"/>
                  <a:pt x="225" y="389"/>
                </a:cubicBezTo>
                <a:cubicBezTo>
                  <a:pt x="233" y="395"/>
                  <a:pt x="243" y="396"/>
                  <a:pt x="243" y="410"/>
                </a:cubicBezTo>
                <a:cubicBezTo>
                  <a:pt x="240" y="406"/>
                  <a:pt x="238" y="405"/>
                  <a:pt x="233" y="400"/>
                </a:cubicBezTo>
                <a:cubicBezTo>
                  <a:pt x="230" y="397"/>
                  <a:pt x="228" y="393"/>
                  <a:pt x="224" y="391"/>
                </a:cubicBezTo>
                <a:cubicBezTo>
                  <a:pt x="223" y="390"/>
                  <a:pt x="216" y="389"/>
                  <a:pt x="213" y="389"/>
                </a:cubicBezTo>
                <a:cubicBezTo>
                  <a:pt x="213" y="389"/>
                  <a:pt x="213" y="389"/>
                  <a:pt x="213" y="389"/>
                </a:cubicBezTo>
                <a:cubicBezTo>
                  <a:pt x="222" y="399"/>
                  <a:pt x="231" y="402"/>
                  <a:pt x="234" y="418"/>
                </a:cubicBezTo>
                <a:cubicBezTo>
                  <a:pt x="238" y="439"/>
                  <a:pt x="228" y="466"/>
                  <a:pt x="237" y="486"/>
                </a:cubicBezTo>
                <a:cubicBezTo>
                  <a:pt x="239" y="492"/>
                  <a:pt x="244" y="498"/>
                  <a:pt x="246" y="503"/>
                </a:cubicBezTo>
                <a:cubicBezTo>
                  <a:pt x="249" y="508"/>
                  <a:pt x="251" y="513"/>
                  <a:pt x="254" y="517"/>
                </a:cubicBezTo>
                <a:cubicBezTo>
                  <a:pt x="255" y="517"/>
                  <a:pt x="255" y="517"/>
                  <a:pt x="255" y="517"/>
                </a:cubicBezTo>
                <a:cubicBezTo>
                  <a:pt x="255" y="515"/>
                  <a:pt x="257" y="514"/>
                  <a:pt x="258" y="514"/>
                </a:cubicBezTo>
                <a:cubicBezTo>
                  <a:pt x="259" y="514"/>
                  <a:pt x="259" y="515"/>
                  <a:pt x="260" y="515"/>
                </a:cubicBezTo>
                <a:cubicBezTo>
                  <a:pt x="262" y="516"/>
                  <a:pt x="263" y="518"/>
                  <a:pt x="262" y="520"/>
                </a:cubicBezTo>
                <a:cubicBezTo>
                  <a:pt x="261" y="521"/>
                  <a:pt x="261" y="522"/>
                  <a:pt x="260" y="522"/>
                </a:cubicBezTo>
                <a:cubicBezTo>
                  <a:pt x="265" y="526"/>
                  <a:pt x="267" y="525"/>
                  <a:pt x="272" y="535"/>
                </a:cubicBezTo>
                <a:cubicBezTo>
                  <a:pt x="274" y="540"/>
                  <a:pt x="276" y="548"/>
                  <a:pt x="279" y="552"/>
                </a:cubicBezTo>
                <a:cubicBezTo>
                  <a:pt x="281" y="557"/>
                  <a:pt x="288" y="560"/>
                  <a:pt x="288" y="566"/>
                </a:cubicBezTo>
                <a:cubicBezTo>
                  <a:pt x="287" y="566"/>
                  <a:pt x="286" y="566"/>
                  <a:pt x="286" y="566"/>
                </a:cubicBezTo>
                <a:cubicBezTo>
                  <a:pt x="278" y="566"/>
                  <a:pt x="295" y="577"/>
                  <a:pt x="296" y="580"/>
                </a:cubicBezTo>
                <a:cubicBezTo>
                  <a:pt x="300" y="585"/>
                  <a:pt x="299" y="588"/>
                  <a:pt x="302" y="593"/>
                </a:cubicBezTo>
                <a:cubicBezTo>
                  <a:pt x="304" y="596"/>
                  <a:pt x="310" y="603"/>
                  <a:pt x="312" y="603"/>
                </a:cubicBezTo>
                <a:cubicBezTo>
                  <a:pt x="312" y="602"/>
                  <a:pt x="313" y="601"/>
                  <a:pt x="313" y="599"/>
                </a:cubicBezTo>
                <a:cubicBezTo>
                  <a:pt x="312" y="593"/>
                  <a:pt x="306" y="582"/>
                  <a:pt x="305" y="579"/>
                </a:cubicBezTo>
                <a:cubicBezTo>
                  <a:pt x="298" y="563"/>
                  <a:pt x="290" y="556"/>
                  <a:pt x="286" y="541"/>
                </a:cubicBezTo>
                <a:cubicBezTo>
                  <a:pt x="289" y="544"/>
                  <a:pt x="291" y="543"/>
                  <a:pt x="293" y="547"/>
                </a:cubicBezTo>
                <a:cubicBezTo>
                  <a:pt x="295" y="552"/>
                  <a:pt x="294" y="558"/>
                  <a:pt x="297" y="562"/>
                </a:cubicBezTo>
                <a:cubicBezTo>
                  <a:pt x="297" y="563"/>
                  <a:pt x="304" y="567"/>
                  <a:pt x="306" y="569"/>
                </a:cubicBezTo>
                <a:cubicBezTo>
                  <a:pt x="308" y="572"/>
                  <a:pt x="311" y="576"/>
                  <a:pt x="313" y="578"/>
                </a:cubicBezTo>
                <a:cubicBezTo>
                  <a:pt x="314" y="580"/>
                  <a:pt x="316" y="583"/>
                  <a:pt x="319" y="586"/>
                </a:cubicBezTo>
                <a:cubicBezTo>
                  <a:pt x="329" y="559"/>
                  <a:pt x="342" y="533"/>
                  <a:pt x="356" y="509"/>
                </a:cubicBezTo>
                <a:cubicBezTo>
                  <a:pt x="354" y="506"/>
                  <a:pt x="353" y="503"/>
                  <a:pt x="353" y="500"/>
                </a:cubicBezTo>
                <a:cubicBezTo>
                  <a:pt x="353" y="402"/>
                  <a:pt x="353" y="402"/>
                  <a:pt x="353" y="402"/>
                </a:cubicBezTo>
                <a:cubicBezTo>
                  <a:pt x="353" y="393"/>
                  <a:pt x="360" y="386"/>
                  <a:pt x="369" y="386"/>
                </a:cubicBezTo>
                <a:cubicBezTo>
                  <a:pt x="444" y="386"/>
                  <a:pt x="444" y="386"/>
                  <a:pt x="444" y="386"/>
                </a:cubicBezTo>
                <a:cubicBezTo>
                  <a:pt x="449" y="381"/>
                  <a:pt x="454" y="376"/>
                  <a:pt x="459" y="371"/>
                </a:cubicBezTo>
                <a:cubicBezTo>
                  <a:pt x="458" y="368"/>
                  <a:pt x="457" y="366"/>
                  <a:pt x="457" y="362"/>
                </a:cubicBezTo>
                <a:cubicBezTo>
                  <a:pt x="456" y="358"/>
                  <a:pt x="457" y="351"/>
                  <a:pt x="455" y="349"/>
                </a:cubicBezTo>
                <a:cubicBezTo>
                  <a:pt x="454" y="347"/>
                  <a:pt x="451" y="347"/>
                  <a:pt x="449" y="347"/>
                </a:cubicBezTo>
                <a:cubicBezTo>
                  <a:pt x="448" y="347"/>
                  <a:pt x="447" y="347"/>
                  <a:pt x="447" y="347"/>
                </a:cubicBezTo>
                <a:cubicBezTo>
                  <a:pt x="446" y="347"/>
                  <a:pt x="445" y="347"/>
                  <a:pt x="445" y="347"/>
                </a:cubicBezTo>
                <a:cubicBezTo>
                  <a:pt x="443" y="347"/>
                  <a:pt x="442" y="347"/>
                  <a:pt x="441" y="347"/>
                </a:cubicBezTo>
                <a:cubicBezTo>
                  <a:pt x="436" y="345"/>
                  <a:pt x="432" y="340"/>
                  <a:pt x="427" y="337"/>
                </a:cubicBezTo>
                <a:cubicBezTo>
                  <a:pt x="420" y="332"/>
                  <a:pt x="415" y="330"/>
                  <a:pt x="409" y="330"/>
                </a:cubicBezTo>
                <a:cubicBezTo>
                  <a:pt x="407" y="330"/>
                  <a:pt x="405" y="330"/>
                  <a:pt x="402" y="331"/>
                </a:cubicBezTo>
                <a:cubicBezTo>
                  <a:pt x="408" y="330"/>
                  <a:pt x="395" y="313"/>
                  <a:pt x="395" y="313"/>
                </a:cubicBezTo>
                <a:cubicBezTo>
                  <a:pt x="395" y="313"/>
                  <a:pt x="395" y="313"/>
                  <a:pt x="395" y="313"/>
                </a:cubicBezTo>
                <a:cubicBezTo>
                  <a:pt x="392" y="308"/>
                  <a:pt x="391" y="314"/>
                  <a:pt x="390" y="304"/>
                </a:cubicBezTo>
                <a:cubicBezTo>
                  <a:pt x="390" y="300"/>
                  <a:pt x="392" y="295"/>
                  <a:pt x="393" y="292"/>
                </a:cubicBezTo>
                <a:cubicBezTo>
                  <a:pt x="396" y="286"/>
                  <a:pt x="398" y="283"/>
                  <a:pt x="402" y="279"/>
                </a:cubicBezTo>
                <a:cubicBezTo>
                  <a:pt x="402" y="278"/>
                  <a:pt x="403" y="275"/>
                  <a:pt x="404" y="275"/>
                </a:cubicBezTo>
                <a:cubicBezTo>
                  <a:pt x="404" y="274"/>
                  <a:pt x="413" y="272"/>
                  <a:pt x="412" y="268"/>
                </a:cubicBezTo>
                <a:cubicBezTo>
                  <a:pt x="412" y="267"/>
                  <a:pt x="396" y="261"/>
                  <a:pt x="396" y="260"/>
                </a:cubicBezTo>
                <a:cubicBezTo>
                  <a:pt x="397" y="259"/>
                  <a:pt x="397" y="259"/>
                  <a:pt x="398" y="259"/>
                </a:cubicBezTo>
                <a:cubicBezTo>
                  <a:pt x="400" y="259"/>
                  <a:pt x="402" y="260"/>
                  <a:pt x="404" y="261"/>
                </a:cubicBezTo>
                <a:cubicBezTo>
                  <a:pt x="406" y="262"/>
                  <a:pt x="409" y="263"/>
                  <a:pt x="411" y="263"/>
                </a:cubicBezTo>
                <a:cubicBezTo>
                  <a:pt x="413" y="263"/>
                  <a:pt x="415" y="262"/>
                  <a:pt x="416" y="258"/>
                </a:cubicBezTo>
                <a:cubicBezTo>
                  <a:pt x="415" y="259"/>
                  <a:pt x="416" y="260"/>
                  <a:pt x="417" y="260"/>
                </a:cubicBezTo>
                <a:cubicBezTo>
                  <a:pt x="422" y="260"/>
                  <a:pt x="437" y="252"/>
                  <a:pt x="431" y="248"/>
                </a:cubicBezTo>
                <a:cubicBezTo>
                  <a:pt x="429" y="246"/>
                  <a:pt x="415" y="248"/>
                  <a:pt x="416" y="241"/>
                </a:cubicBezTo>
                <a:cubicBezTo>
                  <a:pt x="416" y="242"/>
                  <a:pt x="422" y="244"/>
                  <a:pt x="428" y="244"/>
                </a:cubicBezTo>
                <a:cubicBezTo>
                  <a:pt x="435" y="244"/>
                  <a:pt x="440" y="242"/>
                  <a:pt x="434" y="235"/>
                </a:cubicBezTo>
                <a:cubicBezTo>
                  <a:pt x="433" y="235"/>
                  <a:pt x="434" y="235"/>
                  <a:pt x="436" y="235"/>
                </a:cubicBezTo>
                <a:cubicBezTo>
                  <a:pt x="439" y="235"/>
                  <a:pt x="446" y="235"/>
                  <a:pt x="447" y="235"/>
                </a:cubicBezTo>
                <a:cubicBezTo>
                  <a:pt x="448" y="235"/>
                  <a:pt x="446" y="233"/>
                  <a:pt x="444" y="231"/>
                </a:cubicBezTo>
                <a:cubicBezTo>
                  <a:pt x="446" y="232"/>
                  <a:pt x="447" y="232"/>
                  <a:pt x="449" y="232"/>
                </a:cubicBezTo>
                <a:cubicBezTo>
                  <a:pt x="452" y="232"/>
                  <a:pt x="455" y="231"/>
                  <a:pt x="457" y="230"/>
                </a:cubicBezTo>
                <a:cubicBezTo>
                  <a:pt x="465" y="221"/>
                  <a:pt x="455" y="221"/>
                  <a:pt x="455" y="212"/>
                </a:cubicBezTo>
                <a:cubicBezTo>
                  <a:pt x="455" y="212"/>
                  <a:pt x="455" y="212"/>
                  <a:pt x="455" y="212"/>
                </a:cubicBezTo>
                <a:cubicBezTo>
                  <a:pt x="455" y="212"/>
                  <a:pt x="465" y="208"/>
                  <a:pt x="461" y="203"/>
                </a:cubicBezTo>
                <a:cubicBezTo>
                  <a:pt x="459" y="200"/>
                  <a:pt x="451" y="197"/>
                  <a:pt x="447" y="196"/>
                </a:cubicBezTo>
                <a:cubicBezTo>
                  <a:pt x="445" y="196"/>
                  <a:pt x="444" y="196"/>
                  <a:pt x="443" y="196"/>
                </a:cubicBezTo>
                <a:cubicBezTo>
                  <a:pt x="439" y="196"/>
                  <a:pt x="443" y="198"/>
                  <a:pt x="441" y="202"/>
                </a:cubicBezTo>
                <a:cubicBezTo>
                  <a:pt x="441" y="201"/>
                  <a:pt x="441" y="201"/>
                  <a:pt x="441" y="201"/>
                </a:cubicBezTo>
                <a:cubicBezTo>
                  <a:pt x="442" y="201"/>
                  <a:pt x="441" y="203"/>
                  <a:pt x="441" y="205"/>
                </a:cubicBezTo>
                <a:cubicBezTo>
                  <a:pt x="440" y="207"/>
                  <a:pt x="439" y="208"/>
                  <a:pt x="439" y="208"/>
                </a:cubicBezTo>
                <a:cubicBezTo>
                  <a:pt x="439" y="208"/>
                  <a:pt x="439" y="208"/>
                  <a:pt x="440" y="208"/>
                </a:cubicBezTo>
                <a:cubicBezTo>
                  <a:pt x="438" y="212"/>
                  <a:pt x="437" y="215"/>
                  <a:pt x="436" y="218"/>
                </a:cubicBez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7"/>
                  <a:pt x="434" y="216"/>
                </a:cubicBezTo>
                <a:cubicBezTo>
                  <a:pt x="434" y="215"/>
                  <a:pt x="434" y="214"/>
                  <a:pt x="433" y="214"/>
                </a:cubicBezTo>
                <a:cubicBezTo>
                  <a:pt x="433" y="214"/>
                  <a:pt x="433" y="214"/>
                  <a:pt x="433" y="214"/>
                </a:cubicBezTo>
                <a:cubicBezTo>
                  <a:pt x="433" y="214"/>
                  <a:pt x="433" y="214"/>
                  <a:pt x="433" y="214"/>
                </a:cubicBezTo>
                <a:cubicBezTo>
                  <a:pt x="433" y="214"/>
                  <a:pt x="434" y="217"/>
                  <a:pt x="433" y="220"/>
                </a:cubicBezTo>
                <a:cubicBezTo>
                  <a:pt x="433" y="224"/>
                  <a:pt x="433" y="227"/>
                  <a:pt x="431" y="227"/>
                </a:cubicBezTo>
                <a:cubicBezTo>
                  <a:pt x="431" y="227"/>
                  <a:pt x="430" y="227"/>
                  <a:pt x="430" y="227"/>
                </a:cubicBezTo>
                <a:cubicBezTo>
                  <a:pt x="422" y="220"/>
                  <a:pt x="429" y="214"/>
                  <a:pt x="426" y="208"/>
                </a:cubicBezTo>
                <a:cubicBezTo>
                  <a:pt x="424" y="204"/>
                  <a:pt x="422" y="202"/>
                  <a:pt x="421" y="202"/>
                </a:cubicBezTo>
                <a:cubicBezTo>
                  <a:pt x="418" y="202"/>
                  <a:pt x="417" y="212"/>
                  <a:pt x="414" y="213"/>
                </a:cubicBezTo>
                <a:cubicBezTo>
                  <a:pt x="414" y="213"/>
                  <a:pt x="413" y="213"/>
                  <a:pt x="413" y="213"/>
                </a:cubicBezTo>
                <a:cubicBezTo>
                  <a:pt x="411" y="213"/>
                  <a:pt x="412" y="210"/>
                  <a:pt x="412" y="207"/>
                </a:cubicBezTo>
                <a:cubicBezTo>
                  <a:pt x="413" y="204"/>
                  <a:pt x="415" y="201"/>
                  <a:pt x="415" y="201"/>
                </a:cubicBezTo>
                <a:cubicBezTo>
                  <a:pt x="415" y="201"/>
                  <a:pt x="415" y="201"/>
                  <a:pt x="415" y="201"/>
                </a:cubicBezTo>
                <a:cubicBezTo>
                  <a:pt x="416" y="198"/>
                  <a:pt x="412" y="198"/>
                  <a:pt x="409" y="198"/>
                </a:cubicBezTo>
                <a:cubicBezTo>
                  <a:pt x="407" y="198"/>
                  <a:pt x="405" y="198"/>
                  <a:pt x="405" y="198"/>
                </a:cubicBezTo>
                <a:cubicBezTo>
                  <a:pt x="401" y="195"/>
                  <a:pt x="407" y="192"/>
                  <a:pt x="408" y="191"/>
                </a:cubicBezTo>
                <a:cubicBezTo>
                  <a:pt x="409" y="190"/>
                  <a:pt x="392" y="172"/>
                  <a:pt x="392" y="171"/>
                </a:cubicBezTo>
                <a:cubicBezTo>
                  <a:pt x="391" y="169"/>
                  <a:pt x="396" y="166"/>
                  <a:pt x="396" y="165"/>
                </a:cubicBezTo>
                <a:cubicBezTo>
                  <a:pt x="398" y="161"/>
                  <a:pt x="396" y="164"/>
                  <a:pt x="396" y="160"/>
                </a:cubicBezTo>
                <a:cubicBezTo>
                  <a:pt x="396" y="161"/>
                  <a:pt x="396" y="161"/>
                  <a:pt x="398" y="161"/>
                </a:cubicBezTo>
                <a:cubicBezTo>
                  <a:pt x="403" y="161"/>
                  <a:pt x="417" y="150"/>
                  <a:pt x="413" y="145"/>
                </a:cubicBezTo>
                <a:cubicBezTo>
                  <a:pt x="412" y="143"/>
                  <a:pt x="399" y="142"/>
                  <a:pt x="397" y="14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48" y="139"/>
                </a:moveTo>
                <a:cubicBezTo>
                  <a:pt x="239" y="139"/>
                  <a:pt x="232" y="140"/>
                  <a:pt x="232" y="141"/>
                </a:cubicBezTo>
                <a:cubicBezTo>
                  <a:pt x="233" y="149"/>
                  <a:pt x="236" y="147"/>
                  <a:pt x="232" y="156"/>
                </a:cubicBezTo>
                <a:cubicBezTo>
                  <a:pt x="228" y="165"/>
                  <a:pt x="223" y="168"/>
                  <a:pt x="234" y="171"/>
                </a:cubicBezTo>
                <a:cubicBezTo>
                  <a:pt x="233" y="171"/>
                  <a:pt x="233" y="171"/>
                  <a:pt x="233" y="171"/>
                </a:cubicBezTo>
                <a:cubicBezTo>
                  <a:pt x="233" y="171"/>
                  <a:pt x="233" y="171"/>
                  <a:pt x="234" y="171"/>
                </a:cubicBezTo>
                <a:cubicBezTo>
                  <a:pt x="238" y="173"/>
                  <a:pt x="238" y="180"/>
                  <a:pt x="242" y="181"/>
                </a:cubicBezTo>
                <a:cubicBezTo>
                  <a:pt x="242" y="181"/>
                  <a:pt x="253" y="177"/>
                  <a:pt x="254" y="176"/>
                </a:cubicBezTo>
                <a:cubicBezTo>
                  <a:pt x="257" y="174"/>
                  <a:pt x="259" y="164"/>
                  <a:pt x="262" y="161"/>
                </a:cubicBezTo>
                <a:cubicBezTo>
                  <a:pt x="266" y="158"/>
                  <a:pt x="278" y="156"/>
                  <a:pt x="280" y="151"/>
                </a:cubicBezTo>
                <a:cubicBezTo>
                  <a:pt x="284" y="142"/>
                  <a:pt x="264" y="139"/>
                  <a:pt x="248" y="139"/>
                </a:cubicBezTo>
                <a:moveTo>
                  <a:pt x="404" y="128"/>
                </a:moveTo>
                <a:cubicBezTo>
                  <a:pt x="404" y="128"/>
                  <a:pt x="404" y="129"/>
                  <a:pt x="404" y="130"/>
                </a:cubicBezTo>
                <a:cubicBezTo>
                  <a:pt x="405" y="131"/>
                  <a:pt x="405" y="132"/>
                  <a:pt x="405" y="132"/>
                </a:cubicBezTo>
                <a:cubicBezTo>
                  <a:pt x="405" y="132"/>
                  <a:pt x="405" y="131"/>
                  <a:pt x="404" y="130"/>
                </a:cubicBezTo>
                <a:cubicBezTo>
                  <a:pt x="404" y="130"/>
                  <a:pt x="404" y="130"/>
                  <a:pt x="404" y="130"/>
                </a:cubicBezTo>
                <a:cubicBezTo>
                  <a:pt x="404" y="129"/>
                  <a:pt x="404" y="128"/>
                  <a:pt x="404" y="128"/>
                </a:cubicBezTo>
                <a:moveTo>
                  <a:pt x="341" y="125"/>
                </a:moveTo>
                <a:cubicBezTo>
                  <a:pt x="340" y="125"/>
                  <a:pt x="339" y="125"/>
                  <a:pt x="339" y="126"/>
                </a:cubicBezTo>
                <a:cubicBezTo>
                  <a:pt x="338" y="129"/>
                  <a:pt x="340" y="130"/>
                  <a:pt x="341" y="130"/>
                </a:cubicBezTo>
                <a:cubicBezTo>
                  <a:pt x="342" y="130"/>
                  <a:pt x="343" y="130"/>
                  <a:pt x="344" y="129"/>
                </a:cubicBezTo>
                <a:cubicBezTo>
                  <a:pt x="345" y="128"/>
                  <a:pt x="342" y="125"/>
                  <a:pt x="341" y="125"/>
                </a:cubicBezTo>
                <a:moveTo>
                  <a:pt x="387" y="123"/>
                </a:moveTo>
                <a:cubicBezTo>
                  <a:pt x="385" y="123"/>
                  <a:pt x="383" y="124"/>
                  <a:pt x="382" y="128"/>
                </a:cubicBezTo>
                <a:cubicBezTo>
                  <a:pt x="379" y="134"/>
                  <a:pt x="389" y="136"/>
                  <a:pt x="394" y="136"/>
                </a:cubicBezTo>
                <a:cubicBezTo>
                  <a:pt x="395" y="136"/>
                  <a:pt x="396" y="136"/>
                  <a:pt x="396" y="136"/>
                </a:cubicBezTo>
                <a:cubicBezTo>
                  <a:pt x="396" y="136"/>
                  <a:pt x="395" y="136"/>
                  <a:pt x="395" y="136"/>
                </a:cubicBezTo>
                <a:cubicBezTo>
                  <a:pt x="395" y="136"/>
                  <a:pt x="395" y="136"/>
                  <a:pt x="396" y="136"/>
                </a:cubicBezTo>
                <a:cubicBezTo>
                  <a:pt x="396" y="136"/>
                  <a:pt x="396" y="136"/>
                  <a:pt x="396" y="136"/>
                </a:cubicBezTo>
                <a:cubicBezTo>
                  <a:pt x="397" y="136"/>
                  <a:pt x="397" y="136"/>
                  <a:pt x="397" y="136"/>
                </a:cubicBezTo>
                <a:cubicBezTo>
                  <a:pt x="397" y="136"/>
                  <a:pt x="397" y="136"/>
                  <a:pt x="396" y="136"/>
                </a:cubicBezTo>
                <a:cubicBezTo>
                  <a:pt x="401" y="135"/>
                  <a:pt x="394" y="123"/>
                  <a:pt x="387" y="123"/>
                </a:cubicBezTo>
                <a:moveTo>
                  <a:pt x="269" y="116"/>
                </a:moveTo>
                <a:cubicBezTo>
                  <a:pt x="267" y="116"/>
                  <a:pt x="260" y="123"/>
                  <a:pt x="262" y="124"/>
                </a:cubicBezTo>
                <a:cubicBezTo>
                  <a:pt x="262" y="124"/>
                  <a:pt x="262" y="124"/>
                  <a:pt x="263" y="124"/>
                </a:cubicBezTo>
                <a:cubicBezTo>
                  <a:pt x="267" y="124"/>
                  <a:pt x="270" y="119"/>
                  <a:pt x="270" y="117"/>
                </a:cubicBezTo>
                <a:cubicBezTo>
                  <a:pt x="270" y="116"/>
                  <a:pt x="270" y="116"/>
                  <a:pt x="269" y="116"/>
                </a:cubicBezTo>
                <a:moveTo>
                  <a:pt x="242" y="115"/>
                </a:moveTo>
                <a:cubicBezTo>
                  <a:pt x="242" y="115"/>
                  <a:pt x="242" y="115"/>
                  <a:pt x="242" y="115"/>
                </a:cubicBezTo>
                <a:cubicBezTo>
                  <a:pt x="242" y="115"/>
                  <a:pt x="242" y="115"/>
                  <a:pt x="243" y="115"/>
                </a:cubicBezTo>
                <a:cubicBezTo>
                  <a:pt x="242" y="115"/>
                  <a:pt x="242" y="115"/>
                  <a:pt x="242" y="115"/>
                </a:cubicBezTo>
                <a:cubicBezTo>
                  <a:pt x="242" y="115"/>
                  <a:pt x="242" y="115"/>
                  <a:pt x="242" y="115"/>
                </a:cubicBezTo>
                <a:moveTo>
                  <a:pt x="279" y="114"/>
                </a:moveTo>
                <a:cubicBezTo>
                  <a:pt x="279" y="114"/>
                  <a:pt x="279" y="114"/>
                  <a:pt x="279" y="114"/>
                </a:cubicBezTo>
                <a:cubicBezTo>
                  <a:pt x="278" y="114"/>
                  <a:pt x="278" y="114"/>
                  <a:pt x="278" y="114"/>
                </a:cubicBezTo>
                <a:cubicBezTo>
                  <a:pt x="278" y="114"/>
                  <a:pt x="278" y="114"/>
                  <a:pt x="279" y="114"/>
                </a:cubicBezTo>
                <a:cubicBezTo>
                  <a:pt x="279" y="114"/>
                  <a:pt x="279" y="114"/>
                  <a:pt x="279" y="114"/>
                </a:cubicBezTo>
                <a:moveTo>
                  <a:pt x="277" y="109"/>
                </a:moveTo>
                <a:cubicBezTo>
                  <a:pt x="277" y="109"/>
                  <a:pt x="277" y="109"/>
                  <a:pt x="277" y="109"/>
                </a:cubicBezTo>
                <a:cubicBezTo>
                  <a:pt x="277" y="109"/>
                  <a:pt x="277" y="109"/>
                  <a:pt x="277" y="109"/>
                </a:cubicBezTo>
                <a:moveTo>
                  <a:pt x="370" y="108"/>
                </a:moveTo>
                <a:cubicBezTo>
                  <a:pt x="370" y="108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8"/>
                  <a:pt x="370" y="108"/>
                  <a:pt x="370" y="108"/>
                </a:cubicBezTo>
                <a:moveTo>
                  <a:pt x="312" y="106"/>
                </a:moveTo>
                <a:cubicBezTo>
                  <a:pt x="311" y="106"/>
                  <a:pt x="310" y="108"/>
                  <a:pt x="309" y="113"/>
                </a:cubicBezTo>
                <a:cubicBezTo>
                  <a:pt x="310" y="114"/>
                  <a:pt x="311" y="114"/>
                  <a:pt x="312" y="115"/>
                </a:cubicBezTo>
                <a:cubicBezTo>
                  <a:pt x="312" y="116"/>
                  <a:pt x="312" y="117"/>
                  <a:pt x="312" y="119"/>
                </a:cubicBezTo>
                <a:cubicBezTo>
                  <a:pt x="312" y="122"/>
                  <a:pt x="313" y="124"/>
                  <a:pt x="314" y="124"/>
                </a:cubicBezTo>
                <a:cubicBezTo>
                  <a:pt x="314" y="124"/>
                  <a:pt x="314" y="124"/>
                  <a:pt x="315" y="123"/>
                </a:cubicBezTo>
                <a:cubicBezTo>
                  <a:pt x="314" y="125"/>
                  <a:pt x="313" y="125"/>
                  <a:pt x="312" y="125"/>
                </a:cubicBezTo>
                <a:cubicBezTo>
                  <a:pt x="306" y="125"/>
                  <a:pt x="298" y="116"/>
                  <a:pt x="295" y="115"/>
                </a:cubicBezTo>
                <a:cubicBezTo>
                  <a:pt x="294" y="114"/>
                  <a:pt x="287" y="111"/>
                  <a:pt x="287" y="111"/>
                </a:cubicBezTo>
                <a:cubicBezTo>
                  <a:pt x="287" y="111"/>
                  <a:pt x="287" y="111"/>
                  <a:pt x="286" y="111"/>
                </a:cubicBezTo>
                <a:cubicBezTo>
                  <a:pt x="283" y="111"/>
                  <a:pt x="282" y="114"/>
                  <a:pt x="279" y="114"/>
                </a:cubicBezTo>
                <a:cubicBezTo>
                  <a:pt x="279" y="114"/>
                  <a:pt x="280" y="114"/>
                  <a:pt x="280" y="114"/>
                </a:cubicBezTo>
                <a:cubicBezTo>
                  <a:pt x="280" y="114"/>
                  <a:pt x="280" y="114"/>
                  <a:pt x="279" y="114"/>
                </a:cubicBezTo>
                <a:cubicBezTo>
                  <a:pt x="278" y="114"/>
                  <a:pt x="277" y="115"/>
                  <a:pt x="277" y="115"/>
                </a:cubicBezTo>
                <a:cubicBezTo>
                  <a:pt x="275" y="118"/>
                  <a:pt x="282" y="119"/>
                  <a:pt x="282" y="119"/>
                </a:cubicBezTo>
                <a:cubicBezTo>
                  <a:pt x="282" y="119"/>
                  <a:pt x="282" y="119"/>
                  <a:pt x="282" y="119"/>
                </a:cubicBezTo>
                <a:cubicBezTo>
                  <a:pt x="281" y="120"/>
                  <a:pt x="273" y="119"/>
                  <a:pt x="273" y="123"/>
                </a:cubicBezTo>
                <a:cubicBezTo>
                  <a:pt x="273" y="124"/>
                  <a:pt x="274" y="124"/>
                  <a:pt x="275" y="124"/>
                </a:cubicBezTo>
                <a:cubicBezTo>
                  <a:pt x="276" y="124"/>
                  <a:pt x="277" y="123"/>
                  <a:pt x="278" y="123"/>
                </a:cubicBezTo>
                <a:cubicBezTo>
                  <a:pt x="279" y="123"/>
                  <a:pt x="281" y="123"/>
                  <a:pt x="281" y="123"/>
                </a:cubicBezTo>
                <a:cubicBezTo>
                  <a:pt x="281" y="123"/>
                  <a:pt x="281" y="123"/>
                  <a:pt x="281" y="123"/>
                </a:cubicBezTo>
                <a:cubicBezTo>
                  <a:pt x="281" y="123"/>
                  <a:pt x="281" y="123"/>
                  <a:pt x="281" y="123"/>
                </a:cubicBezTo>
                <a:cubicBezTo>
                  <a:pt x="281" y="123"/>
                  <a:pt x="271" y="127"/>
                  <a:pt x="271" y="128"/>
                </a:cubicBezTo>
                <a:cubicBezTo>
                  <a:pt x="273" y="130"/>
                  <a:pt x="275" y="131"/>
                  <a:pt x="276" y="131"/>
                </a:cubicBezTo>
                <a:cubicBezTo>
                  <a:pt x="279" y="131"/>
                  <a:pt x="281" y="130"/>
                  <a:pt x="283" y="128"/>
                </a:cubicBezTo>
                <a:cubicBezTo>
                  <a:pt x="286" y="126"/>
                  <a:pt x="288" y="125"/>
                  <a:pt x="289" y="125"/>
                </a:cubicBezTo>
                <a:cubicBezTo>
                  <a:pt x="289" y="125"/>
                  <a:pt x="289" y="125"/>
                  <a:pt x="289" y="125"/>
                </a:cubicBezTo>
                <a:cubicBezTo>
                  <a:pt x="290" y="125"/>
                  <a:pt x="289" y="129"/>
                  <a:pt x="292" y="129"/>
                </a:cubicBezTo>
                <a:cubicBezTo>
                  <a:pt x="292" y="129"/>
                  <a:pt x="292" y="129"/>
                  <a:pt x="292" y="129"/>
                </a:cubicBezTo>
                <a:cubicBezTo>
                  <a:pt x="293" y="129"/>
                  <a:pt x="297" y="128"/>
                  <a:pt x="300" y="128"/>
                </a:cubicBezTo>
                <a:cubicBezTo>
                  <a:pt x="301" y="128"/>
                  <a:pt x="302" y="128"/>
                  <a:pt x="302" y="128"/>
                </a:cubicBezTo>
                <a:cubicBezTo>
                  <a:pt x="303" y="132"/>
                  <a:pt x="289" y="133"/>
                  <a:pt x="288" y="135"/>
                </a:cubicBezTo>
                <a:cubicBezTo>
                  <a:pt x="285" y="138"/>
                  <a:pt x="290" y="139"/>
                  <a:pt x="294" y="139"/>
                </a:cubicBezTo>
                <a:cubicBezTo>
                  <a:pt x="297" y="139"/>
                  <a:pt x="300" y="138"/>
                  <a:pt x="300" y="138"/>
                </a:cubicBezTo>
                <a:cubicBezTo>
                  <a:pt x="304" y="137"/>
                  <a:pt x="307" y="133"/>
                  <a:pt x="310" y="132"/>
                </a:cubicBezTo>
                <a:cubicBezTo>
                  <a:pt x="311" y="132"/>
                  <a:pt x="313" y="131"/>
                  <a:pt x="315" y="131"/>
                </a:cubicBezTo>
                <a:cubicBezTo>
                  <a:pt x="316" y="131"/>
                  <a:pt x="317" y="131"/>
                  <a:pt x="318" y="132"/>
                </a:cubicBezTo>
                <a:cubicBezTo>
                  <a:pt x="319" y="132"/>
                  <a:pt x="320" y="132"/>
                  <a:pt x="322" y="132"/>
                </a:cubicBezTo>
                <a:cubicBezTo>
                  <a:pt x="326" y="132"/>
                  <a:pt x="331" y="131"/>
                  <a:pt x="332" y="128"/>
                </a:cubicBezTo>
                <a:cubicBezTo>
                  <a:pt x="337" y="119"/>
                  <a:pt x="333" y="118"/>
                  <a:pt x="328" y="118"/>
                </a:cubicBezTo>
                <a:cubicBezTo>
                  <a:pt x="328" y="118"/>
                  <a:pt x="327" y="118"/>
                  <a:pt x="327" y="118"/>
                </a:cubicBezTo>
                <a:cubicBezTo>
                  <a:pt x="326" y="118"/>
                  <a:pt x="326" y="118"/>
                  <a:pt x="325" y="118"/>
                </a:cubicBezTo>
                <a:cubicBezTo>
                  <a:pt x="324" y="118"/>
                  <a:pt x="323" y="118"/>
                  <a:pt x="322" y="118"/>
                </a:cubicBezTo>
                <a:cubicBezTo>
                  <a:pt x="321" y="117"/>
                  <a:pt x="316" y="106"/>
                  <a:pt x="312" y="106"/>
                </a:cubicBezTo>
                <a:moveTo>
                  <a:pt x="359" y="106"/>
                </a:moveTo>
                <a:cubicBezTo>
                  <a:pt x="358" y="106"/>
                  <a:pt x="358" y="106"/>
                  <a:pt x="358" y="107"/>
                </a:cubicBezTo>
                <a:cubicBezTo>
                  <a:pt x="358" y="108"/>
                  <a:pt x="362" y="116"/>
                  <a:pt x="363" y="116"/>
                </a:cubicBezTo>
                <a:cubicBezTo>
                  <a:pt x="363" y="116"/>
                  <a:pt x="363" y="116"/>
                  <a:pt x="363" y="116"/>
                </a:cubicBezTo>
                <a:cubicBezTo>
                  <a:pt x="363" y="116"/>
                  <a:pt x="363" y="116"/>
                  <a:pt x="362" y="116"/>
                </a:cubicBezTo>
                <a:cubicBezTo>
                  <a:pt x="361" y="116"/>
                  <a:pt x="360" y="115"/>
                  <a:pt x="358" y="113"/>
                </a:cubicBezTo>
                <a:cubicBezTo>
                  <a:pt x="356" y="112"/>
                  <a:pt x="355" y="111"/>
                  <a:pt x="354" y="111"/>
                </a:cubicBezTo>
                <a:cubicBezTo>
                  <a:pt x="353" y="111"/>
                  <a:pt x="353" y="111"/>
                  <a:pt x="353" y="111"/>
                </a:cubicBezTo>
                <a:cubicBezTo>
                  <a:pt x="350" y="113"/>
                  <a:pt x="355" y="117"/>
                  <a:pt x="355" y="119"/>
                </a:cubicBezTo>
                <a:cubicBezTo>
                  <a:pt x="355" y="119"/>
                  <a:pt x="354" y="119"/>
                  <a:pt x="354" y="119"/>
                </a:cubicBezTo>
                <a:cubicBezTo>
                  <a:pt x="353" y="119"/>
                  <a:pt x="351" y="116"/>
                  <a:pt x="348" y="113"/>
                </a:cubicBezTo>
                <a:cubicBezTo>
                  <a:pt x="346" y="110"/>
                  <a:pt x="343" y="107"/>
                  <a:pt x="341" y="107"/>
                </a:cubicBezTo>
                <a:cubicBezTo>
                  <a:pt x="340" y="107"/>
                  <a:pt x="340" y="107"/>
                  <a:pt x="340" y="110"/>
                </a:cubicBezTo>
                <a:cubicBezTo>
                  <a:pt x="339" y="125"/>
                  <a:pt x="357" y="120"/>
                  <a:pt x="362" y="122"/>
                </a:cubicBezTo>
                <a:cubicBezTo>
                  <a:pt x="363" y="122"/>
                  <a:pt x="361" y="129"/>
                  <a:pt x="364" y="132"/>
                </a:cubicBezTo>
                <a:cubicBezTo>
                  <a:pt x="365" y="132"/>
                  <a:pt x="366" y="133"/>
                  <a:pt x="367" y="133"/>
                </a:cubicBezTo>
                <a:cubicBezTo>
                  <a:pt x="370" y="133"/>
                  <a:pt x="375" y="129"/>
                  <a:pt x="376" y="127"/>
                </a:cubicBezTo>
                <a:cubicBezTo>
                  <a:pt x="380" y="119"/>
                  <a:pt x="370" y="110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10"/>
                  <a:pt x="370" y="110"/>
                  <a:pt x="370" y="110"/>
                </a:cubicBezTo>
                <a:cubicBezTo>
                  <a:pt x="370" y="110"/>
                  <a:pt x="370" y="109"/>
                  <a:pt x="370" y="109"/>
                </a:cubicBezTo>
                <a:cubicBezTo>
                  <a:pt x="370" y="110"/>
                  <a:pt x="370" y="110"/>
                  <a:pt x="369" y="110"/>
                </a:cubicBezTo>
                <a:cubicBezTo>
                  <a:pt x="368" y="110"/>
                  <a:pt x="366" y="109"/>
                  <a:pt x="364" y="108"/>
                </a:cubicBezTo>
                <a:cubicBezTo>
                  <a:pt x="362" y="107"/>
                  <a:pt x="360" y="106"/>
                  <a:pt x="359" y="106"/>
                </a:cubicBezTo>
                <a:moveTo>
                  <a:pt x="1207" y="128"/>
                </a:moveTo>
                <a:cubicBezTo>
                  <a:pt x="1205" y="128"/>
                  <a:pt x="1204" y="125"/>
                  <a:pt x="1205" y="123"/>
                </a:cubicBezTo>
                <a:cubicBezTo>
                  <a:pt x="1205" y="122"/>
                  <a:pt x="1207" y="121"/>
                  <a:pt x="1209" y="121"/>
                </a:cubicBezTo>
                <a:cubicBezTo>
                  <a:pt x="1209" y="121"/>
                  <a:pt x="1209" y="121"/>
                  <a:pt x="1210" y="121"/>
                </a:cubicBezTo>
                <a:cubicBezTo>
                  <a:pt x="1212" y="122"/>
                  <a:pt x="1213" y="124"/>
                  <a:pt x="1212" y="126"/>
                </a:cubicBezTo>
                <a:cubicBezTo>
                  <a:pt x="1212" y="128"/>
                  <a:pt x="1210" y="129"/>
                  <a:pt x="1209" y="129"/>
                </a:cubicBezTo>
                <a:cubicBezTo>
                  <a:pt x="1208" y="129"/>
                  <a:pt x="1208" y="129"/>
                  <a:pt x="1207" y="128"/>
                </a:cubicBezTo>
                <a:cubicBezTo>
                  <a:pt x="1207" y="128"/>
                  <a:pt x="1207" y="128"/>
                  <a:pt x="1207" y="128"/>
                </a:cubicBezTo>
                <a:moveTo>
                  <a:pt x="1252" y="104"/>
                </a:moveTo>
                <a:cubicBezTo>
                  <a:pt x="1244" y="104"/>
                  <a:pt x="1234" y="112"/>
                  <a:pt x="1226" y="113"/>
                </a:cubicBezTo>
                <a:cubicBezTo>
                  <a:pt x="1222" y="114"/>
                  <a:pt x="1219" y="113"/>
                  <a:pt x="1215" y="115"/>
                </a:cubicBezTo>
                <a:cubicBezTo>
                  <a:pt x="1207" y="117"/>
                  <a:pt x="1198" y="121"/>
                  <a:pt x="1193" y="126"/>
                </a:cubicBezTo>
                <a:cubicBezTo>
                  <a:pt x="1189" y="129"/>
                  <a:pt x="1184" y="140"/>
                  <a:pt x="1179" y="146"/>
                </a:cubicBezTo>
                <a:cubicBezTo>
                  <a:pt x="1179" y="146"/>
                  <a:pt x="1179" y="146"/>
                  <a:pt x="1179" y="146"/>
                </a:cubicBezTo>
                <a:cubicBezTo>
                  <a:pt x="1180" y="146"/>
                  <a:pt x="1178" y="152"/>
                  <a:pt x="1178" y="152"/>
                </a:cubicBezTo>
                <a:cubicBezTo>
                  <a:pt x="1176" y="154"/>
                  <a:pt x="1176" y="153"/>
                  <a:pt x="1175" y="156"/>
                </a:cubicBezTo>
                <a:cubicBezTo>
                  <a:pt x="1172" y="159"/>
                  <a:pt x="1168" y="155"/>
                  <a:pt x="1172" y="162"/>
                </a:cubicBezTo>
                <a:cubicBezTo>
                  <a:pt x="1168" y="164"/>
                  <a:pt x="1157" y="175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7"/>
                  <a:pt x="1170" y="179"/>
                </a:cubicBezTo>
                <a:cubicBezTo>
                  <a:pt x="1171" y="180"/>
                  <a:pt x="1172" y="182"/>
                  <a:pt x="1173" y="182"/>
                </a:cubicBezTo>
                <a:cubicBezTo>
                  <a:pt x="1174" y="182"/>
                  <a:pt x="1175" y="181"/>
                  <a:pt x="1174" y="178"/>
                </a:cubicBezTo>
                <a:cubicBezTo>
                  <a:pt x="1177" y="180"/>
                  <a:pt x="1176" y="184"/>
                  <a:pt x="1183" y="187"/>
                </a:cubicBezTo>
                <a:cubicBezTo>
                  <a:pt x="1185" y="188"/>
                  <a:pt x="1189" y="189"/>
                  <a:pt x="1191" y="189"/>
                </a:cubicBezTo>
                <a:cubicBezTo>
                  <a:pt x="1195" y="189"/>
                  <a:pt x="1198" y="187"/>
                  <a:pt x="1198" y="183"/>
                </a:cubicBezTo>
                <a:cubicBezTo>
                  <a:pt x="1198" y="180"/>
                  <a:pt x="1189" y="176"/>
                  <a:pt x="1188" y="172"/>
                </a:cubicBezTo>
                <a:cubicBezTo>
                  <a:pt x="1187" y="163"/>
                  <a:pt x="1189" y="168"/>
                  <a:pt x="1191" y="162"/>
                </a:cubicBezTo>
                <a:cubicBezTo>
                  <a:pt x="1193" y="158"/>
                  <a:pt x="1194" y="154"/>
                  <a:pt x="1197" y="150"/>
                </a:cubicBezTo>
                <a:cubicBezTo>
                  <a:pt x="1204" y="142"/>
                  <a:pt x="1210" y="135"/>
                  <a:pt x="1220" y="129"/>
                </a:cubicBezTo>
                <a:cubicBezTo>
                  <a:pt x="1230" y="124"/>
                  <a:pt x="1240" y="122"/>
                  <a:pt x="1250" y="118"/>
                </a:cubicBezTo>
                <a:cubicBezTo>
                  <a:pt x="1258" y="114"/>
                  <a:pt x="1266" y="104"/>
                  <a:pt x="1252" y="104"/>
                </a:cubicBezTo>
                <a:cubicBezTo>
                  <a:pt x="1252" y="104"/>
                  <a:pt x="1252" y="104"/>
                  <a:pt x="1252" y="104"/>
                </a:cubicBezTo>
                <a:moveTo>
                  <a:pt x="385" y="103"/>
                </a:moveTo>
                <a:cubicBezTo>
                  <a:pt x="382" y="103"/>
                  <a:pt x="381" y="104"/>
                  <a:pt x="381" y="106"/>
                </a:cubicBezTo>
                <a:cubicBezTo>
                  <a:pt x="380" y="112"/>
                  <a:pt x="394" y="112"/>
                  <a:pt x="396" y="113"/>
                </a:cubicBezTo>
                <a:cubicBezTo>
                  <a:pt x="406" y="118"/>
                  <a:pt x="402" y="120"/>
                  <a:pt x="404" y="130"/>
                </a:cubicBezTo>
                <a:cubicBezTo>
                  <a:pt x="404" y="130"/>
                  <a:pt x="404" y="130"/>
                  <a:pt x="404" y="130"/>
                </a:cubicBezTo>
                <a:cubicBezTo>
                  <a:pt x="406" y="134"/>
                  <a:pt x="408" y="135"/>
                  <a:pt x="411" y="135"/>
                </a:cubicBezTo>
                <a:cubicBezTo>
                  <a:pt x="413" y="135"/>
                  <a:pt x="415" y="134"/>
                  <a:pt x="417" y="134"/>
                </a:cubicBezTo>
                <a:cubicBezTo>
                  <a:pt x="418" y="133"/>
                  <a:pt x="420" y="133"/>
                  <a:pt x="421" y="133"/>
                </a:cubicBezTo>
                <a:cubicBezTo>
                  <a:pt x="421" y="133"/>
                  <a:pt x="421" y="133"/>
                  <a:pt x="422" y="133"/>
                </a:cubicBezTo>
                <a:cubicBezTo>
                  <a:pt x="426" y="134"/>
                  <a:pt x="429" y="137"/>
                  <a:pt x="434" y="137"/>
                </a:cubicBezTo>
                <a:cubicBezTo>
                  <a:pt x="435" y="137"/>
                  <a:pt x="435" y="137"/>
                  <a:pt x="436" y="137"/>
                </a:cubicBezTo>
                <a:cubicBezTo>
                  <a:pt x="442" y="137"/>
                  <a:pt x="446" y="134"/>
                  <a:pt x="451" y="133"/>
                </a:cubicBezTo>
                <a:cubicBezTo>
                  <a:pt x="451" y="133"/>
                  <a:pt x="451" y="133"/>
                  <a:pt x="451" y="133"/>
                </a:cubicBezTo>
                <a:cubicBezTo>
                  <a:pt x="453" y="133"/>
                  <a:pt x="455" y="134"/>
                  <a:pt x="457" y="135"/>
                </a:cubicBezTo>
                <a:cubicBezTo>
                  <a:pt x="459" y="136"/>
                  <a:pt x="461" y="136"/>
                  <a:pt x="463" y="136"/>
                </a:cubicBezTo>
                <a:cubicBezTo>
                  <a:pt x="464" y="136"/>
                  <a:pt x="466" y="136"/>
                  <a:pt x="468" y="134"/>
                </a:cubicBezTo>
                <a:cubicBezTo>
                  <a:pt x="478" y="123"/>
                  <a:pt x="461" y="121"/>
                  <a:pt x="452" y="121"/>
                </a:cubicBezTo>
                <a:cubicBezTo>
                  <a:pt x="450" y="121"/>
                  <a:pt x="448" y="121"/>
                  <a:pt x="447" y="121"/>
                </a:cubicBezTo>
                <a:cubicBezTo>
                  <a:pt x="443" y="122"/>
                  <a:pt x="434" y="124"/>
                  <a:pt x="427" y="124"/>
                </a:cubicBezTo>
                <a:cubicBezTo>
                  <a:pt x="421" y="124"/>
                  <a:pt x="417" y="123"/>
                  <a:pt x="415" y="119"/>
                </a:cubicBezTo>
                <a:cubicBezTo>
                  <a:pt x="414" y="118"/>
                  <a:pt x="419" y="114"/>
                  <a:pt x="419" y="114"/>
                </a:cubicBezTo>
                <a:cubicBezTo>
                  <a:pt x="419" y="114"/>
                  <a:pt x="419" y="114"/>
                  <a:pt x="419" y="114"/>
                </a:cubicBezTo>
                <a:cubicBezTo>
                  <a:pt x="418" y="114"/>
                  <a:pt x="412" y="111"/>
                  <a:pt x="405" y="108"/>
                </a:cubicBezTo>
                <a:cubicBezTo>
                  <a:pt x="398" y="106"/>
                  <a:pt x="390" y="103"/>
                  <a:pt x="385" y="103"/>
                </a:cubicBezTo>
                <a:moveTo>
                  <a:pt x="535" y="98"/>
                </a:moveTo>
                <a:cubicBezTo>
                  <a:pt x="535" y="98"/>
                  <a:pt x="536" y="98"/>
                  <a:pt x="536" y="98"/>
                </a:cubicBezTo>
                <a:cubicBezTo>
                  <a:pt x="536" y="98"/>
                  <a:pt x="536" y="98"/>
                  <a:pt x="536" y="98"/>
                </a:cubicBezTo>
                <a:cubicBezTo>
                  <a:pt x="536" y="98"/>
                  <a:pt x="537" y="98"/>
                  <a:pt x="537" y="98"/>
                </a:cubicBezTo>
                <a:cubicBezTo>
                  <a:pt x="537" y="98"/>
                  <a:pt x="536" y="98"/>
                  <a:pt x="536" y="98"/>
                </a:cubicBezTo>
                <a:cubicBezTo>
                  <a:pt x="536" y="98"/>
                  <a:pt x="535" y="98"/>
                  <a:pt x="535" y="98"/>
                </a:cubicBezTo>
                <a:moveTo>
                  <a:pt x="274" y="97"/>
                </a:moveTo>
                <a:cubicBezTo>
                  <a:pt x="275" y="97"/>
                  <a:pt x="266" y="99"/>
                  <a:pt x="265" y="99"/>
                </a:cubicBezTo>
                <a:cubicBezTo>
                  <a:pt x="265" y="99"/>
                  <a:pt x="265" y="99"/>
                  <a:pt x="265" y="99"/>
                </a:cubicBezTo>
                <a:cubicBezTo>
                  <a:pt x="261" y="100"/>
                  <a:pt x="247" y="115"/>
                  <a:pt x="243" y="115"/>
                </a:cubicBezTo>
                <a:cubicBezTo>
                  <a:pt x="243" y="115"/>
                  <a:pt x="243" y="115"/>
                  <a:pt x="242" y="115"/>
                </a:cubicBezTo>
                <a:cubicBezTo>
                  <a:pt x="243" y="116"/>
                  <a:pt x="243" y="116"/>
                  <a:pt x="243" y="116"/>
                </a:cubicBezTo>
                <a:cubicBezTo>
                  <a:pt x="243" y="116"/>
                  <a:pt x="243" y="116"/>
                  <a:pt x="243" y="115"/>
                </a:cubicBezTo>
                <a:cubicBezTo>
                  <a:pt x="244" y="116"/>
                  <a:pt x="246" y="119"/>
                  <a:pt x="247" y="119"/>
                </a:cubicBezTo>
                <a:cubicBezTo>
                  <a:pt x="249" y="119"/>
                  <a:pt x="250" y="118"/>
                  <a:pt x="25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52" y="115"/>
                  <a:pt x="253" y="116"/>
                  <a:pt x="254" y="118"/>
                </a:cubicBezTo>
                <a:cubicBezTo>
                  <a:pt x="254" y="119"/>
                  <a:pt x="255" y="120"/>
                  <a:pt x="256" y="120"/>
                </a:cubicBezTo>
                <a:cubicBezTo>
                  <a:pt x="256" y="120"/>
                  <a:pt x="256" y="120"/>
                  <a:pt x="256" y="120"/>
                </a:cubicBezTo>
                <a:cubicBezTo>
                  <a:pt x="257" y="120"/>
                  <a:pt x="260" y="116"/>
                  <a:pt x="260" y="115"/>
                </a:cubicBezTo>
                <a:cubicBezTo>
                  <a:pt x="260" y="115"/>
                  <a:pt x="260" y="115"/>
                  <a:pt x="260" y="115"/>
                </a:cubicBezTo>
                <a:cubicBezTo>
                  <a:pt x="260" y="115"/>
                  <a:pt x="262" y="114"/>
                  <a:pt x="263" y="112"/>
                </a:cubicBezTo>
                <a:cubicBezTo>
                  <a:pt x="265" y="111"/>
                  <a:pt x="266" y="109"/>
                  <a:pt x="265" y="109"/>
                </a:cubicBezTo>
                <a:cubicBezTo>
                  <a:pt x="266" y="109"/>
                  <a:pt x="266" y="109"/>
                  <a:pt x="266" y="109"/>
                </a:cubicBezTo>
                <a:cubicBezTo>
                  <a:pt x="268" y="109"/>
                  <a:pt x="270" y="109"/>
                  <a:pt x="268" y="109"/>
                </a:cubicBezTo>
                <a:cubicBezTo>
                  <a:pt x="267" y="110"/>
                  <a:pt x="270" y="113"/>
                  <a:pt x="272" y="113"/>
                </a:cubicBezTo>
                <a:cubicBezTo>
                  <a:pt x="272" y="113"/>
                  <a:pt x="272" y="113"/>
                  <a:pt x="273" y="113"/>
                </a:cubicBezTo>
                <a:cubicBezTo>
                  <a:pt x="273" y="113"/>
                  <a:pt x="272" y="113"/>
                  <a:pt x="272" y="113"/>
                </a:cubicBezTo>
                <a:cubicBezTo>
                  <a:pt x="272" y="113"/>
                  <a:pt x="273" y="112"/>
                  <a:pt x="274" y="111"/>
                </a:cubicBezTo>
                <a:cubicBezTo>
                  <a:pt x="276" y="110"/>
                  <a:pt x="277" y="109"/>
                  <a:pt x="277" y="109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78" y="108"/>
                  <a:pt x="278" y="99"/>
                  <a:pt x="280" y="99"/>
                </a:cubicBezTo>
                <a:cubicBezTo>
                  <a:pt x="281" y="99"/>
                  <a:pt x="281" y="99"/>
                  <a:pt x="281" y="99"/>
                </a:cubicBezTo>
                <a:cubicBezTo>
                  <a:pt x="278" y="98"/>
                  <a:pt x="276" y="97"/>
                  <a:pt x="274" y="97"/>
                </a:cubicBezTo>
                <a:moveTo>
                  <a:pt x="414" y="95"/>
                </a:moveTo>
                <a:cubicBezTo>
                  <a:pt x="411" y="95"/>
                  <a:pt x="408" y="99"/>
                  <a:pt x="411" y="100"/>
                </a:cubicBezTo>
                <a:cubicBezTo>
                  <a:pt x="412" y="101"/>
                  <a:pt x="413" y="101"/>
                  <a:pt x="413" y="101"/>
                </a:cubicBezTo>
                <a:cubicBezTo>
                  <a:pt x="417" y="101"/>
                  <a:pt x="420" y="98"/>
                  <a:pt x="416" y="96"/>
                </a:cubicBezTo>
                <a:cubicBezTo>
                  <a:pt x="416" y="95"/>
                  <a:pt x="415" y="95"/>
                  <a:pt x="414" y="95"/>
                </a:cubicBezTo>
                <a:moveTo>
                  <a:pt x="1595" y="438"/>
                </a:moveTo>
                <a:cubicBezTo>
                  <a:pt x="1594" y="438"/>
                  <a:pt x="1593" y="438"/>
                  <a:pt x="1592" y="436"/>
                </a:cubicBezTo>
                <a:cubicBezTo>
                  <a:pt x="1591" y="435"/>
                  <a:pt x="1591" y="432"/>
                  <a:pt x="1593" y="431"/>
                </a:cubicBezTo>
                <a:cubicBezTo>
                  <a:pt x="1594" y="431"/>
                  <a:pt x="1594" y="430"/>
                  <a:pt x="1595" y="430"/>
                </a:cubicBezTo>
                <a:cubicBezTo>
                  <a:pt x="1596" y="430"/>
                  <a:pt x="1598" y="431"/>
                  <a:pt x="1599" y="432"/>
                </a:cubicBezTo>
                <a:cubicBezTo>
                  <a:pt x="1600" y="434"/>
                  <a:pt x="1599" y="437"/>
                  <a:pt x="1597" y="438"/>
                </a:cubicBezTo>
                <a:cubicBezTo>
                  <a:pt x="1597" y="438"/>
                  <a:pt x="1596" y="438"/>
                  <a:pt x="1595" y="438"/>
                </a:cubicBezTo>
                <a:moveTo>
                  <a:pt x="1582" y="418"/>
                </a:moveTo>
                <a:cubicBezTo>
                  <a:pt x="1581" y="418"/>
                  <a:pt x="1579" y="418"/>
                  <a:pt x="1579" y="417"/>
                </a:cubicBezTo>
                <a:cubicBezTo>
                  <a:pt x="1577" y="415"/>
                  <a:pt x="1578" y="412"/>
                  <a:pt x="1580" y="411"/>
                </a:cubicBezTo>
                <a:cubicBezTo>
                  <a:pt x="1580" y="411"/>
                  <a:pt x="1581" y="410"/>
                  <a:pt x="1582" y="410"/>
                </a:cubicBezTo>
                <a:cubicBezTo>
                  <a:pt x="1583" y="410"/>
                  <a:pt x="1584" y="411"/>
                  <a:pt x="1585" y="412"/>
                </a:cubicBezTo>
                <a:cubicBezTo>
                  <a:pt x="1587" y="414"/>
                  <a:pt x="1586" y="416"/>
                  <a:pt x="1584" y="418"/>
                </a:cubicBezTo>
                <a:cubicBezTo>
                  <a:pt x="1584" y="418"/>
                  <a:pt x="1583" y="418"/>
                  <a:pt x="1582" y="418"/>
                </a:cubicBezTo>
                <a:moveTo>
                  <a:pt x="1568" y="399"/>
                </a:moveTo>
                <a:cubicBezTo>
                  <a:pt x="1567" y="399"/>
                  <a:pt x="1566" y="398"/>
                  <a:pt x="1565" y="397"/>
                </a:cubicBezTo>
                <a:cubicBezTo>
                  <a:pt x="1564" y="395"/>
                  <a:pt x="1564" y="393"/>
                  <a:pt x="1566" y="391"/>
                </a:cubicBezTo>
                <a:cubicBezTo>
                  <a:pt x="1567" y="391"/>
                  <a:pt x="1567" y="391"/>
                  <a:pt x="1568" y="391"/>
                </a:cubicBezTo>
                <a:cubicBezTo>
                  <a:pt x="1569" y="391"/>
                  <a:pt x="1571" y="391"/>
                  <a:pt x="1571" y="392"/>
                </a:cubicBezTo>
                <a:cubicBezTo>
                  <a:pt x="1573" y="394"/>
                  <a:pt x="1572" y="397"/>
                  <a:pt x="1571" y="398"/>
                </a:cubicBezTo>
                <a:cubicBezTo>
                  <a:pt x="1570" y="398"/>
                  <a:pt x="1569" y="399"/>
                  <a:pt x="1568" y="399"/>
                </a:cubicBezTo>
                <a:moveTo>
                  <a:pt x="1554" y="380"/>
                </a:moveTo>
                <a:cubicBezTo>
                  <a:pt x="1553" y="380"/>
                  <a:pt x="1551" y="379"/>
                  <a:pt x="1551" y="378"/>
                </a:cubicBezTo>
                <a:cubicBezTo>
                  <a:pt x="1549" y="376"/>
                  <a:pt x="1550" y="374"/>
                  <a:pt x="1551" y="372"/>
                </a:cubicBezTo>
                <a:cubicBezTo>
                  <a:pt x="1552" y="372"/>
                  <a:pt x="1553" y="372"/>
                  <a:pt x="1554" y="372"/>
                </a:cubicBezTo>
                <a:cubicBezTo>
                  <a:pt x="1555" y="372"/>
                  <a:pt x="1556" y="372"/>
                  <a:pt x="1557" y="373"/>
                </a:cubicBezTo>
                <a:cubicBezTo>
                  <a:pt x="1558" y="375"/>
                  <a:pt x="1558" y="377"/>
                  <a:pt x="1556" y="379"/>
                </a:cubicBezTo>
                <a:cubicBezTo>
                  <a:pt x="1555" y="379"/>
                  <a:pt x="1555" y="380"/>
                  <a:pt x="1554" y="380"/>
                </a:cubicBezTo>
                <a:moveTo>
                  <a:pt x="1636" y="375"/>
                </a:moveTo>
                <a:cubicBezTo>
                  <a:pt x="1636" y="375"/>
                  <a:pt x="1636" y="370"/>
                  <a:pt x="1636" y="370"/>
                </a:cubicBezTo>
                <a:cubicBezTo>
                  <a:pt x="1636" y="370"/>
                  <a:pt x="1636" y="369"/>
                  <a:pt x="1637" y="369"/>
                </a:cubicBezTo>
                <a:cubicBezTo>
                  <a:pt x="1637" y="369"/>
                  <a:pt x="1636" y="373"/>
                  <a:pt x="1636" y="375"/>
                </a:cubicBezTo>
                <a:moveTo>
                  <a:pt x="1539" y="361"/>
                </a:moveTo>
                <a:cubicBezTo>
                  <a:pt x="1538" y="361"/>
                  <a:pt x="1536" y="360"/>
                  <a:pt x="1536" y="359"/>
                </a:cubicBezTo>
                <a:cubicBezTo>
                  <a:pt x="1534" y="358"/>
                  <a:pt x="1534" y="355"/>
                  <a:pt x="1536" y="354"/>
                </a:cubicBezTo>
                <a:cubicBezTo>
                  <a:pt x="1537" y="353"/>
                  <a:pt x="1538" y="353"/>
                  <a:pt x="1539" y="353"/>
                </a:cubicBezTo>
                <a:cubicBezTo>
                  <a:pt x="1540" y="353"/>
                  <a:pt x="1541" y="353"/>
                  <a:pt x="1542" y="354"/>
                </a:cubicBezTo>
                <a:cubicBezTo>
                  <a:pt x="1543" y="356"/>
                  <a:pt x="1543" y="359"/>
                  <a:pt x="1541" y="360"/>
                </a:cubicBezTo>
                <a:cubicBezTo>
                  <a:pt x="1541" y="361"/>
                  <a:pt x="1540" y="361"/>
                  <a:pt x="1539" y="361"/>
                </a:cubicBezTo>
                <a:moveTo>
                  <a:pt x="1523" y="343"/>
                </a:moveTo>
                <a:cubicBezTo>
                  <a:pt x="1522" y="343"/>
                  <a:pt x="1521" y="342"/>
                  <a:pt x="1520" y="341"/>
                </a:cubicBezTo>
                <a:cubicBezTo>
                  <a:pt x="1519" y="340"/>
                  <a:pt x="1519" y="337"/>
                  <a:pt x="1520" y="336"/>
                </a:cubicBezTo>
                <a:cubicBezTo>
                  <a:pt x="1521" y="335"/>
                  <a:pt x="1522" y="335"/>
                  <a:pt x="1523" y="335"/>
                </a:cubicBezTo>
                <a:cubicBezTo>
                  <a:pt x="1524" y="335"/>
                  <a:pt x="1525" y="335"/>
                  <a:pt x="1526" y="336"/>
                </a:cubicBezTo>
                <a:cubicBezTo>
                  <a:pt x="1528" y="338"/>
                  <a:pt x="1527" y="340"/>
                  <a:pt x="1526" y="342"/>
                </a:cubicBezTo>
                <a:cubicBezTo>
                  <a:pt x="1525" y="342"/>
                  <a:pt x="1524" y="343"/>
                  <a:pt x="1523" y="343"/>
                </a:cubicBezTo>
                <a:moveTo>
                  <a:pt x="1507" y="325"/>
                </a:moveTo>
                <a:cubicBezTo>
                  <a:pt x="1506" y="325"/>
                  <a:pt x="1505" y="324"/>
                  <a:pt x="1504" y="324"/>
                </a:cubicBezTo>
                <a:cubicBezTo>
                  <a:pt x="1503" y="322"/>
                  <a:pt x="1503" y="319"/>
                  <a:pt x="1504" y="318"/>
                </a:cubicBezTo>
                <a:cubicBezTo>
                  <a:pt x="1505" y="317"/>
                  <a:pt x="1506" y="317"/>
                  <a:pt x="1507" y="317"/>
                </a:cubicBezTo>
                <a:cubicBezTo>
                  <a:pt x="1508" y="317"/>
                  <a:pt x="1509" y="317"/>
                  <a:pt x="1510" y="318"/>
                </a:cubicBezTo>
                <a:cubicBezTo>
                  <a:pt x="1511" y="320"/>
                  <a:pt x="1511" y="322"/>
                  <a:pt x="1510" y="324"/>
                </a:cubicBezTo>
                <a:cubicBezTo>
                  <a:pt x="1509" y="325"/>
                  <a:pt x="1508" y="325"/>
                  <a:pt x="1507" y="325"/>
                </a:cubicBezTo>
                <a:moveTo>
                  <a:pt x="1490" y="308"/>
                </a:moveTo>
                <a:cubicBezTo>
                  <a:pt x="1489" y="308"/>
                  <a:pt x="1488" y="307"/>
                  <a:pt x="1487" y="306"/>
                </a:cubicBezTo>
                <a:cubicBezTo>
                  <a:pt x="1486" y="305"/>
                  <a:pt x="1486" y="302"/>
                  <a:pt x="1487" y="301"/>
                </a:cubicBezTo>
                <a:cubicBezTo>
                  <a:pt x="1488" y="300"/>
                  <a:pt x="1489" y="300"/>
                  <a:pt x="1490" y="300"/>
                </a:cubicBezTo>
                <a:cubicBezTo>
                  <a:pt x="1491" y="300"/>
                  <a:pt x="1492" y="300"/>
                  <a:pt x="1493" y="301"/>
                </a:cubicBezTo>
                <a:cubicBezTo>
                  <a:pt x="1495" y="302"/>
                  <a:pt x="1495" y="305"/>
                  <a:pt x="1493" y="306"/>
                </a:cubicBezTo>
                <a:cubicBezTo>
                  <a:pt x="1492" y="307"/>
                  <a:pt x="1491" y="308"/>
                  <a:pt x="1490" y="308"/>
                </a:cubicBezTo>
                <a:moveTo>
                  <a:pt x="1473" y="291"/>
                </a:moveTo>
                <a:cubicBezTo>
                  <a:pt x="1472" y="291"/>
                  <a:pt x="1471" y="291"/>
                  <a:pt x="1470" y="290"/>
                </a:cubicBezTo>
                <a:cubicBezTo>
                  <a:pt x="1469" y="288"/>
                  <a:pt x="1469" y="286"/>
                  <a:pt x="1470" y="284"/>
                </a:cubicBezTo>
                <a:cubicBezTo>
                  <a:pt x="1471" y="283"/>
                  <a:pt x="1472" y="283"/>
                  <a:pt x="1473" y="283"/>
                </a:cubicBezTo>
                <a:cubicBezTo>
                  <a:pt x="1474" y="283"/>
                  <a:pt x="1475" y="283"/>
                  <a:pt x="1476" y="284"/>
                </a:cubicBezTo>
                <a:cubicBezTo>
                  <a:pt x="1477" y="286"/>
                  <a:pt x="1477" y="288"/>
                  <a:pt x="1476" y="290"/>
                </a:cubicBezTo>
                <a:cubicBezTo>
                  <a:pt x="1475" y="291"/>
                  <a:pt x="1474" y="291"/>
                  <a:pt x="1473" y="291"/>
                </a:cubicBezTo>
                <a:moveTo>
                  <a:pt x="1453" y="274"/>
                </a:moveTo>
                <a:cubicBezTo>
                  <a:pt x="1451" y="272"/>
                  <a:pt x="1451" y="270"/>
                  <a:pt x="1452" y="268"/>
                </a:cubicBezTo>
                <a:cubicBezTo>
                  <a:pt x="1453" y="267"/>
                  <a:pt x="1454" y="267"/>
                  <a:pt x="1455" y="267"/>
                </a:cubicBezTo>
                <a:cubicBezTo>
                  <a:pt x="1456" y="267"/>
                  <a:pt x="1457" y="267"/>
                  <a:pt x="1458" y="268"/>
                </a:cubicBezTo>
                <a:cubicBezTo>
                  <a:pt x="1460" y="269"/>
                  <a:pt x="1460" y="272"/>
                  <a:pt x="1458" y="273"/>
                </a:cubicBezTo>
                <a:cubicBezTo>
                  <a:pt x="1458" y="274"/>
                  <a:pt x="1456" y="275"/>
                  <a:pt x="1455" y="275"/>
                </a:cubicBezTo>
                <a:cubicBezTo>
                  <a:pt x="1454" y="275"/>
                  <a:pt x="1453" y="274"/>
                  <a:pt x="1453" y="274"/>
                </a:cubicBezTo>
                <a:cubicBezTo>
                  <a:pt x="1453" y="274"/>
                  <a:pt x="1453" y="274"/>
                  <a:pt x="1453" y="274"/>
                </a:cubicBezTo>
                <a:moveTo>
                  <a:pt x="1437" y="259"/>
                </a:moveTo>
                <a:cubicBezTo>
                  <a:pt x="1436" y="259"/>
                  <a:pt x="1435" y="259"/>
                  <a:pt x="1434" y="258"/>
                </a:cubicBezTo>
                <a:cubicBezTo>
                  <a:pt x="1434" y="258"/>
                  <a:pt x="1434" y="258"/>
                  <a:pt x="1434" y="258"/>
                </a:cubicBezTo>
                <a:cubicBezTo>
                  <a:pt x="1433" y="257"/>
                  <a:pt x="1433" y="254"/>
                  <a:pt x="1434" y="253"/>
                </a:cubicBezTo>
                <a:cubicBezTo>
                  <a:pt x="1435" y="252"/>
                  <a:pt x="1436" y="251"/>
                  <a:pt x="1437" y="251"/>
                </a:cubicBezTo>
                <a:cubicBezTo>
                  <a:pt x="1438" y="251"/>
                  <a:pt x="1439" y="251"/>
                  <a:pt x="1440" y="252"/>
                </a:cubicBezTo>
                <a:cubicBezTo>
                  <a:pt x="1440" y="252"/>
                  <a:pt x="1440" y="252"/>
                  <a:pt x="1440" y="252"/>
                </a:cubicBezTo>
                <a:cubicBezTo>
                  <a:pt x="1441" y="253"/>
                  <a:pt x="1442" y="256"/>
                  <a:pt x="1440" y="258"/>
                </a:cubicBezTo>
                <a:cubicBezTo>
                  <a:pt x="1439" y="259"/>
                  <a:pt x="1438" y="259"/>
                  <a:pt x="1437" y="259"/>
                </a:cubicBezTo>
                <a:moveTo>
                  <a:pt x="1418" y="244"/>
                </a:moveTo>
                <a:cubicBezTo>
                  <a:pt x="1417" y="244"/>
                  <a:pt x="1417" y="244"/>
                  <a:pt x="1416" y="243"/>
                </a:cubicBezTo>
                <a:cubicBezTo>
                  <a:pt x="1414" y="242"/>
                  <a:pt x="1414" y="239"/>
                  <a:pt x="1415" y="238"/>
                </a:cubicBezTo>
                <a:cubicBezTo>
                  <a:pt x="1416" y="237"/>
                  <a:pt x="1417" y="236"/>
                  <a:pt x="1418" y="236"/>
                </a:cubicBezTo>
                <a:cubicBezTo>
                  <a:pt x="1419" y="236"/>
                  <a:pt x="1420" y="236"/>
                  <a:pt x="1421" y="237"/>
                </a:cubicBezTo>
                <a:cubicBezTo>
                  <a:pt x="1421" y="237"/>
                  <a:pt x="1421" y="237"/>
                  <a:pt x="1421" y="237"/>
                </a:cubicBezTo>
                <a:cubicBezTo>
                  <a:pt x="1423" y="238"/>
                  <a:pt x="1423" y="241"/>
                  <a:pt x="1421" y="243"/>
                </a:cubicBezTo>
                <a:cubicBezTo>
                  <a:pt x="1421" y="244"/>
                  <a:pt x="1420" y="244"/>
                  <a:pt x="1418" y="244"/>
                </a:cubicBezTo>
                <a:moveTo>
                  <a:pt x="1266" y="235"/>
                </a:moveTo>
                <a:cubicBezTo>
                  <a:pt x="1264" y="234"/>
                  <a:pt x="1265" y="234"/>
                  <a:pt x="1266" y="234"/>
                </a:cubicBezTo>
                <a:cubicBezTo>
                  <a:pt x="1267" y="234"/>
                  <a:pt x="1267" y="234"/>
                  <a:pt x="1267" y="235"/>
                </a:cubicBezTo>
                <a:cubicBezTo>
                  <a:pt x="1266" y="235"/>
                  <a:pt x="1266" y="235"/>
                  <a:pt x="1266" y="235"/>
                </a:cubicBezTo>
                <a:cubicBezTo>
                  <a:pt x="1266" y="235"/>
                  <a:pt x="1266" y="235"/>
                  <a:pt x="1266" y="235"/>
                </a:cubicBezTo>
                <a:moveTo>
                  <a:pt x="1397" y="229"/>
                </a:moveTo>
                <a:cubicBezTo>
                  <a:pt x="1395" y="228"/>
                  <a:pt x="1395" y="225"/>
                  <a:pt x="1396" y="223"/>
                </a:cubicBezTo>
                <a:cubicBezTo>
                  <a:pt x="1397" y="222"/>
                  <a:pt x="1398" y="222"/>
                  <a:pt x="1399" y="222"/>
                </a:cubicBezTo>
                <a:cubicBezTo>
                  <a:pt x="1400" y="222"/>
                  <a:pt x="1401" y="222"/>
                  <a:pt x="1401" y="222"/>
                </a:cubicBezTo>
                <a:cubicBezTo>
                  <a:pt x="1403" y="224"/>
                  <a:pt x="1404" y="226"/>
                  <a:pt x="1402" y="228"/>
                </a:cubicBezTo>
                <a:cubicBezTo>
                  <a:pt x="1402" y="229"/>
                  <a:pt x="1400" y="230"/>
                  <a:pt x="1399" y="230"/>
                </a:cubicBezTo>
                <a:cubicBezTo>
                  <a:pt x="1398" y="230"/>
                  <a:pt x="1397" y="229"/>
                  <a:pt x="1397" y="229"/>
                </a:cubicBezTo>
                <a:cubicBezTo>
                  <a:pt x="1397" y="229"/>
                  <a:pt x="1397" y="229"/>
                  <a:pt x="1397" y="229"/>
                </a:cubicBezTo>
                <a:moveTo>
                  <a:pt x="1379" y="216"/>
                </a:moveTo>
                <a:cubicBezTo>
                  <a:pt x="1379" y="216"/>
                  <a:pt x="1378" y="216"/>
                  <a:pt x="1377" y="215"/>
                </a:cubicBezTo>
                <a:cubicBezTo>
                  <a:pt x="1375" y="214"/>
                  <a:pt x="1375" y="211"/>
                  <a:pt x="1376" y="210"/>
                </a:cubicBezTo>
                <a:cubicBezTo>
                  <a:pt x="1377" y="208"/>
                  <a:pt x="1378" y="208"/>
                  <a:pt x="1379" y="208"/>
                </a:cubicBezTo>
                <a:cubicBezTo>
                  <a:pt x="1380" y="208"/>
                  <a:pt x="1381" y="208"/>
                  <a:pt x="1382" y="209"/>
                </a:cubicBezTo>
                <a:cubicBezTo>
                  <a:pt x="1384" y="210"/>
                  <a:pt x="1384" y="212"/>
                  <a:pt x="1383" y="214"/>
                </a:cubicBezTo>
                <a:cubicBezTo>
                  <a:pt x="1382" y="215"/>
                  <a:pt x="1381" y="216"/>
                  <a:pt x="1379" y="216"/>
                </a:cubicBezTo>
                <a:moveTo>
                  <a:pt x="1305" y="214"/>
                </a:moveTo>
                <a:cubicBezTo>
                  <a:pt x="1305" y="214"/>
                  <a:pt x="1303" y="209"/>
                  <a:pt x="1302" y="208"/>
                </a:cubicBezTo>
                <a:cubicBezTo>
                  <a:pt x="1302" y="208"/>
                  <a:pt x="1307" y="212"/>
                  <a:pt x="1305" y="214"/>
                </a:cubicBezTo>
                <a:cubicBezTo>
                  <a:pt x="1305" y="214"/>
                  <a:pt x="1305" y="214"/>
                  <a:pt x="1305" y="214"/>
                </a:cubicBezTo>
                <a:moveTo>
                  <a:pt x="1294" y="205"/>
                </a:moveTo>
                <a:cubicBezTo>
                  <a:pt x="1295" y="205"/>
                  <a:pt x="1296" y="205"/>
                  <a:pt x="1296" y="205"/>
                </a:cubicBezTo>
                <a:cubicBezTo>
                  <a:pt x="1296" y="205"/>
                  <a:pt x="1295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moveTo>
                  <a:pt x="1359" y="203"/>
                </a:moveTo>
                <a:cubicBezTo>
                  <a:pt x="1359" y="203"/>
                  <a:pt x="1358" y="202"/>
                  <a:pt x="1357" y="202"/>
                </a:cubicBezTo>
                <a:cubicBezTo>
                  <a:pt x="1355" y="201"/>
                  <a:pt x="1355" y="198"/>
                  <a:pt x="1356" y="197"/>
                </a:cubicBezTo>
                <a:cubicBezTo>
                  <a:pt x="1357" y="195"/>
                  <a:pt x="1358" y="195"/>
                  <a:pt x="1359" y="195"/>
                </a:cubicBezTo>
                <a:cubicBezTo>
                  <a:pt x="1360" y="195"/>
                  <a:pt x="1361" y="195"/>
                  <a:pt x="1362" y="195"/>
                </a:cubicBezTo>
                <a:cubicBezTo>
                  <a:pt x="1363" y="196"/>
                  <a:pt x="1364" y="199"/>
                  <a:pt x="1363" y="201"/>
                </a:cubicBezTo>
                <a:cubicBezTo>
                  <a:pt x="1362" y="202"/>
                  <a:pt x="1361" y="203"/>
                  <a:pt x="1359" y="203"/>
                </a:cubicBezTo>
                <a:moveTo>
                  <a:pt x="1339" y="190"/>
                </a:moveTo>
                <a:cubicBezTo>
                  <a:pt x="1338" y="190"/>
                  <a:pt x="1338" y="190"/>
                  <a:pt x="1337" y="190"/>
                </a:cubicBezTo>
                <a:cubicBezTo>
                  <a:pt x="1335" y="188"/>
                  <a:pt x="1334" y="186"/>
                  <a:pt x="1335" y="184"/>
                </a:cubicBezTo>
                <a:cubicBezTo>
                  <a:pt x="1336" y="183"/>
                  <a:pt x="1338" y="182"/>
                  <a:pt x="1339" y="182"/>
                </a:cubicBezTo>
                <a:cubicBezTo>
                  <a:pt x="1340" y="182"/>
                  <a:pt x="1340" y="182"/>
                  <a:pt x="1341" y="183"/>
                </a:cubicBezTo>
                <a:cubicBezTo>
                  <a:pt x="1341" y="183"/>
                  <a:pt x="1341" y="183"/>
                  <a:pt x="1341" y="183"/>
                </a:cubicBezTo>
                <a:cubicBezTo>
                  <a:pt x="1343" y="184"/>
                  <a:pt x="1343" y="186"/>
                  <a:pt x="1342" y="188"/>
                </a:cubicBezTo>
                <a:cubicBezTo>
                  <a:pt x="1342" y="189"/>
                  <a:pt x="1340" y="190"/>
                  <a:pt x="1339" y="190"/>
                </a:cubicBezTo>
                <a:moveTo>
                  <a:pt x="1318" y="178"/>
                </a:moveTo>
                <a:cubicBezTo>
                  <a:pt x="1317" y="178"/>
                  <a:pt x="1317" y="178"/>
                  <a:pt x="1316" y="178"/>
                </a:cubicBezTo>
                <a:cubicBezTo>
                  <a:pt x="1314" y="177"/>
                  <a:pt x="1313" y="174"/>
                  <a:pt x="1315" y="172"/>
                </a:cubicBezTo>
                <a:cubicBezTo>
                  <a:pt x="1315" y="171"/>
                  <a:pt x="1317" y="170"/>
                  <a:pt x="1318" y="170"/>
                </a:cubicBezTo>
                <a:cubicBezTo>
                  <a:pt x="1319" y="170"/>
                  <a:pt x="1319" y="170"/>
                  <a:pt x="1320" y="171"/>
                </a:cubicBezTo>
                <a:cubicBezTo>
                  <a:pt x="1322" y="172"/>
                  <a:pt x="1323" y="174"/>
                  <a:pt x="1322" y="176"/>
                </a:cubicBezTo>
                <a:cubicBezTo>
                  <a:pt x="1321" y="177"/>
                  <a:pt x="1319" y="178"/>
                  <a:pt x="1318" y="178"/>
                </a:cubicBezTo>
                <a:moveTo>
                  <a:pt x="1449" y="155"/>
                </a:moveTo>
                <a:cubicBezTo>
                  <a:pt x="1454" y="150"/>
                  <a:pt x="1461" y="149"/>
                  <a:pt x="1467" y="145"/>
                </a:cubicBezTo>
                <a:cubicBezTo>
                  <a:pt x="1466" y="146"/>
                  <a:pt x="1466" y="146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3" y="154"/>
                  <a:pt x="1455" y="153"/>
                  <a:pt x="1449" y="155"/>
                </a:cubicBezTo>
                <a:moveTo>
                  <a:pt x="1435" y="93"/>
                </a:moveTo>
                <a:cubicBezTo>
                  <a:pt x="1435" y="93"/>
                  <a:pt x="1435" y="93"/>
                  <a:pt x="1435" y="93"/>
                </a:cubicBezTo>
                <a:cubicBezTo>
                  <a:pt x="1426" y="94"/>
                  <a:pt x="1419" y="102"/>
                  <a:pt x="1420" y="110"/>
                </a:cubicBezTo>
                <a:cubicBezTo>
                  <a:pt x="1413" y="111"/>
                  <a:pt x="1405" y="114"/>
                  <a:pt x="1401" y="114"/>
                </a:cubicBezTo>
                <a:cubicBezTo>
                  <a:pt x="1401" y="114"/>
                  <a:pt x="1401" y="114"/>
                  <a:pt x="1401" y="114"/>
                </a:cubicBezTo>
                <a:cubicBezTo>
                  <a:pt x="1400" y="114"/>
                  <a:pt x="1398" y="114"/>
                  <a:pt x="1397" y="114"/>
                </a:cubicBezTo>
                <a:cubicBezTo>
                  <a:pt x="1396" y="114"/>
                  <a:pt x="1394" y="113"/>
                  <a:pt x="1392" y="113"/>
                </a:cubicBezTo>
                <a:cubicBezTo>
                  <a:pt x="1392" y="113"/>
                  <a:pt x="1391" y="113"/>
                  <a:pt x="1390" y="114"/>
                </a:cubicBezTo>
                <a:cubicBezTo>
                  <a:pt x="1387" y="114"/>
                  <a:pt x="1382" y="119"/>
                  <a:pt x="1382" y="119"/>
                </a:cubicBezTo>
                <a:cubicBezTo>
                  <a:pt x="1370" y="124"/>
                  <a:pt x="1338" y="127"/>
                  <a:pt x="1352" y="145"/>
                </a:cubicBezTo>
                <a:cubicBezTo>
                  <a:pt x="1351" y="147"/>
                  <a:pt x="1348" y="148"/>
                  <a:pt x="1345" y="148"/>
                </a:cubicBezTo>
                <a:cubicBezTo>
                  <a:pt x="1343" y="148"/>
                  <a:pt x="1340" y="147"/>
                  <a:pt x="1338" y="147"/>
                </a:cubicBezTo>
                <a:cubicBezTo>
                  <a:pt x="1335" y="147"/>
                  <a:pt x="1332" y="147"/>
                  <a:pt x="1330" y="147"/>
                </a:cubicBezTo>
                <a:cubicBezTo>
                  <a:pt x="1327" y="147"/>
                  <a:pt x="1324" y="147"/>
                  <a:pt x="1322" y="149"/>
                </a:cubicBezTo>
                <a:cubicBezTo>
                  <a:pt x="1312" y="160"/>
                  <a:pt x="1331" y="170"/>
                  <a:pt x="1330" y="172"/>
                </a:cubicBezTo>
                <a:cubicBezTo>
                  <a:pt x="1330" y="172"/>
                  <a:pt x="1330" y="172"/>
                  <a:pt x="1330" y="172"/>
                </a:cubicBezTo>
                <a:cubicBezTo>
                  <a:pt x="1330" y="172"/>
                  <a:pt x="1312" y="164"/>
                  <a:pt x="1310" y="164"/>
                </a:cubicBezTo>
                <a:cubicBezTo>
                  <a:pt x="1309" y="164"/>
                  <a:pt x="1306" y="163"/>
                  <a:pt x="1304" y="163"/>
                </a:cubicBezTo>
                <a:cubicBezTo>
                  <a:pt x="1301" y="163"/>
                  <a:pt x="1299" y="164"/>
                  <a:pt x="1304" y="168"/>
                </a:cubicBezTo>
                <a:cubicBezTo>
                  <a:pt x="1304" y="168"/>
                  <a:pt x="1304" y="168"/>
                  <a:pt x="1304" y="168"/>
                </a:cubicBezTo>
                <a:cubicBezTo>
                  <a:pt x="1303" y="168"/>
                  <a:pt x="1302" y="168"/>
                  <a:pt x="1301" y="168"/>
                </a:cubicBezTo>
                <a:cubicBezTo>
                  <a:pt x="1297" y="168"/>
                  <a:pt x="1295" y="174"/>
                  <a:pt x="1300" y="178"/>
                </a:cubicBezTo>
                <a:cubicBezTo>
                  <a:pt x="1295" y="178"/>
                  <a:pt x="1295" y="178"/>
                  <a:pt x="1295" y="178"/>
                </a:cubicBezTo>
                <a:cubicBezTo>
                  <a:pt x="1295" y="176"/>
                  <a:pt x="1296" y="171"/>
                  <a:pt x="1296" y="167"/>
                </a:cubicBezTo>
                <a:cubicBezTo>
                  <a:pt x="1296" y="167"/>
                  <a:pt x="1295" y="167"/>
                  <a:pt x="1295" y="166"/>
                </a:cubicBezTo>
                <a:cubicBezTo>
                  <a:pt x="1293" y="165"/>
                  <a:pt x="1292" y="163"/>
                  <a:pt x="1293" y="161"/>
                </a:cubicBezTo>
                <a:cubicBezTo>
                  <a:pt x="1294" y="160"/>
                  <a:pt x="1294" y="160"/>
                  <a:pt x="1295" y="159"/>
                </a:cubicBezTo>
                <a:cubicBezTo>
                  <a:pt x="1294" y="159"/>
                  <a:pt x="1294" y="158"/>
                  <a:pt x="1293" y="158"/>
                </a:cubicBezTo>
                <a:cubicBezTo>
                  <a:pt x="1293" y="158"/>
                  <a:pt x="1292" y="158"/>
                  <a:pt x="1292" y="158"/>
                </a:cubicBezTo>
                <a:cubicBezTo>
                  <a:pt x="1288" y="158"/>
                  <a:pt x="1291" y="164"/>
                  <a:pt x="1289" y="167"/>
                </a:cubicBezTo>
                <a:cubicBezTo>
                  <a:pt x="1287" y="170"/>
                  <a:pt x="1284" y="170"/>
                  <a:pt x="1282" y="173"/>
                </a:cubicBezTo>
                <a:cubicBezTo>
                  <a:pt x="1279" y="181"/>
                  <a:pt x="1285" y="182"/>
                  <a:pt x="1285" y="190"/>
                </a:cubicBezTo>
                <a:cubicBezTo>
                  <a:pt x="1285" y="196"/>
                  <a:pt x="1279" y="207"/>
                  <a:pt x="1288" y="207"/>
                </a:cubicBezTo>
                <a:cubicBezTo>
                  <a:pt x="1289" y="207"/>
                  <a:pt x="1289" y="207"/>
                  <a:pt x="1290" y="207"/>
                </a:cubicBezTo>
                <a:cubicBezTo>
                  <a:pt x="1285" y="210"/>
                  <a:pt x="1290" y="216"/>
                  <a:pt x="1289" y="220"/>
                </a:cubicBezTo>
                <a:cubicBezTo>
                  <a:pt x="1288" y="222"/>
                  <a:pt x="1286" y="225"/>
                  <a:pt x="1285" y="227"/>
                </a:cubicBezTo>
                <a:cubicBezTo>
                  <a:pt x="1283" y="230"/>
                  <a:pt x="1277" y="234"/>
                  <a:pt x="1274" y="234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276" y="233"/>
                  <a:pt x="1284" y="217"/>
                  <a:pt x="1284" y="214"/>
                </a:cubicBezTo>
                <a:cubicBezTo>
                  <a:pt x="1284" y="209"/>
                  <a:pt x="1281" y="206"/>
                  <a:pt x="1280" y="200"/>
                </a:cubicBezTo>
                <a:cubicBezTo>
                  <a:pt x="1279" y="192"/>
                  <a:pt x="1285" y="182"/>
                  <a:pt x="1276" y="177"/>
                </a:cubicBezTo>
                <a:cubicBezTo>
                  <a:pt x="1281" y="168"/>
                  <a:pt x="1284" y="157"/>
                  <a:pt x="1273" y="157"/>
                </a:cubicBezTo>
                <a:cubicBezTo>
                  <a:pt x="1272" y="157"/>
                  <a:pt x="1272" y="157"/>
                  <a:pt x="1272" y="157"/>
                </a:cubicBezTo>
                <a:cubicBezTo>
                  <a:pt x="1273" y="157"/>
                  <a:pt x="1274" y="157"/>
                  <a:pt x="1274" y="156"/>
                </a:cubicBezTo>
                <a:cubicBezTo>
                  <a:pt x="1274" y="156"/>
                  <a:pt x="1274" y="156"/>
                  <a:pt x="1273" y="156"/>
                </a:cubicBezTo>
                <a:cubicBezTo>
                  <a:pt x="1272" y="155"/>
                  <a:pt x="1271" y="153"/>
                  <a:pt x="1271" y="152"/>
                </a:cubicBezTo>
                <a:cubicBezTo>
                  <a:pt x="1270" y="151"/>
                  <a:pt x="1269" y="151"/>
                  <a:pt x="1267" y="151"/>
                </a:cubicBezTo>
                <a:cubicBezTo>
                  <a:pt x="1266" y="151"/>
                  <a:pt x="1265" y="151"/>
                  <a:pt x="1264" y="151"/>
                </a:cubicBezTo>
                <a:cubicBezTo>
                  <a:pt x="1264" y="151"/>
                  <a:pt x="1265" y="151"/>
                  <a:pt x="1265" y="151"/>
                </a:cubicBezTo>
                <a:cubicBezTo>
                  <a:pt x="1265" y="151"/>
                  <a:pt x="1264" y="154"/>
                  <a:pt x="1262" y="156"/>
                </a:cubicBezTo>
                <a:cubicBezTo>
                  <a:pt x="1261" y="159"/>
                  <a:pt x="1259" y="161"/>
                  <a:pt x="1259" y="161"/>
                </a:cubicBezTo>
                <a:cubicBezTo>
                  <a:pt x="1259" y="161"/>
                  <a:pt x="1259" y="161"/>
                  <a:pt x="1259" y="161"/>
                </a:cubicBezTo>
                <a:cubicBezTo>
                  <a:pt x="1257" y="165"/>
                  <a:pt x="1243" y="186"/>
                  <a:pt x="1249" y="186"/>
                </a:cubicBezTo>
                <a:cubicBezTo>
                  <a:pt x="1249" y="186"/>
                  <a:pt x="1249" y="186"/>
                  <a:pt x="1249" y="186"/>
                </a:cubicBezTo>
                <a:cubicBezTo>
                  <a:pt x="1249" y="193"/>
                  <a:pt x="1246" y="194"/>
                  <a:pt x="1249" y="200"/>
                </a:cubicBezTo>
                <a:cubicBezTo>
                  <a:pt x="1249" y="201"/>
                  <a:pt x="1257" y="208"/>
                  <a:pt x="1258" y="209"/>
                </a:cubicBezTo>
                <a:cubicBezTo>
                  <a:pt x="1258" y="210"/>
                  <a:pt x="1257" y="212"/>
                  <a:pt x="1256" y="213"/>
                </a:cubicBezTo>
                <a:cubicBezTo>
                  <a:pt x="1248" y="207"/>
                  <a:pt x="1241" y="200"/>
                  <a:pt x="1232" y="197"/>
                </a:cubicBezTo>
                <a:cubicBezTo>
                  <a:pt x="1227" y="195"/>
                  <a:pt x="1220" y="196"/>
                  <a:pt x="1215" y="194"/>
                </a:cubicBezTo>
                <a:cubicBezTo>
                  <a:pt x="1211" y="193"/>
                  <a:pt x="1206" y="189"/>
                  <a:pt x="1204" y="189"/>
                </a:cubicBezTo>
                <a:cubicBezTo>
                  <a:pt x="1203" y="189"/>
                  <a:pt x="1203" y="191"/>
                  <a:pt x="1206" y="197"/>
                </a:cubicBezTo>
                <a:cubicBezTo>
                  <a:pt x="1207" y="199"/>
                  <a:pt x="1217" y="200"/>
                  <a:pt x="1215" y="207"/>
                </a:cubicBezTo>
                <a:cubicBezTo>
                  <a:pt x="1214" y="209"/>
                  <a:pt x="1208" y="206"/>
                  <a:pt x="1209" y="211"/>
                </a:cubicBezTo>
                <a:cubicBezTo>
                  <a:pt x="1209" y="211"/>
                  <a:pt x="1208" y="211"/>
                  <a:pt x="1208" y="211"/>
                </a:cubicBezTo>
                <a:cubicBezTo>
                  <a:pt x="1210" y="207"/>
                  <a:pt x="1208" y="206"/>
                  <a:pt x="1205" y="206"/>
                </a:cubicBezTo>
                <a:cubicBezTo>
                  <a:pt x="1203" y="206"/>
                  <a:pt x="1200" y="207"/>
                  <a:pt x="1196" y="208"/>
                </a:cubicBezTo>
                <a:cubicBezTo>
                  <a:pt x="1332" y="261"/>
                  <a:pt x="1447" y="356"/>
                  <a:pt x="1525" y="477"/>
                </a:cubicBezTo>
                <a:cubicBezTo>
                  <a:pt x="1527" y="475"/>
                  <a:pt x="1530" y="473"/>
                  <a:pt x="1531" y="473"/>
                </a:cubicBezTo>
                <a:cubicBezTo>
                  <a:pt x="1531" y="473"/>
                  <a:pt x="1531" y="473"/>
                  <a:pt x="1531" y="473"/>
                </a:cubicBezTo>
                <a:cubicBezTo>
                  <a:pt x="1531" y="475"/>
                  <a:pt x="1529" y="478"/>
                  <a:pt x="1527" y="481"/>
                </a:cubicBezTo>
                <a:cubicBezTo>
                  <a:pt x="1529" y="483"/>
                  <a:pt x="1530" y="485"/>
                  <a:pt x="1531" y="488"/>
                </a:cubicBezTo>
                <a:cubicBezTo>
                  <a:pt x="1533" y="487"/>
                  <a:pt x="1534" y="486"/>
                  <a:pt x="1535" y="484"/>
                </a:cubicBezTo>
                <a:cubicBezTo>
                  <a:pt x="1538" y="482"/>
                  <a:pt x="1541" y="480"/>
                  <a:pt x="1544" y="480"/>
                </a:cubicBezTo>
                <a:cubicBezTo>
                  <a:pt x="1545" y="480"/>
                  <a:pt x="1546" y="480"/>
                  <a:pt x="1546" y="481"/>
                </a:cubicBezTo>
                <a:cubicBezTo>
                  <a:pt x="1551" y="486"/>
                  <a:pt x="1543" y="487"/>
                  <a:pt x="1546" y="493"/>
                </a:cubicBezTo>
                <a:cubicBezTo>
                  <a:pt x="1547" y="495"/>
                  <a:pt x="1548" y="496"/>
                  <a:pt x="1549" y="496"/>
                </a:cubicBezTo>
                <a:cubicBezTo>
                  <a:pt x="1549" y="496"/>
                  <a:pt x="1550" y="496"/>
                  <a:pt x="1550" y="495"/>
                </a:cubicBezTo>
                <a:cubicBezTo>
                  <a:pt x="1551" y="495"/>
                  <a:pt x="1551" y="495"/>
                  <a:pt x="1552" y="495"/>
                </a:cubicBezTo>
                <a:cubicBezTo>
                  <a:pt x="1552" y="495"/>
                  <a:pt x="1552" y="495"/>
                  <a:pt x="1553" y="495"/>
                </a:cubicBezTo>
                <a:cubicBezTo>
                  <a:pt x="1557" y="501"/>
                  <a:pt x="1550" y="516"/>
                  <a:pt x="1555" y="521"/>
                </a:cubicBezTo>
                <a:cubicBezTo>
                  <a:pt x="1556" y="521"/>
                  <a:pt x="1557" y="522"/>
                  <a:pt x="1557" y="522"/>
                </a:cubicBezTo>
                <a:cubicBezTo>
                  <a:pt x="1561" y="522"/>
                  <a:pt x="1568" y="516"/>
                  <a:pt x="1570" y="514"/>
                </a:cubicBezTo>
                <a:cubicBezTo>
                  <a:pt x="1574" y="509"/>
                  <a:pt x="1576" y="509"/>
                  <a:pt x="1572" y="498"/>
                </a:cubicBezTo>
                <a:cubicBezTo>
                  <a:pt x="1571" y="495"/>
                  <a:pt x="1562" y="484"/>
                  <a:pt x="1562" y="481"/>
                </a:cubicBezTo>
                <a:cubicBezTo>
                  <a:pt x="1562" y="481"/>
                  <a:pt x="1573" y="469"/>
                  <a:pt x="1574" y="467"/>
                </a:cubicBezTo>
                <a:cubicBezTo>
                  <a:pt x="1577" y="463"/>
                  <a:pt x="1576" y="459"/>
                  <a:pt x="1582" y="456"/>
                </a:cubicBezTo>
                <a:cubicBezTo>
                  <a:pt x="1583" y="455"/>
                  <a:pt x="1585" y="455"/>
                  <a:pt x="1586" y="455"/>
                </a:cubicBezTo>
                <a:cubicBezTo>
                  <a:pt x="1587" y="455"/>
                  <a:pt x="1588" y="455"/>
                  <a:pt x="1589" y="456"/>
                </a:cubicBezTo>
                <a:cubicBezTo>
                  <a:pt x="1590" y="456"/>
                  <a:pt x="1591" y="456"/>
                  <a:pt x="1592" y="456"/>
                </a:cubicBezTo>
                <a:cubicBezTo>
                  <a:pt x="1593" y="456"/>
                  <a:pt x="1595" y="456"/>
                  <a:pt x="1596" y="455"/>
                </a:cubicBezTo>
                <a:cubicBezTo>
                  <a:pt x="1608" y="451"/>
                  <a:pt x="1618" y="429"/>
                  <a:pt x="1624" y="417"/>
                </a:cubicBezTo>
                <a:cubicBezTo>
                  <a:pt x="1630" y="406"/>
                  <a:pt x="1635" y="390"/>
                  <a:pt x="1636" y="378"/>
                </a:cubicBezTo>
                <a:cubicBezTo>
                  <a:pt x="1638" y="389"/>
                  <a:pt x="1638" y="399"/>
                  <a:pt x="1638" y="411"/>
                </a:cubicBezTo>
                <a:cubicBezTo>
                  <a:pt x="1638" y="415"/>
                  <a:pt x="1635" y="427"/>
                  <a:pt x="1637" y="430"/>
                </a:cubicBezTo>
                <a:cubicBezTo>
                  <a:pt x="1638" y="431"/>
                  <a:pt x="1639" y="431"/>
                  <a:pt x="1639" y="431"/>
                </a:cubicBezTo>
                <a:cubicBezTo>
                  <a:pt x="1640" y="431"/>
                  <a:pt x="1640" y="426"/>
                  <a:pt x="1642" y="426"/>
                </a:cubicBezTo>
                <a:cubicBezTo>
                  <a:pt x="1642" y="426"/>
                  <a:pt x="1642" y="426"/>
                  <a:pt x="1642" y="426"/>
                </a:cubicBezTo>
                <a:cubicBezTo>
                  <a:pt x="1643" y="426"/>
                  <a:pt x="1644" y="427"/>
                  <a:pt x="1644" y="428"/>
                </a:cubicBezTo>
                <a:cubicBezTo>
                  <a:pt x="1645" y="430"/>
                  <a:pt x="1646" y="431"/>
                  <a:pt x="1647" y="431"/>
                </a:cubicBezTo>
                <a:cubicBezTo>
                  <a:pt x="1647" y="431"/>
                  <a:pt x="1648" y="430"/>
                  <a:pt x="1648" y="428"/>
                </a:cubicBezTo>
                <a:cubicBezTo>
                  <a:pt x="1649" y="424"/>
                  <a:pt x="1645" y="422"/>
                  <a:pt x="1644" y="419"/>
                </a:cubicBezTo>
                <a:cubicBezTo>
                  <a:pt x="1643" y="414"/>
                  <a:pt x="1642" y="407"/>
                  <a:pt x="1646" y="404"/>
                </a:cubicBezTo>
                <a:cubicBezTo>
                  <a:pt x="1646" y="403"/>
                  <a:pt x="1646" y="403"/>
                  <a:pt x="1647" y="403"/>
                </a:cubicBezTo>
                <a:cubicBezTo>
                  <a:pt x="1648" y="403"/>
                  <a:pt x="1648" y="404"/>
                  <a:pt x="1649" y="405"/>
                </a:cubicBezTo>
                <a:cubicBezTo>
                  <a:pt x="1650" y="406"/>
                  <a:pt x="1650" y="407"/>
                  <a:pt x="1651" y="407"/>
                </a:cubicBezTo>
                <a:cubicBezTo>
                  <a:pt x="1651" y="407"/>
                  <a:pt x="1652" y="406"/>
                  <a:pt x="1653" y="403"/>
                </a:cubicBezTo>
                <a:cubicBezTo>
                  <a:pt x="1654" y="399"/>
                  <a:pt x="1648" y="387"/>
                  <a:pt x="1647" y="382"/>
                </a:cubicBezTo>
                <a:cubicBezTo>
                  <a:pt x="1647" y="375"/>
                  <a:pt x="1648" y="368"/>
                  <a:pt x="1645" y="362"/>
                </a:cubicBezTo>
                <a:cubicBezTo>
                  <a:pt x="1643" y="359"/>
                  <a:pt x="1642" y="358"/>
                  <a:pt x="1640" y="358"/>
                </a:cubicBezTo>
                <a:cubicBezTo>
                  <a:pt x="1638" y="358"/>
                  <a:pt x="1636" y="361"/>
                  <a:pt x="1636" y="366"/>
                </a:cubicBezTo>
                <a:cubicBezTo>
                  <a:pt x="1634" y="361"/>
                  <a:pt x="1629" y="356"/>
                  <a:pt x="1624" y="356"/>
                </a:cubicBezTo>
                <a:cubicBezTo>
                  <a:pt x="1621" y="356"/>
                  <a:pt x="1619" y="358"/>
                  <a:pt x="1617" y="362"/>
                </a:cubicBezTo>
                <a:cubicBezTo>
                  <a:pt x="1617" y="359"/>
                  <a:pt x="1616" y="355"/>
                  <a:pt x="1615" y="355"/>
                </a:cubicBezTo>
                <a:cubicBezTo>
                  <a:pt x="1614" y="355"/>
                  <a:pt x="1613" y="356"/>
                  <a:pt x="1612" y="359"/>
                </a:cubicBezTo>
                <a:cubicBezTo>
                  <a:pt x="1612" y="354"/>
                  <a:pt x="1611" y="353"/>
                  <a:pt x="1610" y="353"/>
                </a:cubicBezTo>
                <a:cubicBezTo>
                  <a:pt x="1610" y="353"/>
                  <a:pt x="1609" y="353"/>
                  <a:pt x="1609" y="353"/>
                </a:cubicBezTo>
                <a:cubicBezTo>
                  <a:pt x="1609" y="353"/>
                  <a:pt x="1608" y="353"/>
                  <a:pt x="1607" y="353"/>
                </a:cubicBezTo>
                <a:cubicBezTo>
                  <a:pt x="1606" y="353"/>
                  <a:pt x="1605" y="353"/>
                  <a:pt x="1604" y="353"/>
                </a:cubicBezTo>
                <a:cubicBezTo>
                  <a:pt x="1608" y="346"/>
                  <a:pt x="1617" y="340"/>
                  <a:pt x="1621" y="335"/>
                </a:cubicBezTo>
                <a:cubicBezTo>
                  <a:pt x="1628" y="327"/>
                  <a:pt x="1638" y="313"/>
                  <a:pt x="1648" y="310"/>
                </a:cubicBezTo>
                <a:cubicBezTo>
                  <a:pt x="1649" y="310"/>
                  <a:pt x="1650" y="310"/>
                  <a:pt x="1651" y="310"/>
                </a:cubicBezTo>
                <a:cubicBezTo>
                  <a:pt x="1654" y="310"/>
                  <a:pt x="1656" y="311"/>
                  <a:pt x="1658" y="311"/>
                </a:cubicBezTo>
                <a:cubicBezTo>
                  <a:pt x="1661" y="311"/>
                  <a:pt x="1663" y="312"/>
                  <a:pt x="1665" y="312"/>
                </a:cubicBezTo>
                <a:cubicBezTo>
                  <a:pt x="1667" y="312"/>
                  <a:pt x="1668" y="312"/>
                  <a:pt x="1670" y="311"/>
                </a:cubicBezTo>
                <a:cubicBezTo>
                  <a:pt x="1673" y="310"/>
                  <a:pt x="1678" y="308"/>
                  <a:pt x="1683" y="308"/>
                </a:cubicBezTo>
                <a:cubicBezTo>
                  <a:pt x="1685" y="308"/>
                  <a:pt x="1687" y="309"/>
                  <a:pt x="1689" y="311"/>
                </a:cubicBezTo>
                <a:cubicBezTo>
                  <a:pt x="1682" y="312"/>
                  <a:pt x="1689" y="316"/>
                  <a:pt x="1691" y="316"/>
                </a:cubicBezTo>
                <a:cubicBezTo>
                  <a:pt x="1691" y="316"/>
                  <a:pt x="1692" y="316"/>
                  <a:pt x="1692" y="316"/>
                </a:cubicBezTo>
                <a:cubicBezTo>
                  <a:pt x="1695" y="316"/>
                  <a:pt x="1699" y="315"/>
                  <a:pt x="1701" y="314"/>
                </a:cubicBezTo>
                <a:cubicBezTo>
                  <a:pt x="1704" y="313"/>
                  <a:pt x="1717" y="309"/>
                  <a:pt x="1706" y="307"/>
                </a:cubicBezTo>
                <a:cubicBezTo>
                  <a:pt x="1707" y="301"/>
                  <a:pt x="1711" y="299"/>
                  <a:pt x="1714" y="296"/>
                </a:cubicBezTo>
                <a:cubicBezTo>
                  <a:pt x="1715" y="295"/>
                  <a:pt x="1720" y="288"/>
                  <a:pt x="1720" y="288"/>
                </a:cubicBezTo>
                <a:cubicBezTo>
                  <a:pt x="1720" y="288"/>
                  <a:pt x="1720" y="288"/>
                  <a:pt x="1720" y="288"/>
                </a:cubicBezTo>
                <a:cubicBezTo>
                  <a:pt x="1721" y="287"/>
                  <a:pt x="1723" y="287"/>
                  <a:pt x="1724" y="287"/>
                </a:cubicBezTo>
                <a:cubicBezTo>
                  <a:pt x="1725" y="287"/>
                  <a:pt x="1727" y="287"/>
                  <a:pt x="1728" y="288"/>
                </a:cubicBezTo>
                <a:cubicBezTo>
                  <a:pt x="1730" y="288"/>
                  <a:pt x="1731" y="288"/>
                  <a:pt x="1732" y="288"/>
                </a:cubicBezTo>
                <a:cubicBezTo>
                  <a:pt x="1733" y="288"/>
                  <a:pt x="1733" y="288"/>
                  <a:pt x="1733" y="288"/>
                </a:cubicBezTo>
                <a:cubicBezTo>
                  <a:pt x="1732" y="290"/>
                  <a:pt x="1733" y="296"/>
                  <a:pt x="1734" y="297"/>
                </a:cubicBezTo>
                <a:cubicBezTo>
                  <a:pt x="1735" y="297"/>
                  <a:pt x="1736" y="298"/>
                  <a:pt x="1737" y="298"/>
                </a:cubicBezTo>
                <a:cubicBezTo>
                  <a:pt x="1740" y="298"/>
                  <a:pt x="1742" y="294"/>
                  <a:pt x="1745" y="292"/>
                </a:cubicBezTo>
                <a:cubicBezTo>
                  <a:pt x="1747" y="290"/>
                  <a:pt x="1751" y="290"/>
                  <a:pt x="1752" y="288"/>
                </a:cubicBezTo>
                <a:cubicBezTo>
                  <a:pt x="1756" y="284"/>
                  <a:pt x="1750" y="280"/>
                  <a:pt x="1757" y="278"/>
                </a:cubicBezTo>
                <a:cubicBezTo>
                  <a:pt x="1754" y="282"/>
                  <a:pt x="1755" y="289"/>
                  <a:pt x="1753" y="292"/>
                </a:cubicBezTo>
                <a:cubicBezTo>
                  <a:pt x="1750" y="296"/>
                  <a:pt x="1744" y="299"/>
                  <a:pt x="1740" y="304"/>
                </a:cubicBezTo>
                <a:cubicBezTo>
                  <a:pt x="1735" y="311"/>
                  <a:pt x="1729" y="316"/>
                  <a:pt x="1723" y="322"/>
                </a:cubicBezTo>
                <a:cubicBezTo>
                  <a:pt x="1718" y="326"/>
                  <a:pt x="1719" y="324"/>
                  <a:pt x="1716" y="329"/>
                </a:cubicBezTo>
                <a:cubicBezTo>
                  <a:pt x="1708" y="341"/>
                  <a:pt x="1707" y="371"/>
                  <a:pt x="1715" y="384"/>
                </a:cubicBezTo>
                <a:cubicBezTo>
                  <a:pt x="1716" y="387"/>
                  <a:pt x="1718" y="388"/>
                  <a:pt x="1719" y="388"/>
                </a:cubicBezTo>
                <a:cubicBezTo>
                  <a:pt x="1723" y="388"/>
                  <a:pt x="1725" y="376"/>
                  <a:pt x="1728" y="372"/>
                </a:cubicBezTo>
                <a:cubicBezTo>
                  <a:pt x="1729" y="371"/>
                  <a:pt x="1732" y="370"/>
                  <a:pt x="1732" y="369"/>
                </a:cubicBezTo>
                <a:cubicBezTo>
                  <a:pt x="1733" y="369"/>
                  <a:pt x="1733" y="367"/>
                  <a:pt x="1734" y="366"/>
                </a:cubicBezTo>
                <a:cubicBezTo>
                  <a:pt x="1735" y="364"/>
                  <a:pt x="1736" y="363"/>
                  <a:pt x="1735" y="363"/>
                </a:cubicBezTo>
                <a:cubicBezTo>
                  <a:pt x="1746" y="356"/>
                  <a:pt x="1746" y="356"/>
                  <a:pt x="1746" y="356"/>
                </a:cubicBezTo>
                <a:cubicBezTo>
                  <a:pt x="1747" y="354"/>
                  <a:pt x="1748" y="344"/>
                  <a:pt x="1748" y="342"/>
                </a:cubicBezTo>
                <a:cubicBezTo>
                  <a:pt x="1748" y="342"/>
                  <a:pt x="1748" y="342"/>
                  <a:pt x="1748" y="342"/>
                </a:cubicBezTo>
                <a:cubicBezTo>
                  <a:pt x="1749" y="342"/>
                  <a:pt x="1749" y="342"/>
                  <a:pt x="1749" y="342"/>
                </a:cubicBezTo>
                <a:cubicBezTo>
                  <a:pt x="1750" y="342"/>
                  <a:pt x="1750" y="342"/>
                  <a:pt x="1751" y="342"/>
                </a:cubicBezTo>
                <a:cubicBezTo>
                  <a:pt x="1751" y="342"/>
                  <a:pt x="1752" y="342"/>
                  <a:pt x="1752" y="341"/>
                </a:cubicBezTo>
                <a:cubicBezTo>
                  <a:pt x="1753" y="338"/>
                  <a:pt x="1751" y="335"/>
                  <a:pt x="1751" y="334"/>
                </a:cubicBezTo>
                <a:cubicBezTo>
                  <a:pt x="1751" y="333"/>
                  <a:pt x="1753" y="326"/>
                  <a:pt x="1752" y="324"/>
                </a:cubicBezTo>
                <a:cubicBezTo>
                  <a:pt x="1752" y="321"/>
                  <a:pt x="1751" y="321"/>
                  <a:pt x="1751" y="321"/>
                </a:cubicBezTo>
                <a:cubicBezTo>
                  <a:pt x="1750" y="321"/>
                  <a:pt x="1749" y="321"/>
                  <a:pt x="1749" y="322"/>
                </a:cubicBezTo>
                <a:cubicBezTo>
                  <a:pt x="1748" y="322"/>
                  <a:pt x="1748" y="323"/>
                  <a:pt x="1748" y="323"/>
                </a:cubicBezTo>
                <a:cubicBezTo>
                  <a:pt x="1748" y="323"/>
                  <a:pt x="1748" y="322"/>
                  <a:pt x="1750" y="316"/>
                </a:cubicBezTo>
                <a:cubicBezTo>
                  <a:pt x="1751" y="312"/>
                  <a:pt x="1755" y="307"/>
                  <a:pt x="1757" y="305"/>
                </a:cubicBezTo>
                <a:cubicBezTo>
                  <a:pt x="1758" y="305"/>
                  <a:pt x="1758" y="305"/>
                  <a:pt x="1758" y="305"/>
                </a:cubicBezTo>
                <a:cubicBezTo>
                  <a:pt x="1759" y="305"/>
                  <a:pt x="1759" y="305"/>
                  <a:pt x="1760" y="306"/>
                </a:cubicBezTo>
                <a:cubicBezTo>
                  <a:pt x="1760" y="306"/>
                  <a:pt x="1761" y="306"/>
                  <a:pt x="1761" y="306"/>
                </a:cubicBezTo>
                <a:cubicBezTo>
                  <a:pt x="1761" y="306"/>
                  <a:pt x="1761" y="306"/>
                  <a:pt x="1761" y="306"/>
                </a:cubicBezTo>
                <a:cubicBezTo>
                  <a:pt x="1764" y="305"/>
                  <a:pt x="1764" y="302"/>
                  <a:pt x="1766" y="300"/>
                </a:cubicBezTo>
                <a:cubicBezTo>
                  <a:pt x="1766" y="304"/>
                  <a:pt x="1767" y="306"/>
                  <a:pt x="1767" y="306"/>
                </a:cubicBezTo>
                <a:cubicBezTo>
                  <a:pt x="1768" y="306"/>
                  <a:pt x="1770" y="304"/>
                  <a:pt x="1772" y="303"/>
                </a:cubicBezTo>
                <a:cubicBezTo>
                  <a:pt x="1775" y="303"/>
                  <a:pt x="1777" y="300"/>
                  <a:pt x="1780" y="300"/>
                </a:cubicBezTo>
                <a:cubicBezTo>
                  <a:pt x="1780" y="300"/>
                  <a:pt x="1780" y="300"/>
                  <a:pt x="1781" y="300"/>
                </a:cubicBezTo>
                <a:cubicBezTo>
                  <a:pt x="1782" y="300"/>
                  <a:pt x="1789" y="305"/>
                  <a:pt x="1789" y="305"/>
                </a:cubicBezTo>
                <a:cubicBezTo>
                  <a:pt x="1789" y="305"/>
                  <a:pt x="1789" y="305"/>
                  <a:pt x="1789" y="305"/>
                </a:cubicBezTo>
                <a:cubicBezTo>
                  <a:pt x="1794" y="305"/>
                  <a:pt x="1802" y="292"/>
                  <a:pt x="1808" y="289"/>
                </a:cubicBezTo>
                <a:cubicBezTo>
                  <a:pt x="1812" y="286"/>
                  <a:pt x="1822" y="280"/>
                  <a:pt x="1827" y="279"/>
                </a:cubicBezTo>
                <a:cubicBezTo>
                  <a:pt x="1827" y="279"/>
                  <a:pt x="1827" y="279"/>
                  <a:pt x="1827" y="279"/>
                </a:cubicBezTo>
                <a:cubicBezTo>
                  <a:pt x="1828" y="279"/>
                  <a:pt x="1830" y="279"/>
                  <a:pt x="1831" y="280"/>
                </a:cubicBezTo>
                <a:cubicBezTo>
                  <a:pt x="1833" y="280"/>
                  <a:pt x="1834" y="281"/>
                  <a:pt x="1836" y="281"/>
                </a:cubicBezTo>
                <a:cubicBezTo>
                  <a:pt x="1837" y="281"/>
                  <a:pt x="1838" y="280"/>
                  <a:pt x="1839" y="279"/>
                </a:cubicBezTo>
                <a:cubicBezTo>
                  <a:pt x="1844" y="271"/>
                  <a:pt x="1830" y="261"/>
                  <a:pt x="1829" y="257"/>
                </a:cubicBezTo>
                <a:cubicBezTo>
                  <a:pt x="1830" y="258"/>
                  <a:pt x="1831" y="258"/>
                  <a:pt x="1832" y="258"/>
                </a:cubicBezTo>
                <a:cubicBezTo>
                  <a:pt x="1840" y="258"/>
                  <a:pt x="1851" y="246"/>
                  <a:pt x="1844" y="242"/>
                </a:cubicBezTo>
                <a:cubicBezTo>
                  <a:pt x="1845" y="240"/>
                  <a:pt x="1845" y="240"/>
                  <a:pt x="1846" y="240"/>
                </a:cubicBezTo>
                <a:cubicBezTo>
                  <a:pt x="1847" y="240"/>
                  <a:pt x="1847" y="240"/>
                  <a:pt x="1847" y="240"/>
                </a:cubicBezTo>
                <a:cubicBezTo>
                  <a:pt x="1843" y="249"/>
                  <a:pt x="1855" y="247"/>
                  <a:pt x="1856" y="247"/>
                </a:cubicBezTo>
                <a:cubicBezTo>
                  <a:pt x="1862" y="251"/>
                  <a:pt x="1865" y="255"/>
                  <a:pt x="1871" y="258"/>
                </a:cubicBezTo>
                <a:cubicBezTo>
                  <a:pt x="1873" y="259"/>
                  <a:pt x="1876" y="260"/>
                  <a:pt x="1878" y="260"/>
                </a:cubicBezTo>
                <a:cubicBezTo>
                  <a:pt x="1882" y="260"/>
                  <a:pt x="1886" y="257"/>
                  <a:pt x="1884" y="248"/>
                </a:cubicBezTo>
                <a:cubicBezTo>
                  <a:pt x="1885" y="248"/>
                  <a:pt x="1886" y="249"/>
                  <a:pt x="1887" y="249"/>
                </a:cubicBezTo>
                <a:cubicBezTo>
                  <a:pt x="1891" y="249"/>
                  <a:pt x="1894" y="246"/>
                  <a:pt x="1895" y="241"/>
                </a:cubicBezTo>
                <a:cubicBezTo>
                  <a:pt x="1894" y="241"/>
                  <a:pt x="1902" y="241"/>
                  <a:pt x="1896" y="238"/>
                </a:cubicBezTo>
                <a:cubicBezTo>
                  <a:pt x="1895" y="238"/>
                  <a:pt x="1895" y="238"/>
                  <a:pt x="1895" y="238"/>
                </a:cubicBezTo>
                <a:cubicBezTo>
                  <a:pt x="1895" y="238"/>
                  <a:pt x="1895" y="238"/>
                  <a:pt x="1896" y="238"/>
                </a:cubicBezTo>
                <a:cubicBezTo>
                  <a:pt x="1889" y="235"/>
                  <a:pt x="1885" y="230"/>
                  <a:pt x="1879" y="228"/>
                </a:cubicBezTo>
                <a:cubicBezTo>
                  <a:pt x="1874" y="227"/>
                  <a:pt x="1872" y="225"/>
                  <a:pt x="1868" y="223"/>
                </a:cubicBezTo>
                <a:cubicBezTo>
                  <a:pt x="1855" y="216"/>
                  <a:pt x="1842" y="204"/>
                  <a:pt x="1827" y="198"/>
                </a:cubicBezTo>
                <a:cubicBezTo>
                  <a:pt x="1823" y="197"/>
                  <a:pt x="1820" y="196"/>
                  <a:pt x="1815" y="195"/>
                </a:cubicBezTo>
                <a:cubicBezTo>
                  <a:pt x="1811" y="195"/>
                  <a:pt x="1802" y="192"/>
                  <a:pt x="1797" y="192"/>
                </a:cubicBezTo>
                <a:cubicBezTo>
                  <a:pt x="1797" y="192"/>
                  <a:pt x="1796" y="192"/>
                  <a:pt x="1796" y="192"/>
                </a:cubicBezTo>
                <a:cubicBezTo>
                  <a:pt x="1795" y="193"/>
                  <a:pt x="1795" y="193"/>
                  <a:pt x="1795" y="193"/>
                </a:cubicBezTo>
                <a:cubicBezTo>
                  <a:pt x="1794" y="193"/>
                  <a:pt x="1794" y="193"/>
                  <a:pt x="1793" y="193"/>
                </a:cubicBezTo>
                <a:cubicBezTo>
                  <a:pt x="1793" y="193"/>
                  <a:pt x="1793" y="192"/>
                  <a:pt x="1793" y="192"/>
                </a:cubicBezTo>
                <a:cubicBezTo>
                  <a:pt x="1791" y="192"/>
                  <a:pt x="1791" y="193"/>
                  <a:pt x="1790" y="196"/>
                </a:cubicBezTo>
                <a:cubicBezTo>
                  <a:pt x="1789" y="198"/>
                  <a:pt x="1791" y="205"/>
                  <a:pt x="1792" y="205"/>
                </a:cubicBezTo>
                <a:cubicBezTo>
                  <a:pt x="1792" y="205"/>
                  <a:pt x="1792" y="205"/>
                  <a:pt x="1792" y="204"/>
                </a:cubicBezTo>
                <a:cubicBezTo>
                  <a:pt x="1791" y="206"/>
                  <a:pt x="1789" y="207"/>
                  <a:pt x="1787" y="207"/>
                </a:cubicBezTo>
                <a:cubicBezTo>
                  <a:pt x="1784" y="207"/>
                  <a:pt x="1781" y="206"/>
                  <a:pt x="1780" y="201"/>
                </a:cubicBezTo>
                <a:cubicBezTo>
                  <a:pt x="1781" y="202"/>
                  <a:pt x="1782" y="202"/>
                  <a:pt x="1783" y="202"/>
                </a:cubicBezTo>
                <a:cubicBezTo>
                  <a:pt x="1787" y="202"/>
                  <a:pt x="1788" y="196"/>
                  <a:pt x="1782" y="194"/>
                </a:cubicBezTo>
                <a:cubicBezTo>
                  <a:pt x="1782" y="194"/>
                  <a:pt x="1781" y="194"/>
                  <a:pt x="1780" y="194"/>
                </a:cubicBezTo>
                <a:cubicBezTo>
                  <a:pt x="1775" y="194"/>
                  <a:pt x="1771" y="200"/>
                  <a:pt x="1765" y="200"/>
                </a:cubicBezTo>
                <a:cubicBezTo>
                  <a:pt x="1765" y="200"/>
                  <a:pt x="1765" y="200"/>
                  <a:pt x="1765" y="200"/>
                </a:cubicBezTo>
                <a:cubicBezTo>
                  <a:pt x="1763" y="200"/>
                  <a:pt x="1761" y="199"/>
                  <a:pt x="1759" y="199"/>
                </a:cubicBezTo>
                <a:cubicBezTo>
                  <a:pt x="1757" y="198"/>
                  <a:pt x="1754" y="197"/>
                  <a:pt x="1752" y="197"/>
                </a:cubicBezTo>
                <a:cubicBezTo>
                  <a:pt x="1752" y="197"/>
                  <a:pt x="1751" y="198"/>
                  <a:pt x="1751" y="198"/>
                </a:cubicBezTo>
                <a:cubicBezTo>
                  <a:pt x="1747" y="198"/>
                  <a:pt x="1744" y="199"/>
                  <a:pt x="1742" y="199"/>
                </a:cubicBezTo>
                <a:cubicBezTo>
                  <a:pt x="1740" y="199"/>
                  <a:pt x="1738" y="198"/>
                  <a:pt x="1736" y="197"/>
                </a:cubicBezTo>
                <a:cubicBezTo>
                  <a:pt x="1734" y="195"/>
                  <a:pt x="1737" y="191"/>
                  <a:pt x="1735" y="188"/>
                </a:cubicBezTo>
                <a:cubicBezTo>
                  <a:pt x="1731" y="182"/>
                  <a:pt x="1724" y="181"/>
                  <a:pt x="1718" y="181"/>
                </a:cubicBezTo>
                <a:cubicBezTo>
                  <a:pt x="1715" y="181"/>
                  <a:pt x="1712" y="181"/>
                  <a:pt x="1709" y="181"/>
                </a:cubicBezTo>
                <a:cubicBezTo>
                  <a:pt x="1705" y="182"/>
                  <a:pt x="1701" y="183"/>
                  <a:pt x="1697" y="183"/>
                </a:cubicBezTo>
                <a:cubicBezTo>
                  <a:pt x="1696" y="183"/>
                  <a:pt x="1695" y="183"/>
                  <a:pt x="1694" y="183"/>
                </a:cubicBezTo>
                <a:cubicBezTo>
                  <a:pt x="1691" y="182"/>
                  <a:pt x="1685" y="176"/>
                  <a:pt x="1681" y="174"/>
                </a:cubicBezTo>
                <a:cubicBezTo>
                  <a:pt x="1688" y="171"/>
                  <a:pt x="1663" y="164"/>
                  <a:pt x="1661" y="163"/>
                </a:cubicBezTo>
                <a:cubicBezTo>
                  <a:pt x="1658" y="162"/>
                  <a:pt x="1645" y="159"/>
                  <a:pt x="1637" y="159"/>
                </a:cubicBezTo>
                <a:cubicBezTo>
                  <a:pt x="1633" y="159"/>
                  <a:pt x="1630" y="160"/>
                  <a:pt x="1632" y="163"/>
                </a:cubicBezTo>
                <a:cubicBezTo>
                  <a:pt x="1625" y="165"/>
                  <a:pt x="1624" y="162"/>
                  <a:pt x="1622" y="169"/>
                </a:cubicBezTo>
                <a:cubicBezTo>
                  <a:pt x="1622" y="169"/>
                  <a:pt x="1623" y="169"/>
                  <a:pt x="1623" y="169"/>
                </a:cubicBezTo>
                <a:cubicBezTo>
                  <a:pt x="1623" y="169"/>
                  <a:pt x="1627" y="175"/>
                  <a:pt x="1627" y="176"/>
                </a:cubicBezTo>
                <a:cubicBezTo>
                  <a:pt x="1624" y="176"/>
                  <a:pt x="1622" y="177"/>
                  <a:pt x="1619" y="177"/>
                </a:cubicBezTo>
                <a:cubicBezTo>
                  <a:pt x="1615" y="177"/>
                  <a:pt x="1611" y="176"/>
                  <a:pt x="1606" y="175"/>
                </a:cubicBezTo>
                <a:cubicBezTo>
                  <a:pt x="1602" y="175"/>
                  <a:pt x="1598" y="174"/>
                  <a:pt x="1594" y="174"/>
                </a:cubicBezTo>
                <a:cubicBezTo>
                  <a:pt x="1594" y="174"/>
                  <a:pt x="1594" y="174"/>
                  <a:pt x="1593" y="174"/>
                </a:cubicBezTo>
                <a:cubicBezTo>
                  <a:pt x="1592" y="173"/>
                  <a:pt x="1591" y="172"/>
                  <a:pt x="1589" y="171"/>
                </a:cubicBezTo>
                <a:cubicBezTo>
                  <a:pt x="1587" y="172"/>
                  <a:pt x="1586" y="174"/>
                  <a:pt x="1585" y="177"/>
                </a:cubicBezTo>
                <a:cubicBezTo>
                  <a:pt x="1584" y="178"/>
                  <a:pt x="1583" y="183"/>
                  <a:pt x="1582" y="183"/>
                </a:cubicBezTo>
                <a:cubicBezTo>
                  <a:pt x="1581" y="183"/>
                  <a:pt x="1581" y="183"/>
                  <a:pt x="1580" y="183"/>
                </a:cubicBezTo>
                <a:cubicBezTo>
                  <a:pt x="1576" y="183"/>
                  <a:pt x="1573" y="175"/>
                  <a:pt x="1570" y="172"/>
                </a:cubicBezTo>
                <a:cubicBezTo>
                  <a:pt x="1578" y="171"/>
                  <a:pt x="1568" y="152"/>
                  <a:pt x="1563" y="150"/>
                </a:cubicBezTo>
                <a:cubicBezTo>
                  <a:pt x="1562" y="150"/>
                  <a:pt x="1561" y="150"/>
                  <a:pt x="1560" y="150"/>
                </a:cubicBezTo>
                <a:cubicBezTo>
                  <a:pt x="1559" y="150"/>
                  <a:pt x="1559" y="150"/>
                  <a:pt x="1558" y="150"/>
                </a:cubicBezTo>
                <a:cubicBezTo>
                  <a:pt x="1557" y="150"/>
                  <a:pt x="1557" y="150"/>
                  <a:pt x="1556" y="150"/>
                </a:cubicBezTo>
                <a:cubicBezTo>
                  <a:pt x="1555" y="150"/>
                  <a:pt x="1555" y="150"/>
                  <a:pt x="1554" y="149"/>
                </a:cubicBezTo>
                <a:cubicBezTo>
                  <a:pt x="1551" y="149"/>
                  <a:pt x="1547" y="145"/>
                  <a:pt x="1545" y="145"/>
                </a:cubicBezTo>
                <a:cubicBezTo>
                  <a:pt x="1544" y="145"/>
                  <a:pt x="1544" y="145"/>
                  <a:pt x="1544" y="145"/>
                </a:cubicBezTo>
                <a:cubicBezTo>
                  <a:pt x="1540" y="146"/>
                  <a:pt x="1539" y="151"/>
                  <a:pt x="1539" y="157"/>
                </a:cubicBezTo>
                <a:cubicBezTo>
                  <a:pt x="1537" y="156"/>
                  <a:pt x="1535" y="156"/>
                  <a:pt x="1533" y="156"/>
                </a:cubicBezTo>
                <a:cubicBezTo>
                  <a:pt x="1532" y="156"/>
                  <a:pt x="1531" y="156"/>
                  <a:pt x="1530" y="156"/>
                </a:cubicBezTo>
                <a:cubicBezTo>
                  <a:pt x="1528" y="156"/>
                  <a:pt x="1527" y="156"/>
                  <a:pt x="1527" y="156"/>
                </a:cubicBezTo>
                <a:cubicBezTo>
                  <a:pt x="1526" y="156"/>
                  <a:pt x="1525" y="156"/>
                  <a:pt x="1525" y="156"/>
                </a:cubicBezTo>
                <a:cubicBezTo>
                  <a:pt x="1524" y="156"/>
                  <a:pt x="1516" y="156"/>
                  <a:pt x="1515" y="154"/>
                </a:cubicBezTo>
                <a:cubicBezTo>
                  <a:pt x="1518" y="149"/>
                  <a:pt x="1513" y="148"/>
                  <a:pt x="1507" y="148"/>
                </a:cubicBezTo>
                <a:cubicBezTo>
                  <a:pt x="1505" y="148"/>
                  <a:pt x="1503" y="148"/>
                  <a:pt x="1501" y="148"/>
                </a:cubicBezTo>
                <a:cubicBezTo>
                  <a:pt x="1499" y="148"/>
                  <a:pt x="1497" y="148"/>
                  <a:pt x="1496" y="148"/>
                </a:cubicBezTo>
                <a:cubicBezTo>
                  <a:pt x="1495" y="148"/>
                  <a:pt x="1494" y="148"/>
                  <a:pt x="1494" y="148"/>
                </a:cubicBezTo>
                <a:cubicBezTo>
                  <a:pt x="1488" y="147"/>
                  <a:pt x="1488" y="147"/>
                  <a:pt x="1483" y="146"/>
                </a:cubicBezTo>
                <a:cubicBezTo>
                  <a:pt x="1482" y="145"/>
                  <a:pt x="1473" y="143"/>
                  <a:pt x="1470" y="143"/>
                </a:cubicBezTo>
                <a:cubicBezTo>
                  <a:pt x="1469" y="143"/>
                  <a:pt x="1468" y="143"/>
                  <a:pt x="1468" y="144"/>
                </a:cubicBezTo>
                <a:cubicBezTo>
                  <a:pt x="1477" y="135"/>
                  <a:pt x="1497" y="132"/>
                  <a:pt x="1487" y="115"/>
                </a:cubicBezTo>
                <a:cubicBezTo>
                  <a:pt x="1483" y="109"/>
                  <a:pt x="1477" y="108"/>
                  <a:pt x="1470" y="107"/>
                </a:cubicBezTo>
                <a:cubicBezTo>
                  <a:pt x="1469" y="107"/>
                  <a:pt x="1468" y="107"/>
                  <a:pt x="1468" y="107"/>
                </a:cubicBezTo>
                <a:cubicBezTo>
                  <a:pt x="1465" y="107"/>
                  <a:pt x="1463" y="107"/>
                  <a:pt x="1460" y="108"/>
                </a:cubicBezTo>
                <a:cubicBezTo>
                  <a:pt x="1458" y="109"/>
                  <a:pt x="1456" y="110"/>
                  <a:pt x="1453" y="110"/>
                </a:cubicBezTo>
                <a:cubicBezTo>
                  <a:pt x="1453" y="110"/>
                  <a:pt x="1453" y="110"/>
                  <a:pt x="1452" y="110"/>
                </a:cubicBezTo>
                <a:cubicBezTo>
                  <a:pt x="1459" y="102"/>
                  <a:pt x="1450" y="104"/>
                  <a:pt x="1445" y="102"/>
                </a:cubicBezTo>
                <a:cubicBezTo>
                  <a:pt x="1454" y="97"/>
                  <a:pt x="1440" y="93"/>
                  <a:pt x="1435" y="93"/>
                </a:cubicBezTo>
                <a:moveTo>
                  <a:pt x="396" y="93"/>
                </a:moveTo>
                <a:cubicBezTo>
                  <a:pt x="391" y="93"/>
                  <a:pt x="381" y="95"/>
                  <a:pt x="383" y="97"/>
                </a:cubicBezTo>
                <a:cubicBezTo>
                  <a:pt x="385" y="98"/>
                  <a:pt x="386" y="98"/>
                  <a:pt x="388" y="98"/>
                </a:cubicBezTo>
                <a:cubicBezTo>
                  <a:pt x="393" y="98"/>
                  <a:pt x="399" y="95"/>
                  <a:pt x="399" y="93"/>
                </a:cubicBezTo>
                <a:cubicBezTo>
                  <a:pt x="399" y="93"/>
                  <a:pt x="398" y="93"/>
                  <a:pt x="396" y="93"/>
                </a:cubicBezTo>
                <a:moveTo>
                  <a:pt x="333" y="92"/>
                </a:moveTo>
                <a:cubicBezTo>
                  <a:pt x="332" y="92"/>
                  <a:pt x="332" y="93"/>
                  <a:pt x="332" y="93"/>
                </a:cubicBezTo>
                <a:cubicBezTo>
                  <a:pt x="331" y="97"/>
                  <a:pt x="336" y="102"/>
                  <a:pt x="338" y="102"/>
                </a:cubicBezTo>
                <a:cubicBezTo>
                  <a:pt x="339" y="102"/>
                  <a:pt x="339" y="102"/>
                  <a:pt x="340" y="101"/>
                </a:cubicBezTo>
                <a:cubicBezTo>
                  <a:pt x="341" y="99"/>
                  <a:pt x="335" y="92"/>
                  <a:pt x="333" y="92"/>
                </a:cubicBezTo>
                <a:moveTo>
                  <a:pt x="311" y="91"/>
                </a:moveTo>
                <a:cubicBezTo>
                  <a:pt x="311" y="91"/>
                  <a:pt x="311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1" y="91"/>
                  <a:pt x="311" y="91"/>
                  <a:pt x="311" y="91"/>
                </a:cubicBezTo>
                <a:moveTo>
                  <a:pt x="287" y="90"/>
                </a:moveTo>
                <a:cubicBezTo>
                  <a:pt x="285" y="90"/>
                  <a:pt x="284" y="91"/>
                  <a:pt x="284" y="91"/>
                </a:cubicBezTo>
                <a:cubicBezTo>
                  <a:pt x="285" y="93"/>
                  <a:pt x="287" y="95"/>
                  <a:pt x="289" y="95"/>
                </a:cubicBezTo>
                <a:cubicBezTo>
                  <a:pt x="290" y="95"/>
                  <a:pt x="291" y="94"/>
                  <a:pt x="291" y="93"/>
                </a:cubicBezTo>
                <a:cubicBezTo>
                  <a:pt x="292" y="91"/>
                  <a:pt x="289" y="90"/>
                  <a:pt x="287" y="90"/>
                </a:cubicBezTo>
                <a:moveTo>
                  <a:pt x="302" y="89"/>
                </a:moveTo>
                <a:cubicBezTo>
                  <a:pt x="298" y="89"/>
                  <a:pt x="294" y="91"/>
                  <a:pt x="294" y="96"/>
                </a:cubicBezTo>
                <a:cubicBezTo>
                  <a:pt x="295" y="99"/>
                  <a:pt x="298" y="100"/>
                  <a:pt x="300" y="100"/>
                </a:cubicBezTo>
                <a:cubicBezTo>
                  <a:pt x="302" y="100"/>
                  <a:pt x="304" y="100"/>
                  <a:pt x="305" y="99"/>
                </a:cubicBezTo>
                <a:cubicBezTo>
                  <a:pt x="310" y="97"/>
                  <a:pt x="307" y="93"/>
                  <a:pt x="307" y="93"/>
                </a:cubicBezTo>
                <a:cubicBezTo>
                  <a:pt x="308" y="92"/>
                  <a:pt x="309" y="92"/>
                  <a:pt x="310" y="91"/>
                </a:cubicBezTo>
                <a:cubicBezTo>
                  <a:pt x="310" y="92"/>
                  <a:pt x="310" y="92"/>
                  <a:pt x="310" y="92"/>
                </a:cubicBezTo>
                <a:cubicBezTo>
                  <a:pt x="310" y="92"/>
                  <a:pt x="310" y="92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2" y="91"/>
                  <a:pt x="307" y="89"/>
                  <a:pt x="302" y="89"/>
                </a:cubicBezTo>
                <a:moveTo>
                  <a:pt x="299" y="86"/>
                </a:move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300" y="86"/>
                  <a:pt x="300" y="86"/>
                </a:cubicBezTo>
                <a:cubicBezTo>
                  <a:pt x="300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moveTo>
                  <a:pt x="306" y="79"/>
                </a:moveTo>
                <a:cubicBezTo>
                  <a:pt x="301" y="79"/>
                  <a:pt x="294" y="81"/>
                  <a:pt x="292" y="84"/>
                </a:cubicBezTo>
                <a:cubicBezTo>
                  <a:pt x="291" y="86"/>
                  <a:pt x="296" y="86"/>
                  <a:pt x="298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8" y="86"/>
                  <a:pt x="298" y="86"/>
                </a:cubicBezTo>
                <a:cubicBezTo>
                  <a:pt x="298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300" y="86"/>
                  <a:pt x="302" y="86"/>
                  <a:pt x="304" y="86"/>
                </a:cubicBezTo>
                <a:cubicBezTo>
                  <a:pt x="310" y="86"/>
                  <a:pt x="318" y="85"/>
                  <a:pt x="312" y="81"/>
                </a:cubicBezTo>
                <a:cubicBezTo>
                  <a:pt x="311" y="80"/>
                  <a:pt x="309" y="79"/>
                  <a:pt x="306" y="79"/>
                </a:cubicBezTo>
                <a:moveTo>
                  <a:pt x="376" y="79"/>
                </a:moveTo>
                <a:cubicBezTo>
                  <a:pt x="370" y="79"/>
                  <a:pt x="376" y="92"/>
                  <a:pt x="380" y="92"/>
                </a:cubicBezTo>
                <a:cubicBezTo>
                  <a:pt x="380" y="92"/>
                  <a:pt x="380" y="92"/>
                  <a:pt x="380" y="92"/>
                </a:cubicBezTo>
                <a:cubicBezTo>
                  <a:pt x="385" y="92"/>
                  <a:pt x="390" y="92"/>
                  <a:pt x="390" y="86"/>
                </a:cubicBezTo>
                <a:cubicBezTo>
                  <a:pt x="389" y="83"/>
                  <a:pt x="389" y="82"/>
                  <a:pt x="388" y="82"/>
                </a:cubicBezTo>
                <a:cubicBezTo>
                  <a:pt x="388" y="82"/>
                  <a:pt x="387" y="82"/>
                  <a:pt x="387" y="82"/>
                </a:cubicBezTo>
                <a:cubicBezTo>
                  <a:pt x="387" y="83"/>
                  <a:pt x="386" y="83"/>
                  <a:pt x="386" y="83"/>
                </a:cubicBezTo>
                <a:cubicBezTo>
                  <a:pt x="385" y="83"/>
                  <a:pt x="384" y="82"/>
                  <a:pt x="384" y="82"/>
                </a:cubicBezTo>
                <a:cubicBezTo>
                  <a:pt x="380" y="80"/>
                  <a:pt x="378" y="79"/>
                  <a:pt x="376" y="79"/>
                </a:cubicBezTo>
                <a:moveTo>
                  <a:pt x="337" y="78"/>
                </a:moveTo>
                <a:cubicBezTo>
                  <a:pt x="337" y="78"/>
                  <a:pt x="337" y="78"/>
                  <a:pt x="337" y="78"/>
                </a:cubicBezTo>
                <a:cubicBezTo>
                  <a:pt x="337" y="78"/>
                  <a:pt x="337" y="78"/>
                  <a:pt x="337" y="78"/>
                </a:cubicBezTo>
                <a:moveTo>
                  <a:pt x="338" y="77"/>
                </a:moveTo>
                <a:cubicBezTo>
                  <a:pt x="338" y="77"/>
                  <a:pt x="337" y="78"/>
                  <a:pt x="337" y="78"/>
                </a:cubicBezTo>
                <a:cubicBezTo>
                  <a:pt x="337" y="78"/>
                  <a:pt x="337" y="77"/>
                  <a:pt x="338" y="77"/>
                </a:cubicBezTo>
                <a:moveTo>
                  <a:pt x="496" y="69"/>
                </a:moveTo>
                <a:cubicBezTo>
                  <a:pt x="495" y="69"/>
                  <a:pt x="495" y="69"/>
                  <a:pt x="495" y="69"/>
                </a:cubicBezTo>
                <a:cubicBezTo>
                  <a:pt x="495" y="69"/>
                  <a:pt x="495" y="70"/>
                  <a:pt x="495" y="70"/>
                </a:cubicBezTo>
                <a:cubicBezTo>
                  <a:pt x="495" y="70"/>
                  <a:pt x="495" y="69"/>
                  <a:pt x="496" y="69"/>
                </a:cubicBezTo>
                <a:moveTo>
                  <a:pt x="339" y="76"/>
                </a:moveTo>
                <a:cubicBezTo>
                  <a:pt x="339" y="76"/>
                  <a:pt x="339" y="76"/>
                  <a:pt x="339" y="76"/>
                </a:cubicBezTo>
                <a:cubicBezTo>
                  <a:pt x="339" y="76"/>
                  <a:pt x="339" y="76"/>
                  <a:pt x="339" y="76"/>
                </a:cubicBezTo>
                <a:moveTo>
                  <a:pt x="339" y="76"/>
                </a:moveTo>
                <a:cubicBezTo>
                  <a:pt x="339" y="76"/>
                  <a:pt x="339" y="76"/>
                  <a:pt x="339" y="76"/>
                </a:cubicBezTo>
                <a:cubicBezTo>
                  <a:pt x="339" y="76"/>
                  <a:pt x="339" y="76"/>
                  <a:pt x="339" y="76"/>
                </a:cubicBezTo>
                <a:moveTo>
                  <a:pt x="339" y="76"/>
                </a:moveTo>
                <a:cubicBezTo>
                  <a:pt x="339" y="76"/>
                  <a:pt x="339" y="76"/>
                  <a:pt x="339" y="76"/>
                </a:cubicBezTo>
                <a:cubicBezTo>
                  <a:pt x="339" y="76"/>
                  <a:pt x="339" y="76"/>
                  <a:pt x="339" y="76"/>
                </a:cubicBezTo>
                <a:moveTo>
                  <a:pt x="340" y="69"/>
                </a:moveTo>
                <a:cubicBezTo>
                  <a:pt x="339" y="69"/>
                  <a:pt x="337" y="69"/>
                  <a:pt x="337" y="69"/>
                </a:cubicBezTo>
                <a:cubicBezTo>
                  <a:pt x="333" y="72"/>
                  <a:pt x="334" y="77"/>
                  <a:pt x="337" y="77"/>
                </a:cubicBezTo>
                <a:cubicBezTo>
                  <a:pt x="337" y="77"/>
                  <a:pt x="338" y="77"/>
                  <a:pt x="338" y="77"/>
                </a:cubicBezTo>
                <a:cubicBezTo>
                  <a:pt x="338" y="77"/>
                  <a:pt x="338" y="77"/>
                  <a:pt x="338" y="77"/>
                </a:cubicBezTo>
                <a:cubicBezTo>
                  <a:pt x="338" y="77"/>
                  <a:pt x="338" y="77"/>
                  <a:pt x="338" y="77"/>
                </a:cubicBezTo>
                <a:cubicBezTo>
                  <a:pt x="338" y="77"/>
                  <a:pt x="339" y="77"/>
                  <a:pt x="340" y="77"/>
                </a:cubicBezTo>
                <a:cubicBezTo>
                  <a:pt x="342" y="77"/>
                  <a:pt x="346" y="78"/>
                  <a:pt x="345" y="81"/>
                </a:cubicBezTo>
                <a:cubicBezTo>
                  <a:pt x="344" y="83"/>
                  <a:pt x="336" y="81"/>
                  <a:pt x="337" y="83"/>
                </a:cubicBezTo>
                <a:cubicBezTo>
                  <a:pt x="337" y="85"/>
                  <a:pt x="339" y="86"/>
                  <a:pt x="340" y="86"/>
                </a:cubicBezTo>
                <a:cubicBezTo>
                  <a:pt x="342" y="86"/>
                  <a:pt x="343" y="85"/>
                  <a:pt x="345" y="85"/>
                </a:cubicBezTo>
                <a:cubicBezTo>
                  <a:pt x="346" y="84"/>
                  <a:pt x="347" y="84"/>
                  <a:pt x="348" y="84"/>
                </a:cubicBezTo>
                <a:cubicBezTo>
                  <a:pt x="348" y="84"/>
                  <a:pt x="349" y="84"/>
                  <a:pt x="349" y="84"/>
                </a:cubicBezTo>
                <a:cubicBezTo>
                  <a:pt x="352" y="85"/>
                  <a:pt x="360" y="92"/>
                  <a:pt x="363" y="92"/>
                </a:cubicBezTo>
                <a:cubicBezTo>
                  <a:pt x="363" y="92"/>
                  <a:pt x="363" y="92"/>
                  <a:pt x="363" y="92"/>
                </a:cubicBezTo>
                <a:cubicBezTo>
                  <a:pt x="375" y="90"/>
                  <a:pt x="362" y="80"/>
                  <a:pt x="359" y="78"/>
                </a:cubicBezTo>
                <a:cubicBezTo>
                  <a:pt x="354" y="75"/>
                  <a:pt x="351" y="71"/>
                  <a:pt x="346" y="70"/>
                </a:cubicBezTo>
                <a:cubicBezTo>
                  <a:pt x="345" y="69"/>
                  <a:pt x="342" y="69"/>
                  <a:pt x="340" y="69"/>
                </a:cubicBezTo>
                <a:moveTo>
                  <a:pt x="382" y="62"/>
                </a:moveTo>
                <a:cubicBezTo>
                  <a:pt x="382" y="62"/>
                  <a:pt x="382" y="63"/>
                  <a:pt x="383" y="63"/>
                </a:cubicBezTo>
                <a:cubicBezTo>
                  <a:pt x="383" y="63"/>
                  <a:pt x="383" y="63"/>
                  <a:pt x="383" y="63"/>
                </a:cubicBezTo>
                <a:cubicBezTo>
                  <a:pt x="383" y="63"/>
                  <a:pt x="383" y="63"/>
                  <a:pt x="383" y="63"/>
                </a:cubicBezTo>
                <a:cubicBezTo>
                  <a:pt x="382" y="62"/>
                  <a:pt x="382" y="62"/>
                  <a:pt x="382" y="62"/>
                </a:cubicBezTo>
                <a:moveTo>
                  <a:pt x="791" y="59"/>
                </a:move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moveTo>
                  <a:pt x="364" y="59"/>
                </a:moveTo>
                <a:cubicBezTo>
                  <a:pt x="363" y="59"/>
                  <a:pt x="362" y="59"/>
                  <a:pt x="363" y="60"/>
                </a:cubicBezTo>
                <a:cubicBezTo>
                  <a:pt x="364" y="61"/>
                  <a:pt x="367" y="64"/>
                  <a:pt x="369" y="64"/>
                </a:cubicBezTo>
                <a:cubicBezTo>
                  <a:pt x="369" y="64"/>
                  <a:pt x="370" y="64"/>
                  <a:pt x="370" y="63"/>
                </a:cubicBezTo>
                <a:cubicBezTo>
                  <a:pt x="371" y="61"/>
                  <a:pt x="366" y="59"/>
                  <a:pt x="364" y="59"/>
                </a:cubicBezTo>
                <a:moveTo>
                  <a:pt x="454" y="56"/>
                </a:moveTo>
                <a:cubicBezTo>
                  <a:pt x="454" y="56"/>
                  <a:pt x="454" y="56"/>
                  <a:pt x="454" y="56"/>
                </a:cubicBezTo>
                <a:cubicBezTo>
                  <a:pt x="454" y="56"/>
                  <a:pt x="454" y="56"/>
                  <a:pt x="454" y="56"/>
                </a:cubicBezTo>
                <a:moveTo>
                  <a:pt x="454" y="56"/>
                </a:moveTo>
                <a:cubicBezTo>
                  <a:pt x="454" y="56"/>
                  <a:pt x="454" y="56"/>
                  <a:pt x="454" y="56"/>
                </a:cubicBezTo>
                <a:cubicBezTo>
                  <a:pt x="454" y="56"/>
                  <a:pt x="454" y="56"/>
                  <a:pt x="454" y="56"/>
                </a:cubicBezTo>
                <a:moveTo>
                  <a:pt x="394" y="38"/>
                </a:moveTo>
                <a:cubicBezTo>
                  <a:pt x="394" y="38"/>
                  <a:pt x="393" y="38"/>
                  <a:pt x="393" y="39"/>
                </a:cubicBezTo>
                <a:cubicBezTo>
                  <a:pt x="394" y="40"/>
                  <a:pt x="395" y="41"/>
                  <a:pt x="397" y="42"/>
                </a:cubicBezTo>
                <a:cubicBezTo>
                  <a:pt x="397" y="44"/>
                  <a:pt x="390" y="42"/>
                  <a:pt x="389" y="44"/>
                </a:cubicBezTo>
                <a:cubicBezTo>
                  <a:pt x="390" y="45"/>
                  <a:pt x="392" y="46"/>
                  <a:pt x="393" y="48"/>
                </a:cubicBezTo>
                <a:cubicBezTo>
                  <a:pt x="392" y="49"/>
                  <a:pt x="391" y="49"/>
                  <a:pt x="390" y="49"/>
                </a:cubicBezTo>
                <a:cubicBezTo>
                  <a:pt x="390" y="49"/>
                  <a:pt x="389" y="49"/>
                  <a:pt x="389" y="49"/>
                </a:cubicBezTo>
                <a:cubicBezTo>
                  <a:pt x="388" y="49"/>
                  <a:pt x="387" y="49"/>
                  <a:pt x="387" y="49"/>
                </a:cubicBezTo>
                <a:cubicBezTo>
                  <a:pt x="385" y="49"/>
                  <a:pt x="384" y="49"/>
                  <a:pt x="384" y="51"/>
                </a:cubicBezTo>
                <a:cubicBezTo>
                  <a:pt x="382" y="56"/>
                  <a:pt x="390" y="55"/>
                  <a:pt x="390" y="58"/>
                </a:cubicBezTo>
                <a:cubicBezTo>
                  <a:pt x="390" y="59"/>
                  <a:pt x="389" y="60"/>
                  <a:pt x="387" y="60"/>
                </a:cubicBezTo>
                <a:cubicBezTo>
                  <a:pt x="386" y="60"/>
                  <a:pt x="386" y="60"/>
                  <a:pt x="385" y="59"/>
                </a:cubicBezTo>
                <a:cubicBezTo>
                  <a:pt x="384" y="59"/>
                  <a:pt x="383" y="59"/>
                  <a:pt x="382" y="59"/>
                </a:cubicBezTo>
                <a:cubicBezTo>
                  <a:pt x="381" y="59"/>
                  <a:pt x="380" y="60"/>
                  <a:pt x="381" y="61"/>
                </a:cubicBezTo>
                <a:cubicBezTo>
                  <a:pt x="381" y="61"/>
                  <a:pt x="382" y="62"/>
                  <a:pt x="383" y="63"/>
                </a:cubicBezTo>
                <a:cubicBezTo>
                  <a:pt x="383" y="63"/>
                  <a:pt x="384" y="64"/>
                  <a:pt x="384" y="64"/>
                </a:cubicBezTo>
                <a:cubicBezTo>
                  <a:pt x="384" y="64"/>
                  <a:pt x="383" y="63"/>
                  <a:pt x="383" y="63"/>
                </a:cubicBezTo>
                <a:cubicBezTo>
                  <a:pt x="387" y="65"/>
                  <a:pt x="386" y="69"/>
                  <a:pt x="391" y="70"/>
                </a:cubicBezTo>
                <a:cubicBezTo>
                  <a:pt x="391" y="70"/>
                  <a:pt x="391" y="71"/>
                  <a:pt x="391" y="71"/>
                </a:cubicBezTo>
                <a:cubicBezTo>
                  <a:pt x="392" y="71"/>
                  <a:pt x="394" y="70"/>
                  <a:pt x="396" y="70"/>
                </a:cubicBezTo>
                <a:cubicBezTo>
                  <a:pt x="397" y="69"/>
                  <a:pt x="399" y="69"/>
                  <a:pt x="400" y="69"/>
                </a:cubicBezTo>
                <a:cubicBezTo>
                  <a:pt x="402" y="69"/>
                  <a:pt x="403" y="69"/>
                  <a:pt x="403" y="70"/>
                </a:cubicBezTo>
                <a:cubicBezTo>
                  <a:pt x="404" y="73"/>
                  <a:pt x="393" y="75"/>
                  <a:pt x="394" y="76"/>
                </a:cubicBezTo>
                <a:cubicBezTo>
                  <a:pt x="399" y="82"/>
                  <a:pt x="406" y="88"/>
                  <a:pt x="413" y="88"/>
                </a:cubicBezTo>
                <a:cubicBezTo>
                  <a:pt x="415" y="88"/>
                  <a:pt x="417" y="87"/>
                  <a:pt x="419" y="86"/>
                </a:cubicBezTo>
                <a:cubicBezTo>
                  <a:pt x="420" y="86"/>
                  <a:pt x="441" y="71"/>
                  <a:pt x="441" y="70"/>
                </a:cubicBezTo>
                <a:cubicBezTo>
                  <a:pt x="441" y="68"/>
                  <a:pt x="439" y="68"/>
                  <a:pt x="436" y="68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5" y="68"/>
                  <a:pt x="434" y="68"/>
                  <a:pt x="434" y="68"/>
                </a:cubicBezTo>
                <a:cubicBezTo>
                  <a:pt x="433" y="68"/>
                  <a:pt x="432" y="68"/>
                  <a:pt x="432" y="67"/>
                </a:cubicBezTo>
                <a:cubicBezTo>
                  <a:pt x="430" y="65"/>
                  <a:pt x="432" y="64"/>
                  <a:pt x="430" y="62"/>
                </a:cubicBezTo>
                <a:cubicBezTo>
                  <a:pt x="430" y="61"/>
                  <a:pt x="429" y="58"/>
                  <a:pt x="428" y="57"/>
                </a:cubicBezTo>
                <a:cubicBezTo>
                  <a:pt x="427" y="56"/>
                  <a:pt x="427" y="56"/>
                  <a:pt x="426" y="56"/>
                </a:cubicBezTo>
                <a:cubicBezTo>
                  <a:pt x="426" y="56"/>
                  <a:pt x="426" y="56"/>
                  <a:pt x="426" y="56"/>
                </a:cubicBezTo>
                <a:cubicBezTo>
                  <a:pt x="425" y="56"/>
                  <a:pt x="425" y="56"/>
                  <a:pt x="425" y="56"/>
                </a:cubicBezTo>
                <a:cubicBezTo>
                  <a:pt x="425" y="56"/>
                  <a:pt x="425" y="56"/>
                  <a:pt x="425" y="56"/>
                </a:cubicBezTo>
                <a:cubicBezTo>
                  <a:pt x="423" y="55"/>
                  <a:pt x="401" y="38"/>
                  <a:pt x="394" y="38"/>
                </a:cubicBezTo>
                <a:moveTo>
                  <a:pt x="411" y="34"/>
                </a:move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0" y="35"/>
                  <a:pt x="410" y="35"/>
                </a:cubicBezTo>
                <a:cubicBezTo>
                  <a:pt x="410" y="35"/>
                  <a:pt x="410" y="35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moveTo>
                  <a:pt x="411" y="34"/>
                </a:move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moveTo>
                  <a:pt x="412" y="33"/>
                </a:moveTo>
                <a:cubicBezTo>
                  <a:pt x="412" y="33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2" y="34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511" y="9"/>
                </a:moveTo>
                <a:cubicBezTo>
                  <a:pt x="511" y="9"/>
                  <a:pt x="511" y="9"/>
                  <a:pt x="511" y="9"/>
                </a:cubicBezTo>
                <a:cubicBezTo>
                  <a:pt x="510" y="10"/>
                  <a:pt x="502" y="15"/>
                  <a:pt x="504" y="15"/>
                </a:cubicBezTo>
                <a:cubicBezTo>
                  <a:pt x="499" y="15"/>
                  <a:pt x="495" y="12"/>
                  <a:pt x="490" y="12"/>
                </a:cubicBezTo>
                <a:cubicBezTo>
                  <a:pt x="489" y="12"/>
                  <a:pt x="488" y="12"/>
                  <a:pt x="487" y="12"/>
                </a:cubicBezTo>
                <a:cubicBezTo>
                  <a:pt x="485" y="13"/>
                  <a:pt x="483" y="13"/>
                  <a:pt x="482" y="13"/>
                </a:cubicBezTo>
                <a:cubicBezTo>
                  <a:pt x="481" y="13"/>
                  <a:pt x="480" y="13"/>
                  <a:pt x="479" y="13"/>
                </a:cubicBezTo>
                <a:cubicBezTo>
                  <a:pt x="478" y="13"/>
                  <a:pt x="477" y="13"/>
                  <a:pt x="476" y="13"/>
                </a:cubicBezTo>
                <a:cubicBezTo>
                  <a:pt x="476" y="13"/>
                  <a:pt x="475" y="13"/>
                  <a:pt x="474" y="13"/>
                </a:cubicBezTo>
                <a:cubicBezTo>
                  <a:pt x="460" y="13"/>
                  <a:pt x="474" y="13"/>
                  <a:pt x="470" y="15"/>
                </a:cubicBezTo>
                <a:cubicBezTo>
                  <a:pt x="468" y="15"/>
                  <a:pt x="466" y="15"/>
                  <a:pt x="464" y="16"/>
                </a:cubicBezTo>
                <a:cubicBezTo>
                  <a:pt x="464" y="17"/>
                  <a:pt x="464" y="18"/>
                  <a:pt x="463" y="20"/>
                </a:cubicBezTo>
                <a:cubicBezTo>
                  <a:pt x="458" y="22"/>
                  <a:pt x="453" y="23"/>
                  <a:pt x="448" y="23"/>
                </a:cubicBezTo>
                <a:cubicBezTo>
                  <a:pt x="448" y="23"/>
                  <a:pt x="448" y="23"/>
                  <a:pt x="448" y="23"/>
                </a:cubicBezTo>
                <a:cubicBezTo>
                  <a:pt x="446" y="23"/>
                  <a:pt x="444" y="23"/>
                  <a:pt x="443" y="22"/>
                </a:cubicBezTo>
                <a:cubicBezTo>
                  <a:pt x="442" y="22"/>
                  <a:pt x="441" y="22"/>
                  <a:pt x="440" y="22"/>
                </a:cubicBezTo>
                <a:cubicBezTo>
                  <a:pt x="438" y="22"/>
                  <a:pt x="436" y="22"/>
                  <a:pt x="434" y="24"/>
                </a:cubicBezTo>
                <a:cubicBezTo>
                  <a:pt x="433" y="25"/>
                  <a:pt x="436" y="28"/>
                  <a:pt x="432" y="29"/>
                </a:cubicBezTo>
                <a:cubicBezTo>
                  <a:pt x="432" y="29"/>
                  <a:pt x="432" y="29"/>
                  <a:pt x="432" y="29"/>
                </a:cubicBezTo>
                <a:cubicBezTo>
                  <a:pt x="431" y="29"/>
                  <a:pt x="429" y="29"/>
                  <a:pt x="428" y="28"/>
                </a:cubicBezTo>
                <a:cubicBezTo>
                  <a:pt x="427" y="27"/>
                  <a:pt x="426" y="27"/>
                  <a:pt x="424" y="27"/>
                </a:cubicBezTo>
                <a:cubicBezTo>
                  <a:pt x="424" y="27"/>
                  <a:pt x="424" y="27"/>
                  <a:pt x="424" y="27"/>
                </a:cubicBezTo>
                <a:cubicBezTo>
                  <a:pt x="423" y="27"/>
                  <a:pt x="406" y="34"/>
                  <a:pt x="405" y="34"/>
                </a:cubicBezTo>
                <a:cubicBezTo>
                  <a:pt x="405" y="34"/>
                  <a:pt x="405" y="34"/>
                  <a:pt x="405" y="34"/>
                </a:cubicBezTo>
                <a:cubicBezTo>
                  <a:pt x="405" y="35"/>
                  <a:pt x="405" y="35"/>
                  <a:pt x="406" y="35"/>
                </a:cubicBezTo>
                <a:cubicBezTo>
                  <a:pt x="407" y="35"/>
                  <a:pt x="408" y="35"/>
                  <a:pt x="409" y="35"/>
                </a:cubicBezTo>
                <a:cubicBezTo>
                  <a:pt x="410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2" y="33"/>
                  <a:pt x="413" y="33"/>
                  <a:pt x="413" y="33"/>
                </a:cubicBezTo>
                <a:cubicBezTo>
                  <a:pt x="414" y="33"/>
                  <a:pt x="415" y="33"/>
                  <a:pt x="415" y="33"/>
                </a:cubicBezTo>
                <a:cubicBezTo>
                  <a:pt x="414" y="35"/>
                  <a:pt x="413" y="36"/>
                  <a:pt x="413" y="37"/>
                </a:cubicBezTo>
                <a:cubicBezTo>
                  <a:pt x="414" y="37"/>
                  <a:pt x="416" y="37"/>
                  <a:pt x="417" y="38"/>
                </a:cubicBezTo>
                <a:cubicBezTo>
                  <a:pt x="412" y="45"/>
                  <a:pt x="417" y="47"/>
                  <a:pt x="422" y="47"/>
                </a:cubicBezTo>
                <a:cubicBezTo>
                  <a:pt x="425" y="47"/>
                  <a:pt x="428" y="46"/>
                  <a:pt x="430" y="46"/>
                </a:cubicBezTo>
                <a:cubicBezTo>
                  <a:pt x="432" y="46"/>
                  <a:pt x="434" y="45"/>
                  <a:pt x="434" y="45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37" y="47"/>
                  <a:pt x="434" y="50"/>
                  <a:pt x="439" y="52"/>
                </a:cubicBezTo>
                <a:cubicBezTo>
                  <a:pt x="440" y="52"/>
                  <a:pt x="441" y="52"/>
                  <a:pt x="442" y="52"/>
                </a:cubicBezTo>
                <a:cubicBezTo>
                  <a:pt x="444" y="52"/>
                  <a:pt x="447" y="52"/>
                  <a:pt x="449" y="51"/>
                </a:cubicBezTo>
                <a:cubicBezTo>
                  <a:pt x="453" y="51"/>
                  <a:pt x="457" y="50"/>
                  <a:pt x="461" y="50"/>
                </a:cubicBezTo>
                <a:cubicBezTo>
                  <a:pt x="463" y="49"/>
                  <a:pt x="471" y="43"/>
                  <a:pt x="472" y="43"/>
                </a:cubicBezTo>
                <a:cubicBezTo>
                  <a:pt x="472" y="43"/>
                  <a:pt x="473" y="43"/>
                  <a:pt x="473" y="43"/>
                </a:cubicBezTo>
                <a:cubicBezTo>
                  <a:pt x="478" y="43"/>
                  <a:pt x="459" y="56"/>
                  <a:pt x="454" y="56"/>
                </a:cubicBezTo>
                <a:cubicBezTo>
                  <a:pt x="454" y="56"/>
                  <a:pt x="454" y="56"/>
                  <a:pt x="454" y="56"/>
                </a:cubicBezTo>
                <a:cubicBezTo>
                  <a:pt x="455" y="57"/>
                  <a:pt x="462" y="63"/>
                  <a:pt x="462" y="64"/>
                </a:cubicBezTo>
                <a:cubicBezTo>
                  <a:pt x="462" y="64"/>
                  <a:pt x="462" y="65"/>
                  <a:pt x="461" y="65"/>
                </a:cubicBezTo>
                <a:cubicBezTo>
                  <a:pt x="460" y="65"/>
                  <a:pt x="456" y="62"/>
                  <a:pt x="451" y="59"/>
                </a:cubicBezTo>
                <a:cubicBezTo>
                  <a:pt x="447" y="56"/>
                  <a:pt x="442" y="54"/>
                  <a:pt x="438" y="54"/>
                </a:cubicBezTo>
                <a:cubicBezTo>
                  <a:pt x="436" y="54"/>
                  <a:pt x="434" y="55"/>
                  <a:pt x="433" y="58"/>
                </a:cubicBezTo>
                <a:cubicBezTo>
                  <a:pt x="431" y="66"/>
                  <a:pt x="439" y="65"/>
                  <a:pt x="442" y="68"/>
                </a:cubicBezTo>
                <a:cubicBezTo>
                  <a:pt x="443" y="69"/>
                  <a:pt x="453" y="78"/>
                  <a:pt x="455" y="81"/>
                </a:cubicBezTo>
                <a:cubicBezTo>
                  <a:pt x="453" y="80"/>
                  <a:pt x="444" y="78"/>
                  <a:pt x="438" y="78"/>
                </a:cubicBezTo>
                <a:cubicBezTo>
                  <a:pt x="435" y="78"/>
                  <a:pt x="434" y="79"/>
                  <a:pt x="433" y="79"/>
                </a:cubicBezTo>
                <a:cubicBezTo>
                  <a:pt x="426" y="84"/>
                  <a:pt x="427" y="86"/>
                  <a:pt x="431" y="86"/>
                </a:cubicBezTo>
                <a:cubicBezTo>
                  <a:pt x="435" y="86"/>
                  <a:pt x="441" y="84"/>
                  <a:pt x="443" y="84"/>
                </a:cubicBezTo>
                <a:cubicBezTo>
                  <a:pt x="440" y="84"/>
                  <a:pt x="440" y="91"/>
                  <a:pt x="440" y="93"/>
                </a:cubicBezTo>
                <a:cubicBezTo>
                  <a:pt x="441" y="96"/>
                  <a:pt x="447" y="99"/>
                  <a:pt x="444" y="99"/>
                </a:cubicBezTo>
                <a:cubicBezTo>
                  <a:pt x="444" y="99"/>
                  <a:pt x="442" y="99"/>
                  <a:pt x="440" y="98"/>
                </a:cubicBezTo>
                <a:cubicBezTo>
                  <a:pt x="438" y="98"/>
                  <a:pt x="434" y="90"/>
                  <a:pt x="430" y="90"/>
                </a:cubicBezTo>
                <a:cubicBezTo>
                  <a:pt x="428" y="90"/>
                  <a:pt x="427" y="91"/>
                  <a:pt x="426" y="93"/>
                </a:cubicBezTo>
                <a:cubicBezTo>
                  <a:pt x="424" y="98"/>
                  <a:pt x="433" y="99"/>
                  <a:pt x="431" y="101"/>
                </a:cubicBezTo>
                <a:cubicBezTo>
                  <a:pt x="427" y="106"/>
                  <a:pt x="408" y="106"/>
                  <a:pt x="425" y="110"/>
                </a:cubicBezTo>
                <a:cubicBezTo>
                  <a:pt x="428" y="111"/>
                  <a:pt x="431" y="111"/>
                  <a:pt x="433" y="111"/>
                </a:cubicBezTo>
                <a:cubicBezTo>
                  <a:pt x="437" y="111"/>
                  <a:pt x="440" y="111"/>
                  <a:pt x="443" y="111"/>
                </a:cubicBezTo>
                <a:cubicBezTo>
                  <a:pt x="446" y="110"/>
                  <a:pt x="449" y="110"/>
                  <a:pt x="452" y="110"/>
                </a:cubicBezTo>
                <a:cubicBezTo>
                  <a:pt x="452" y="110"/>
                  <a:pt x="453" y="110"/>
                  <a:pt x="453" y="110"/>
                </a:cubicBezTo>
                <a:cubicBezTo>
                  <a:pt x="458" y="110"/>
                  <a:pt x="461" y="114"/>
                  <a:pt x="465" y="114"/>
                </a:cubicBezTo>
                <a:cubicBezTo>
                  <a:pt x="465" y="114"/>
                  <a:pt x="465" y="114"/>
                  <a:pt x="465" y="114"/>
                </a:cubicBezTo>
                <a:cubicBezTo>
                  <a:pt x="467" y="114"/>
                  <a:pt x="480" y="111"/>
                  <a:pt x="480" y="108"/>
                </a:cubicBezTo>
                <a:cubicBezTo>
                  <a:pt x="482" y="101"/>
                  <a:pt x="458" y="102"/>
                  <a:pt x="459" y="100"/>
                </a:cubicBezTo>
                <a:cubicBezTo>
                  <a:pt x="459" y="98"/>
                  <a:pt x="461" y="97"/>
                  <a:pt x="464" y="97"/>
                </a:cubicBezTo>
                <a:cubicBezTo>
                  <a:pt x="466" y="97"/>
                  <a:pt x="467" y="98"/>
                  <a:pt x="469" y="98"/>
                </a:cubicBezTo>
                <a:cubicBezTo>
                  <a:pt x="470" y="98"/>
                  <a:pt x="471" y="98"/>
                  <a:pt x="473" y="98"/>
                </a:cubicBezTo>
                <a:cubicBezTo>
                  <a:pt x="474" y="98"/>
                  <a:pt x="476" y="98"/>
                  <a:pt x="476" y="97"/>
                </a:cubicBezTo>
                <a:cubicBezTo>
                  <a:pt x="481" y="95"/>
                  <a:pt x="476" y="92"/>
                  <a:pt x="477" y="91"/>
                </a:cubicBezTo>
                <a:cubicBezTo>
                  <a:pt x="478" y="90"/>
                  <a:pt x="479" y="90"/>
                  <a:pt x="480" y="90"/>
                </a:cubicBezTo>
                <a:cubicBezTo>
                  <a:pt x="481" y="90"/>
                  <a:pt x="481" y="90"/>
                  <a:pt x="482" y="90"/>
                </a:cubicBezTo>
                <a:cubicBezTo>
                  <a:pt x="482" y="90"/>
                  <a:pt x="483" y="90"/>
                  <a:pt x="483" y="90"/>
                </a:cubicBezTo>
                <a:cubicBezTo>
                  <a:pt x="484" y="90"/>
                  <a:pt x="484" y="90"/>
                  <a:pt x="485" y="90"/>
                </a:cubicBezTo>
                <a:cubicBezTo>
                  <a:pt x="506" y="79"/>
                  <a:pt x="492" y="71"/>
                  <a:pt x="485" y="71"/>
                </a:cubicBezTo>
                <a:cubicBezTo>
                  <a:pt x="484" y="71"/>
                  <a:pt x="483" y="71"/>
                  <a:pt x="482" y="72"/>
                </a:cubicBezTo>
                <a:cubicBezTo>
                  <a:pt x="484" y="68"/>
                  <a:pt x="492" y="70"/>
                  <a:pt x="495" y="69"/>
                </a:cubicBezTo>
                <a:cubicBezTo>
                  <a:pt x="496" y="69"/>
                  <a:pt x="497" y="68"/>
                  <a:pt x="499" y="67"/>
                </a:cubicBezTo>
                <a:cubicBezTo>
                  <a:pt x="501" y="66"/>
                  <a:pt x="503" y="65"/>
                  <a:pt x="502" y="65"/>
                </a:cubicBezTo>
                <a:cubicBezTo>
                  <a:pt x="502" y="65"/>
                  <a:pt x="502" y="65"/>
                  <a:pt x="502" y="65"/>
                </a:cubicBezTo>
                <a:cubicBezTo>
                  <a:pt x="505" y="64"/>
                  <a:pt x="512" y="62"/>
                  <a:pt x="515" y="60"/>
                </a:cubicBezTo>
                <a:cubicBezTo>
                  <a:pt x="520" y="58"/>
                  <a:pt x="551" y="41"/>
                  <a:pt x="551" y="38"/>
                </a:cubicBezTo>
                <a:cubicBezTo>
                  <a:pt x="551" y="37"/>
                  <a:pt x="549" y="36"/>
                  <a:pt x="547" y="36"/>
                </a:cubicBezTo>
                <a:cubicBezTo>
                  <a:pt x="545" y="36"/>
                  <a:pt x="543" y="36"/>
                  <a:pt x="541" y="36"/>
                </a:cubicBezTo>
                <a:cubicBezTo>
                  <a:pt x="540" y="37"/>
                  <a:pt x="538" y="37"/>
                  <a:pt x="538" y="37"/>
                </a:cubicBezTo>
                <a:cubicBezTo>
                  <a:pt x="546" y="36"/>
                  <a:pt x="571" y="27"/>
                  <a:pt x="570" y="22"/>
                </a:cubicBezTo>
                <a:cubicBezTo>
                  <a:pt x="570" y="22"/>
                  <a:pt x="569" y="22"/>
                  <a:pt x="569" y="22"/>
                </a:cubicBezTo>
                <a:cubicBezTo>
                  <a:pt x="568" y="22"/>
                  <a:pt x="565" y="21"/>
                  <a:pt x="562" y="19"/>
                </a:cubicBezTo>
                <a:cubicBezTo>
                  <a:pt x="559" y="18"/>
                  <a:pt x="556" y="16"/>
                  <a:pt x="556" y="16"/>
                </a:cubicBezTo>
                <a:cubicBezTo>
                  <a:pt x="556" y="16"/>
                  <a:pt x="556" y="16"/>
                  <a:pt x="556" y="16"/>
                </a:cubicBezTo>
                <a:cubicBezTo>
                  <a:pt x="556" y="16"/>
                  <a:pt x="555" y="16"/>
                  <a:pt x="554" y="16"/>
                </a:cubicBezTo>
                <a:cubicBezTo>
                  <a:pt x="551" y="16"/>
                  <a:pt x="548" y="16"/>
                  <a:pt x="546" y="17"/>
                </a:cubicBezTo>
                <a:cubicBezTo>
                  <a:pt x="543" y="17"/>
                  <a:pt x="540" y="18"/>
                  <a:pt x="539" y="18"/>
                </a:cubicBezTo>
                <a:cubicBezTo>
                  <a:pt x="538" y="18"/>
                  <a:pt x="537" y="18"/>
                  <a:pt x="537" y="18"/>
                </a:cubicBezTo>
                <a:cubicBezTo>
                  <a:pt x="536" y="17"/>
                  <a:pt x="541" y="12"/>
                  <a:pt x="541" y="12"/>
                </a:cubicBezTo>
                <a:cubicBezTo>
                  <a:pt x="541" y="12"/>
                  <a:pt x="541" y="12"/>
                  <a:pt x="541" y="12"/>
                </a:cubicBezTo>
                <a:cubicBezTo>
                  <a:pt x="535" y="10"/>
                  <a:pt x="527" y="11"/>
                  <a:pt x="521" y="10"/>
                </a:cubicBezTo>
                <a:cubicBezTo>
                  <a:pt x="520" y="10"/>
                  <a:pt x="514" y="9"/>
                  <a:pt x="511" y="9"/>
                </a:cubicBezTo>
                <a:moveTo>
                  <a:pt x="624" y="156"/>
                </a:moveTo>
                <a:cubicBezTo>
                  <a:pt x="623" y="156"/>
                  <a:pt x="621" y="156"/>
                  <a:pt x="621" y="154"/>
                </a:cubicBezTo>
                <a:cubicBezTo>
                  <a:pt x="620" y="152"/>
                  <a:pt x="621" y="150"/>
                  <a:pt x="623" y="149"/>
                </a:cubicBezTo>
                <a:cubicBezTo>
                  <a:pt x="623" y="149"/>
                  <a:pt x="624" y="148"/>
                  <a:pt x="624" y="148"/>
                </a:cubicBezTo>
                <a:cubicBezTo>
                  <a:pt x="626" y="148"/>
                  <a:pt x="627" y="149"/>
                  <a:pt x="628" y="151"/>
                </a:cubicBezTo>
                <a:cubicBezTo>
                  <a:pt x="629" y="153"/>
                  <a:pt x="628" y="155"/>
                  <a:pt x="626" y="156"/>
                </a:cubicBezTo>
                <a:cubicBezTo>
                  <a:pt x="626" y="156"/>
                  <a:pt x="625" y="156"/>
                  <a:pt x="624" y="156"/>
                </a:cubicBezTo>
                <a:moveTo>
                  <a:pt x="646" y="147"/>
                </a:moveTo>
                <a:cubicBezTo>
                  <a:pt x="645" y="147"/>
                  <a:pt x="643" y="146"/>
                  <a:pt x="643" y="144"/>
                </a:cubicBezTo>
                <a:cubicBezTo>
                  <a:pt x="642" y="142"/>
                  <a:pt x="643" y="140"/>
                  <a:pt x="645" y="139"/>
                </a:cubicBezTo>
                <a:cubicBezTo>
                  <a:pt x="645" y="139"/>
                  <a:pt x="646" y="139"/>
                  <a:pt x="646" y="139"/>
                </a:cubicBezTo>
                <a:cubicBezTo>
                  <a:pt x="648" y="139"/>
                  <a:pt x="649" y="139"/>
                  <a:pt x="650" y="141"/>
                </a:cubicBezTo>
                <a:cubicBezTo>
                  <a:pt x="651" y="143"/>
                  <a:pt x="650" y="145"/>
                  <a:pt x="648" y="146"/>
                </a:cubicBezTo>
                <a:cubicBezTo>
                  <a:pt x="647" y="146"/>
                  <a:pt x="647" y="147"/>
                  <a:pt x="646" y="147"/>
                </a:cubicBezTo>
                <a:moveTo>
                  <a:pt x="668" y="137"/>
                </a:moveTo>
                <a:cubicBezTo>
                  <a:pt x="667" y="137"/>
                  <a:pt x="665" y="136"/>
                  <a:pt x="665" y="135"/>
                </a:cubicBezTo>
                <a:cubicBezTo>
                  <a:pt x="664" y="133"/>
                  <a:pt x="665" y="130"/>
                  <a:pt x="667" y="130"/>
                </a:cubicBezTo>
                <a:cubicBezTo>
                  <a:pt x="667" y="129"/>
                  <a:pt x="668" y="129"/>
                  <a:pt x="668" y="129"/>
                </a:cubicBezTo>
                <a:cubicBezTo>
                  <a:pt x="670" y="129"/>
                  <a:pt x="671" y="130"/>
                  <a:pt x="672" y="132"/>
                </a:cubicBezTo>
                <a:cubicBezTo>
                  <a:pt x="673" y="134"/>
                  <a:pt x="672" y="136"/>
                  <a:pt x="670" y="137"/>
                </a:cubicBezTo>
                <a:cubicBezTo>
                  <a:pt x="670" y="137"/>
                  <a:pt x="670" y="137"/>
                  <a:pt x="670" y="137"/>
                </a:cubicBezTo>
                <a:cubicBezTo>
                  <a:pt x="669" y="137"/>
                  <a:pt x="669" y="137"/>
                  <a:pt x="668" y="137"/>
                </a:cubicBezTo>
                <a:moveTo>
                  <a:pt x="691" y="129"/>
                </a:moveTo>
                <a:cubicBezTo>
                  <a:pt x="689" y="129"/>
                  <a:pt x="688" y="128"/>
                  <a:pt x="687" y="126"/>
                </a:cubicBezTo>
                <a:cubicBezTo>
                  <a:pt x="686" y="124"/>
                  <a:pt x="687" y="122"/>
                  <a:pt x="689" y="121"/>
                </a:cubicBezTo>
                <a:cubicBezTo>
                  <a:pt x="690" y="121"/>
                  <a:pt x="690" y="121"/>
                  <a:pt x="691" y="121"/>
                </a:cubicBezTo>
                <a:cubicBezTo>
                  <a:pt x="692" y="121"/>
                  <a:pt x="694" y="122"/>
                  <a:pt x="695" y="124"/>
                </a:cubicBezTo>
                <a:cubicBezTo>
                  <a:pt x="695" y="126"/>
                  <a:pt x="694" y="128"/>
                  <a:pt x="692" y="129"/>
                </a:cubicBezTo>
                <a:cubicBezTo>
                  <a:pt x="692" y="129"/>
                  <a:pt x="691" y="129"/>
                  <a:pt x="691" y="129"/>
                </a:cubicBezTo>
                <a:moveTo>
                  <a:pt x="712" y="113"/>
                </a:moveTo>
                <a:cubicBezTo>
                  <a:pt x="713" y="113"/>
                  <a:pt x="713" y="113"/>
                  <a:pt x="713" y="113"/>
                </a:cubicBezTo>
                <a:cubicBezTo>
                  <a:pt x="715" y="113"/>
                  <a:pt x="717" y="114"/>
                  <a:pt x="717" y="116"/>
                </a:cubicBezTo>
                <a:cubicBezTo>
                  <a:pt x="718" y="118"/>
                  <a:pt x="717" y="120"/>
                  <a:pt x="715" y="121"/>
                </a:cubicBezTo>
                <a:cubicBezTo>
                  <a:pt x="714" y="121"/>
                  <a:pt x="714" y="121"/>
                  <a:pt x="713" y="121"/>
                </a:cubicBezTo>
                <a:cubicBezTo>
                  <a:pt x="712" y="121"/>
                  <a:pt x="710" y="120"/>
                  <a:pt x="710" y="118"/>
                </a:cubicBezTo>
                <a:cubicBezTo>
                  <a:pt x="709" y="116"/>
                  <a:pt x="710" y="114"/>
                  <a:pt x="712" y="113"/>
                </a:cubicBezTo>
                <a:cubicBezTo>
                  <a:pt x="712" y="113"/>
                  <a:pt x="712" y="113"/>
                  <a:pt x="712" y="113"/>
                </a:cubicBezTo>
                <a:moveTo>
                  <a:pt x="736" y="114"/>
                </a:moveTo>
                <a:cubicBezTo>
                  <a:pt x="735" y="114"/>
                  <a:pt x="733" y="113"/>
                  <a:pt x="733" y="111"/>
                </a:cubicBezTo>
                <a:cubicBezTo>
                  <a:pt x="732" y="109"/>
                  <a:pt x="733" y="107"/>
                  <a:pt x="735" y="106"/>
                </a:cubicBezTo>
                <a:cubicBezTo>
                  <a:pt x="736" y="106"/>
                  <a:pt x="736" y="106"/>
                  <a:pt x="736" y="106"/>
                </a:cubicBezTo>
                <a:cubicBezTo>
                  <a:pt x="738" y="106"/>
                  <a:pt x="740" y="107"/>
                  <a:pt x="740" y="109"/>
                </a:cubicBezTo>
                <a:cubicBezTo>
                  <a:pt x="741" y="111"/>
                  <a:pt x="740" y="113"/>
                  <a:pt x="738" y="114"/>
                </a:cubicBezTo>
                <a:cubicBezTo>
                  <a:pt x="737" y="114"/>
                  <a:pt x="737" y="114"/>
                  <a:pt x="736" y="114"/>
                </a:cubicBezTo>
                <a:moveTo>
                  <a:pt x="760" y="108"/>
                </a:moveTo>
                <a:cubicBezTo>
                  <a:pt x="758" y="108"/>
                  <a:pt x="756" y="107"/>
                  <a:pt x="756" y="105"/>
                </a:cubicBezTo>
                <a:cubicBezTo>
                  <a:pt x="755" y="103"/>
                  <a:pt x="756" y="100"/>
                  <a:pt x="759" y="100"/>
                </a:cubicBezTo>
                <a:cubicBezTo>
                  <a:pt x="759" y="100"/>
                  <a:pt x="759" y="100"/>
                  <a:pt x="759" y="100"/>
                </a:cubicBezTo>
                <a:cubicBezTo>
                  <a:pt x="759" y="100"/>
                  <a:pt x="759" y="100"/>
                  <a:pt x="760" y="100"/>
                </a:cubicBezTo>
                <a:cubicBezTo>
                  <a:pt x="761" y="100"/>
                  <a:pt x="763" y="101"/>
                  <a:pt x="763" y="103"/>
                </a:cubicBezTo>
                <a:cubicBezTo>
                  <a:pt x="764" y="105"/>
                  <a:pt x="763" y="107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0" y="108"/>
                  <a:pt x="760" y="108"/>
                  <a:pt x="760" y="108"/>
                </a:cubicBezTo>
                <a:moveTo>
                  <a:pt x="536" y="98"/>
                </a:moveTo>
                <a:cubicBezTo>
                  <a:pt x="534" y="97"/>
                  <a:pt x="533" y="97"/>
                  <a:pt x="531" y="97"/>
                </a:cubicBezTo>
                <a:cubicBezTo>
                  <a:pt x="532" y="97"/>
                  <a:pt x="535" y="95"/>
                  <a:pt x="538" y="95"/>
                </a:cubicBezTo>
                <a:cubicBezTo>
                  <a:pt x="539" y="95"/>
                  <a:pt x="541" y="96"/>
                  <a:pt x="541" y="98"/>
                </a:cubicBezTo>
                <a:cubicBezTo>
                  <a:pt x="540" y="98"/>
                  <a:pt x="540" y="98"/>
                  <a:pt x="540" y="98"/>
                </a:cubicBezTo>
                <a:cubicBezTo>
                  <a:pt x="538" y="98"/>
                  <a:pt x="537" y="98"/>
                  <a:pt x="536" y="98"/>
                </a:cubicBezTo>
                <a:cubicBezTo>
                  <a:pt x="536" y="98"/>
                  <a:pt x="536" y="98"/>
                  <a:pt x="536" y="98"/>
                </a:cubicBezTo>
                <a:moveTo>
                  <a:pt x="783" y="102"/>
                </a:moveTo>
                <a:cubicBezTo>
                  <a:pt x="781" y="102"/>
                  <a:pt x="779" y="101"/>
                  <a:pt x="779" y="99"/>
                </a:cubicBezTo>
                <a:cubicBezTo>
                  <a:pt x="779" y="97"/>
                  <a:pt x="780" y="95"/>
                  <a:pt x="782" y="94"/>
                </a:cubicBezTo>
                <a:cubicBezTo>
                  <a:pt x="782" y="94"/>
                  <a:pt x="782" y="94"/>
                  <a:pt x="782" y="94"/>
                </a:cubicBezTo>
                <a:cubicBezTo>
                  <a:pt x="782" y="94"/>
                  <a:pt x="783" y="94"/>
                  <a:pt x="783" y="94"/>
                </a:cubicBezTo>
                <a:cubicBezTo>
                  <a:pt x="785" y="94"/>
                  <a:pt x="786" y="95"/>
                  <a:pt x="787" y="97"/>
                </a:cubicBezTo>
                <a:cubicBezTo>
                  <a:pt x="787" y="99"/>
                  <a:pt x="786" y="102"/>
                  <a:pt x="784" y="102"/>
                </a:cubicBezTo>
                <a:cubicBezTo>
                  <a:pt x="784" y="102"/>
                  <a:pt x="784" y="102"/>
                  <a:pt x="784" y="102"/>
                </a:cubicBezTo>
                <a:cubicBezTo>
                  <a:pt x="783" y="102"/>
                  <a:pt x="783" y="102"/>
                  <a:pt x="783" y="102"/>
                </a:cubicBezTo>
                <a:moveTo>
                  <a:pt x="791" y="59"/>
                </a:move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0" y="60"/>
                  <a:pt x="789" y="61"/>
                  <a:pt x="788" y="61"/>
                </a:cubicBezTo>
                <a:cubicBezTo>
                  <a:pt x="789" y="60"/>
                  <a:pt x="790" y="60"/>
                  <a:pt x="791" y="59"/>
                </a:cubicBezTo>
                <a:cubicBezTo>
                  <a:pt x="791" y="59"/>
                  <a:pt x="791" y="60"/>
                  <a:pt x="791" y="60"/>
                </a:cubicBezTo>
                <a:cubicBezTo>
                  <a:pt x="791" y="60"/>
                  <a:pt x="791" y="60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moveTo>
                  <a:pt x="791" y="59"/>
                </a:move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moveTo>
                  <a:pt x="726" y="0"/>
                </a:moveTo>
                <a:cubicBezTo>
                  <a:pt x="722" y="0"/>
                  <a:pt x="719" y="1"/>
                  <a:pt x="716" y="1"/>
                </a:cubicBezTo>
                <a:cubicBezTo>
                  <a:pt x="708" y="1"/>
                  <a:pt x="701" y="2"/>
                  <a:pt x="693" y="4"/>
                </a:cubicBezTo>
                <a:cubicBezTo>
                  <a:pt x="692" y="4"/>
                  <a:pt x="688" y="9"/>
                  <a:pt x="690" y="9"/>
                </a:cubicBezTo>
                <a:cubicBezTo>
                  <a:pt x="690" y="9"/>
                  <a:pt x="689" y="9"/>
                  <a:pt x="689" y="9"/>
                </a:cubicBezTo>
                <a:cubicBezTo>
                  <a:pt x="686" y="9"/>
                  <a:pt x="681" y="6"/>
                  <a:pt x="677" y="6"/>
                </a:cubicBezTo>
                <a:cubicBezTo>
                  <a:pt x="677" y="6"/>
                  <a:pt x="676" y="6"/>
                  <a:pt x="676" y="6"/>
                </a:cubicBezTo>
                <a:cubicBezTo>
                  <a:pt x="670" y="6"/>
                  <a:pt x="664" y="8"/>
                  <a:pt x="658" y="8"/>
                </a:cubicBezTo>
                <a:cubicBezTo>
                  <a:pt x="653" y="9"/>
                  <a:pt x="641" y="7"/>
                  <a:pt x="650" y="16"/>
                </a:cubicBezTo>
                <a:cubicBezTo>
                  <a:pt x="642" y="19"/>
                  <a:pt x="639" y="21"/>
                  <a:pt x="649" y="27"/>
                </a:cubicBezTo>
                <a:cubicBezTo>
                  <a:pt x="645" y="25"/>
                  <a:pt x="634" y="17"/>
                  <a:pt x="628" y="17"/>
                </a:cubicBezTo>
                <a:cubicBezTo>
                  <a:pt x="628" y="17"/>
                  <a:pt x="627" y="17"/>
                  <a:pt x="627" y="18"/>
                </a:cubicBezTo>
                <a:cubicBezTo>
                  <a:pt x="619" y="22"/>
                  <a:pt x="626" y="24"/>
                  <a:pt x="629" y="28"/>
                </a:cubicBezTo>
                <a:cubicBezTo>
                  <a:pt x="623" y="28"/>
                  <a:pt x="620" y="22"/>
                  <a:pt x="615" y="22"/>
                </a:cubicBezTo>
                <a:cubicBezTo>
                  <a:pt x="615" y="22"/>
                  <a:pt x="615" y="22"/>
                  <a:pt x="615" y="22"/>
                </a:cubicBezTo>
                <a:cubicBezTo>
                  <a:pt x="607" y="22"/>
                  <a:pt x="615" y="29"/>
                  <a:pt x="610" y="34"/>
                </a:cubicBezTo>
                <a:cubicBezTo>
                  <a:pt x="612" y="24"/>
                  <a:pt x="608" y="21"/>
                  <a:pt x="602" y="21"/>
                </a:cubicBezTo>
                <a:cubicBezTo>
                  <a:pt x="598" y="21"/>
                  <a:pt x="593" y="23"/>
                  <a:pt x="590" y="24"/>
                </a:cubicBezTo>
                <a:cubicBezTo>
                  <a:pt x="588" y="24"/>
                  <a:pt x="576" y="26"/>
                  <a:pt x="582" y="31"/>
                </a:cubicBezTo>
                <a:cubicBezTo>
                  <a:pt x="580" y="30"/>
                  <a:pt x="577" y="28"/>
                  <a:pt x="574" y="28"/>
                </a:cubicBezTo>
                <a:cubicBezTo>
                  <a:pt x="573" y="28"/>
                  <a:pt x="572" y="28"/>
                  <a:pt x="571" y="29"/>
                </a:cubicBezTo>
                <a:cubicBezTo>
                  <a:pt x="563" y="34"/>
                  <a:pt x="573" y="36"/>
                  <a:pt x="568" y="42"/>
                </a:cubicBezTo>
                <a:cubicBezTo>
                  <a:pt x="566" y="42"/>
                  <a:pt x="564" y="42"/>
                  <a:pt x="561" y="42"/>
                </a:cubicBezTo>
                <a:cubicBezTo>
                  <a:pt x="551" y="42"/>
                  <a:pt x="539" y="43"/>
                  <a:pt x="536" y="54"/>
                </a:cubicBezTo>
                <a:cubicBezTo>
                  <a:pt x="534" y="60"/>
                  <a:pt x="537" y="60"/>
                  <a:pt x="541" y="60"/>
                </a:cubicBezTo>
                <a:cubicBezTo>
                  <a:pt x="541" y="60"/>
                  <a:pt x="541" y="60"/>
                  <a:pt x="541" y="60"/>
                </a:cubicBezTo>
                <a:cubicBezTo>
                  <a:pt x="541" y="60"/>
                  <a:pt x="542" y="60"/>
                  <a:pt x="542" y="60"/>
                </a:cubicBezTo>
                <a:cubicBezTo>
                  <a:pt x="545" y="60"/>
                  <a:pt x="548" y="60"/>
                  <a:pt x="548" y="64"/>
                </a:cubicBezTo>
                <a:cubicBezTo>
                  <a:pt x="547" y="72"/>
                  <a:pt x="520" y="76"/>
                  <a:pt x="514" y="79"/>
                </a:cubicBezTo>
                <a:cubicBezTo>
                  <a:pt x="497" y="87"/>
                  <a:pt x="518" y="98"/>
                  <a:pt x="527" y="98"/>
                </a:cubicBezTo>
                <a:cubicBezTo>
                  <a:pt x="528" y="98"/>
                  <a:pt x="528" y="98"/>
                  <a:pt x="528" y="98"/>
                </a:cubicBezTo>
                <a:cubicBezTo>
                  <a:pt x="517" y="102"/>
                  <a:pt x="507" y="101"/>
                  <a:pt x="525" y="107"/>
                </a:cubicBezTo>
                <a:cubicBezTo>
                  <a:pt x="519" y="116"/>
                  <a:pt x="533" y="118"/>
                  <a:pt x="541" y="118"/>
                </a:cubicBezTo>
                <a:cubicBezTo>
                  <a:pt x="543" y="118"/>
                  <a:pt x="545" y="118"/>
                  <a:pt x="546" y="118"/>
                </a:cubicBezTo>
                <a:cubicBezTo>
                  <a:pt x="550" y="116"/>
                  <a:pt x="555" y="115"/>
                  <a:pt x="561" y="115"/>
                </a:cubicBezTo>
                <a:cubicBezTo>
                  <a:pt x="568" y="115"/>
                  <a:pt x="575" y="117"/>
                  <a:pt x="581" y="123"/>
                </a:cubicBezTo>
                <a:cubicBezTo>
                  <a:pt x="583" y="125"/>
                  <a:pt x="584" y="130"/>
                  <a:pt x="586" y="133"/>
                </a:cubicBezTo>
                <a:cubicBezTo>
                  <a:pt x="589" y="136"/>
                  <a:pt x="592" y="137"/>
                  <a:pt x="594" y="142"/>
                </a:cubicBezTo>
                <a:cubicBezTo>
                  <a:pt x="596" y="145"/>
                  <a:pt x="599" y="154"/>
                  <a:pt x="600" y="158"/>
                </a:cubicBezTo>
                <a:cubicBezTo>
                  <a:pt x="600" y="159"/>
                  <a:pt x="600" y="160"/>
                  <a:pt x="599" y="161"/>
                </a:cubicBezTo>
                <a:cubicBezTo>
                  <a:pt x="600" y="160"/>
                  <a:pt x="600" y="160"/>
                  <a:pt x="601" y="159"/>
                </a:cubicBezTo>
                <a:cubicBezTo>
                  <a:pt x="602" y="159"/>
                  <a:pt x="602" y="159"/>
                  <a:pt x="603" y="159"/>
                </a:cubicBezTo>
                <a:cubicBezTo>
                  <a:pt x="604" y="159"/>
                  <a:pt x="606" y="160"/>
                  <a:pt x="606" y="161"/>
                </a:cubicBezTo>
                <a:cubicBezTo>
                  <a:pt x="607" y="163"/>
                  <a:pt x="607" y="166"/>
                  <a:pt x="605" y="167"/>
                </a:cubicBezTo>
                <a:cubicBezTo>
                  <a:pt x="604" y="167"/>
                  <a:pt x="604" y="167"/>
                  <a:pt x="603" y="167"/>
                </a:cubicBezTo>
                <a:cubicBezTo>
                  <a:pt x="601" y="167"/>
                  <a:pt x="600" y="166"/>
                  <a:pt x="599" y="165"/>
                </a:cubicBezTo>
                <a:cubicBezTo>
                  <a:pt x="599" y="164"/>
                  <a:pt x="599" y="163"/>
                  <a:pt x="599" y="163"/>
                </a:cubicBezTo>
                <a:cubicBezTo>
                  <a:pt x="598" y="164"/>
                  <a:pt x="598" y="166"/>
                  <a:pt x="598" y="169"/>
                </a:cubicBezTo>
                <a:cubicBezTo>
                  <a:pt x="599" y="175"/>
                  <a:pt x="600" y="177"/>
                  <a:pt x="602" y="177"/>
                </a:cubicBezTo>
                <a:cubicBezTo>
                  <a:pt x="602" y="177"/>
                  <a:pt x="604" y="176"/>
                  <a:pt x="605" y="175"/>
                </a:cubicBezTo>
                <a:cubicBezTo>
                  <a:pt x="606" y="174"/>
                  <a:pt x="608" y="173"/>
                  <a:pt x="610" y="173"/>
                </a:cubicBezTo>
                <a:cubicBezTo>
                  <a:pt x="610" y="173"/>
                  <a:pt x="610" y="173"/>
                  <a:pt x="610" y="173"/>
                </a:cubicBezTo>
                <a:cubicBezTo>
                  <a:pt x="609" y="183"/>
                  <a:pt x="618" y="181"/>
                  <a:pt x="622" y="186"/>
                </a:cubicBezTo>
                <a:cubicBezTo>
                  <a:pt x="621" y="186"/>
                  <a:pt x="613" y="184"/>
                  <a:pt x="608" y="184"/>
                </a:cubicBezTo>
                <a:cubicBezTo>
                  <a:pt x="604" y="184"/>
                  <a:pt x="603" y="185"/>
                  <a:pt x="607" y="189"/>
                </a:cubicBezTo>
                <a:cubicBezTo>
                  <a:pt x="607" y="189"/>
                  <a:pt x="607" y="189"/>
                  <a:pt x="606" y="189"/>
                </a:cubicBezTo>
                <a:cubicBezTo>
                  <a:pt x="598" y="189"/>
                  <a:pt x="602" y="200"/>
                  <a:pt x="608" y="203"/>
                </a:cubicBezTo>
                <a:cubicBezTo>
                  <a:pt x="609" y="204"/>
                  <a:pt x="611" y="204"/>
                  <a:pt x="614" y="204"/>
                </a:cubicBezTo>
                <a:cubicBezTo>
                  <a:pt x="615" y="204"/>
                  <a:pt x="617" y="204"/>
                  <a:pt x="618" y="202"/>
                </a:cubicBezTo>
                <a:cubicBezTo>
                  <a:pt x="621" y="196"/>
                  <a:pt x="617" y="198"/>
                  <a:pt x="615" y="194"/>
                </a:cubicBezTo>
                <a:cubicBezTo>
                  <a:pt x="624" y="198"/>
                  <a:pt x="623" y="196"/>
                  <a:pt x="622" y="209"/>
                </a:cubicBezTo>
                <a:cubicBezTo>
                  <a:pt x="616" y="209"/>
                  <a:pt x="616" y="208"/>
                  <a:pt x="613" y="211"/>
                </a:cubicBezTo>
                <a:cubicBezTo>
                  <a:pt x="696" y="211"/>
                  <a:pt x="696" y="211"/>
                  <a:pt x="696" y="211"/>
                </a:cubicBezTo>
                <a:cubicBezTo>
                  <a:pt x="717" y="203"/>
                  <a:pt x="738" y="195"/>
                  <a:pt x="760" y="189"/>
                </a:cubicBezTo>
                <a:cubicBezTo>
                  <a:pt x="759" y="189"/>
                  <a:pt x="758" y="188"/>
                  <a:pt x="757" y="188"/>
                </a:cubicBezTo>
                <a:cubicBezTo>
                  <a:pt x="757" y="188"/>
                  <a:pt x="757" y="188"/>
                  <a:pt x="757" y="188"/>
                </a:cubicBezTo>
                <a:cubicBezTo>
                  <a:pt x="760" y="185"/>
                  <a:pt x="761" y="186"/>
                  <a:pt x="760" y="180"/>
                </a:cubicBezTo>
                <a:cubicBezTo>
                  <a:pt x="762" y="180"/>
                  <a:pt x="765" y="184"/>
                  <a:pt x="769" y="186"/>
                </a:cubicBezTo>
                <a:cubicBezTo>
                  <a:pt x="773" y="185"/>
                  <a:pt x="776" y="184"/>
                  <a:pt x="780" y="183"/>
                </a:cubicBezTo>
                <a:cubicBezTo>
                  <a:pt x="780" y="183"/>
                  <a:pt x="780" y="183"/>
                  <a:pt x="780" y="183"/>
                </a:cubicBezTo>
                <a:cubicBezTo>
                  <a:pt x="782" y="173"/>
                  <a:pt x="772" y="170"/>
                  <a:pt x="767" y="164"/>
                </a:cubicBezTo>
                <a:cubicBezTo>
                  <a:pt x="769" y="165"/>
                  <a:pt x="773" y="166"/>
                  <a:pt x="776" y="166"/>
                </a:cubicBezTo>
                <a:cubicBezTo>
                  <a:pt x="779" y="166"/>
                  <a:pt x="781" y="165"/>
                  <a:pt x="780" y="159"/>
                </a:cubicBezTo>
                <a:cubicBezTo>
                  <a:pt x="779" y="156"/>
                  <a:pt x="777" y="155"/>
                  <a:pt x="774" y="155"/>
                </a:cubicBezTo>
                <a:cubicBezTo>
                  <a:pt x="772" y="155"/>
                  <a:pt x="769" y="155"/>
                  <a:pt x="767" y="156"/>
                </a:cubicBezTo>
                <a:cubicBezTo>
                  <a:pt x="765" y="156"/>
                  <a:pt x="764" y="157"/>
                  <a:pt x="763" y="157"/>
                </a:cubicBezTo>
                <a:cubicBezTo>
                  <a:pt x="762" y="157"/>
                  <a:pt x="762" y="157"/>
                  <a:pt x="762" y="156"/>
                </a:cubicBezTo>
                <a:cubicBezTo>
                  <a:pt x="763" y="153"/>
                  <a:pt x="769" y="156"/>
                  <a:pt x="767" y="150"/>
                </a:cubicBezTo>
                <a:cubicBezTo>
                  <a:pt x="769" y="151"/>
                  <a:pt x="775" y="152"/>
                  <a:pt x="780" y="152"/>
                </a:cubicBezTo>
                <a:cubicBezTo>
                  <a:pt x="787" y="152"/>
                  <a:pt x="792" y="150"/>
                  <a:pt x="781" y="142"/>
                </a:cubicBezTo>
                <a:cubicBezTo>
                  <a:pt x="781" y="142"/>
                  <a:pt x="781" y="142"/>
                  <a:pt x="782" y="142"/>
                </a:cubicBezTo>
                <a:cubicBezTo>
                  <a:pt x="782" y="142"/>
                  <a:pt x="783" y="142"/>
                  <a:pt x="784" y="142"/>
                </a:cubicBezTo>
                <a:cubicBezTo>
                  <a:pt x="785" y="142"/>
                  <a:pt x="786" y="142"/>
                  <a:pt x="788" y="142"/>
                </a:cubicBezTo>
                <a:cubicBezTo>
                  <a:pt x="791" y="142"/>
                  <a:pt x="795" y="142"/>
                  <a:pt x="795" y="137"/>
                </a:cubicBezTo>
                <a:cubicBezTo>
                  <a:pt x="795" y="135"/>
                  <a:pt x="782" y="132"/>
                  <a:pt x="784" y="130"/>
                </a:cubicBezTo>
                <a:cubicBezTo>
                  <a:pt x="785" y="128"/>
                  <a:pt x="786" y="128"/>
                  <a:pt x="788" y="128"/>
                </a:cubicBezTo>
                <a:cubicBezTo>
                  <a:pt x="788" y="128"/>
                  <a:pt x="789" y="128"/>
                  <a:pt x="789" y="128"/>
                </a:cubicBezTo>
                <a:cubicBezTo>
                  <a:pt x="790" y="128"/>
                  <a:pt x="790" y="128"/>
                  <a:pt x="791" y="128"/>
                </a:cubicBezTo>
                <a:cubicBezTo>
                  <a:pt x="793" y="128"/>
                  <a:pt x="795" y="127"/>
                  <a:pt x="795" y="121"/>
                </a:cubicBezTo>
                <a:cubicBezTo>
                  <a:pt x="794" y="113"/>
                  <a:pt x="783" y="112"/>
                  <a:pt x="779" y="109"/>
                </a:cubicBezTo>
                <a:cubicBezTo>
                  <a:pt x="779" y="109"/>
                  <a:pt x="779" y="109"/>
                  <a:pt x="780" y="109"/>
                </a:cubicBezTo>
                <a:cubicBezTo>
                  <a:pt x="785" y="109"/>
                  <a:pt x="800" y="105"/>
                  <a:pt x="800" y="105"/>
                </a:cubicBezTo>
                <a:cubicBezTo>
                  <a:pt x="800" y="99"/>
                  <a:pt x="798" y="97"/>
                  <a:pt x="796" y="97"/>
                </a:cubicBezTo>
                <a:cubicBezTo>
                  <a:pt x="795" y="97"/>
                  <a:pt x="794" y="98"/>
                  <a:pt x="793" y="98"/>
                </a:cubicBezTo>
                <a:cubicBezTo>
                  <a:pt x="791" y="98"/>
                  <a:pt x="790" y="98"/>
                  <a:pt x="789" y="98"/>
                </a:cubicBezTo>
                <a:cubicBezTo>
                  <a:pt x="788" y="98"/>
                  <a:pt x="787" y="98"/>
                  <a:pt x="787" y="96"/>
                </a:cubicBezTo>
                <a:cubicBezTo>
                  <a:pt x="787" y="96"/>
                  <a:pt x="787" y="96"/>
                  <a:pt x="788" y="96"/>
                </a:cubicBezTo>
                <a:cubicBezTo>
                  <a:pt x="789" y="96"/>
                  <a:pt x="789" y="96"/>
                  <a:pt x="790" y="96"/>
                </a:cubicBezTo>
                <a:cubicBezTo>
                  <a:pt x="791" y="96"/>
                  <a:pt x="791" y="96"/>
                  <a:pt x="792" y="96"/>
                </a:cubicBezTo>
                <a:cubicBezTo>
                  <a:pt x="793" y="96"/>
                  <a:pt x="794" y="96"/>
                  <a:pt x="794" y="93"/>
                </a:cubicBezTo>
                <a:cubicBezTo>
                  <a:pt x="793" y="89"/>
                  <a:pt x="792" y="88"/>
                  <a:pt x="790" y="88"/>
                </a:cubicBezTo>
                <a:cubicBezTo>
                  <a:pt x="786" y="88"/>
                  <a:pt x="781" y="92"/>
                  <a:pt x="780" y="92"/>
                </a:cubicBezTo>
                <a:cubicBezTo>
                  <a:pt x="783" y="88"/>
                  <a:pt x="781" y="82"/>
                  <a:pt x="784" y="79"/>
                </a:cubicBezTo>
                <a:cubicBezTo>
                  <a:pt x="784" y="78"/>
                  <a:pt x="791" y="73"/>
                  <a:pt x="792" y="72"/>
                </a:cubicBezTo>
                <a:cubicBezTo>
                  <a:pt x="792" y="71"/>
                  <a:pt x="792" y="70"/>
                  <a:pt x="792" y="68"/>
                </a:cubicBezTo>
                <a:cubicBezTo>
                  <a:pt x="794" y="67"/>
                  <a:pt x="796" y="66"/>
                  <a:pt x="798" y="66"/>
                </a:cubicBezTo>
                <a:cubicBezTo>
                  <a:pt x="799" y="66"/>
                  <a:pt x="799" y="66"/>
                  <a:pt x="799" y="66"/>
                </a:cubicBezTo>
                <a:cubicBezTo>
                  <a:pt x="802" y="64"/>
                  <a:pt x="804" y="61"/>
                  <a:pt x="799" y="58"/>
                </a:cubicBezTo>
                <a:cubicBezTo>
                  <a:pt x="802" y="58"/>
                  <a:pt x="816" y="53"/>
                  <a:pt x="806" y="51"/>
                </a:cubicBezTo>
                <a:cubicBezTo>
                  <a:pt x="811" y="49"/>
                  <a:pt x="826" y="45"/>
                  <a:pt x="829" y="40"/>
                </a:cubicBezTo>
                <a:cubicBezTo>
                  <a:pt x="834" y="31"/>
                  <a:pt x="820" y="28"/>
                  <a:pt x="813" y="28"/>
                </a:cubicBezTo>
                <a:cubicBezTo>
                  <a:pt x="813" y="28"/>
                  <a:pt x="813" y="28"/>
                  <a:pt x="812" y="28"/>
                </a:cubicBezTo>
                <a:cubicBezTo>
                  <a:pt x="808" y="28"/>
                  <a:pt x="805" y="30"/>
                  <a:pt x="801" y="32"/>
                </a:cubicBezTo>
                <a:cubicBezTo>
                  <a:pt x="800" y="33"/>
                  <a:pt x="801" y="36"/>
                  <a:pt x="800" y="36"/>
                </a:cubicBezTo>
                <a:cubicBezTo>
                  <a:pt x="799" y="37"/>
                  <a:pt x="799" y="37"/>
                  <a:pt x="799" y="37"/>
                </a:cubicBezTo>
                <a:cubicBezTo>
                  <a:pt x="798" y="37"/>
                  <a:pt x="797" y="36"/>
                  <a:pt x="796" y="36"/>
                </a:cubicBezTo>
                <a:cubicBezTo>
                  <a:pt x="795" y="35"/>
                  <a:pt x="794" y="35"/>
                  <a:pt x="793" y="35"/>
                </a:cubicBezTo>
                <a:cubicBezTo>
                  <a:pt x="793" y="35"/>
                  <a:pt x="793" y="35"/>
                  <a:pt x="793" y="35"/>
                </a:cubicBezTo>
                <a:cubicBezTo>
                  <a:pt x="793" y="35"/>
                  <a:pt x="793" y="35"/>
                  <a:pt x="793" y="35"/>
                </a:cubicBezTo>
                <a:cubicBezTo>
                  <a:pt x="792" y="35"/>
                  <a:pt x="791" y="34"/>
                  <a:pt x="790" y="34"/>
                </a:cubicBezTo>
                <a:cubicBezTo>
                  <a:pt x="789" y="33"/>
                  <a:pt x="789" y="33"/>
                  <a:pt x="788" y="33"/>
                </a:cubicBezTo>
                <a:cubicBezTo>
                  <a:pt x="788" y="33"/>
                  <a:pt x="788" y="33"/>
                  <a:pt x="788" y="33"/>
                </a:cubicBezTo>
                <a:cubicBezTo>
                  <a:pt x="783" y="34"/>
                  <a:pt x="775" y="41"/>
                  <a:pt x="771" y="45"/>
                </a:cubicBezTo>
                <a:cubicBezTo>
                  <a:pt x="776" y="38"/>
                  <a:pt x="784" y="26"/>
                  <a:pt x="772" y="26"/>
                </a:cubicBezTo>
                <a:cubicBezTo>
                  <a:pt x="772" y="26"/>
                  <a:pt x="771" y="26"/>
                  <a:pt x="770" y="26"/>
                </a:cubicBezTo>
                <a:cubicBezTo>
                  <a:pt x="767" y="27"/>
                  <a:pt x="758" y="35"/>
                  <a:pt x="754" y="37"/>
                </a:cubicBezTo>
                <a:cubicBezTo>
                  <a:pt x="757" y="35"/>
                  <a:pt x="766" y="29"/>
                  <a:pt x="757" y="28"/>
                </a:cubicBezTo>
                <a:cubicBezTo>
                  <a:pt x="764" y="27"/>
                  <a:pt x="791" y="22"/>
                  <a:pt x="774" y="14"/>
                </a:cubicBezTo>
                <a:cubicBezTo>
                  <a:pt x="771" y="12"/>
                  <a:pt x="767" y="13"/>
                  <a:pt x="764" y="12"/>
                </a:cubicBezTo>
                <a:cubicBezTo>
                  <a:pt x="762" y="11"/>
                  <a:pt x="760" y="7"/>
                  <a:pt x="757" y="6"/>
                </a:cubicBezTo>
                <a:cubicBezTo>
                  <a:pt x="748" y="2"/>
                  <a:pt x="737" y="0"/>
                  <a:pt x="726" y="0"/>
                </a:cubicBezTo>
              </a:path>
            </a:pathLst>
          </a:custGeom>
          <a:solidFill>
            <a:srgbClr val="FED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6" name="îṡļiḑè">
            <a:extLst>
              <a:ext uri="{FF2B5EF4-FFF2-40B4-BE49-F238E27FC236}">
                <a16:creationId xmlns:a16="http://schemas.microsoft.com/office/drawing/2014/main" xmlns="" id="{83CA5607-2A15-445E-8E86-3D25BFE88614}"/>
              </a:ext>
            </a:extLst>
          </p:cNvPr>
          <p:cNvSpPr/>
          <p:nvPr/>
        </p:nvSpPr>
        <p:spPr bwMode="auto">
          <a:xfrm>
            <a:off x="7844107" y="3211005"/>
            <a:ext cx="3448190" cy="1725698"/>
          </a:xfrm>
          <a:custGeom>
            <a:avLst/>
            <a:gdLst>
              <a:gd name="T0" fmla="*/ 1364 w 1364"/>
              <a:gd name="T1" fmla="*/ 682 h 682"/>
              <a:gd name="T2" fmla="*/ 682 w 1364"/>
              <a:gd name="T3" fmla="*/ 0 h 682"/>
              <a:gd name="T4" fmla="*/ 0 w 1364"/>
              <a:gd name="T5" fmla="*/ 682 h 682"/>
              <a:gd name="T6" fmla="*/ 8 w 1364"/>
              <a:gd name="T7" fmla="*/ 682 h 682"/>
              <a:gd name="T8" fmla="*/ 205 w 1364"/>
              <a:gd name="T9" fmla="*/ 205 h 682"/>
              <a:gd name="T10" fmla="*/ 682 w 1364"/>
              <a:gd name="T11" fmla="*/ 8 h 682"/>
              <a:gd name="T12" fmla="*/ 1158 w 1364"/>
              <a:gd name="T13" fmla="*/ 205 h 682"/>
              <a:gd name="T14" fmla="*/ 1356 w 1364"/>
              <a:gd name="T15" fmla="*/ 682 h 682"/>
              <a:gd name="T16" fmla="*/ 1364 w 1364"/>
              <a:gd name="T17" fmla="*/ 682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4" h="682">
                <a:moveTo>
                  <a:pt x="1364" y="682"/>
                </a:moveTo>
                <a:cubicBezTo>
                  <a:pt x="1364" y="305"/>
                  <a:pt x="1059" y="0"/>
                  <a:pt x="682" y="0"/>
                </a:cubicBezTo>
                <a:cubicBezTo>
                  <a:pt x="305" y="0"/>
                  <a:pt x="0" y="305"/>
                  <a:pt x="0" y="682"/>
                </a:cubicBezTo>
                <a:cubicBezTo>
                  <a:pt x="8" y="682"/>
                  <a:pt x="8" y="682"/>
                  <a:pt x="8" y="682"/>
                </a:cubicBezTo>
                <a:cubicBezTo>
                  <a:pt x="8" y="496"/>
                  <a:pt x="83" y="327"/>
                  <a:pt x="205" y="205"/>
                </a:cubicBezTo>
                <a:cubicBezTo>
                  <a:pt x="327" y="84"/>
                  <a:pt x="496" y="8"/>
                  <a:pt x="682" y="8"/>
                </a:cubicBezTo>
                <a:cubicBezTo>
                  <a:pt x="868" y="8"/>
                  <a:pt x="1036" y="84"/>
                  <a:pt x="1158" y="205"/>
                </a:cubicBezTo>
                <a:cubicBezTo>
                  <a:pt x="1280" y="327"/>
                  <a:pt x="1356" y="496"/>
                  <a:pt x="1356" y="682"/>
                </a:cubicBezTo>
                <a:cubicBezTo>
                  <a:pt x="1364" y="682"/>
                  <a:pt x="1364" y="682"/>
                  <a:pt x="1364" y="682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ŝľïḍê">
            <a:extLst>
              <a:ext uri="{FF2B5EF4-FFF2-40B4-BE49-F238E27FC236}">
                <a16:creationId xmlns:a16="http://schemas.microsoft.com/office/drawing/2014/main" xmlns="" id="{8A879B50-3B54-49A5-8BC2-CEF07FEB357B}"/>
              </a:ext>
            </a:extLst>
          </p:cNvPr>
          <p:cNvSpPr/>
          <p:nvPr/>
        </p:nvSpPr>
        <p:spPr bwMode="auto">
          <a:xfrm>
            <a:off x="7383565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7 w 8"/>
              <a:gd name="T3" fmla="*/ 7 h 8"/>
              <a:gd name="T4" fmla="*/ 8 w 8"/>
              <a:gd name="T5" fmla="*/ 4 h 8"/>
              <a:gd name="T6" fmla="*/ 7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7" y="7"/>
                </a:cubicBezTo>
                <a:cubicBezTo>
                  <a:pt x="8" y="6"/>
                  <a:pt x="8" y="5"/>
                  <a:pt x="8" y="4"/>
                </a:cubicBezTo>
                <a:cubicBezTo>
                  <a:pt x="8" y="3"/>
                  <a:pt x="8" y="2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şlíḓê">
            <a:extLst>
              <a:ext uri="{FF2B5EF4-FFF2-40B4-BE49-F238E27FC236}">
                <a16:creationId xmlns:a16="http://schemas.microsoft.com/office/drawing/2014/main" xmlns="" id="{3B219623-802A-4171-989C-BC576648A164}"/>
              </a:ext>
            </a:extLst>
          </p:cNvPr>
          <p:cNvSpPr/>
          <p:nvPr/>
        </p:nvSpPr>
        <p:spPr bwMode="auto">
          <a:xfrm>
            <a:off x="7444471" y="4927086"/>
            <a:ext cx="141048" cy="20303"/>
          </a:xfrm>
          <a:custGeom>
            <a:avLst/>
            <a:gdLst>
              <a:gd name="T0" fmla="*/ 52 w 56"/>
              <a:gd name="T1" fmla="*/ 8 h 8"/>
              <a:gd name="T2" fmla="*/ 52 w 56"/>
              <a:gd name="T3" fmla="*/ 8 h 8"/>
              <a:gd name="T4" fmla="*/ 56 w 56"/>
              <a:gd name="T5" fmla="*/ 4 h 8"/>
              <a:gd name="T6" fmla="*/ 52 w 56"/>
              <a:gd name="T7" fmla="*/ 0 h 8"/>
              <a:gd name="T8" fmla="*/ 48 w 56"/>
              <a:gd name="T9" fmla="*/ 4 h 8"/>
              <a:gd name="T10" fmla="*/ 52 w 56"/>
              <a:gd name="T11" fmla="*/ 8 h 8"/>
              <a:gd name="T12" fmla="*/ 28 w 56"/>
              <a:gd name="T13" fmla="*/ 8 h 8"/>
              <a:gd name="T14" fmla="*/ 28 w 56"/>
              <a:gd name="T15" fmla="*/ 8 h 8"/>
              <a:gd name="T16" fmla="*/ 32 w 56"/>
              <a:gd name="T17" fmla="*/ 4 h 8"/>
              <a:gd name="T18" fmla="*/ 28 w 56"/>
              <a:gd name="T19" fmla="*/ 0 h 8"/>
              <a:gd name="T20" fmla="*/ 24 w 56"/>
              <a:gd name="T21" fmla="*/ 4 h 8"/>
              <a:gd name="T22" fmla="*/ 28 w 56"/>
              <a:gd name="T23" fmla="*/ 8 h 8"/>
              <a:gd name="T24" fmla="*/ 4 w 56"/>
              <a:gd name="T25" fmla="*/ 8 h 8"/>
              <a:gd name="T26" fmla="*/ 4 w 56"/>
              <a:gd name="T27" fmla="*/ 8 h 8"/>
              <a:gd name="T28" fmla="*/ 8 w 56"/>
              <a:gd name="T29" fmla="*/ 4 h 8"/>
              <a:gd name="T30" fmla="*/ 4 w 56"/>
              <a:gd name="T31" fmla="*/ 0 h 8"/>
              <a:gd name="T32" fmla="*/ 0 w 56"/>
              <a:gd name="T33" fmla="*/ 4 h 8"/>
              <a:gd name="T34" fmla="*/ 4 w 56"/>
              <a:gd name="T3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8">
                <a:moveTo>
                  <a:pt x="52" y="8"/>
                </a:move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6" y="6"/>
                  <a:pt x="56" y="4"/>
                </a:cubicBezTo>
                <a:cubicBezTo>
                  <a:pt x="56" y="2"/>
                  <a:pt x="54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close/>
                <a:moveTo>
                  <a:pt x="28" y="8"/>
                </a:moveTo>
                <a:cubicBezTo>
                  <a:pt x="28" y="8"/>
                  <a:pt x="28" y="8"/>
                  <a:pt x="28" y="8"/>
                </a:cubicBezTo>
                <a:cubicBezTo>
                  <a:pt x="30" y="8"/>
                  <a:pt x="32" y="6"/>
                  <a:pt x="32" y="4"/>
                </a:cubicBezTo>
                <a:cubicBezTo>
                  <a:pt x="32" y="2"/>
                  <a:pt x="30" y="0"/>
                  <a:pt x="28" y="0"/>
                </a:cubicBezTo>
                <a:cubicBezTo>
                  <a:pt x="26" y="0"/>
                  <a:pt x="24" y="2"/>
                  <a:pt x="24" y="4"/>
                </a:cubicBezTo>
                <a:cubicBezTo>
                  <a:pt x="24" y="6"/>
                  <a:pt x="26" y="8"/>
                  <a:pt x="28" y="8"/>
                </a:cubicBezTo>
                <a:close/>
                <a:moveTo>
                  <a:pt x="4" y="8"/>
                </a:moveTo>
                <a:cubicBezTo>
                  <a:pt x="4" y="8"/>
                  <a:pt x="4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ś1iḓê">
            <a:extLst>
              <a:ext uri="{FF2B5EF4-FFF2-40B4-BE49-F238E27FC236}">
                <a16:creationId xmlns:a16="http://schemas.microsoft.com/office/drawing/2014/main" xmlns="" id="{E06CF526-DFD8-44FE-B062-4684E3848BC2}"/>
              </a:ext>
            </a:extLst>
          </p:cNvPr>
          <p:cNvSpPr/>
          <p:nvPr/>
        </p:nvSpPr>
        <p:spPr bwMode="auto">
          <a:xfrm>
            <a:off x="7626124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7 w 8"/>
              <a:gd name="T3" fmla="*/ 7 h 8"/>
              <a:gd name="T4" fmla="*/ 8 w 8"/>
              <a:gd name="T5" fmla="*/ 4 h 8"/>
              <a:gd name="T6" fmla="*/ 7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7" y="7"/>
                </a:cubicBezTo>
                <a:cubicBezTo>
                  <a:pt x="7" y="6"/>
                  <a:pt x="8" y="5"/>
                  <a:pt x="8" y="4"/>
                </a:cubicBezTo>
                <a:cubicBezTo>
                  <a:pt x="8" y="3"/>
                  <a:pt x="7" y="2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ṧľîḋé">
            <a:extLst>
              <a:ext uri="{FF2B5EF4-FFF2-40B4-BE49-F238E27FC236}">
                <a16:creationId xmlns:a16="http://schemas.microsoft.com/office/drawing/2014/main" xmlns="" id="{DFA1C8AE-F820-4E05-B489-E40887728360}"/>
              </a:ext>
            </a:extLst>
          </p:cNvPr>
          <p:cNvSpPr/>
          <p:nvPr/>
        </p:nvSpPr>
        <p:spPr bwMode="auto">
          <a:xfrm>
            <a:off x="7626124" y="2993022"/>
            <a:ext cx="3884155" cy="1893459"/>
          </a:xfrm>
          <a:custGeom>
            <a:avLst/>
            <a:gdLst>
              <a:gd name="T0" fmla="*/ 1535 w 1536"/>
              <a:gd name="T1" fmla="*/ 719 h 748"/>
              <a:gd name="T2" fmla="*/ 1522 w 1536"/>
              <a:gd name="T3" fmla="*/ 672 h 748"/>
              <a:gd name="T4" fmla="*/ 1522 w 1536"/>
              <a:gd name="T5" fmla="*/ 644 h 748"/>
              <a:gd name="T6" fmla="*/ 1515 w 1536"/>
              <a:gd name="T7" fmla="*/ 605 h 748"/>
              <a:gd name="T8" fmla="*/ 1498 w 1536"/>
              <a:gd name="T9" fmla="*/ 555 h 748"/>
              <a:gd name="T10" fmla="*/ 1491 w 1536"/>
              <a:gd name="T11" fmla="*/ 532 h 748"/>
              <a:gd name="T12" fmla="*/ 1482 w 1536"/>
              <a:gd name="T13" fmla="*/ 485 h 748"/>
              <a:gd name="T14" fmla="*/ 1461 w 1536"/>
              <a:gd name="T15" fmla="*/ 446 h 748"/>
              <a:gd name="T16" fmla="*/ 1447 w 1536"/>
              <a:gd name="T17" fmla="*/ 417 h 748"/>
              <a:gd name="T18" fmla="*/ 1422 w 1536"/>
              <a:gd name="T19" fmla="*/ 381 h 748"/>
              <a:gd name="T20" fmla="*/ 1417 w 1536"/>
              <a:gd name="T21" fmla="*/ 356 h 748"/>
              <a:gd name="T22" fmla="*/ 1389 w 1536"/>
              <a:gd name="T23" fmla="*/ 322 h 748"/>
              <a:gd name="T24" fmla="*/ 1354 w 1536"/>
              <a:gd name="T25" fmla="*/ 283 h 748"/>
              <a:gd name="T26" fmla="*/ 1338 w 1536"/>
              <a:gd name="T27" fmla="*/ 265 h 748"/>
              <a:gd name="T28" fmla="*/ 1305 w 1536"/>
              <a:gd name="T29" fmla="*/ 225 h 748"/>
              <a:gd name="T30" fmla="*/ 1276 w 1536"/>
              <a:gd name="T31" fmla="*/ 192 h 748"/>
              <a:gd name="T32" fmla="*/ 1252 w 1536"/>
              <a:gd name="T33" fmla="*/ 182 h 748"/>
              <a:gd name="T34" fmla="*/ 1220 w 1536"/>
              <a:gd name="T35" fmla="*/ 152 h 748"/>
              <a:gd name="T36" fmla="*/ 1195 w 1536"/>
              <a:gd name="T37" fmla="*/ 139 h 748"/>
              <a:gd name="T38" fmla="*/ 1159 w 1536"/>
              <a:gd name="T39" fmla="*/ 107 h 748"/>
              <a:gd name="T40" fmla="*/ 1118 w 1536"/>
              <a:gd name="T41" fmla="*/ 89 h 748"/>
              <a:gd name="T42" fmla="*/ 1070 w 1536"/>
              <a:gd name="T43" fmla="*/ 70 h 748"/>
              <a:gd name="T44" fmla="*/ 1048 w 1536"/>
              <a:gd name="T45" fmla="*/ 61 h 748"/>
              <a:gd name="T46" fmla="*/ 1008 w 1536"/>
              <a:gd name="T47" fmla="*/ 42 h 748"/>
              <a:gd name="T48" fmla="*/ 980 w 1536"/>
              <a:gd name="T49" fmla="*/ 38 h 748"/>
              <a:gd name="T50" fmla="*/ 930 w 1536"/>
              <a:gd name="T51" fmla="*/ 21 h 748"/>
              <a:gd name="T52" fmla="*/ 891 w 1536"/>
              <a:gd name="T53" fmla="*/ 14 h 748"/>
              <a:gd name="T54" fmla="*/ 839 w 1536"/>
              <a:gd name="T55" fmla="*/ 11 h 748"/>
              <a:gd name="T56" fmla="*/ 812 w 1536"/>
              <a:gd name="T57" fmla="*/ 5 h 748"/>
              <a:gd name="T58" fmla="*/ 772 w 1536"/>
              <a:gd name="T59" fmla="*/ 4 h 748"/>
              <a:gd name="T60" fmla="*/ 744 w 1536"/>
              <a:gd name="T61" fmla="*/ 8 h 748"/>
              <a:gd name="T62" fmla="*/ 692 w 1536"/>
              <a:gd name="T63" fmla="*/ 8 h 748"/>
              <a:gd name="T64" fmla="*/ 647 w 1536"/>
              <a:gd name="T65" fmla="*/ 9 h 748"/>
              <a:gd name="T66" fmla="*/ 602 w 1536"/>
              <a:gd name="T67" fmla="*/ 26 h 748"/>
              <a:gd name="T68" fmla="*/ 577 w 1536"/>
              <a:gd name="T69" fmla="*/ 24 h 748"/>
              <a:gd name="T70" fmla="*/ 556 w 1536"/>
              <a:gd name="T71" fmla="*/ 38 h 748"/>
              <a:gd name="T72" fmla="*/ 507 w 1536"/>
              <a:gd name="T73" fmla="*/ 45 h 748"/>
              <a:gd name="T74" fmla="*/ 466 w 1536"/>
              <a:gd name="T75" fmla="*/ 70 h 748"/>
              <a:gd name="T76" fmla="*/ 444 w 1536"/>
              <a:gd name="T77" fmla="*/ 80 h 748"/>
              <a:gd name="T78" fmla="*/ 396 w 1536"/>
              <a:gd name="T79" fmla="*/ 100 h 748"/>
              <a:gd name="T80" fmla="*/ 356 w 1536"/>
              <a:gd name="T81" fmla="*/ 119 h 748"/>
              <a:gd name="T82" fmla="*/ 322 w 1536"/>
              <a:gd name="T83" fmla="*/ 147 h 748"/>
              <a:gd name="T84" fmla="*/ 284 w 1536"/>
              <a:gd name="T85" fmla="*/ 182 h 748"/>
              <a:gd name="T86" fmla="*/ 265 w 1536"/>
              <a:gd name="T87" fmla="*/ 198 h 748"/>
              <a:gd name="T88" fmla="*/ 225 w 1536"/>
              <a:gd name="T89" fmla="*/ 225 h 748"/>
              <a:gd name="T90" fmla="*/ 198 w 1536"/>
              <a:gd name="T91" fmla="*/ 265 h 748"/>
              <a:gd name="T92" fmla="*/ 177 w 1536"/>
              <a:gd name="T93" fmla="*/ 284 h 748"/>
              <a:gd name="T94" fmla="*/ 147 w 1536"/>
              <a:gd name="T95" fmla="*/ 316 h 748"/>
              <a:gd name="T96" fmla="*/ 126 w 1536"/>
              <a:gd name="T97" fmla="*/ 360 h 748"/>
              <a:gd name="T98" fmla="*/ 108 w 1536"/>
              <a:gd name="T99" fmla="*/ 382 h 748"/>
              <a:gd name="T100" fmla="*/ 89 w 1536"/>
              <a:gd name="T101" fmla="*/ 417 h 748"/>
              <a:gd name="T102" fmla="*/ 70 w 1536"/>
              <a:gd name="T103" fmla="*/ 466 h 748"/>
              <a:gd name="T104" fmla="*/ 56 w 1536"/>
              <a:gd name="T105" fmla="*/ 490 h 748"/>
              <a:gd name="T106" fmla="*/ 45 w 1536"/>
              <a:gd name="T107" fmla="*/ 533 h 748"/>
              <a:gd name="T108" fmla="*/ 33 w 1536"/>
              <a:gd name="T109" fmla="*/ 559 h 748"/>
              <a:gd name="T110" fmla="*/ 18 w 1536"/>
              <a:gd name="T111" fmla="*/ 600 h 748"/>
              <a:gd name="T112" fmla="*/ 14 w 1536"/>
              <a:gd name="T113" fmla="*/ 645 h 748"/>
              <a:gd name="T114" fmla="*/ 9 w 1536"/>
              <a:gd name="T115" fmla="*/ 676 h 748"/>
              <a:gd name="T116" fmla="*/ 1 w 1536"/>
              <a:gd name="T117" fmla="*/ 720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36" h="748">
                <a:moveTo>
                  <a:pt x="1528" y="743"/>
                </a:moveTo>
                <a:cubicBezTo>
                  <a:pt x="1528" y="746"/>
                  <a:pt x="1530" y="747"/>
                  <a:pt x="1532" y="747"/>
                </a:cubicBezTo>
                <a:cubicBezTo>
                  <a:pt x="1534" y="747"/>
                  <a:pt x="1536" y="745"/>
                  <a:pt x="1536" y="743"/>
                </a:cubicBezTo>
                <a:cubicBezTo>
                  <a:pt x="1536" y="743"/>
                  <a:pt x="1536" y="743"/>
                  <a:pt x="1536" y="743"/>
                </a:cubicBezTo>
                <a:cubicBezTo>
                  <a:pt x="1536" y="741"/>
                  <a:pt x="1534" y="739"/>
                  <a:pt x="1532" y="739"/>
                </a:cubicBezTo>
                <a:cubicBezTo>
                  <a:pt x="1529" y="739"/>
                  <a:pt x="1528" y="741"/>
                  <a:pt x="1528" y="743"/>
                </a:cubicBezTo>
                <a:moveTo>
                  <a:pt x="1527" y="720"/>
                </a:moveTo>
                <a:cubicBezTo>
                  <a:pt x="1527" y="722"/>
                  <a:pt x="1529" y="723"/>
                  <a:pt x="1531" y="723"/>
                </a:cubicBezTo>
                <a:cubicBezTo>
                  <a:pt x="1533" y="723"/>
                  <a:pt x="1535" y="721"/>
                  <a:pt x="1535" y="719"/>
                </a:cubicBezTo>
                <a:cubicBezTo>
                  <a:pt x="1535" y="719"/>
                  <a:pt x="1535" y="719"/>
                  <a:pt x="1535" y="719"/>
                </a:cubicBezTo>
                <a:cubicBezTo>
                  <a:pt x="1534" y="717"/>
                  <a:pt x="1533" y="715"/>
                  <a:pt x="1530" y="715"/>
                </a:cubicBezTo>
                <a:cubicBezTo>
                  <a:pt x="1528" y="716"/>
                  <a:pt x="1526" y="717"/>
                  <a:pt x="1527" y="720"/>
                </a:cubicBezTo>
                <a:moveTo>
                  <a:pt x="1525" y="696"/>
                </a:moveTo>
                <a:cubicBezTo>
                  <a:pt x="1525" y="698"/>
                  <a:pt x="1527" y="700"/>
                  <a:pt x="1529" y="699"/>
                </a:cubicBezTo>
                <a:cubicBezTo>
                  <a:pt x="1531" y="699"/>
                  <a:pt x="1533" y="697"/>
                  <a:pt x="1533" y="695"/>
                </a:cubicBezTo>
                <a:cubicBezTo>
                  <a:pt x="1532" y="693"/>
                  <a:pt x="1531" y="691"/>
                  <a:pt x="1528" y="691"/>
                </a:cubicBezTo>
                <a:cubicBezTo>
                  <a:pt x="1526" y="692"/>
                  <a:pt x="1525" y="694"/>
                  <a:pt x="1525" y="696"/>
                </a:cubicBezTo>
                <a:moveTo>
                  <a:pt x="1522" y="672"/>
                </a:moveTo>
                <a:cubicBezTo>
                  <a:pt x="1522" y="674"/>
                  <a:pt x="1524" y="676"/>
                  <a:pt x="1527" y="676"/>
                </a:cubicBezTo>
                <a:cubicBezTo>
                  <a:pt x="1529" y="675"/>
                  <a:pt x="1530" y="673"/>
                  <a:pt x="1530" y="671"/>
                </a:cubicBezTo>
                <a:cubicBezTo>
                  <a:pt x="1530" y="669"/>
                  <a:pt x="1528" y="667"/>
                  <a:pt x="1526" y="668"/>
                </a:cubicBezTo>
                <a:cubicBezTo>
                  <a:pt x="1523" y="668"/>
                  <a:pt x="1522" y="670"/>
                  <a:pt x="1522" y="672"/>
                </a:cubicBezTo>
                <a:moveTo>
                  <a:pt x="1519" y="648"/>
                </a:moveTo>
                <a:cubicBezTo>
                  <a:pt x="1519" y="651"/>
                  <a:pt x="1521" y="652"/>
                  <a:pt x="1523" y="652"/>
                </a:cubicBezTo>
                <a:cubicBezTo>
                  <a:pt x="1526" y="651"/>
                  <a:pt x="1527" y="649"/>
                  <a:pt x="1527" y="647"/>
                </a:cubicBezTo>
                <a:cubicBezTo>
                  <a:pt x="1527" y="647"/>
                  <a:pt x="1527" y="647"/>
                  <a:pt x="1527" y="647"/>
                </a:cubicBezTo>
                <a:cubicBezTo>
                  <a:pt x="1526" y="645"/>
                  <a:pt x="1524" y="644"/>
                  <a:pt x="1522" y="644"/>
                </a:cubicBezTo>
                <a:cubicBezTo>
                  <a:pt x="1520" y="644"/>
                  <a:pt x="1518" y="646"/>
                  <a:pt x="1519" y="648"/>
                </a:cubicBezTo>
                <a:moveTo>
                  <a:pt x="1515" y="625"/>
                </a:moveTo>
                <a:cubicBezTo>
                  <a:pt x="1515" y="627"/>
                  <a:pt x="1517" y="629"/>
                  <a:pt x="1519" y="628"/>
                </a:cubicBezTo>
                <a:cubicBezTo>
                  <a:pt x="1522" y="628"/>
                  <a:pt x="1523" y="626"/>
                  <a:pt x="1523" y="623"/>
                </a:cubicBezTo>
                <a:cubicBezTo>
                  <a:pt x="1523" y="623"/>
                  <a:pt x="1523" y="623"/>
                  <a:pt x="1523" y="623"/>
                </a:cubicBezTo>
                <a:cubicBezTo>
                  <a:pt x="1522" y="621"/>
                  <a:pt x="1520" y="620"/>
                  <a:pt x="1518" y="620"/>
                </a:cubicBezTo>
                <a:cubicBezTo>
                  <a:pt x="1516" y="621"/>
                  <a:pt x="1514" y="623"/>
                  <a:pt x="1515" y="625"/>
                </a:cubicBezTo>
                <a:moveTo>
                  <a:pt x="1510" y="602"/>
                </a:moveTo>
                <a:cubicBezTo>
                  <a:pt x="1510" y="604"/>
                  <a:pt x="1512" y="605"/>
                  <a:pt x="1515" y="605"/>
                </a:cubicBezTo>
                <a:cubicBezTo>
                  <a:pt x="1517" y="604"/>
                  <a:pt x="1518" y="602"/>
                  <a:pt x="1518" y="600"/>
                </a:cubicBezTo>
                <a:cubicBezTo>
                  <a:pt x="1517" y="598"/>
                  <a:pt x="1515" y="596"/>
                  <a:pt x="1513" y="597"/>
                </a:cubicBezTo>
                <a:cubicBezTo>
                  <a:pt x="1511" y="597"/>
                  <a:pt x="1509" y="599"/>
                  <a:pt x="1510" y="602"/>
                </a:cubicBezTo>
                <a:moveTo>
                  <a:pt x="1504" y="578"/>
                </a:moveTo>
                <a:cubicBezTo>
                  <a:pt x="1505" y="580"/>
                  <a:pt x="1507" y="582"/>
                  <a:pt x="1509" y="581"/>
                </a:cubicBezTo>
                <a:cubicBezTo>
                  <a:pt x="1511" y="581"/>
                  <a:pt x="1513" y="578"/>
                  <a:pt x="1512" y="576"/>
                </a:cubicBezTo>
                <a:cubicBezTo>
                  <a:pt x="1511" y="574"/>
                  <a:pt x="1509" y="573"/>
                  <a:pt x="1507" y="573"/>
                </a:cubicBezTo>
                <a:cubicBezTo>
                  <a:pt x="1505" y="574"/>
                  <a:pt x="1504" y="576"/>
                  <a:pt x="1504" y="578"/>
                </a:cubicBezTo>
                <a:moveTo>
                  <a:pt x="1498" y="555"/>
                </a:moveTo>
                <a:cubicBezTo>
                  <a:pt x="1499" y="557"/>
                  <a:pt x="1501" y="559"/>
                  <a:pt x="1503" y="558"/>
                </a:cubicBezTo>
                <a:cubicBezTo>
                  <a:pt x="1505" y="557"/>
                  <a:pt x="1506" y="555"/>
                  <a:pt x="1506" y="553"/>
                </a:cubicBezTo>
                <a:cubicBezTo>
                  <a:pt x="1505" y="551"/>
                  <a:pt x="1503" y="550"/>
                  <a:pt x="1501" y="550"/>
                </a:cubicBezTo>
                <a:cubicBezTo>
                  <a:pt x="1499" y="551"/>
                  <a:pt x="1497" y="553"/>
                  <a:pt x="1498" y="555"/>
                </a:cubicBezTo>
                <a:moveTo>
                  <a:pt x="1491" y="532"/>
                </a:moveTo>
                <a:cubicBezTo>
                  <a:pt x="1492" y="535"/>
                  <a:pt x="1494" y="536"/>
                  <a:pt x="1496" y="535"/>
                </a:cubicBezTo>
                <a:cubicBezTo>
                  <a:pt x="1498" y="534"/>
                  <a:pt x="1499" y="532"/>
                  <a:pt x="1499" y="530"/>
                </a:cubicBezTo>
                <a:cubicBezTo>
                  <a:pt x="1498" y="528"/>
                  <a:pt x="1496" y="527"/>
                  <a:pt x="1493" y="527"/>
                </a:cubicBezTo>
                <a:cubicBezTo>
                  <a:pt x="1491" y="528"/>
                  <a:pt x="1490" y="530"/>
                  <a:pt x="1491" y="532"/>
                </a:cubicBezTo>
                <a:cubicBezTo>
                  <a:pt x="1491" y="532"/>
                  <a:pt x="1491" y="532"/>
                  <a:pt x="1491" y="532"/>
                </a:cubicBezTo>
                <a:moveTo>
                  <a:pt x="1483" y="510"/>
                </a:moveTo>
                <a:cubicBezTo>
                  <a:pt x="1484" y="512"/>
                  <a:pt x="1486" y="513"/>
                  <a:pt x="1488" y="512"/>
                </a:cubicBezTo>
                <a:cubicBezTo>
                  <a:pt x="1490" y="512"/>
                  <a:pt x="1491" y="509"/>
                  <a:pt x="1491" y="507"/>
                </a:cubicBezTo>
                <a:cubicBezTo>
                  <a:pt x="1490" y="505"/>
                  <a:pt x="1488" y="504"/>
                  <a:pt x="1486" y="505"/>
                </a:cubicBezTo>
                <a:cubicBezTo>
                  <a:pt x="1484" y="506"/>
                  <a:pt x="1482" y="508"/>
                  <a:pt x="1483" y="510"/>
                </a:cubicBezTo>
                <a:moveTo>
                  <a:pt x="1475" y="488"/>
                </a:moveTo>
                <a:cubicBezTo>
                  <a:pt x="1476" y="490"/>
                  <a:pt x="1478" y="491"/>
                  <a:pt x="1480" y="490"/>
                </a:cubicBezTo>
                <a:cubicBezTo>
                  <a:pt x="1482" y="489"/>
                  <a:pt x="1483" y="487"/>
                  <a:pt x="1482" y="485"/>
                </a:cubicBezTo>
                <a:cubicBezTo>
                  <a:pt x="1481" y="483"/>
                  <a:pt x="1479" y="482"/>
                  <a:pt x="1477" y="482"/>
                </a:cubicBezTo>
                <a:cubicBezTo>
                  <a:pt x="1475" y="483"/>
                  <a:pt x="1474" y="486"/>
                  <a:pt x="1475" y="488"/>
                </a:cubicBezTo>
                <a:moveTo>
                  <a:pt x="1466" y="466"/>
                </a:moveTo>
                <a:cubicBezTo>
                  <a:pt x="1466" y="468"/>
                  <a:pt x="1469" y="469"/>
                  <a:pt x="1471" y="468"/>
                </a:cubicBezTo>
                <a:cubicBezTo>
                  <a:pt x="1473" y="467"/>
                  <a:pt x="1474" y="464"/>
                  <a:pt x="1473" y="462"/>
                </a:cubicBezTo>
                <a:cubicBezTo>
                  <a:pt x="1472" y="460"/>
                  <a:pt x="1470" y="459"/>
                  <a:pt x="1468" y="460"/>
                </a:cubicBezTo>
                <a:cubicBezTo>
                  <a:pt x="1466" y="461"/>
                  <a:pt x="1465" y="464"/>
                  <a:pt x="1466" y="466"/>
                </a:cubicBezTo>
                <a:moveTo>
                  <a:pt x="1456" y="444"/>
                </a:moveTo>
                <a:cubicBezTo>
                  <a:pt x="1457" y="446"/>
                  <a:pt x="1459" y="447"/>
                  <a:pt x="1461" y="446"/>
                </a:cubicBezTo>
                <a:cubicBezTo>
                  <a:pt x="1463" y="445"/>
                  <a:pt x="1464" y="442"/>
                  <a:pt x="1463" y="440"/>
                </a:cubicBezTo>
                <a:cubicBezTo>
                  <a:pt x="1463" y="440"/>
                  <a:pt x="1463" y="440"/>
                  <a:pt x="1463" y="440"/>
                </a:cubicBezTo>
                <a:cubicBezTo>
                  <a:pt x="1462" y="438"/>
                  <a:pt x="1460" y="438"/>
                  <a:pt x="1458" y="439"/>
                </a:cubicBezTo>
                <a:cubicBezTo>
                  <a:pt x="1456" y="440"/>
                  <a:pt x="1455" y="442"/>
                  <a:pt x="1456" y="444"/>
                </a:cubicBezTo>
                <a:cubicBezTo>
                  <a:pt x="1456" y="444"/>
                  <a:pt x="1456" y="444"/>
                  <a:pt x="1456" y="444"/>
                </a:cubicBezTo>
                <a:moveTo>
                  <a:pt x="1445" y="423"/>
                </a:moveTo>
                <a:cubicBezTo>
                  <a:pt x="1446" y="424"/>
                  <a:pt x="1449" y="425"/>
                  <a:pt x="1451" y="424"/>
                </a:cubicBezTo>
                <a:cubicBezTo>
                  <a:pt x="1453" y="423"/>
                  <a:pt x="1453" y="421"/>
                  <a:pt x="1452" y="419"/>
                </a:cubicBezTo>
                <a:cubicBezTo>
                  <a:pt x="1451" y="417"/>
                  <a:pt x="1449" y="416"/>
                  <a:pt x="1447" y="417"/>
                </a:cubicBezTo>
                <a:cubicBezTo>
                  <a:pt x="1445" y="418"/>
                  <a:pt x="1444" y="421"/>
                  <a:pt x="1445" y="423"/>
                </a:cubicBezTo>
                <a:moveTo>
                  <a:pt x="1434" y="401"/>
                </a:moveTo>
                <a:cubicBezTo>
                  <a:pt x="1435" y="403"/>
                  <a:pt x="1438" y="404"/>
                  <a:pt x="1440" y="403"/>
                </a:cubicBezTo>
                <a:cubicBezTo>
                  <a:pt x="1441" y="402"/>
                  <a:pt x="1442" y="400"/>
                  <a:pt x="1441" y="398"/>
                </a:cubicBezTo>
                <a:cubicBezTo>
                  <a:pt x="1441" y="398"/>
                  <a:pt x="1441" y="398"/>
                  <a:pt x="1441" y="398"/>
                </a:cubicBezTo>
                <a:cubicBezTo>
                  <a:pt x="1440" y="396"/>
                  <a:pt x="1438" y="395"/>
                  <a:pt x="1436" y="396"/>
                </a:cubicBezTo>
                <a:cubicBezTo>
                  <a:pt x="1434" y="397"/>
                  <a:pt x="1433" y="400"/>
                  <a:pt x="1434" y="401"/>
                </a:cubicBezTo>
                <a:cubicBezTo>
                  <a:pt x="1434" y="401"/>
                  <a:pt x="1434" y="401"/>
                  <a:pt x="1434" y="401"/>
                </a:cubicBezTo>
                <a:moveTo>
                  <a:pt x="1422" y="381"/>
                </a:moveTo>
                <a:cubicBezTo>
                  <a:pt x="1423" y="383"/>
                  <a:pt x="1426" y="383"/>
                  <a:pt x="1428" y="382"/>
                </a:cubicBezTo>
                <a:cubicBezTo>
                  <a:pt x="1430" y="381"/>
                  <a:pt x="1430" y="379"/>
                  <a:pt x="1429" y="377"/>
                </a:cubicBezTo>
                <a:cubicBezTo>
                  <a:pt x="1429" y="377"/>
                  <a:pt x="1429" y="377"/>
                  <a:pt x="1429" y="377"/>
                </a:cubicBezTo>
                <a:cubicBezTo>
                  <a:pt x="1428" y="375"/>
                  <a:pt x="1426" y="374"/>
                  <a:pt x="1424" y="375"/>
                </a:cubicBezTo>
                <a:cubicBezTo>
                  <a:pt x="1422" y="376"/>
                  <a:pt x="1421" y="379"/>
                  <a:pt x="1422" y="381"/>
                </a:cubicBezTo>
                <a:cubicBezTo>
                  <a:pt x="1422" y="381"/>
                  <a:pt x="1422" y="381"/>
                  <a:pt x="1422" y="381"/>
                </a:cubicBezTo>
                <a:moveTo>
                  <a:pt x="1410" y="360"/>
                </a:moveTo>
                <a:cubicBezTo>
                  <a:pt x="1411" y="362"/>
                  <a:pt x="1413" y="363"/>
                  <a:pt x="1415" y="362"/>
                </a:cubicBezTo>
                <a:cubicBezTo>
                  <a:pt x="1417" y="361"/>
                  <a:pt x="1418" y="358"/>
                  <a:pt x="1417" y="356"/>
                </a:cubicBezTo>
                <a:cubicBezTo>
                  <a:pt x="1415" y="354"/>
                  <a:pt x="1413" y="354"/>
                  <a:pt x="1411" y="355"/>
                </a:cubicBezTo>
                <a:cubicBezTo>
                  <a:pt x="1409" y="356"/>
                  <a:pt x="1409" y="359"/>
                  <a:pt x="1410" y="360"/>
                </a:cubicBezTo>
                <a:moveTo>
                  <a:pt x="1397" y="341"/>
                </a:moveTo>
                <a:cubicBezTo>
                  <a:pt x="1398" y="342"/>
                  <a:pt x="1400" y="343"/>
                  <a:pt x="1402" y="342"/>
                </a:cubicBezTo>
                <a:cubicBezTo>
                  <a:pt x="1404" y="340"/>
                  <a:pt x="1405" y="338"/>
                  <a:pt x="1403" y="336"/>
                </a:cubicBezTo>
                <a:cubicBezTo>
                  <a:pt x="1402" y="334"/>
                  <a:pt x="1400" y="334"/>
                  <a:pt x="1398" y="335"/>
                </a:cubicBezTo>
                <a:cubicBezTo>
                  <a:pt x="1396" y="336"/>
                  <a:pt x="1395" y="339"/>
                  <a:pt x="1397" y="341"/>
                </a:cubicBezTo>
                <a:moveTo>
                  <a:pt x="1383" y="321"/>
                </a:moveTo>
                <a:cubicBezTo>
                  <a:pt x="1384" y="323"/>
                  <a:pt x="1387" y="323"/>
                  <a:pt x="1389" y="322"/>
                </a:cubicBezTo>
                <a:cubicBezTo>
                  <a:pt x="1390" y="321"/>
                  <a:pt x="1391" y="318"/>
                  <a:pt x="1389" y="316"/>
                </a:cubicBezTo>
                <a:cubicBezTo>
                  <a:pt x="1388" y="315"/>
                  <a:pt x="1386" y="314"/>
                  <a:pt x="1384" y="315"/>
                </a:cubicBezTo>
                <a:cubicBezTo>
                  <a:pt x="1382" y="317"/>
                  <a:pt x="1382" y="319"/>
                  <a:pt x="1383" y="321"/>
                </a:cubicBezTo>
                <a:moveTo>
                  <a:pt x="1369" y="302"/>
                </a:moveTo>
                <a:cubicBezTo>
                  <a:pt x="1370" y="304"/>
                  <a:pt x="1372" y="304"/>
                  <a:pt x="1374" y="303"/>
                </a:cubicBezTo>
                <a:cubicBezTo>
                  <a:pt x="1376" y="301"/>
                  <a:pt x="1376" y="299"/>
                  <a:pt x="1375" y="297"/>
                </a:cubicBezTo>
                <a:cubicBezTo>
                  <a:pt x="1374" y="295"/>
                  <a:pt x="1371" y="295"/>
                  <a:pt x="1369" y="296"/>
                </a:cubicBezTo>
                <a:cubicBezTo>
                  <a:pt x="1368" y="298"/>
                  <a:pt x="1367" y="300"/>
                  <a:pt x="1369" y="302"/>
                </a:cubicBezTo>
                <a:moveTo>
                  <a:pt x="1354" y="283"/>
                </a:moveTo>
                <a:cubicBezTo>
                  <a:pt x="1355" y="285"/>
                  <a:pt x="1358" y="285"/>
                  <a:pt x="1359" y="284"/>
                </a:cubicBezTo>
                <a:cubicBezTo>
                  <a:pt x="1361" y="283"/>
                  <a:pt x="1361" y="280"/>
                  <a:pt x="1360" y="278"/>
                </a:cubicBezTo>
                <a:cubicBezTo>
                  <a:pt x="1358" y="277"/>
                  <a:pt x="1356" y="276"/>
                  <a:pt x="1354" y="278"/>
                </a:cubicBezTo>
                <a:cubicBezTo>
                  <a:pt x="1352" y="279"/>
                  <a:pt x="1352" y="282"/>
                  <a:pt x="1354" y="283"/>
                </a:cubicBezTo>
                <a:moveTo>
                  <a:pt x="1338" y="265"/>
                </a:moveTo>
                <a:cubicBezTo>
                  <a:pt x="1340" y="267"/>
                  <a:pt x="1342" y="267"/>
                  <a:pt x="1344" y="266"/>
                </a:cubicBezTo>
                <a:cubicBezTo>
                  <a:pt x="1345" y="264"/>
                  <a:pt x="1346" y="262"/>
                  <a:pt x="1344" y="260"/>
                </a:cubicBezTo>
                <a:cubicBezTo>
                  <a:pt x="1343" y="258"/>
                  <a:pt x="1340" y="258"/>
                  <a:pt x="1338" y="260"/>
                </a:cubicBezTo>
                <a:cubicBezTo>
                  <a:pt x="1337" y="261"/>
                  <a:pt x="1337" y="264"/>
                  <a:pt x="1338" y="265"/>
                </a:cubicBezTo>
                <a:moveTo>
                  <a:pt x="1322" y="248"/>
                </a:moveTo>
                <a:cubicBezTo>
                  <a:pt x="1324" y="249"/>
                  <a:pt x="1326" y="249"/>
                  <a:pt x="1328" y="248"/>
                </a:cubicBezTo>
                <a:cubicBezTo>
                  <a:pt x="1329" y="246"/>
                  <a:pt x="1329" y="244"/>
                  <a:pt x="1328" y="242"/>
                </a:cubicBezTo>
                <a:cubicBezTo>
                  <a:pt x="1326" y="241"/>
                  <a:pt x="1324" y="240"/>
                  <a:pt x="1322" y="242"/>
                </a:cubicBezTo>
                <a:cubicBezTo>
                  <a:pt x="1321" y="243"/>
                  <a:pt x="1321" y="246"/>
                  <a:pt x="1322" y="248"/>
                </a:cubicBezTo>
                <a:moveTo>
                  <a:pt x="1305" y="230"/>
                </a:moveTo>
                <a:cubicBezTo>
                  <a:pt x="1307" y="232"/>
                  <a:pt x="1310" y="232"/>
                  <a:pt x="1311" y="230"/>
                </a:cubicBezTo>
                <a:cubicBezTo>
                  <a:pt x="1313" y="229"/>
                  <a:pt x="1313" y="226"/>
                  <a:pt x="1311" y="225"/>
                </a:cubicBezTo>
                <a:cubicBezTo>
                  <a:pt x="1310" y="223"/>
                  <a:pt x="1307" y="223"/>
                  <a:pt x="1305" y="225"/>
                </a:cubicBezTo>
                <a:cubicBezTo>
                  <a:pt x="1304" y="226"/>
                  <a:pt x="1304" y="229"/>
                  <a:pt x="1305" y="230"/>
                </a:cubicBezTo>
                <a:moveTo>
                  <a:pt x="1288" y="214"/>
                </a:moveTo>
                <a:cubicBezTo>
                  <a:pt x="1290" y="215"/>
                  <a:pt x="1292" y="215"/>
                  <a:pt x="1294" y="214"/>
                </a:cubicBezTo>
                <a:cubicBezTo>
                  <a:pt x="1295" y="212"/>
                  <a:pt x="1295" y="210"/>
                  <a:pt x="1294" y="208"/>
                </a:cubicBezTo>
                <a:cubicBezTo>
                  <a:pt x="1292" y="206"/>
                  <a:pt x="1290" y="207"/>
                  <a:pt x="1288" y="208"/>
                </a:cubicBezTo>
                <a:cubicBezTo>
                  <a:pt x="1287" y="210"/>
                  <a:pt x="1287" y="212"/>
                  <a:pt x="1288" y="214"/>
                </a:cubicBezTo>
                <a:moveTo>
                  <a:pt x="1271" y="198"/>
                </a:moveTo>
                <a:cubicBezTo>
                  <a:pt x="1272" y="199"/>
                  <a:pt x="1275" y="199"/>
                  <a:pt x="1276" y="197"/>
                </a:cubicBezTo>
                <a:cubicBezTo>
                  <a:pt x="1278" y="196"/>
                  <a:pt x="1278" y="193"/>
                  <a:pt x="1276" y="192"/>
                </a:cubicBezTo>
                <a:cubicBezTo>
                  <a:pt x="1274" y="190"/>
                  <a:pt x="1272" y="190"/>
                  <a:pt x="1270" y="192"/>
                </a:cubicBezTo>
                <a:cubicBezTo>
                  <a:pt x="1269" y="194"/>
                  <a:pt x="1269" y="196"/>
                  <a:pt x="1271" y="198"/>
                </a:cubicBezTo>
                <a:cubicBezTo>
                  <a:pt x="1271" y="198"/>
                  <a:pt x="1271" y="198"/>
                  <a:pt x="1271" y="198"/>
                </a:cubicBezTo>
                <a:moveTo>
                  <a:pt x="1252" y="182"/>
                </a:moveTo>
                <a:cubicBezTo>
                  <a:pt x="1254" y="184"/>
                  <a:pt x="1257" y="183"/>
                  <a:pt x="1258" y="182"/>
                </a:cubicBezTo>
                <a:cubicBezTo>
                  <a:pt x="1260" y="180"/>
                  <a:pt x="1259" y="177"/>
                  <a:pt x="1258" y="176"/>
                </a:cubicBezTo>
                <a:cubicBezTo>
                  <a:pt x="1258" y="176"/>
                  <a:pt x="1258" y="176"/>
                  <a:pt x="1258" y="176"/>
                </a:cubicBezTo>
                <a:cubicBezTo>
                  <a:pt x="1256" y="175"/>
                  <a:pt x="1253" y="175"/>
                  <a:pt x="1252" y="177"/>
                </a:cubicBezTo>
                <a:cubicBezTo>
                  <a:pt x="1251" y="178"/>
                  <a:pt x="1251" y="181"/>
                  <a:pt x="1252" y="182"/>
                </a:cubicBezTo>
                <a:cubicBezTo>
                  <a:pt x="1252" y="182"/>
                  <a:pt x="1252" y="182"/>
                  <a:pt x="1252" y="182"/>
                </a:cubicBezTo>
                <a:moveTo>
                  <a:pt x="1234" y="167"/>
                </a:moveTo>
                <a:cubicBezTo>
                  <a:pt x="1236" y="169"/>
                  <a:pt x="1238" y="168"/>
                  <a:pt x="1239" y="167"/>
                </a:cubicBezTo>
                <a:cubicBezTo>
                  <a:pt x="1241" y="165"/>
                  <a:pt x="1241" y="162"/>
                  <a:pt x="1239" y="161"/>
                </a:cubicBezTo>
                <a:cubicBezTo>
                  <a:pt x="1239" y="161"/>
                  <a:pt x="1239" y="161"/>
                  <a:pt x="1239" y="161"/>
                </a:cubicBezTo>
                <a:cubicBezTo>
                  <a:pt x="1237" y="160"/>
                  <a:pt x="1235" y="160"/>
                  <a:pt x="1233" y="162"/>
                </a:cubicBezTo>
                <a:cubicBezTo>
                  <a:pt x="1232" y="163"/>
                  <a:pt x="1232" y="166"/>
                  <a:pt x="1234" y="167"/>
                </a:cubicBezTo>
                <a:moveTo>
                  <a:pt x="1215" y="153"/>
                </a:moveTo>
                <a:cubicBezTo>
                  <a:pt x="1217" y="154"/>
                  <a:pt x="1219" y="154"/>
                  <a:pt x="1220" y="152"/>
                </a:cubicBezTo>
                <a:cubicBezTo>
                  <a:pt x="1222" y="150"/>
                  <a:pt x="1221" y="148"/>
                  <a:pt x="1219" y="146"/>
                </a:cubicBezTo>
                <a:cubicBezTo>
                  <a:pt x="1218" y="145"/>
                  <a:pt x="1215" y="146"/>
                  <a:pt x="1214" y="147"/>
                </a:cubicBezTo>
                <a:cubicBezTo>
                  <a:pt x="1213" y="149"/>
                  <a:pt x="1213" y="152"/>
                  <a:pt x="1215" y="153"/>
                </a:cubicBezTo>
                <a:cubicBezTo>
                  <a:pt x="1215" y="153"/>
                  <a:pt x="1215" y="153"/>
                  <a:pt x="1215" y="153"/>
                </a:cubicBezTo>
                <a:moveTo>
                  <a:pt x="1195" y="139"/>
                </a:moveTo>
                <a:cubicBezTo>
                  <a:pt x="1197" y="140"/>
                  <a:pt x="1200" y="140"/>
                  <a:pt x="1201" y="138"/>
                </a:cubicBezTo>
                <a:cubicBezTo>
                  <a:pt x="1202" y="136"/>
                  <a:pt x="1202" y="134"/>
                  <a:pt x="1200" y="133"/>
                </a:cubicBezTo>
                <a:cubicBezTo>
                  <a:pt x="1198" y="131"/>
                  <a:pt x="1195" y="132"/>
                  <a:pt x="1194" y="134"/>
                </a:cubicBezTo>
                <a:cubicBezTo>
                  <a:pt x="1193" y="135"/>
                  <a:pt x="1193" y="138"/>
                  <a:pt x="1195" y="139"/>
                </a:cubicBezTo>
                <a:moveTo>
                  <a:pt x="1175" y="126"/>
                </a:moveTo>
                <a:cubicBezTo>
                  <a:pt x="1177" y="127"/>
                  <a:pt x="1180" y="127"/>
                  <a:pt x="1181" y="125"/>
                </a:cubicBezTo>
                <a:cubicBezTo>
                  <a:pt x="1182" y="123"/>
                  <a:pt x="1181" y="120"/>
                  <a:pt x="1180" y="119"/>
                </a:cubicBezTo>
                <a:cubicBezTo>
                  <a:pt x="1178" y="118"/>
                  <a:pt x="1175" y="119"/>
                  <a:pt x="1174" y="121"/>
                </a:cubicBezTo>
                <a:cubicBezTo>
                  <a:pt x="1173" y="122"/>
                  <a:pt x="1173" y="125"/>
                  <a:pt x="1175" y="126"/>
                </a:cubicBezTo>
                <a:moveTo>
                  <a:pt x="1155" y="114"/>
                </a:moveTo>
                <a:cubicBezTo>
                  <a:pt x="1157" y="115"/>
                  <a:pt x="1159" y="114"/>
                  <a:pt x="1160" y="112"/>
                </a:cubicBezTo>
                <a:cubicBezTo>
                  <a:pt x="1161" y="110"/>
                  <a:pt x="1161" y="108"/>
                  <a:pt x="1159" y="107"/>
                </a:cubicBezTo>
                <a:cubicBezTo>
                  <a:pt x="1159" y="107"/>
                  <a:pt x="1159" y="107"/>
                  <a:pt x="1159" y="107"/>
                </a:cubicBezTo>
                <a:cubicBezTo>
                  <a:pt x="1157" y="106"/>
                  <a:pt x="1155" y="106"/>
                  <a:pt x="1153" y="108"/>
                </a:cubicBezTo>
                <a:cubicBezTo>
                  <a:pt x="1152" y="110"/>
                  <a:pt x="1153" y="112"/>
                  <a:pt x="1155" y="114"/>
                </a:cubicBezTo>
                <a:moveTo>
                  <a:pt x="1134" y="102"/>
                </a:moveTo>
                <a:cubicBezTo>
                  <a:pt x="1136" y="103"/>
                  <a:pt x="1138" y="102"/>
                  <a:pt x="1140" y="100"/>
                </a:cubicBezTo>
                <a:cubicBezTo>
                  <a:pt x="1141" y="98"/>
                  <a:pt x="1140" y="96"/>
                  <a:pt x="1138" y="95"/>
                </a:cubicBezTo>
                <a:cubicBezTo>
                  <a:pt x="1136" y="94"/>
                  <a:pt x="1134" y="94"/>
                  <a:pt x="1133" y="96"/>
                </a:cubicBezTo>
                <a:cubicBezTo>
                  <a:pt x="1131" y="98"/>
                  <a:pt x="1132" y="101"/>
                  <a:pt x="1134" y="102"/>
                </a:cubicBezTo>
                <a:moveTo>
                  <a:pt x="1113" y="90"/>
                </a:moveTo>
                <a:cubicBezTo>
                  <a:pt x="1115" y="91"/>
                  <a:pt x="1117" y="91"/>
                  <a:pt x="1118" y="89"/>
                </a:cubicBezTo>
                <a:cubicBezTo>
                  <a:pt x="1119" y="87"/>
                  <a:pt x="1119" y="84"/>
                  <a:pt x="1117" y="83"/>
                </a:cubicBezTo>
                <a:cubicBezTo>
                  <a:pt x="1115" y="82"/>
                  <a:pt x="1112" y="83"/>
                  <a:pt x="1111" y="85"/>
                </a:cubicBezTo>
                <a:cubicBezTo>
                  <a:pt x="1110" y="87"/>
                  <a:pt x="1111" y="89"/>
                  <a:pt x="1113" y="90"/>
                </a:cubicBezTo>
                <a:moveTo>
                  <a:pt x="1091" y="80"/>
                </a:moveTo>
                <a:cubicBezTo>
                  <a:pt x="1093" y="81"/>
                  <a:pt x="1096" y="80"/>
                  <a:pt x="1097" y="78"/>
                </a:cubicBezTo>
                <a:cubicBezTo>
                  <a:pt x="1098" y="76"/>
                  <a:pt x="1097" y="74"/>
                  <a:pt x="1095" y="73"/>
                </a:cubicBezTo>
                <a:cubicBezTo>
                  <a:pt x="1093" y="72"/>
                  <a:pt x="1091" y="73"/>
                  <a:pt x="1090" y="75"/>
                </a:cubicBezTo>
                <a:cubicBezTo>
                  <a:pt x="1089" y="77"/>
                  <a:pt x="1089" y="79"/>
                  <a:pt x="1091" y="80"/>
                </a:cubicBezTo>
                <a:moveTo>
                  <a:pt x="1070" y="70"/>
                </a:moveTo>
                <a:cubicBezTo>
                  <a:pt x="1072" y="71"/>
                  <a:pt x="1074" y="70"/>
                  <a:pt x="1075" y="68"/>
                </a:cubicBezTo>
                <a:cubicBezTo>
                  <a:pt x="1076" y="66"/>
                  <a:pt x="1075" y="64"/>
                  <a:pt x="1073" y="63"/>
                </a:cubicBezTo>
                <a:cubicBezTo>
                  <a:pt x="1071" y="62"/>
                  <a:pt x="1068" y="63"/>
                  <a:pt x="1068" y="65"/>
                </a:cubicBezTo>
                <a:cubicBezTo>
                  <a:pt x="1067" y="67"/>
                  <a:pt x="1068" y="69"/>
                  <a:pt x="1070" y="70"/>
                </a:cubicBezTo>
                <a:moveTo>
                  <a:pt x="1048" y="61"/>
                </a:moveTo>
                <a:cubicBezTo>
                  <a:pt x="1050" y="62"/>
                  <a:pt x="1052" y="61"/>
                  <a:pt x="1053" y="59"/>
                </a:cubicBezTo>
                <a:cubicBezTo>
                  <a:pt x="1054" y="57"/>
                  <a:pt x="1053" y="54"/>
                  <a:pt x="1051" y="53"/>
                </a:cubicBezTo>
                <a:cubicBezTo>
                  <a:pt x="1048" y="53"/>
                  <a:pt x="1046" y="54"/>
                  <a:pt x="1045" y="56"/>
                </a:cubicBezTo>
                <a:cubicBezTo>
                  <a:pt x="1045" y="58"/>
                  <a:pt x="1046" y="60"/>
                  <a:pt x="1048" y="61"/>
                </a:cubicBezTo>
                <a:cubicBezTo>
                  <a:pt x="1048" y="61"/>
                  <a:pt x="1048" y="61"/>
                  <a:pt x="1048" y="61"/>
                </a:cubicBezTo>
                <a:moveTo>
                  <a:pt x="1025" y="52"/>
                </a:moveTo>
                <a:cubicBezTo>
                  <a:pt x="1027" y="53"/>
                  <a:pt x="1030" y="52"/>
                  <a:pt x="1030" y="50"/>
                </a:cubicBezTo>
                <a:cubicBezTo>
                  <a:pt x="1031" y="48"/>
                  <a:pt x="1030" y="46"/>
                  <a:pt x="1028" y="45"/>
                </a:cubicBezTo>
                <a:cubicBezTo>
                  <a:pt x="1026" y="44"/>
                  <a:pt x="1024" y="45"/>
                  <a:pt x="1023" y="47"/>
                </a:cubicBezTo>
                <a:cubicBezTo>
                  <a:pt x="1022" y="49"/>
                  <a:pt x="1023" y="52"/>
                  <a:pt x="1025" y="52"/>
                </a:cubicBezTo>
                <a:cubicBezTo>
                  <a:pt x="1025" y="52"/>
                  <a:pt x="1025" y="52"/>
                  <a:pt x="1025" y="52"/>
                </a:cubicBezTo>
                <a:moveTo>
                  <a:pt x="1003" y="45"/>
                </a:moveTo>
                <a:cubicBezTo>
                  <a:pt x="1005" y="45"/>
                  <a:pt x="1007" y="44"/>
                  <a:pt x="1008" y="42"/>
                </a:cubicBezTo>
                <a:cubicBezTo>
                  <a:pt x="1008" y="40"/>
                  <a:pt x="1007" y="38"/>
                  <a:pt x="1005" y="37"/>
                </a:cubicBezTo>
                <a:cubicBezTo>
                  <a:pt x="1003" y="36"/>
                  <a:pt x="1001" y="38"/>
                  <a:pt x="1000" y="40"/>
                </a:cubicBezTo>
                <a:cubicBezTo>
                  <a:pt x="999" y="42"/>
                  <a:pt x="1000" y="44"/>
                  <a:pt x="1003" y="45"/>
                </a:cubicBezTo>
                <a:cubicBezTo>
                  <a:pt x="1003" y="45"/>
                  <a:pt x="1003" y="45"/>
                  <a:pt x="1003" y="45"/>
                </a:cubicBezTo>
                <a:moveTo>
                  <a:pt x="980" y="38"/>
                </a:moveTo>
                <a:cubicBezTo>
                  <a:pt x="982" y="38"/>
                  <a:pt x="984" y="37"/>
                  <a:pt x="985" y="35"/>
                </a:cubicBezTo>
                <a:cubicBezTo>
                  <a:pt x="985" y="33"/>
                  <a:pt x="984" y="31"/>
                  <a:pt x="982" y="30"/>
                </a:cubicBezTo>
                <a:cubicBezTo>
                  <a:pt x="980" y="29"/>
                  <a:pt x="978" y="31"/>
                  <a:pt x="977" y="33"/>
                </a:cubicBezTo>
                <a:cubicBezTo>
                  <a:pt x="976" y="35"/>
                  <a:pt x="978" y="37"/>
                  <a:pt x="980" y="38"/>
                </a:cubicBezTo>
                <a:moveTo>
                  <a:pt x="957" y="31"/>
                </a:moveTo>
                <a:cubicBezTo>
                  <a:pt x="959" y="32"/>
                  <a:pt x="961" y="31"/>
                  <a:pt x="962" y="29"/>
                </a:cubicBezTo>
                <a:cubicBezTo>
                  <a:pt x="962" y="26"/>
                  <a:pt x="961" y="24"/>
                  <a:pt x="959" y="24"/>
                </a:cubicBezTo>
                <a:cubicBezTo>
                  <a:pt x="956" y="23"/>
                  <a:pt x="954" y="24"/>
                  <a:pt x="954" y="27"/>
                </a:cubicBezTo>
                <a:cubicBezTo>
                  <a:pt x="953" y="29"/>
                  <a:pt x="955" y="31"/>
                  <a:pt x="957" y="31"/>
                </a:cubicBezTo>
                <a:moveTo>
                  <a:pt x="933" y="26"/>
                </a:moveTo>
                <a:cubicBezTo>
                  <a:pt x="936" y="26"/>
                  <a:pt x="938" y="25"/>
                  <a:pt x="938" y="23"/>
                </a:cubicBezTo>
                <a:cubicBezTo>
                  <a:pt x="939" y="21"/>
                  <a:pt x="937" y="19"/>
                  <a:pt x="935" y="18"/>
                </a:cubicBezTo>
                <a:cubicBezTo>
                  <a:pt x="933" y="18"/>
                  <a:pt x="931" y="19"/>
                  <a:pt x="930" y="21"/>
                </a:cubicBezTo>
                <a:cubicBezTo>
                  <a:pt x="930" y="23"/>
                  <a:pt x="931" y="25"/>
                  <a:pt x="933" y="26"/>
                </a:cubicBezTo>
                <a:moveTo>
                  <a:pt x="910" y="21"/>
                </a:moveTo>
                <a:cubicBezTo>
                  <a:pt x="912" y="21"/>
                  <a:pt x="914" y="20"/>
                  <a:pt x="915" y="18"/>
                </a:cubicBezTo>
                <a:cubicBezTo>
                  <a:pt x="915" y="16"/>
                  <a:pt x="914" y="14"/>
                  <a:pt x="912" y="13"/>
                </a:cubicBezTo>
                <a:cubicBezTo>
                  <a:pt x="909" y="13"/>
                  <a:pt x="907" y="14"/>
                  <a:pt x="907" y="16"/>
                </a:cubicBezTo>
                <a:cubicBezTo>
                  <a:pt x="906" y="19"/>
                  <a:pt x="908" y="21"/>
                  <a:pt x="910" y="21"/>
                </a:cubicBezTo>
                <a:cubicBezTo>
                  <a:pt x="910" y="21"/>
                  <a:pt x="910" y="21"/>
                  <a:pt x="910" y="21"/>
                </a:cubicBezTo>
                <a:moveTo>
                  <a:pt x="887" y="17"/>
                </a:moveTo>
                <a:cubicBezTo>
                  <a:pt x="889" y="17"/>
                  <a:pt x="891" y="16"/>
                  <a:pt x="891" y="14"/>
                </a:cubicBezTo>
                <a:cubicBezTo>
                  <a:pt x="891" y="11"/>
                  <a:pt x="890" y="9"/>
                  <a:pt x="888" y="9"/>
                </a:cubicBezTo>
                <a:cubicBezTo>
                  <a:pt x="886" y="9"/>
                  <a:pt x="884" y="10"/>
                  <a:pt x="883" y="12"/>
                </a:cubicBezTo>
                <a:cubicBezTo>
                  <a:pt x="883" y="15"/>
                  <a:pt x="884" y="17"/>
                  <a:pt x="887" y="17"/>
                </a:cubicBezTo>
                <a:moveTo>
                  <a:pt x="863" y="14"/>
                </a:moveTo>
                <a:cubicBezTo>
                  <a:pt x="865" y="14"/>
                  <a:pt x="867" y="12"/>
                  <a:pt x="867" y="10"/>
                </a:cubicBezTo>
                <a:cubicBezTo>
                  <a:pt x="868" y="8"/>
                  <a:pt x="866" y="6"/>
                  <a:pt x="864" y="6"/>
                </a:cubicBezTo>
                <a:cubicBezTo>
                  <a:pt x="862" y="5"/>
                  <a:pt x="860" y="7"/>
                  <a:pt x="859" y="9"/>
                </a:cubicBezTo>
                <a:cubicBezTo>
                  <a:pt x="859" y="11"/>
                  <a:pt x="861" y="13"/>
                  <a:pt x="863" y="14"/>
                </a:cubicBezTo>
                <a:moveTo>
                  <a:pt x="839" y="11"/>
                </a:moveTo>
                <a:cubicBezTo>
                  <a:pt x="841" y="11"/>
                  <a:pt x="843" y="10"/>
                  <a:pt x="843" y="7"/>
                </a:cubicBezTo>
                <a:cubicBezTo>
                  <a:pt x="844" y="5"/>
                  <a:pt x="842" y="3"/>
                  <a:pt x="840" y="3"/>
                </a:cubicBezTo>
                <a:cubicBezTo>
                  <a:pt x="838" y="3"/>
                  <a:pt x="836" y="5"/>
                  <a:pt x="836" y="7"/>
                </a:cubicBezTo>
                <a:cubicBezTo>
                  <a:pt x="835" y="9"/>
                  <a:pt x="837" y="11"/>
                  <a:pt x="839" y="11"/>
                </a:cubicBezTo>
                <a:moveTo>
                  <a:pt x="815" y="9"/>
                </a:moveTo>
                <a:cubicBezTo>
                  <a:pt x="818" y="9"/>
                  <a:pt x="819" y="8"/>
                  <a:pt x="820" y="6"/>
                </a:cubicBezTo>
                <a:cubicBezTo>
                  <a:pt x="820" y="3"/>
                  <a:pt x="818" y="1"/>
                  <a:pt x="816" y="1"/>
                </a:cubicBezTo>
                <a:cubicBezTo>
                  <a:pt x="816" y="1"/>
                  <a:pt x="816" y="1"/>
                  <a:pt x="816" y="1"/>
                </a:cubicBezTo>
                <a:cubicBezTo>
                  <a:pt x="814" y="1"/>
                  <a:pt x="812" y="3"/>
                  <a:pt x="812" y="5"/>
                </a:cubicBezTo>
                <a:cubicBezTo>
                  <a:pt x="811" y="7"/>
                  <a:pt x="813" y="9"/>
                  <a:pt x="815" y="9"/>
                </a:cubicBezTo>
                <a:moveTo>
                  <a:pt x="791" y="8"/>
                </a:moveTo>
                <a:cubicBezTo>
                  <a:pt x="794" y="8"/>
                  <a:pt x="796" y="6"/>
                  <a:pt x="796" y="4"/>
                </a:cubicBezTo>
                <a:cubicBezTo>
                  <a:pt x="796" y="2"/>
                  <a:pt x="794" y="0"/>
                  <a:pt x="792" y="0"/>
                </a:cubicBezTo>
                <a:cubicBezTo>
                  <a:pt x="792" y="0"/>
                  <a:pt x="792" y="0"/>
                  <a:pt x="792" y="0"/>
                </a:cubicBezTo>
                <a:cubicBezTo>
                  <a:pt x="789" y="0"/>
                  <a:pt x="788" y="2"/>
                  <a:pt x="788" y="4"/>
                </a:cubicBezTo>
                <a:cubicBezTo>
                  <a:pt x="788" y="6"/>
                  <a:pt x="789" y="8"/>
                  <a:pt x="791" y="8"/>
                </a:cubicBezTo>
                <a:moveTo>
                  <a:pt x="768" y="8"/>
                </a:moveTo>
                <a:cubicBezTo>
                  <a:pt x="770" y="8"/>
                  <a:pt x="772" y="6"/>
                  <a:pt x="772" y="4"/>
                </a:cubicBezTo>
                <a:cubicBezTo>
                  <a:pt x="772" y="2"/>
                  <a:pt x="770" y="0"/>
                  <a:pt x="768" y="0"/>
                </a:cubicBezTo>
                <a:cubicBezTo>
                  <a:pt x="765" y="0"/>
                  <a:pt x="764" y="2"/>
                  <a:pt x="764" y="4"/>
                </a:cubicBezTo>
                <a:cubicBezTo>
                  <a:pt x="764" y="6"/>
                  <a:pt x="765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moveTo>
                  <a:pt x="744" y="8"/>
                </a:moveTo>
                <a:cubicBezTo>
                  <a:pt x="746" y="8"/>
                  <a:pt x="748" y="6"/>
                  <a:pt x="748" y="4"/>
                </a:cubicBezTo>
                <a:cubicBezTo>
                  <a:pt x="748" y="2"/>
                  <a:pt x="746" y="0"/>
                  <a:pt x="743" y="0"/>
                </a:cubicBezTo>
                <a:cubicBezTo>
                  <a:pt x="741" y="0"/>
                  <a:pt x="740" y="2"/>
                  <a:pt x="740" y="4"/>
                </a:cubicBezTo>
                <a:cubicBezTo>
                  <a:pt x="740" y="7"/>
                  <a:pt x="741" y="8"/>
                  <a:pt x="744" y="8"/>
                </a:cubicBezTo>
                <a:moveTo>
                  <a:pt x="720" y="9"/>
                </a:moveTo>
                <a:cubicBezTo>
                  <a:pt x="722" y="9"/>
                  <a:pt x="724" y="7"/>
                  <a:pt x="724" y="5"/>
                </a:cubicBezTo>
                <a:cubicBezTo>
                  <a:pt x="723" y="3"/>
                  <a:pt x="722" y="1"/>
                  <a:pt x="719" y="1"/>
                </a:cubicBezTo>
                <a:cubicBezTo>
                  <a:pt x="717" y="1"/>
                  <a:pt x="715" y="3"/>
                  <a:pt x="716" y="6"/>
                </a:cubicBezTo>
                <a:cubicBezTo>
                  <a:pt x="716" y="8"/>
                  <a:pt x="718" y="9"/>
                  <a:pt x="720" y="9"/>
                </a:cubicBezTo>
                <a:moveTo>
                  <a:pt x="696" y="11"/>
                </a:moveTo>
                <a:cubicBezTo>
                  <a:pt x="698" y="11"/>
                  <a:pt x="700" y="9"/>
                  <a:pt x="700" y="7"/>
                </a:cubicBezTo>
                <a:cubicBezTo>
                  <a:pt x="699" y="5"/>
                  <a:pt x="698" y="3"/>
                  <a:pt x="695" y="3"/>
                </a:cubicBezTo>
                <a:cubicBezTo>
                  <a:pt x="693" y="3"/>
                  <a:pt x="691" y="5"/>
                  <a:pt x="692" y="8"/>
                </a:cubicBezTo>
                <a:cubicBezTo>
                  <a:pt x="692" y="10"/>
                  <a:pt x="694" y="11"/>
                  <a:pt x="696" y="11"/>
                </a:cubicBezTo>
                <a:moveTo>
                  <a:pt x="672" y="14"/>
                </a:moveTo>
                <a:cubicBezTo>
                  <a:pt x="675" y="13"/>
                  <a:pt x="676" y="11"/>
                  <a:pt x="676" y="9"/>
                </a:cubicBezTo>
                <a:cubicBezTo>
                  <a:pt x="676" y="7"/>
                  <a:pt x="674" y="6"/>
                  <a:pt x="671" y="6"/>
                </a:cubicBezTo>
                <a:cubicBezTo>
                  <a:pt x="669" y="6"/>
                  <a:pt x="668" y="8"/>
                  <a:pt x="668" y="10"/>
                </a:cubicBezTo>
                <a:cubicBezTo>
                  <a:pt x="668" y="12"/>
                  <a:pt x="670" y="14"/>
                  <a:pt x="672" y="14"/>
                </a:cubicBezTo>
                <a:moveTo>
                  <a:pt x="649" y="17"/>
                </a:moveTo>
                <a:cubicBezTo>
                  <a:pt x="651" y="17"/>
                  <a:pt x="652" y="15"/>
                  <a:pt x="652" y="13"/>
                </a:cubicBezTo>
                <a:cubicBezTo>
                  <a:pt x="652" y="10"/>
                  <a:pt x="650" y="9"/>
                  <a:pt x="647" y="9"/>
                </a:cubicBezTo>
                <a:cubicBezTo>
                  <a:pt x="645" y="10"/>
                  <a:pt x="644" y="12"/>
                  <a:pt x="644" y="14"/>
                </a:cubicBezTo>
                <a:cubicBezTo>
                  <a:pt x="644" y="16"/>
                  <a:pt x="646" y="17"/>
                  <a:pt x="649" y="17"/>
                </a:cubicBezTo>
                <a:moveTo>
                  <a:pt x="625" y="21"/>
                </a:moveTo>
                <a:cubicBezTo>
                  <a:pt x="627" y="21"/>
                  <a:pt x="629" y="19"/>
                  <a:pt x="628" y="17"/>
                </a:cubicBezTo>
                <a:cubicBezTo>
                  <a:pt x="628" y="14"/>
                  <a:pt x="626" y="13"/>
                  <a:pt x="624" y="13"/>
                </a:cubicBezTo>
                <a:cubicBezTo>
                  <a:pt x="621" y="14"/>
                  <a:pt x="620" y="16"/>
                  <a:pt x="620" y="18"/>
                </a:cubicBezTo>
                <a:cubicBezTo>
                  <a:pt x="621" y="20"/>
                  <a:pt x="623" y="22"/>
                  <a:pt x="625" y="21"/>
                </a:cubicBezTo>
                <a:cubicBezTo>
                  <a:pt x="625" y="21"/>
                  <a:pt x="625" y="21"/>
                  <a:pt x="625" y="21"/>
                </a:cubicBezTo>
                <a:moveTo>
                  <a:pt x="602" y="26"/>
                </a:moveTo>
                <a:cubicBezTo>
                  <a:pt x="604" y="26"/>
                  <a:pt x="605" y="23"/>
                  <a:pt x="605" y="21"/>
                </a:cubicBezTo>
                <a:cubicBezTo>
                  <a:pt x="604" y="19"/>
                  <a:pt x="602" y="18"/>
                  <a:pt x="600" y="18"/>
                </a:cubicBezTo>
                <a:cubicBezTo>
                  <a:pt x="600" y="18"/>
                  <a:pt x="600" y="18"/>
                  <a:pt x="600" y="18"/>
                </a:cubicBezTo>
                <a:cubicBezTo>
                  <a:pt x="598" y="19"/>
                  <a:pt x="597" y="21"/>
                  <a:pt x="597" y="23"/>
                </a:cubicBezTo>
                <a:cubicBezTo>
                  <a:pt x="597" y="25"/>
                  <a:pt x="600" y="26"/>
                  <a:pt x="602" y="26"/>
                </a:cubicBezTo>
                <a:cubicBezTo>
                  <a:pt x="602" y="26"/>
                  <a:pt x="602" y="26"/>
                  <a:pt x="602" y="26"/>
                </a:cubicBezTo>
                <a:moveTo>
                  <a:pt x="579" y="32"/>
                </a:moveTo>
                <a:cubicBezTo>
                  <a:pt x="581" y="31"/>
                  <a:pt x="582" y="29"/>
                  <a:pt x="581" y="27"/>
                </a:cubicBezTo>
                <a:cubicBezTo>
                  <a:pt x="581" y="25"/>
                  <a:pt x="579" y="23"/>
                  <a:pt x="577" y="24"/>
                </a:cubicBezTo>
                <a:cubicBezTo>
                  <a:pt x="577" y="24"/>
                  <a:pt x="577" y="24"/>
                  <a:pt x="577" y="24"/>
                </a:cubicBezTo>
                <a:cubicBezTo>
                  <a:pt x="574" y="24"/>
                  <a:pt x="573" y="27"/>
                  <a:pt x="574" y="29"/>
                </a:cubicBezTo>
                <a:cubicBezTo>
                  <a:pt x="574" y="31"/>
                  <a:pt x="576" y="32"/>
                  <a:pt x="579" y="32"/>
                </a:cubicBezTo>
                <a:cubicBezTo>
                  <a:pt x="579" y="32"/>
                  <a:pt x="579" y="32"/>
                  <a:pt x="579" y="32"/>
                </a:cubicBezTo>
                <a:moveTo>
                  <a:pt x="556" y="38"/>
                </a:moveTo>
                <a:cubicBezTo>
                  <a:pt x="558" y="37"/>
                  <a:pt x="559" y="35"/>
                  <a:pt x="558" y="33"/>
                </a:cubicBezTo>
                <a:cubicBezTo>
                  <a:pt x="558" y="31"/>
                  <a:pt x="555" y="30"/>
                  <a:pt x="553" y="30"/>
                </a:cubicBezTo>
                <a:cubicBezTo>
                  <a:pt x="551" y="31"/>
                  <a:pt x="550" y="33"/>
                  <a:pt x="551" y="35"/>
                </a:cubicBezTo>
                <a:cubicBezTo>
                  <a:pt x="551" y="37"/>
                  <a:pt x="553" y="38"/>
                  <a:pt x="556" y="38"/>
                </a:cubicBezTo>
                <a:moveTo>
                  <a:pt x="533" y="45"/>
                </a:moveTo>
                <a:cubicBezTo>
                  <a:pt x="535" y="44"/>
                  <a:pt x="536" y="42"/>
                  <a:pt x="535" y="40"/>
                </a:cubicBezTo>
                <a:cubicBezTo>
                  <a:pt x="535" y="38"/>
                  <a:pt x="532" y="37"/>
                  <a:pt x="530" y="37"/>
                </a:cubicBezTo>
                <a:cubicBezTo>
                  <a:pt x="530" y="37"/>
                  <a:pt x="530" y="37"/>
                  <a:pt x="530" y="37"/>
                </a:cubicBezTo>
                <a:cubicBezTo>
                  <a:pt x="528" y="38"/>
                  <a:pt x="527" y="40"/>
                  <a:pt x="528" y="42"/>
                </a:cubicBezTo>
                <a:cubicBezTo>
                  <a:pt x="528" y="44"/>
                  <a:pt x="531" y="46"/>
                  <a:pt x="533" y="45"/>
                </a:cubicBezTo>
                <a:moveTo>
                  <a:pt x="510" y="53"/>
                </a:moveTo>
                <a:cubicBezTo>
                  <a:pt x="512" y="52"/>
                  <a:pt x="513" y="50"/>
                  <a:pt x="513" y="48"/>
                </a:cubicBezTo>
                <a:cubicBezTo>
                  <a:pt x="512" y="45"/>
                  <a:pt x="509" y="44"/>
                  <a:pt x="507" y="45"/>
                </a:cubicBezTo>
                <a:cubicBezTo>
                  <a:pt x="505" y="46"/>
                  <a:pt x="504" y="48"/>
                  <a:pt x="505" y="50"/>
                </a:cubicBezTo>
                <a:cubicBezTo>
                  <a:pt x="506" y="52"/>
                  <a:pt x="508" y="53"/>
                  <a:pt x="510" y="53"/>
                </a:cubicBezTo>
                <a:moveTo>
                  <a:pt x="488" y="61"/>
                </a:moveTo>
                <a:cubicBezTo>
                  <a:pt x="490" y="60"/>
                  <a:pt x="491" y="58"/>
                  <a:pt x="490" y="56"/>
                </a:cubicBezTo>
                <a:cubicBezTo>
                  <a:pt x="489" y="54"/>
                  <a:pt x="487" y="53"/>
                  <a:pt x="485" y="54"/>
                </a:cubicBezTo>
                <a:cubicBezTo>
                  <a:pt x="483" y="54"/>
                  <a:pt x="482" y="57"/>
                  <a:pt x="483" y="59"/>
                </a:cubicBezTo>
                <a:cubicBezTo>
                  <a:pt x="483" y="61"/>
                  <a:pt x="486" y="62"/>
                  <a:pt x="488" y="61"/>
                </a:cubicBezTo>
                <a:cubicBezTo>
                  <a:pt x="488" y="61"/>
                  <a:pt x="488" y="61"/>
                  <a:pt x="488" y="61"/>
                </a:cubicBezTo>
                <a:moveTo>
                  <a:pt x="466" y="70"/>
                </a:moveTo>
                <a:cubicBezTo>
                  <a:pt x="468" y="69"/>
                  <a:pt x="469" y="67"/>
                  <a:pt x="468" y="65"/>
                </a:cubicBezTo>
                <a:cubicBezTo>
                  <a:pt x="467" y="63"/>
                  <a:pt x="465" y="62"/>
                  <a:pt x="463" y="63"/>
                </a:cubicBezTo>
                <a:cubicBezTo>
                  <a:pt x="461" y="64"/>
                  <a:pt x="460" y="66"/>
                  <a:pt x="461" y="68"/>
                </a:cubicBezTo>
                <a:cubicBezTo>
                  <a:pt x="461" y="70"/>
                  <a:pt x="464" y="71"/>
                  <a:pt x="466" y="70"/>
                </a:cubicBezTo>
                <a:moveTo>
                  <a:pt x="444" y="80"/>
                </a:moveTo>
                <a:cubicBezTo>
                  <a:pt x="446" y="79"/>
                  <a:pt x="447" y="77"/>
                  <a:pt x="446" y="75"/>
                </a:cubicBezTo>
                <a:cubicBezTo>
                  <a:pt x="445" y="73"/>
                  <a:pt x="443" y="72"/>
                  <a:pt x="441" y="73"/>
                </a:cubicBezTo>
                <a:cubicBezTo>
                  <a:pt x="439" y="74"/>
                  <a:pt x="438" y="76"/>
                  <a:pt x="439" y="78"/>
                </a:cubicBezTo>
                <a:cubicBezTo>
                  <a:pt x="440" y="80"/>
                  <a:pt x="442" y="81"/>
                  <a:pt x="444" y="80"/>
                </a:cubicBezTo>
                <a:moveTo>
                  <a:pt x="423" y="91"/>
                </a:moveTo>
                <a:cubicBezTo>
                  <a:pt x="425" y="90"/>
                  <a:pt x="425" y="87"/>
                  <a:pt x="424" y="85"/>
                </a:cubicBezTo>
                <a:cubicBezTo>
                  <a:pt x="423" y="83"/>
                  <a:pt x="421" y="82"/>
                  <a:pt x="419" y="83"/>
                </a:cubicBezTo>
                <a:cubicBezTo>
                  <a:pt x="417" y="84"/>
                  <a:pt x="416" y="87"/>
                  <a:pt x="417" y="89"/>
                </a:cubicBezTo>
                <a:cubicBezTo>
                  <a:pt x="418" y="91"/>
                  <a:pt x="421" y="92"/>
                  <a:pt x="423" y="91"/>
                </a:cubicBezTo>
                <a:moveTo>
                  <a:pt x="402" y="102"/>
                </a:moveTo>
                <a:cubicBezTo>
                  <a:pt x="404" y="101"/>
                  <a:pt x="404" y="98"/>
                  <a:pt x="403" y="96"/>
                </a:cubicBezTo>
                <a:cubicBezTo>
                  <a:pt x="402" y="94"/>
                  <a:pt x="400" y="94"/>
                  <a:pt x="398" y="95"/>
                </a:cubicBezTo>
                <a:cubicBezTo>
                  <a:pt x="396" y="96"/>
                  <a:pt x="395" y="98"/>
                  <a:pt x="396" y="100"/>
                </a:cubicBezTo>
                <a:cubicBezTo>
                  <a:pt x="397" y="102"/>
                  <a:pt x="400" y="103"/>
                  <a:pt x="402" y="102"/>
                </a:cubicBezTo>
                <a:moveTo>
                  <a:pt x="381" y="114"/>
                </a:moveTo>
                <a:cubicBezTo>
                  <a:pt x="383" y="112"/>
                  <a:pt x="384" y="110"/>
                  <a:pt x="382" y="108"/>
                </a:cubicBezTo>
                <a:cubicBezTo>
                  <a:pt x="381" y="106"/>
                  <a:pt x="379" y="105"/>
                  <a:pt x="377" y="107"/>
                </a:cubicBezTo>
                <a:cubicBezTo>
                  <a:pt x="375" y="108"/>
                  <a:pt x="374" y="110"/>
                  <a:pt x="376" y="112"/>
                </a:cubicBezTo>
                <a:cubicBezTo>
                  <a:pt x="377" y="114"/>
                  <a:pt x="379" y="115"/>
                  <a:pt x="381" y="114"/>
                </a:cubicBezTo>
                <a:moveTo>
                  <a:pt x="361" y="126"/>
                </a:moveTo>
                <a:cubicBezTo>
                  <a:pt x="363" y="125"/>
                  <a:pt x="363" y="122"/>
                  <a:pt x="362" y="120"/>
                </a:cubicBezTo>
                <a:cubicBezTo>
                  <a:pt x="361" y="119"/>
                  <a:pt x="358" y="118"/>
                  <a:pt x="356" y="119"/>
                </a:cubicBezTo>
                <a:cubicBezTo>
                  <a:pt x="355" y="120"/>
                  <a:pt x="354" y="123"/>
                  <a:pt x="355" y="125"/>
                </a:cubicBezTo>
                <a:cubicBezTo>
                  <a:pt x="356" y="127"/>
                  <a:pt x="359" y="127"/>
                  <a:pt x="361" y="126"/>
                </a:cubicBezTo>
                <a:moveTo>
                  <a:pt x="341" y="139"/>
                </a:moveTo>
                <a:cubicBezTo>
                  <a:pt x="343" y="138"/>
                  <a:pt x="343" y="135"/>
                  <a:pt x="342" y="134"/>
                </a:cubicBezTo>
                <a:cubicBezTo>
                  <a:pt x="341" y="132"/>
                  <a:pt x="338" y="131"/>
                  <a:pt x="336" y="132"/>
                </a:cubicBezTo>
                <a:cubicBezTo>
                  <a:pt x="334" y="134"/>
                  <a:pt x="334" y="136"/>
                  <a:pt x="335" y="138"/>
                </a:cubicBezTo>
                <a:cubicBezTo>
                  <a:pt x="336" y="140"/>
                  <a:pt x="339" y="140"/>
                  <a:pt x="341" y="139"/>
                </a:cubicBezTo>
                <a:moveTo>
                  <a:pt x="321" y="153"/>
                </a:moveTo>
                <a:cubicBezTo>
                  <a:pt x="323" y="152"/>
                  <a:pt x="323" y="149"/>
                  <a:pt x="322" y="147"/>
                </a:cubicBezTo>
                <a:cubicBezTo>
                  <a:pt x="321" y="145"/>
                  <a:pt x="318" y="145"/>
                  <a:pt x="317" y="146"/>
                </a:cubicBezTo>
                <a:cubicBezTo>
                  <a:pt x="315" y="148"/>
                  <a:pt x="314" y="150"/>
                  <a:pt x="316" y="152"/>
                </a:cubicBezTo>
                <a:cubicBezTo>
                  <a:pt x="317" y="154"/>
                  <a:pt x="319" y="154"/>
                  <a:pt x="321" y="153"/>
                </a:cubicBezTo>
                <a:moveTo>
                  <a:pt x="302" y="167"/>
                </a:moveTo>
                <a:cubicBezTo>
                  <a:pt x="304" y="166"/>
                  <a:pt x="304" y="163"/>
                  <a:pt x="303" y="162"/>
                </a:cubicBezTo>
                <a:cubicBezTo>
                  <a:pt x="302" y="160"/>
                  <a:pt x="299" y="159"/>
                  <a:pt x="297" y="161"/>
                </a:cubicBezTo>
                <a:cubicBezTo>
                  <a:pt x="296" y="162"/>
                  <a:pt x="295" y="165"/>
                  <a:pt x="297" y="166"/>
                </a:cubicBezTo>
                <a:cubicBezTo>
                  <a:pt x="298" y="168"/>
                  <a:pt x="300" y="168"/>
                  <a:pt x="302" y="167"/>
                </a:cubicBezTo>
                <a:moveTo>
                  <a:pt x="284" y="182"/>
                </a:moveTo>
                <a:cubicBezTo>
                  <a:pt x="285" y="181"/>
                  <a:pt x="285" y="178"/>
                  <a:pt x="284" y="176"/>
                </a:cubicBezTo>
                <a:cubicBezTo>
                  <a:pt x="283" y="175"/>
                  <a:pt x="280" y="174"/>
                  <a:pt x="278" y="176"/>
                </a:cubicBezTo>
                <a:cubicBezTo>
                  <a:pt x="277" y="177"/>
                  <a:pt x="277" y="180"/>
                  <a:pt x="278" y="182"/>
                </a:cubicBezTo>
                <a:cubicBezTo>
                  <a:pt x="279" y="183"/>
                  <a:pt x="282" y="183"/>
                  <a:pt x="284" y="182"/>
                </a:cubicBezTo>
                <a:moveTo>
                  <a:pt x="265" y="198"/>
                </a:moveTo>
                <a:cubicBezTo>
                  <a:pt x="267" y="196"/>
                  <a:pt x="267" y="194"/>
                  <a:pt x="266" y="192"/>
                </a:cubicBezTo>
                <a:cubicBezTo>
                  <a:pt x="264" y="190"/>
                  <a:pt x="262" y="190"/>
                  <a:pt x="260" y="192"/>
                </a:cubicBezTo>
                <a:cubicBezTo>
                  <a:pt x="258" y="193"/>
                  <a:pt x="258" y="196"/>
                  <a:pt x="260" y="197"/>
                </a:cubicBezTo>
                <a:cubicBezTo>
                  <a:pt x="261" y="199"/>
                  <a:pt x="264" y="199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moveTo>
                  <a:pt x="248" y="214"/>
                </a:moveTo>
                <a:cubicBezTo>
                  <a:pt x="249" y="212"/>
                  <a:pt x="249" y="210"/>
                  <a:pt x="248" y="208"/>
                </a:cubicBezTo>
                <a:cubicBezTo>
                  <a:pt x="246" y="206"/>
                  <a:pt x="244" y="206"/>
                  <a:pt x="242" y="208"/>
                </a:cubicBezTo>
                <a:cubicBezTo>
                  <a:pt x="241" y="209"/>
                  <a:pt x="241" y="212"/>
                  <a:pt x="242" y="213"/>
                </a:cubicBezTo>
                <a:cubicBezTo>
                  <a:pt x="244" y="215"/>
                  <a:pt x="246" y="215"/>
                  <a:pt x="248" y="214"/>
                </a:cubicBezTo>
                <a:moveTo>
                  <a:pt x="231" y="230"/>
                </a:moveTo>
                <a:cubicBezTo>
                  <a:pt x="232" y="229"/>
                  <a:pt x="232" y="226"/>
                  <a:pt x="231" y="225"/>
                </a:cubicBezTo>
                <a:cubicBezTo>
                  <a:pt x="229" y="223"/>
                  <a:pt x="227" y="223"/>
                  <a:pt x="225" y="225"/>
                </a:cubicBezTo>
                <a:cubicBezTo>
                  <a:pt x="223" y="226"/>
                  <a:pt x="223" y="229"/>
                  <a:pt x="225" y="230"/>
                </a:cubicBezTo>
                <a:cubicBezTo>
                  <a:pt x="227" y="232"/>
                  <a:pt x="229" y="232"/>
                  <a:pt x="231" y="230"/>
                </a:cubicBezTo>
                <a:cubicBezTo>
                  <a:pt x="231" y="230"/>
                  <a:pt x="231" y="230"/>
                  <a:pt x="231" y="230"/>
                </a:cubicBezTo>
                <a:moveTo>
                  <a:pt x="214" y="247"/>
                </a:moveTo>
                <a:cubicBezTo>
                  <a:pt x="215" y="246"/>
                  <a:pt x="215" y="243"/>
                  <a:pt x="214" y="242"/>
                </a:cubicBezTo>
                <a:cubicBezTo>
                  <a:pt x="212" y="240"/>
                  <a:pt x="210" y="240"/>
                  <a:pt x="208" y="242"/>
                </a:cubicBezTo>
                <a:cubicBezTo>
                  <a:pt x="207" y="243"/>
                  <a:pt x="207" y="246"/>
                  <a:pt x="208" y="248"/>
                </a:cubicBezTo>
                <a:cubicBezTo>
                  <a:pt x="210" y="249"/>
                  <a:pt x="212" y="249"/>
                  <a:pt x="214" y="247"/>
                </a:cubicBezTo>
                <a:moveTo>
                  <a:pt x="198" y="265"/>
                </a:moveTo>
                <a:cubicBezTo>
                  <a:pt x="199" y="263"/>
                  <a:pt x="199" y="261"/>
                  <a:pt x="198" y="259"/>
                </a:cubicBezTo>
                <a:cubicBezTo>
                  <a:pt x="196" y="258"/>
                  <a:pt x="193" y="258"/>
                  <a:pt x="192" y="260"/>
                </a:cubicBezTo>
                <a:cubicBezTo>
                  <a:pt x="190" y="261"/>
                  <a:pt x="191" y="264"/>
                  <a:pt x="192" y="265"/>
                </a:cubicBezTo>
                <a:cubicBezTo>
                  <a:pt x="194" y="267"/>
                  <a:pt x="196" y="267"/>
                  <a:pt x="198" y="265"/>
                </a:cubicBezTo>
                <a:moveTo>
                  <a:pt x="182" y="283"/>
                </a:moveTo>
                <a:cubicBezTo>
                  <a:pt x="184" y="281"/>
                  <a:pt x="184" y="279"/>
                  <a:pt x="182" y="278"/>
                </a:cubicBezTo>
                <a:cubicBezTo>
                  <a:pt x="180" y="276"/>
                  <a:pt x="178" y="276"/>
                  <a:pt x="176" y="278"/>
                </a:cubicBezTo>
                <a:cubicBezTo>
                  <a:pt x="176" y="278"/>
                  <a:pt x="176" y="278"/>
                  <a:pt x="176" y="278"/>
                </a:cubicBezTo>
                <a:cubicBezTo>
                  <a:pt x="175" y="280"/>
                  <a:pt x="175" y="282"/>
                  <a:pt x="177" y="284"/>
                </a:cubicBezTo>
                <a:cubicBezTo>
                  <a:pt x="178" y="285"/>
                  <a:pt x="181" y="285"/>
                  <a:pt x="182" y="283"/>
                </a:cubicBezTo>
                <a:moveTo>
                  <a:pt x="167" y="302"/>
                </a:moveTo>
                <a:cubicBezTo>
                  <a:pt x="169" y="300"/>
                  <a:pt x="168" y="298"/>
                  <a:pt x="167" y="296"/>
                </a:cubicBezTo>
                <a:cubicBezTo>
                  <a:pt x="165" y="295"/>
                  <a:pt x="162" y="295"/>
                  <a:pt x="161" y="297"/>
                </a:cubicBezTo>
                <a:cubicBezTo>
                  <a:pt x="160" y="299"/>
                  <a:pt x="160" y="301"/>
                  <a:pt x="162" y="303"/>
                </a:cubicBezTo>
                <a:cubicBezTo>
                  <a:pt x="164" y="304"/>
                  <a:pt x="166" y="304"/>
                  <a:pt x="167" y="302"/>
                </a:cubicBezTo>
                <a:moveTo>
                  <a:pt x="153" y="321"/>
                </a:moveTo>
                <a:cubicBezTo>
                  <a:pt x="154" y="319"/>
                  <a:pt x="154" y="317"/>
                  <a:pt x="152" y="315"/>
                </a:cubicBezTo>
                <a:cubicBezTo>
                  <a:pt x="150" y="314"/>
                  <a:pt x="148" y="314"/>
                  <a:pt x="147" y="316"/>
                </a:cubicBezTo>
                <a:cubicBezTo>
                  <a:pt x="147" y="316"/>
                  <a:pt x="147" y="316"/>
                  <a:pt x="147" y="316"/>
                </a:cubicBezTo>
                <a:cubicBezTo>
                  <a:pt x="145" y="318"/>
                  <a:pt x="146" y="320"/>
                  <a:pt x="147" y="322"/>
                </a:cubicBezTo>
                <a:cubicBezTo>
                  <a:pt x="149" y="323"/>
                  <a:pt x="152" y="323"/>
                  <a:pt x="153" y="321"/>
                </a:cubicBezTo>
                <a:moveTo>
                  <a:pt x="139" y="340"/>
                </a:moveTo>
                <a:cubicBezTo>
                  <a:pt x="141" y="339"/>
                  <a:pt x="140" y="336"/>
                  <a:pt x="138" y="335"/>
                </a:cubicBezTo>
                <a:cubicBezTo>
                  <a:pt x="136" y="334"/>
                  <a:pt x="134" y="334"/>
                  <a:pt x="133" y="336"/>
                </a:cubicBezTo>
                <a:cubicBezTo>
                  <a:pt x="131" y="338"/>
                  <a:pt x="132" y="340"/>
                  <a:pt x="134" y="341"/>
                </a:cubicBezTo>
                <a:cubicBezTo>
                  <a:pt x="136" y="343"/>
                  <a:pt x="138" y="342"/>
                  <a:pt x="139" y="340"/>
                </a:cubicBezTo>
                <a:moveTo>
                  <a:pt x="126" y="360"/>
                </a:moveTo>
                <a:cubicBezTo>
                  <a:pt x="127" y="359"/>
                  <a:pt x="127" y="356"/>
                  <a:pt x="125" y="355"/>
                </a:cubicBezTo>
                <a:cubicBezTo>
                  <a:pt x="123" y="354"/>
                  <a:pt x="121" y="354"/>
                  <a:pt x="119" y="356"/>
                </a:cubicBezTo>
                <a:cubicBezTo>
                  <a:pt x="118" y="358"/>
                  <a:pt x="119" y="360"/>
                  <a:pt x="121" y="362"/>
                </a:cubicBezTo>
                <a:cubicBezTo>
                  <a:pt x="122" y="363"/>
                  <a:pt x="125" y="362"/>
                  <a:pt x="126" y="360"/>
                </a:cubicBezTo>
                <a:moveTo>
                  <a:pt x="114" y="381"/>
                </a:moveTo>
                <a:cubicBezTo>
                  <a:pt x="115" y="379"/>
                  <a:pt x="114" y="376"/>
                  <a:pt x="112" y="375"/>
                </a:cubicBezTo>
                <a:cubicBezTo>
                  <a:pt x="110" y="374"/>
                  <a:pt x="108" y="375"/>
                  <a:pt x="107" y="377"/>
                </a:cubicBezTo>
                <a:cubicBezTo>
                  <a:pt x="107" y="377"/>
                  <a:pt x="107" y="377"/>
                  <a:pt x="107" y="377"/>
                </a:cubicBezTo>
                <a:cubicBezTo>
                  <a:pt x="106" y="379"/>
                  <a:pt x="106" y="381"/>
                  <a:pt x="108" y="382"/>
                </a:cubicBezTo>
                <a:cubicBezTo>
                  <a:pt x="110" y="383"/>
                  <a:pt x="112" y="383"/>
                  <a:pt x="114" y="381"/>
                </a:cubicBezTo>
                <a:moveTo>
                  <a:pt x="102" y="402"/>
                </a:moveTo>
                <a:cubicBezTo>
                  <a:pt x="103" y="400"/>
                  <a:pt x="102" y="397"/>
                  <a:pt x="100" y="396"/>
                </a:cubicBezTo>
                <a:cubicBezTo>
                  <a:pt x="98" y="395"/>
                  <a:pt x="96" y="396"/>
                  <a:pt x="95" y="398"/>
                </a:cubicBezTo>
                <a:cubicBezTo>
                  <a:pt x="95" y="398"/>
                  <a:pt x="95" y="398"/>
                  <a:pt x="95" y="398"/>
                </a:cubicBezTo>
                <a:cubicBezTo>
                  <a:pt x="94" y="400"/>
                  <a:pt x="94" y="402"/>
                  <a:pt x="96" y="403"/>
                </a:cubicBezTo>
                <a:cubicBezTo>
                  <a:pt x="98" y="404"/>
                  <a:pt x="101" y="403"/>
                  <a:pt x="102" y="402"/>
                </a:cubicBezTo>
                <a:moveTo>
                  <a:pt x="91" y="423"/>
                </a:moveTo>
                <a:cubicBezTo>
                  <a:pt x="92" y="421"/>
                  <a:pt x="91" y="418"/>
                  <a:pt x="89" y="417"/>
                </a:cubicBezTo>
                <a:cubicBezTo>
                  <a:pt x="87" y="416"/>
                  <a:pt x="84" y="417"/>
                  <a:pt x="83" y="419"/>
                </a:cubicBezTo>
                <a:cubicBezTo>
                  <a:pt x="82" y="421"/>
                  <a:pt x="83" y="423"/>
                  <a:pt x="85" y="424"/>
                </a:cubicBezTo>
                <a:cubicBezTo>
                  <a:pt x="87" y="425"/>
                  <a:pt x="89" y="425"/>
                  <a:pt x="91" y="423"/>
                </a:cubicBezTo>
                <a:moveTo>
                  <a:pt x="80" y="444"/>
                </a:moveTo>
                <a:cubicBezTo>
                  <a:pt x="81" y="442"/>
                  <a:pt x="80" y="440"/>
                  <a:pt x="78" y="439"/>
                </a:cubicBezTo>
                <a:cubicBezTo>
                  <a:pt x="76" y="438"/>
                  <a:pt x="74" y="439"/>
                  <a:pt x="73" y="441"/>
                </a:cubicBezTo>
                <a:cubicBezTo>
                  <a:pt x="72" y="443"/>
                  <a:pt x="73" y="445"/>
                  <a:pt x="75" y="446"/>
                </a:cubicBezTo>
                <a:cubicBezTo>
                  <a:pt x="77" y="447"/>
                  <a:pt x="79" y="446"/>
                  <a:pt x="80" y="444"/>
                </a:cubicBezTo>
                <a:moveTo>
                  <a:pt x="70" y="466"/>
                </a:moveTo>
                <a:cubicBezTo>
                  <a:pt x="71" y="464"/>
                  <a:pt x="70" y="462"/>
                  <a:pt x="68" y="461"/>
                </a:cubicBezTo>
                <a:cubicBezTo>
                  <a:pt x="66" y="460"/>
                  <a:pt x="64" y="461"/>
                  <a:pt x="63" y="463"/>
                </a:cubicBezTo>
                <a:cubicBezTo>
                  <a:pt x="63" y="463"/>
                  <a:pt x="63" y="463"/>
                  <a:pt x="63" y="463"/>
                </a:cubicBezTo>
                <a:cubicBezTo>
                  <a:pt x="62" y="465"/>
                  <a:pt x="63" y="467"/>
                  <a:pt x="65" y="468"/>
                </a:cubicBezTo>
                <a:cubicBezTo>
                  <a:pt x="67" y="469"/>
                  <a:pt x="69" y="468"/>
                  <a:pt x="70" y="466"/>
                </a:cubicBezTo>
                <a:moveTo>
                  <a:pt x="61" y="488"/>
                </a:moveTo>
                <a:cubicBezTo>
                  <a:pt x="62" y="486"/>
                  <a:pt x="61" y="484"/>
                  <a:pt x="59" y="483"/>
                </a:cubicBezTo>
                <a:cubicBezTo>
                  <a:pt x="57" y="482"/>
                  <a:pt x="54" y="483"/>
                  <a:pt x="53" y="485"/>
                </a:cubicBezTo>
                <a:cubicBezTo>
                  <a:pt x="53" y="487"/>
                  <a:pt x="54" y="489"/>
                  <a:pt x="56" y="490"/>
                </a:cubicBezTo>
                <a:cubicBezTo>
                  <a:pt x="58" y="491"/>
                  <a:pt x="60" y="490"/>
                  <a:pt x="61" y="488"/>
                </a:cubicBezTo>
                <a:moveTo>
                  <a:pt x="52" y="510"/>
                </a:moveTo>
                <a:cubicBezTo>
                  <a:pt x="53" y="508"/>
                  <a:pt x="52" y="506"/>
                  <a:pt x="50" y="505"/>
                </a:cubicBezTo>
                <a:cubicBezTo>
                  <a:pt x="48" y="505"/>
                  <a:pt x="46" y="506"/>
                  <a:pt x="45" y="508"/>
                </a:cubicBezTo>
                <a:cubicBezTo>
                  <a:pt x="45" y="508"/>
                  <a:pt x="45" y="508"/>
                  <a:pt x="45" y="508"/>
                </a:cubicBezTo>
                <a:cubicBezTo>
                  <a:pt x="44" y="510"/>
                  <a:pt x="45" y="512"/>
                  <a:pt x="47" y="513"/>
                </a:cubicBezTo>
                <a:cubicBezTo>
                  <a:pt x="49" y="514"/>
                  <a:pt x="52" y="513"/>
                  <a:pt x="52" y="510"/>
                </a:cubicBezTo>
                <a:cubicBezTo>
                  <a:pt x="52" y="510"/>
                  <a:pt x="52" y="510"/>
                  <a:pt x="52" y="510"/>
                </a:cubicBezTo>
                <a:moveTo>
                  <a:pt x="45" y="533"/>
                </a:moveTo>
                <a:cubicBezTo>
                  <a:pt x="45" y="531"/>
                  <a:pt x="44" y="529"/>
                  <a:pt x="42" y="528"/>
                </a:cubicBezTo>
                <a:cubicBezTo>
                  <a:pt x="40" y="527"/>
                  <a:pt x="38" y="529"/>
                  <a:pt x="37" y="531"/>
                </a:cubicBezTo>
                <a:cubicBezTo>
                  <a:pt x="37" y="531"/>
                  <a:pt x="37" y="531"/>
                  <a:pt x="37" y="531"/>
                </a:cubicBezTo>
                <a:cubicBezTo>
                  <a:pt x="36" y="533"/>
                  <a:pt x="38" y="535"/>
                  <a:pt x="40" y="536"/>
                </a:cubicBezTo>
                <a:cubicBezTo>
                  <a:pt x="42" y="536"/>
                  <a:pt x="44" y="535"/>
                  <a:pt x="45" y="533"/>
                </a:cubicBezTo>
                <a:moveTo>
                  <a:pt x="38" y="556"/>
                </a:moveTo>
                <a:cubicBezTo>
                  <a:pt x="38" y="554"/>
                  <a:pt x="37" y="552"/>
                  <a:pt x="35" y="551"/>
                </a:cubicBezTo>
                <a:cubicBezTo>
                  <a:pt x="33" y="550"/>
                  <a:pt x="31" y="552"/>
                  <a:pt x="30" y="554"/>
                </a:cubicBezTo>
                <a:cubicBezTo>
                  <a:pt x="29" y="556"/>
                  <a:pt x="31" y="558"/>
                  <a:pt x="33" y="559"/>
                </a:cubicBezTo>
                <a:cubicBezTo>
                  <a:pt x="35" y="559"/>
                  <a:pt x="37" y="558"/>
                  <a:pt x="38" y="556"/>
                </a:cubicBezTo>
                <a:moveTo>
                  <a:pt x="31" y="579"/>
                </a:moveTo>
                <a:cubicBezTo>
                  <a:pt x="32" y="577"/>
                  <a:pt x="31" y="575"/>
                  <a:pt x="29" y="574"/>
                </a:cubicBezTo>
                <a:cubicBezTo>
                  <a:pt x="26" y="574"/>
                  <a:pt x="24" y="575"/>
                  <a:pt x="24" y="577"/>
                </a:cubicBezTo>
                <a:cubicBezTo>
                  <a:pt x="23" y="579"/>
                  <a:pt x="24" y="581"/>
                  <a:pt x="27" y="582"/>
                </a:cubicBezTo>
                <a:cubicBezTo>
                  <a:pt x="29" y="582"/>
                  <a:pt x="31" y="581"/>
                  <a:pt x="31" y="579"/>
                </a:cubicBezTo>
                <a:moveTo>
                  <a:pt x="26" y="602"/>
                </a:moveTo>
                <a:cubicBezTo>
                  <a:pt x="26" y="600"/>
                  <a:pt x="25" y="598"/>
                  <a:pt x="23" y="597"/>
                </a:cubicBezTo>
                <a:cubicBezTo>
                  <a:pt x="21" y="597"/>
                  <a:pt x="19" y="598"/>
                  <a:pt x="18" y="600"/>
                </a:cubicBezTo>
                <a:cubicBezTo>
                  <a:pt x="18" y="603"/>
                  <a:pt x="19" y="605"/>
                  <a:pt x="21" y="605"/>
                </a:cubicBezTo>
                <a:cubicBezTo>
                  <a:pt x="23" y="606"/>
                  <a:pt x="25" y="604"/>
                  <a:pt x="26" y="602"/>
                </a:cubicBezTo>
                <a:moveTo>
                  <a:pt x="21" y="626"/>
                </a:moveTo>
                <a:cubicBezTo>
                  <a:pt x="21" y="623"/>
                  <a:pt x="20" y="621"/>
                  <a:pt x="18" y="621"/>
                </a:cubicBezTo>
                <a:cubicBezTo>
                  <a:pt x="16" y="620"/>
                  <a:pt x="14" y="622"/>
                  <a:pt x="13" y="624"/>
                </a:cubicBezTo>
                <a:cubicBezTo>
                  <a:pt x="13" y="626"/>
                  <a:pt x="14" y="628"/>
                  <a:pt x="16" y="629"/>
                </a:cubicBezTo>
                <a:cubicBezTo>
                  <a:pt x="19" y="629"/>
                  <a:pt x="21" y="628"/>
                  <a:pt x="21" y="626"/>
                </a:cubicBezTo>
                <a:moveTo>
                  <a:pt x="17" y="649"/>
                </a:moveTo>
                <a:cubicBezTo>
                  <a:pt x="17" y="647"/>
                  <a:pt x="16" y="645"/>
                  <a:pt x="14" y="645"/>
                </a:cubicBezTo>
                <a:cubicBezTo>
                  <a:pt x="11" y="644"/>
                  <a:pt x="9" y="646"/>
                  <a:pt x="9" y="648"/>
                </a:cubicBezTo>
                <a:cubicBezTo>
                  <a:pt x="9" y="648"/>
                  <a:pt x="9" y="648"/>
                  <a:pt x="9" y="648"/>
                </a:cubicBezTo>
                <a:cubicBezTo>
                  <a:pt x="9" y="650"/>
                  <a:pt x="10" y="652"/>
                  <a:pt x="12" y="652"/>
                </a:cubicBezTo>
                <a:cubicBezTo>
                  <a:pt x="15" y="653"/>
                  <a:pt x="17" y="651"/>
                  <a:pt x="17" y="649"/>
                </a:cubicBezTo>
                <a:moveTo>
                  <a:pt x="14" y="673"/>
                </a:moveTo>
                <a:cubicBezTo>
                  <a:pt x="14" y="671"/>
                  <a:pt x="12" y="669"/>
                  <a:pt x="10" y="668"/>
                </a:cubicBezTo>
                <a:cubicBezTo>
                  <a:pt x="8" y="668"/>
                  <a:pt x="6" y="670"/>
                  <a:pt x="6" y="672"/>
                </a:cubicBezTo>
                <a:cubicBezTo>
                  <a:pt x="6" y="672"/>
                  <a:pt x="6" y="672"/>
                  <a:pt x="6" y="672"/>
                </a:cubicBezTo>
                <a:cubicBezTo>
                  <a:pt x="5" y="674"/>
                  <a:pt x="7" y="676"/>
                  <a:pt x="9" y="676"/>
                </a:cubicBezTo>
                <a:cubicBezTo>
                  <a:pt x="11" y="676"/>
                  <a:pt x="13" y="675"/>
                  <a:pt x="14" y="673"/>
                </a:cubicBezTo>
                <a:moveTo>
                  <a:pt x="11" y="696"/>
                </a:moveTo>
                <a:cubicBezTo>
                  <a:pt x="11" y="694"/>
                  <a:pt x="10" y="692"/>
                  <a:pt x="7" y="692"/>
                </a:cubicBezTo>
                <a:cubicBezTo>
                  <a:pt x="5" y="692"/>
                  <a:pt x="3" y="694"/>
                  <a:pt x="3" y="696"/>
                </a:cubicBezTo>
                <a:cubicBezTo>
                  <a:pt x="3" y="698"/>
                  <a:pt x="4" y="700"/>
                  <a:pt x="7" y="700"/>
                </a:cubicBezTo>
                <a:cubicBezTo>
                  <a:pt x="9" y="700"/>
                  <a:pt x="11" y="699"/>
                  <a:pt x="11" y="696"/>
                </a:cubicBezTo>
                <a:moveTo>
                  <a:pt x="9" y="720"/>
                </a:moveTo>
                <a:cubicBezTo>
                  <a:pt x="9" y="718"/>
                  <a:pt x="8" y="716"/>
                  <a:pt x="5" y="716"/>
                </a:cubicBezTo>
                <a:cubicBezTo>
                  <a:pt x="3" y="716"/>
                  <a:pt x="1" y="718"/>
                  <a:pt x="1" y="720"/>
                </a:cubicBezTo>
                <a:cubicBezTo>
                  <a:pt x="1" y="722"/>
                  <a:pt x="3" y="724"/>
                  <a:pt x="5" y="724"/>
                </a:cubicBezTo>
                <a:cubicBezTo>
                  <a:pt x="7" y="724"/>
                  <a:pt x="9" y="722"/>
                  <a:pt x="9" y="720"/>
                </a:cubicBezTo>
                <a:cubicBezTo>
                  <a:pt x="9" y="720"/>
                  <a:pt x="9" y="720"/>
                  <a:pt x="9" y="720"/>
                </a:cubicBezTo>
                <a:moveTo>
                  <a:pt x="8" y="744"/>
                </a:moveTo>
                <a:cubicBezTo>
                  <a:pt x="8" y="742"/>
                  <a:pt x="6" y="740"/>
                  <a:pt x="4" y="740"/>
                </a:cubicBezTo>
                <a:cubicBezTo>
                  <a:pt x="2" y="740"/>
                  <a:pt x="0" y="742"/>
                  <a:pt x="0" y="744"/>
                </a:cubicBezTo>
                <a:cubicBezTo>
                  <a:pt x="0" y="746"/>
                  <a:pt x="2" y="748"/>
                  <a:pt x="4" y="748"/>
                </a:cubicBezTo>
                <a:cubicBezTo>
                  <a:pt x="6" y="748"/>
                  <a:pt x="8" y="746"/>
                  <a:pt x="8" y="744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ṥľïḓê">
            <a:extLst>
              <a:ext uri="{FF2B5EF4-FFF2-40B4-BE49-F238E27FC236}">
                <a16:creationId xmlns:a16="http://schemas.microsoft.com/office/drawing/2014/main" xmlns="" id="{D06AACF5-F5F4-4153-AAFF-82522B4F397A}"/>
              </a:ext>
            </a:extLst>
          </p:cNvPr>
          <p:cNvSpPr/>
          <p:nvPr/>
        </p:nvSpPr>
        <p:spPr bwMode="auto">
          <a:xfrm>
            <a:off x="11489976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7 w 8"/>
              <a:gd name="T3" fmla="*/ 7 h 8"/>
              <a:gd name="T4" fmla="*/ 8 w 8"/>
              <a:gd name="T5" fmla="*/ 4 h 8"/>
              <a:gd name="T6" fmla="*/ 7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7" y="7"/>
                </a:cubicBezTo>
                <a:cubicBezTo>
                  <a:pt x="8" y="6"/>
                  <a:pt x="8" y="5"/>
                  <a:pt x="8" y="4"/>
                </a:cubicBezTo>
                <a:cubicBezTo>
                  <a:pt x="8" y="3"/>
                  <a:pt x="8" y="2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1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śļiḑe">
            <a:extLst>
              <a:ext uri="{FF2B5EF4-FFF2-40B4-BE49-F238E27FC236}">
                <a16:creationId xmlns:a16="http://schemas.microsoft.com/office/drawing/2014/main" xmlns="" id="{C511BE4F-65B9-4870-9FCB-2D145F2B5DF0}"/>
              </a:ext>
            </a:extLst>
          </p:cNvPr>
          <p:cNvSpPr/>
          <p:nvPr/>
        </p:nvSpPr>
        <p:spPr bwMode="auto">
          <a:xfrm>
            <a:off x="11553021" y="4927086"/>
            <a:ext cx="144254" cy="20303"/>
          </a:xfrm>
          <a:custGeom>
            <a:avLst/>
            <a:gdLst>
              <a:gd name="T0" fmla="*/ 53 w 57"/>
              <a:gd name="T1" fmla="*/ 8 h 8"/>
              <a:gd name="T2" fmla="*/ 53 w 57"/>
              <a:gd name="T3" fmla="*/ 8 h 8"/>
              <a:gd name="T4" fmla="*/ 57 w 57"/>
              <a:gd name="T5" fmla="*/ 4 h 8"/>
              <a:gd name="T6" fmla="*/ 53 w 57"/>
              <a:gd name="T7" fmla="*/ 0 h 8"/>
              <a:gd name="T8" fmla="*/ 49 w 57"/>
              <a:gd name="T9" fmla="*/ 4 h 8"/>
              <a:gd name="T10" fmla="*/ 53 w 57"/>
              <a:gd name="T11" fmla="*/ 8 h 8"/>
              <a:gd name="T12" fmla="*/ 28 w 57"/>
              <a:gd name="T13" fmla="*/ 8 h 8"/>
              <a:gd name="T14" fmla="*/ 28 w 57"/>
              <a:gd name="T15" fmla="*/ 8 h 8"/>
              <a:gd name="T16" fmla="*/ 32 w 57"/>
              <a:gd name="T17" fmla="*/ 4 h 8"/>
              <a:gd name="T18" fmla="*/ 28 w 57"/>
              <a:gd name="T19" fmla="*/ 0 h 8"/>
              <a:gd name="T20" fmla="*/ 24 w 57"/>
              <a:gd name="T21" fmla="*/ 4 h 8"/>
              <a:gd name="T22" fmla="*/ 28 w 57"/>
              <a:gd name="T23" fmla="*/ 8 h 8"/>
              <a:gd name="T24" fmla="*/ 4 w 57"/>
              <a:gd name="T25" fmla="*/ 8 h 8"/>
              <a:gd name="T26" fmla="*/ 4 w 57"/>
              <a:gd name="T27" fmla="*/ 8 h 8"/>
              <a:gd name="T28" fmla="*/ 8 w 57"/>
              <a:gd name="T29" fmla="*/ 4 h 8"/>
              <a:gd name="T30" fmla="*/ 4 w 57"/>
              <a:gd name="T31" fmla="*/ 0 h 8"/>
              <a:gd name="T32" fmla="*/ 0 w 57"/>
              <a:gd name="T33" fmla="*/ 4 h 8"/>
              <a:gd name="T34" fmla="*/ 4 w 57"/>
              <a:gd name="T3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8">
                <a:moveTo>
                  <a:pt x="53" y="8"/>
                </a:moveTo>
                <a:cubicBezTo>
                  <a:pt x="53" y="8"/>
                  <a:pt x="53" y="8"/>
                  <a:pt x="53" y="8"/>
                </a:cubicBezTo>
                <a:cubicBezTo>
                  <a:pt x="55" y="8"/>
                  <a:pt x="57" y="6"/>
                  <a:pt x="57" y="4"/>
                </a:cubicBezTo>
                <a:cubicBezTo>
                  <a:pt x="57" y="2"/>
                  <a:pt x="55" y="0"/>
                  <a:pt x="53" y="0"/>
                </a:cubicBezTo>
                <a:cubicBezTo>
                  <a:pt x="51" y="0"/>
                  <a:pt x="49" y="2"/>
                  <a:pt x="49" y="4"/>
                </a:cubicBezTo>
                <a:cubicBezTo>
                  <a:pt x="49" y="6"/>
                  <a:pt x="51" y="8"/>
                  <a:pt x="53" y="8"/>
                </a:cubicBezTo>
                <a:close/>
                <a:moveTo>
                  <a:pt x="28" y="8"/>
                </a:moveTo>
                <a:cubicBezTo>
                  <a:pt x="28" y="8"/>
                  <a:pt x="28" y="8"/>
                  <a:pt x="28" y="8"/>
                </a:cubicBezTo>
                <a:cubicBezTo>
                  <a:pt x="31" y="8"/>
                  <a:pt x="32" y="6"/>
                  <a:pt x="32" y="4"/>
                </a:cubicBezTo>
                <a:cubicBezTo>
                  <a:pt x="32" y="2"/>
                  <a:pt x="31" y="0"/>
                  <a:pt x="28" y="0"/>
                </a:cubicBezTo>
                <a:cubicBezTo>
                  <a:pt x="26" y="0"/>
                  <a:pt x="24" y="2"/>
                  <a:pt x="24" y="4"/>
                </a:cubicBezTo>
                <a:cubicBezTo>
                  <a:pt x="24" y="6"/>
                  <a:pt x="26" y="8"/>
                  <a:pt x="28" y="8"/>
                </a:cubicBezTo>
                <a:close/>
                <a:moveTo>
                  <a:pt x="4" y="8"/>
                </a:moveTo>
                <a:cubicBezTo>
                  <a:pt x="4" y="8"/>
                  <a:pt x="4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ṩľíḓé">
            <a:extLst>
              <a:ext uri="{FF2B5EF4-FFF2-40B4-BE49-F238E27FC236}">
                <a16:creationId xmlns:a16="http://schemas.microsoft.com/office/drawing/2014/main" xmlns="" id="{1C8C35B7-3D0C-46A9-84B8-71DDB89A5820}"/>
              </a:ext>
            </a:extLst>
          </p:cNvPr>
          <p:cNvSpPr/>
          <p:nvPr/>
        </p:nvSpPr>
        <p:spPr bwMode="auto">
          <a:xfrm>
            <a:off x="11740015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6 w 8"/>
              <a:gd name="T3" fmla="*/ 7 h 8"/>
              <a:gd name="T4" fmla="*/ 8 w 8"/>
              <a:gd name="T5" fmla="*/ 4 h 8"/>
              <a:gd name="T6" fmla="*/ 6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6" y="7"/>
                </a:cubicBezTo>
                <a:cubicBezTo>
                  <a:pt x="7" y="6"/>
                  <a:pt x="8" y="5"/>
                  <a:pt x="8" y="4"/>
                </a:cubicBezTo>
                <a:cubicBezTo>
                  <a:pt x="8" y="3"/>
                  <a:pt x="7" y="2"/>
                  <a:pt x="6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$1íďe">
            <a:extLst>
              <a:ext uri="{FF2B5EF4-FFF2-40B4-BE49-F238E27FC236}">
                <a16:creationId xmlns:a16="http://schemas.microsoft.com/office/drawing/2014/main" xmlns="" id="{C7C97DC8-E1B0-4782-9DEC-E6CB562C3D56}"/>
              </a:ext>
            </a:extLst>
          </p:cNvPr>
          <p:cNvSpPr/>
          <p:nvPr/>
        </p:nvSpPr>
        <p:spPr bwMode="auto">
          <a:xfrm>
            <a:off x="9452264" y="3383040"/>
            <a:ext cx="131431" cy="133568"/>
          </a:xfrm>
          <a:custGeom>
            <a:avLst/>
            <a:gdLst>
              <a:gd name="T0" fmla="*/ 26 w 52"/>
              <a:gd name="T1" fmla="*/ 53 h 53"/>
              <a:gd name="T2" fmla="*/ 0 w 52"/>
              <a:gd name="T3" fmla="*/ 27 h 53"/>
              <a:gd name="T4" fmla="*/ 26 w 52"/>
              <a:gd name="T5" fmla="*/ 0 h 53"/>
              <a:gd name="T6" fmla="*/ 52 w 52"/>
              <a:gd name="T7" fmla="*/ 27 h 53"/>
              <a:gd name="T8" fmla="*/ 26 w 52"/>
              <a:gd name="T9" fmla="*/ 53 h 53"/>
              <a:gd name="T10" fmla="*/ 26 w 52"/>
              <a:gd name="T11" fmla="*/ 7 h 53"/>
              <a:gd name="T12" fmla="*/ 6 w 52"/>
              <a:gd name="T13" fmla="*/ 27 h 53"/>
              <a:gd name="T14" fmla="*/ 26 w 52"/>
              <a:gd name="T15" fmla="*/ 47 h 53"/>
              <a:gd name="T16" fmla="*/ 46 w 52"/>
              <a:gd name="T17" fmla="*/ 27 h 53"/>
              <a:gd name="T18" fmla="*/ 26 w 52"/>
              <a:gd name="T19" fmla="*/ 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3">
                <a:moveTo>
                  <a:pt x="26" y="53"/>
                </a:moveTo>
                <a:cubicBezTo>
                  <a:pt x="11" y="53"/>
                  <a:pt x="0" y="41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40" y="0"/>
                  <a:pt x="52" y="12"/>
                  <a:pt x="52" y="27"/>
                </a:cubicBezTo>
                <a:cubicBezTo>
                  <a:pt x="52" y="41"/>
                  <a:pt x="40" y="53"/>
                  <a:pt x="26" y="53"/>
                </a:cubicBezTo>
                <a:close/>
                <a:moveTo>
                  <a:pt x="26" y="7"/>
                </a:moveTo>
                <a:cubicBezTo>
                  <a:pt x="15" y="7"/>
                  <a:pt x="6" y="16"/>
                  <a:pt x="6" y="27"/>
                </a:cubicBezTo>
                <a:cubicBezTo>
                  <a:pt x="6" y="38"/>
                  <a:pt x="15" y="47"/>
                  <a:pt x="26" y="47"/>
                </a:cubicBezTo>
                <a:cubicBezTo>
                  <a:pt x="37" y="47"/>
                  <a:pt x="46" y="38"/>
                  <a:pt x="46" y="27"/>
                </a:cubicBezTo>
                <a:cubicBezTo>
                  <a:pt x="46" y="16"/>
                  <a:pt x="37" y="7"/>
                  <a:pt x="26" y="7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ṥļïḍê">
            <a:extLst>
              <a:ext uri="{FF2B5EF4-FFF2-40B4-BE49-F238E27FC236}">
                <a16:creationId xmlns:a16="http://schemas.microsoft.com/office/drawing/2014/main" xmlns="" id="{47309499-1704-4A24-9019-79870307E35B}"/>
              </a:ext>
            </a:extLst>
          </p:cNvPr>
          <p:cNvSpPr/>
          <p:nvPr/>
        </p:nvSpPr>
        <p:spPr bwMode="auto">
          <a:xfrm>
            <a:off x="9404180" y="3334956"/>
            <a:ext cx="227600" cy="229737"/>
          </a:xfrm>
          <a:custGeom>
            <a:avLst/>
            <a:gdLst>
              <a:gd name="T0" fmla="*/ 79 w 90"/>
              <a:gd name="T1" fmla="*/ 46 h 91"/>
              <a:gd name="T2" fmla="*/ 88 w 90"/>
              <a:gd name="T3" fmla="*/ 37 h 91"/>
              <a:gd name="T4" fmla="*/ 88 w 90"/>
              <a:gd name="T5" fmla="*/ 30 h 91"/>
              <a:gd name="T6" fmla="*/ 79 w 90"/>
              <a:gd name="T7" fmla="*/ 26 h 91"/>
              <a:gd name="T8" fmla="*/ 71 w 90"/>
              <a:gd name="T9" fmla="*/ 24 h 91"/>
              <a:gd name="T10" fmla="*/ 68 w 90"/>
              <a:gd name="T11" fmla="*/ 22 h 91"/>
              <a:gd name="T12" fmla="*/ 73 w 90"/>
              <a:gd name="T13" fmla="*/ 9 h 91"/>
              <a:gd name="T14" fmla="*/ 63 w 90"/>
              <a:gd name="T15" fmla="*/ 4 h 91"/>
              <a:gd name="T16" fmla="*/ 55 w 90"/>
              <a:gd name="T17" fmla="*/ 14 h 91"/>
              <a:gd name="T18" fmla="*/ 48 w 90"/>
              <a:gd name="T19" fmla="*/ 12 h 91"/>
              <a:gd name="T20" fmla="*/ 41 w 90"/>
              <a:gd name="T21" fmla="*/ 0 h 91"/>
              <a:gd name="T22" fmla="*/ 32 w 90"/>
              <a:gd name="T23" fmla="*/ 4 h 91"/>
              <a:gd name="T24" fmla="*/ 30 w 90"/>
              <a:gd name="T25" fmla="*/ 16 h 91"/>
              <a:gd name="T26" fmla="*/ 26 w 90"/>
              <a:gd name="T27" fmla="*/ 19 h 91"/>
              <a:gd name="T28" fmla="*/ 14 w 90"/>
              <a:gd name="T29" fmla="*/ 12 h 91"/>
              <a:gd name="T30" fmla="*/ 7 w 90"/>
              <a:gd name="T31" fmla="*/ 21 h 91"/>
              <a:gd name="T32" fmla="*/ 15 w 90"/>
              <a:gd name="T33" fmla="*/ 31 h 91"/>
              <a:gd name="T34" fmla="*/ 13 w 90"/>
              <a:gd name="T35" fmla="*/ 38 h 91"/>
              <a:gd name="T36" fmla="*/ 0 w 90"/>
              <a:gd name="T37" fmla="*/ 41 h 91"/>
              <a:gd name="T38" fmla="*/ 0 w 90"/>
              <a:gd name="T39" fmla="*/ 51 h 91"/>
              <a:gd name="T40" fmla="*/ 13 w 90"/>
              <a:gd name="T41" fmla="*/ 54 h 91"/>
              <a:gd name="T42" fmla="*/ 15 w 90"/>
              <a:gd name="T43" fmla="*/ 60 h 91"/>
              <a:gd name="T44" fmla="*/ 7 w 90"/>
              <a:gd name="T45" fmla="*/ 71 h 91"/>
              <a:gd name="T46" fmla="*/ 14 w 90"/>
              <a:gd name="T47" fmla="*/ 79 h 91"/>
              <a:gd name="T48" fmla="*/ 26 w 90"/>
              <a:gd name="T49" fmla="*/ 73 h 91"/>
              <a:gd name="T50" fmla="*/ 30 w 90"/>
              <a:gd name="T51" fmla="*/ 75 h 91"/>
              <a:gd name="T52" fmla="*/ 32 w 90"/>
              <a:gd name="T53" fmla="*/ 87 h 91"/>
              <a:gd name="T54" fmla="*/ 41 w 90"/>
              <a:gd name="T55" fmla="*/ 91 h 91"/>
              <a:gd name="T56" fmla="*/ 48 w 90"/>
              <a:gd name="T57" fmla="*/ 79 h 91"/>
              <a:gd name="T58" fmla="*/ 55 w 90"/>
              <a:gd name="T59" fmla="*/ 78 h 91"/>
              <a:gd name="T60" fmla="*/ 63 w 90"/>
              <a:gd name="T61" fmla="*/ 88 h 91"/>
              <a:gd name="T62" fmla="*/ 73 w 90"/>
              <a:gd name="T63" fmla="*/ 82 h 91"/>
              <a:gd name="T64" fmla="*/ 68 w 90"/>
              <a:gd name="T65" fmla="*/ 70 h 91"/>
              <a:gd name="T66" fmla="*/ 71 w 90"/>
              <a:gd name="T67" fmla="*/ 67 h 91"/>
              <a:gd name="T68" fmla="*/ 79 w 90"/>
              <a:gd name="T69" fmla="*/ 65 h 91"/>
              <a:gd name="T70" fmla="*/ 88 w 90"/>
              <a:gd name="T71" fmla="*/ 61 h 91"/>
              <a:gd name="T72" fmla="*/ 88 w 90"/>
              <a:gd name="T73" fmla="*/ 55 h 91"/>
              <a:gd name="T74" fmla="*/ 69 w 90"/>
              <a:gd name="T75" fmla="*/ 54 h 91"/>
              <a:gd name="T76" fmla="*/ 65 w 90"/>
              <a:gd name="T77" fmla="*/ 62 h 91"/>
              <a:gd name="T78" fmla="*/ 61 w 90"/>
              <a:gd name="T79" fmla="*/ 66 h 91"/>
              <a:gd name="T80" fmla="*/ 55 w 90"/>
              <a:gd name="T81" fmla="*/ 69 h 91"/>
              <a:gd name="T82" fmla="*/ 49 w 90"/>
              <a:gd name="T83" fmla="*/ 71 h 91"/>
              <a:gd name="T84" fmla="*/ 41 w 90"/>
              <a:gd name="T85" fmla="*/ 71 h 91"/>
              <a:gd name="T86" fmla="*/ 33 w 90"/>
              <a:gd name="T87" fmla="*/ 68 h 91"/>
              <a:gd name="T88" fmla="*/ 30 w 90"/>
              <a:gd name="T89" fmla="*/ 66 h 91"/>
              <a:gd name="T90" fmla="*/ 22 w 90"/>
              <a:gd name="T91" fmla="*/ 57 h 91"/>
              <a:gd name="T92" fmla="*/ 21 w 90"/>
              <a:gd name="T93" fmla="*/ 52 h 91"/>
              <a:gd name="T94" fmla="*/ 21 w 90"/>
              <a:gd name="T95" fmla="*/ 37 h 91"/>
              <a:gd name="T96" fmla="*/ 28 w 90"/>
              <a:gd name="T97" fmla="*/ 27 h 91"/>
              <a:gd name="T98" fmla="*/ 32 w 90"/>
              <a:gd name="T99" fmla="*/ 24 h 91"/>
              <a:gd name="T100" fmla="*/ 38 w 90"/>
              <a:gd name="T101" fmla="*/ 21 h 91"/>
              <a:gd name="T102" fmla="*/ 44 w 90"/>
              <a:gd name="T103" fmla="*/ 20 h 91"/>
              <a:gd name="T104" fmla="*/ 51 w 90"/>
              <a:gd name="T105" fmla="*/ 21 h 91"/>
              <a:gd name="T106" fmla="*/ 58 w 90"/>
              <a:gd name="T107" fmla="*/ 24 h 91"/>
              <a:gd name="T108" fmla="*/ 64 w 90"/>
              <a:gd name="T109" fmla="*/ 28 h 91"/>
              <a:gd name="T110" fmla="*/ 65 w 90"/>
              <a:gd name="T111" fmla="*/ 30 h 91"/>
              <a:gd name="T112" fmla="*/ 71 w 90"/>
              <a:gd name="T113" fmla="*/ 4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" h="91">
                <a:moveTo>
                  <a:pt x="84" y="52"/>
                </a:moveTo>
                <a:cubicBezTo>
                  <a:pt x="82" y="51"/>
                  <a:pt x="79" y="50"/>
                  <a:pt x="78" y="50"/>
                </a:cubicBezTo>
                <a:cubicBezTo>
                  <a:pt x="79" y="49"/>
                  <a:pt x="79" y="49"/>
                  <a:pt x="79" y="49"/>
                </a:cubicBezTo>
                <a:cubicBezTo>
                  <a:pt x="79" y="47"/>
                  <a:pt x="79" y="46"/>
                  <a:pt x="79" y="46"/>
                </a:cubicBezTo>
                <a:cubicBezTo>
                  <a:pt x="79" y="46"/>
                  <a:pt x="79" y="44"/>
                  <a:pt x="79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1"/>
                  <a:pt x="82" y="40"/>
                  <a:pt x="84" y="39"/>
                </a:cubicBezTo>
                <a:cubicBezTo>
                  <a:pt x="86" y="38"/>
                  <a:pt x="87" y="37"/>
                  <a:pt x="88" y="37"/>
                </a:cubicBezTo>
                <a:cubicBezTo>
                  <a:pt x="89" y="36"/>
                  <a:pt x="90" y="36"/>
                  <a:pt x="90" y="36"/>
                </a:cubicBezTo>
                <a:cubicBezTo>
                  <a:pt x="90" y="36"/>
                  <a:pt x="90" y="35"/>
                  <a:pt x="89" y="34"/>
                </a:cubicBezTo>
                <a:cubicBezTo>
                  <a:pt x="89" y="33"/>
                  <a:pt x="89" y="33"/>
                  <a:pt x="89" y="32"/>
                </a:cubicBezTo>
                <a:cubicBezTo>
                  <a:pt x="89" y="31"/>
                  <a:pt x="89" y="31"/>
                  <a:pt x="88" y="30"/>
                </a:cubicBezTo>
                <a:cubicBezTo>
                  <a:pt x="88" y="29"/>
                  <a:pt x="88" y="29"/>
                  <a:pt x="88" y="28"/>
                </a:cubicBezTo>
                <a:cubicBezTo>
                  <a:pt x="87" y="27"/>
                  <a:pt x="87" y="27"/>
                  <a:pt x="87" y="26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3" y="25"/>
                  <a:pt x="79" y="26"/>
                </a:cubicBezTo>
                <a:cubicBezTo>
                  <a:pt x="77" y="27"/>
                  <a:pt x="74" y="27"/>
                  <a:pt x="73" y="28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6"/>
                  <a:pt x="72" y="26"/>
                  <a:pt x="72" y="25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69" y="22"/>
                  <a:pt x="69" y="22"/>
                  <a:pt x="68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70" y="18"/>
                  <a:pt x="71" y="16"/>
                </a:cubicBezTo>
                <a:cubicBezTo>
                  <a:pt x="71" y="14"/>
                  <a:pt x="72" y="12"/>
                  <a:pt x="72" y="11"/>
                </a:cubicBezTo>
                <a:cubicBezTo>
                  <a:pt x="73" y="10"/>
                  <a:pt x="73" y="9"/>
                  <a:pt x="73" y="9"/>
                </a:cubicBezTo>
                <a:cubicBezTo>
                  <a:pt x="73" y="9"/>
                  <a:pt x="72" y="9"/>
                  <a:pt x="72" y="8"/>
                </a:cubicBezTo>
                <a:cubicBezTo>
                  <a:pt x="71" y="8"/>
                  <a:pt x="69" y="7"/>
                  <a:pt x="68" y="6"/>
                </a:cubicBezTo>
                <a:cubicBezTo>
                  <a:pt x="67" y="5"/>
                  <a:pt x="66" y="5"/>
                  <a:pt x="65" y="4"/>
                </a:cubicBezTo>
                <a:cubicBezTo>
                  <a:pt x="64" y="4"/>
                  <a:pt x="63" y="4"/>
                  <a:pt x="63" y="4"/>
                </a:cubicBezTo>
                <a:cubicBezTo>
                  <a:pt x="63" y="4"/>
                  <a:pt x="61" y="6"/>
                  <a:pt x="59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56" y="13"/>
                  <a:pt x="55" y="14"/>
                  <a:pt x="55" y="14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3"/>
                  <a:pt x="53" y="13"/>
                  <a:pt x="52" y="13"/>
                </a:cubicBezTo>
                <a:cubicBezTo>
                  <a:pt x="52" y="13"/>
                  <a:pt x="51" y="13"/>
                  <a:pt x="51" y="13"/>
                </a:cubicBezTo>
                <a:cubicBezTo>
                  <a:pt x="51" y="13"/>
                  <a:pt x="51" y="13"/>
                  <a:pt x="50" y="13"/>
                </a:cubicBezTo>
                <a:cubicBezTo>
                  <a:pt x="50" y="13"/>
                  <a:pt x="49" y="12"/>
                  <a:pt x="48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6" y="9"/>
                  <a:pt x="45" y="6"/>
                </a:cubicBezTo>
                <a:cubicBezTo>
                  <a:pt x="44" y="3"/>
                  <a:pt x="43" y="0"/>
                  <a:pt x="43" y="0"/>
                </a:cubicBezTo>
                <a:cubicBezTo>
                  <a:pt x="43" y="0"/>
                  <a:pt x="42" y="0"/>
                  <a:pt x="41" y="0"/>
                </a:cubicBezTo>
                <a:cubicBezTo>
                  <a:pt x="40" y="0"/>
                  <a:pt x="39" y="1"/>
                  <a:pt x="37" y="1"/>
                </a:cubicBezTo>
                <a:cubicBezTo>
                  <a:pt x="36" y="1"/>
                  <a:pt x="35" y="1"/>
                  <a:pt x="34" y="2"/>
                </a:cubicBezTo>
                <a:cubicBezTo>
                  <a:pt x="33" y="2"/>
                  <a:pt x="32" y="2"/>
                  <a:pt x="32" y="2"/>
                </a:cubicBezTo>
                <a:cubicBezTo>
                  <a:pt x="32" y="2"/>
                  <a:pt x="32" y="3"/>
                  <a:pt x="32" y="4"/>
                </a:cubicBezTo>
                <a:cubicBezTo>
                  <a:pt x="32" y="5"/>
                  <a:pt x="32" y="7"/>
                  <a:pt x="32" y="9"/>
                </a:cubicBezTo>
                <a:cubicBezTo>
                  <a:pt x="32" y="11"/>
                  <a:pt x="32" y="14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1" y="16"/>
                  <a:pt x="30" y="16"/>
                  <a:pt x="30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8" y="17"/>
                  <a:pt x="27" y="18"/>
                  <a:pt x="27" y="18"/>
                </a:cubicBezTo>
                <a:cubicBezTo>
                  <a:pt x="26" y="18"/>
                  <a:pt x="26" y="18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4" y="19"/>
                  <a:pt x="24" y="18"/>
                </a:cubicBezTo>
                <a:cubicBezTo>
                  <a:pt x="23" y="17"/>
                  <a:pt x="21" y="16"/>
                  <a:pt x="20" y="15"/>
                </a:cubicBezTo>
                <a:cubicBezTo>
                  <a:pt x="17" y="14"/>
                  <a:pt x="14" y="12"/>
                  <a:pt x="14" y="12"/>
                </a:cubicBezTo>
                <a:cubicBezTo>
                  <a:pt x="14" y="12"/>
                  <a:pt x="14" y="13"/>
                  <a:pt x="13" y="13"/>
                </a:cubicBezTo>
                <a:cubicBezTo>
                  <a:pt x="12" y="14"/>
                  <a:pt x="11" y="15"/>
                  <a:pt x="10" y="16"/>
                </a:cubicBezTo>
                <a:cubicBezTo>
                  <a:pt x="9" y="17"/>
                  <a:pt x="9" y="19"/>
                  <a:pt x="8" y="19"/>
                </a:cubicBezTo>
                <a:cubicBezTo>
                  <a:pt x="8" y="20"/>
                  <a:pt x="7" y="20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9" y="24"/>
                  <a:pt x="11" y="26"/>
                </a:cubicBezTo>
                <a:cubicBezTo>
                  <a:pt x="13" y="28"/>
                  <a:pt x="15" y="30"/>
                  <a:pt x="16" y="30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3"/>
                  <a:pt x="14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5"/>
                  <a:pt x="14" y="35"/>
                </a:cubicBezTo>
                <a:cubicBezTo>
                  <a:pt x="13" y="36"/>
                  <a:pt x="13" y="37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8"/>
                  <a:pt x="9" y="38"/>
                  <a:pt x="7" y="39"/>
                </a:cubicBezTo>
                <a:cubicBezTo>
                  <a:pt x="3" y="39"/>
                  <a:pt x="0" y="40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2"/>
                </a:cubicBezTo>
                <a:cubicBezTo>
                  <a:pt x="0" y="43"/>
                  <a:pt x="0" y="44"/>
                  <a:pt x="0" y="46"/>
                </a:cubicBezTo>
                <a:cubicBezTo>
                  <a:pt x="0" y="47"/>
                  <a:pt x="0" y="49"/>
                  <a:pt x="0" y="50"/>
                </a:cubicBezTo>
                <a:cubicBezTo>
                  <a:pt x="0" y="50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3" y="52"/>
                  <a:pt x="7" y="53"/>
                </a:cubicBezTo>
                <a:cubicBezTo>
                  <a:pt x="9" y="53"/>
                  <a:pt x="12" y="53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6"/>
                  <a:pt x="14" y="56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8"/>
                </a:cubicBezTo>
                <a:cubicBezTo>
                  <a:pt x="15" y="59"/>
                  <a:pt x="15" y="59"/>
                  <a:pt x="15" y="60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61"/>
                  <a:pt x="13" y="63"/>
                  <a:pt x="11" y="65"/>
                </a:cubicBezTo>
                <a:cubicBezTo>
                  <a:pt x="9" y="68"/>
                  <a:pt x="7" y="70"/>
                  <a:pt x="7" y="70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8" y="72"/>
                  <a:pt x="8" y="72"/>
                </a:cubicBezTo>
                <a:cubicBezTo>
                  <a:pt x="9" y="73"/>
                  <a:pt x="9" y="74"/>
                  <a:pt x="10" y="75"/>
                </a:cubicBezTo>
                <a:cubicBezTo>
                  <a:pt x="11" y="76"/>
                  <a:pt x="12" y="77"/>
                  <a:pt x="13" y="78"/>
                </a:cubicBezTo>
                <a:cubicBezTo>
                  <a:pt x="14" y="79"/>
                  <a:pt x="14" y="79"/>
                  <a:pt x="14" y="79"/>
                </a:cubicBezTo>
                <a:cubicBezTo>
                  <a:pt x="14" y="79"/>
                  <a:pt x="17" y="78"/>
                  <a:pt x="20" y="76"/>
                </a:cubicBezTo>
                <a:cubicBezTo>
                  <a:pt x="21" y="75"/>
                  <a:pt x="23" y="74"/>
                  <a:pt x="24" y="73"/>
                </a:cubicBezTo>
                <a:cubicBezTo>
                  <a:pt x="24" y="73"/>
                  <a:pt x="25" y="73"/>
                  <a:pt x="25" y="72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6" y="73"/>
                  <a:pt x="27" y="73"/>
                </a:cubicBezTo>
                <a:cubicBezTo>
                  <a:pt x="27" y="74"/>
                  <a:pt x="28" y="74"/>
                  <a:pt x="28" y="74"/>
                </a:cubicBezTo>
                <a:cubicBezTo>
                  <a:pt x="28" y="74"/>
                  <a:pt x="29" y="75"/>
                  <a:pt x="29" y="75"/>
                </a:cubicBezTo>
                <a:cubicBezTo>
                  <a:pt x="29" y="75"/>
                  <a:pt x="29" y="75"/>
                  <a:pt x="30" y="75"/>
                </a:cubicBezTo>
                <a:cubicBezTo>
                  <a:pt x="30" y="75"/>
                  <a:pt x="31" y="76"/>
                  <a:pt x="32" y="76"/>
                </a:cubicBezTo>
                <a:cubicBezTo>
                  <a:pt x="32" y="76"/>
                  <a:pt x="32" y="76"/>
                  <a:pt x="32" y="76"/>
                </a:cubicBezTo>
                <a:cubicBezTo>
                  <a:pt x="32" y="77"/>
                  <a:pt x="32" y="80"/>
                  <a:pt x="32" y="83"/>
                </a:cubicBezTo>
                <a:cubicBezTo>
                  <a:pt x="32" y="84"/>
                  <a:pt x="32" y="86"/>
                  <a:pt x="32" y="87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90"/>
                  <a:pt x="34" y="90"/>
                </a:cubicBezTo>
                <a:cubicBezTo>
                  <a:pt x="35" y="90"/>
                  <a:pt x="36" y="91"/>
                  <a:pt x="37" y="91"/>
                </a:cubicBezTo>
                <a:cubicBezTo>
                  <a:pt x="39" y="91"/>
                  <a:pt x="40" y="91"/>
                  <a:pt x="41" y="91"/>
                </a:cubicBezTo>
                <a:cubicBezTo>
                  <a:pt x="42" y="91"/>
                  <a:pt x="43" y="91"/>
                  <a:pt x="43" y="91"/>
                </a:cubicBezTo>
                <a:cubicBezTo>
                  <a:pt x="43" y="91"/>
                  <a:pt x="44" y="88"/>
                  <a:pt x="45" y="85"/>
                </a:cubicBezTo>
                <a:cubicBezTo>
                  <a:pt x="46" y="82"/>
                  <a:pt x="47" y="80"/>
                  <a:pt x="47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9" y="79"/>
                  <a:pt x="50" y="79"/>
                  <a:pt x="50" y="79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9"/>
                  <a:pt x="52" y="79"/>
                  <a:pt x="52" y="78"/>
                </a:cubicBezTo>
                <a:cubicBezTo>
                  <a:pt x="53" y="78"/>
                  <a:pt x="54" y="78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5" y="78"/>
                  <a:pt x="56" y="78"/>
                  <a:pt x="56" y="79"/>
                </a:cubicBezTo>
                <a:cubicBezTo>
                  <a:pt x="57" y="80"/>
                  <a:pt x="58" y="81"/>
                  <a:pt x="59" y="83"/>
                </a:cubicBezTo>
                <a:cubicBezTo>
                  <a:pt x="61" y="85"/>
                  <a:pt x="63" y="88"/>
                  <a:pt x="63" y="88"/>
                </a:cubicBezTo>
                <a:cubicBezTo>
                  <a:pt x="63" y="88"/>
                  <a:pt x="64" y="88"/>
                  <a:pt x="65" y="87"/>
                </a:cubicBezTo>
                <a:cubicBezTo>
                  <a:pt x="66" y="87"/>
                  <a:pt x="67" y="86"/>
                  <a:pt x="68" y="85"/>
                </a:cubicBezTo>
                <a:cubicBezTo>
                  <a:pt x="69" y="84"/>
                  <a:pt x="71" y="84"/>
                  <a:pt x="72" y="83"/>
                </a:cubicBezTo>
                <a:cubicBezTo>
                  <a:pt x="72" y="83"/>
                  <a:pt x="73" y="82"/>
                  <a:pt x="73" y="82"/>
                </a:cubicBezTo>
                <a:cubicBezTo>
                  <a:pt x="73" y="82"/>
                  <a:pt x="73" y="81"/>
                  <a:pt x="72" y="80"/>
                </a:cubicBezTo>
                <a:cubicBezTo>
                  <a:pt x="72" y="79"/>
                  <a:pt x="71" y="77"/>
                  <a:pt x="71" y="76"/>
                </a:cubicBezTo>
                <a:cubicBezTo>
                  <a:pt x="70" y="73"/>
                  <a:pt x="68" y="71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9" y="69"/>
                  <a:pt x="69" y="69"/>
                  <a:pt x="70" y="69"/>
                </a:cubicBezTo>
                <a:cubicBezTo>
                  <a:pt x="70" y="68"/>
                  <a:pt x="70" y="68"/>
                  <a:pt x="70" y="68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2" y="66"/>
                  <a:pt x="72" y="66"/>
                  <a:pt x="72" y="66"/>
                </a:cubicBezTo>
                <a:cubicBezTo>
                  <a:pt x="72" y="66"/>
                  <a:pt x="73" y="65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4" y="64"/>
                  <a:pt x="77" y="65"/>
                  <a:pt x="79" y="65"/>
                </a:cubicBezTo>
                <a:cubicBezTo>
                  <a:pt x="83" y="66"/>
                  <a:pt x="86" y="67"/>
                  <a:pt x="86" y="67"/>
                </a:cubicBezTo>
                <a:cubicBezTo>
                  <a:pt x="86" y="67"/>
                  <a:pt x="86" y="66"/>
                  <a:pt x="87" y="65"/>
                </a:cubicBezTo>
                <a:cubicBezTo>
                  <a:pt x="87" y="64"/>
                  <a:pt x="87" y="64"/>
                  <a:pt x="88" y="63"/>
                </a:cubicBezTo>
                <a:cubicBezTo>
                  <a:pt x="88" y="63"/>
                  <a:pt x="88" y="62"/>
                  <a:pt x="88" y="61"/>
                </a:cubicBezTo>
                <a:cubicBezTo>
                  <a:pt x="89" y="61"/>
                  <a:pt x="89" y="60"/>
                  <a:pt x="89" y="59"/>
                </a:cubicBezTo>
                <a:cubicBezTo>
                  <a:pt x="89" y="59"/>
                  <a:pt x="89" y="58"/>
                  <a:pt x="89" y="58"/>
                </a:cubicBezTo>
                <a:cubicBezTo>
                  <a:pt x="90" y="57"/>
                  <a:pt x="90" y="56"/>
                  <a:pt x="90" y="56"/>
                </a:cubicBezTo>
                <a:cubicBezTo>
                  <a:pt x="90" y="56"/>
                  <a:pt x="89" y="55"/>
                  <a:pt x="88" y="55"/>
                </a:cubicBezTo>
                <a:cubicBezTo>
                  <a:pt x="87" y="54"/>
                  <a:pt x="86" y="53"/>
                  <a:pt x="84" y="52"/>
                </a:cubicBezTo>
                <a:close/>
                <a:moveTo>
                  <a:pt x="71" y="49"/>
                </a:moveTo>
                <a:cubicBezTo>
                  <a:pt x="71" y="49"/>
                  <a:pt x="71" y="50"/>
                  <a:pt x="70" y="51"/>
                </a:cubicBezTo>
                <a:cubicBezTo>
                  <a:pt x="70" y="52"/>
                  <a:pt x="70" y="53"/>
                  <a:pt x="69" y="54"/>
                </a:cubicBezTo>
                <a:cubicBezTo>
                  <a:pt x="69" y="57"/>
                  <a:pt x="68" y="58"/>
                  <a:pt x="67" y="60"/>
                </a:cubicBezTo>
                <a:cubicBezTo>
                  <a:pt x="66" y="61"/>
                  <a:pt x="66" y="61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3"/>
                  <a:pt x="64" y="63"/>
                  <a:pt x="64" y="63"/>
                </a:cubicBezTo>
                <a:cubicBezTo>
                  <a:pt x="63" y="64"/>
                  <a:pt x="63" y="64"/>
                  <a:pt x="63" y="64"/>
                </a:cubicBezTo>
                <a:cubicBezTo>
                  <a:pt x="62" y="65"/>
                  <a:pt x="62" y="65"/>
                  <a:pt x="61" y="66"/>
                </a:cubicBezTo>
                <a:cubicBezTo>
                  <a:pt x="60" y="66"/>
                  <a:pt x="60" y="67"/>
                  <a:pt x="60" y="67"/>
                </a:cubicBezTo>
                <a:cubicBezTo>
                  <a:pt x="59" y="67"/>
                  <a:pt x="59" y="68"/>
                  <a:pt x="58" y="68"/>
                </a:cubicBezTo>
                <a:cubicBezTo>
                  <a:pt x="58" y="68"/>
                  <a:pt x="57" y="68"/>
                  <a:pt x="57" y="69"/>
                </a:cubicBezTo>
                <a:cubicBezTo>
                  <a:pt x="56" y="69"/>
                  <a:pt x="56" y="69"/>
                  <a:pt x="55" y="69"/>
                </a:cubicBezTo>
                <a:cubicBezTo>
                  <a:pt x="54" y="70"/>
                  <a:pt x="53" y="70"/>
                  <a:pt x="53" y="70"/>
                </a:cubicBezTo>
                <a:cubicBezTo>
                  <a:pt x="52" y="70"/>
                  <a:pt x="51" y="71"/>
                  <a:pt x="51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49" y="71"/>
                </a:cubicBezTo>
                <a:cubicBezTo>
                  <a:pt x="49" y="71"/>
                  <a:pt x="48" y="71"/>
                  <a:pt x="47" y="71"/>
                </a:cubicBezTo>
                <a:cubicBezTo>
                  <a:pt x="46" y="71"/>
                  <a:pt x="45" y="71"/>
                  <a:pt x="44" y="71"/>
                </a:cubicBezTo>
                <a:cubicBezTo>
                  <a:pt x="44" y="71"/>
                  <a:pt x="43" y="71"/>
                  <a:pt x="43" y="71"/>
                </a:cubicBezTo>
                <a:cubicBezTo>
                  <a:pt x="42" y="71"/>
                  <a:pt x="41" y="71"/>
                  <a:pt x="41" y="71"/>
                </a:cubicBezTo>
                <a:cubicBezTo>
                  <a:pt x="40" y="71"/>
                  <a:pt x="40" y="71"/>
                  <a:pt x="39" y="71"/>
                </a:cubicBezTo>
                <a:cubicBezTo>
                  <a:pt x="39" y="70"/>
                  <a:pt x="38" y="70"/>
                  <a:pt x="38" y="70"/>
                </a:cubicBezTo>
                <a:cubicBezTo>
                  <a:pt x="37" y="70"/>
                  <a:pt x="36" y="70"/>
                  <a:pt x="35" y="69"/>
                </a:cubicBezTo>
                <a:cubicBezTo>
                  <a:pt x="34" y="69"/>
                  <a:pt x="34" y="68"/>
                  <a:pt x="33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68"/>
                  <a:pt x="32" y="68"/>
                  <a:pt x="32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6"/>
                  <a:pt x="30" y="66"/>
                  <a:pt x="29" y="66"/>
                </a:cubicBezTo>
                <a:cubicBezTo>
                  <a:pt x="29" y="65"/>
                  <a:pt x="28" y="65"/>
                  <a:pt x="28" y="65"/>
                </a:cubicBezTo>
                <a:cubicBezTo>
                  <a:pt x="27" y="64"/>
                  <a:pt x="27" y="63"/>
                  <a:pt x="26" y="62"/>
                </a:cubicBezTo>
                <a:cubicBezTo>
                  <a:pt x="24" y="60"/>
                  <a:pt x="23" y="59"/>
                  <a:pt x="22" y="57"/>
                </a:cubicBezTo>
                <a:cubicBezTo>
                  <a:pt x="22" y="56"/>
                  <a:pt x="22" y="56"/>
                  <a:pt x="22" y="55"/>
                </a:cubicBezTo>
                <a:cubicBezTo>
                  <a:pt x="21" y="55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3"/>
                  <a:pt x="21" y="53"/>
                  <a:pt x="21" y="52"/>
                </a:cubicBezTo>
                <a:cubicBezTo>
                  <a:pt x="20" y="50"/>
                  <a:pt x="20" y="48"/>
                  <a:pt x="20" y="46"/>
                </a:cubicBezTo>
                <a:cubicBezTo>
                  <a:pt x="20" y="43"/>
                  <a:pt x="20" y="41"/>
                  <a:pt x="21" y="40"/>
                </a:cubicBezTo>
                <a:cubicBezTo>
                  <a:pt x="21" y="39"/>
                  <a:pt x="21" y="38"/>
                  <a:pt x="21" y="38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7"/>
                  <a:pt x="21" y="37"/>
                  <a:pt x="22" y="36"/>
                </a:cubicBezTo>
                <a:cubicBezTo>
                  <a:pt x="22" y="36"/>
                  <a:pt x="22" y="35"/>
                  <a:pt x="22" y="34"/>
                </a:cubicBezTo>
                <a:cubicBezTo>
                  <a:pt x="23" y="33"/>
                  <a:pt x="24" y="31"/>
                  <a:pt x="26" y="29"/>
                </a:cubicBezTo>
                <a:cubicBezTo>
                  <a:pt x="27" y="28"/>
                  <a:pt x="27" y="28"/>
                  <a:pt x="28" y="27"/>
                </a:cubicBezTo>
                <a:cubicBezTo>
                  <a:pt x="28" y="27"/>
                  <a:pt x="29" y="26"/>
                  <a:pt x="29" y="26"/>
                </a:cubicBezTo>
                <a:cubicBezTo>
                  <a:pt x="30" y="26"/>
                  <a:pt x="30" y="25"/>
                  <a:pt x="30" y="25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3" y="24"/>
                  <a:pt x="33" y="24"/>
                </a:cubicBezTo>
                <a:cubicBezTo>
                  <a:pt x="33" y="24"/>
                  <a:pt x="33" y="23"/>
                  <a:pt x="33" y="23"/>
                </a:cubicBezTo>
                <a:cubicBezTo>
                  <a:pt x="34" y="23"/>
                  <a:pt x="34" y="23"/>
                  <a:pt x="35" y="22"/>
                </a:cubicBezTo>
                <a:cubicBezTo>
                  <a:pt x="36" y="22"/>
                  <a:pt x="37" y="22"/>
                  <a:pt x="38" y="21"/>
                </a:cubicBezTo>
                <a:cubicBezTo>
                  <a:pt x="38" y="21"/>
                  <a:pt x="39" y="21"/>
                  <a:pt x="39" y="21"/>
                </a:cubicBezTo>
                <a:cubicBezTo>
                  <a:pt x="40" y="21"/>
                  <a:pt x="40" y="21"/>
                  <a:pt x="41" y="20"/>
                </a:cubicBezTo>
                <a:cubicBezTo>
                  <a:pt x="41" y="20"/>
                  <a:pt x="42" y="20"/>
                  <a:pt x="43" y="20"/>
                </a:cubicBezTo>
                <a:cubicBezTo>
                  <a:pt x="43" y="20"/>
                  <a:pt x="44" y="20"/>
                  <a:pt x="44" y="20"/>
                </a:cubicBezTo>
                <a:cubicBezTo>
                  <a:pt x="45" y="20"/>
                  <a:pt x="46" y="20"/>
                  <a:pt x="47" y="20"/>
                </a:cubicBezTo>
                <a:cubicBezTo>
                  <a:pt x="48" y="20"/>
                  <a:pt x="49" y="20"/>
                  <a:pt x="49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1"/>
                  <a:pt x="51" y="21"/>
                </a:cubicBezTo>
                <a:cubicBezTo>
                  <a:pt x="51" y="21"/>
                  <a:pt x="52" y="21"/>
                  <a:pt x="53" y="21"/>
                </a:cubicBezTo>
                <a:cubicBezTo>
                  <a:pt x="53" y="21"/>
                  <a:pt x="54" y="22"/>
                  <a:pt x="55" y="22"/>
                </a:cubicBezTo>
                <a:cubicBezTo>
                  <a:pt x="56" y="22"/>
                  <a:pt x="56" y="23"/>
                  <a:pt x="57" y="23"/>
                </a:cubicBezTo>
                <a:cubicBezTo>
                  <a:pt x="57" y="23"/>
                  <a:pt x="58" y="23"/>
                  <a:pt x="58" y="24"/>
                </a:cubicBezTo>
                <a:cubicBezTo>
                  <a:pt x="59" y="24"/>
                  <a:pt x="59" y="24"/>
                  <a:pt x="60" y="24"/>
                </a:cubicBezTo>
                <a:cubicBezTo>
                  <a:pt x="60" y="25"/>
                  <a:pt x="60" y="25"/>
                  <a:pt x="61" y="25"/>
                </a:cubicBezTo>
                <a:cubicBezTo>
                  <a:pt x="62" y="26"/>
                  <a:pt x="62" y="27"/>
                  <a:pt x="63" y="27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9"/>
                  <a:pt x="64" y="29"/>
                  <a:pt x="64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6" y="31"/>
                  <a:pt x="67" y="31"/>
                </a:cubicBezTo>
                <a:cubicBezTo>
                  <a:pt x="68" y="33"/>
                  <a:pt x="69" y="35"/>
                  <a:pt x="69" y="37"/>
                </a:cubicBezTo>
                <a:cubicBezTo>
                  <a:pt x="70" y="38"/>
                  <a:pt x="70" y="39"/>
                  <a:pt x="70" y="40"/>
                </a:cubicBezTo>
                <a:cubicBezTo>
                  <a:pt x="71" y="41"/>
                  <a:pt x="71" y="42"/>
                  <a:pt x="71" y="43"/>
                </a:cubicBezTo>
                <a:cubicBezTo>
                  <a:pt x="71" y="45"/>
                  <a:pt x="71" y="46"/>
                  <a:pt x="71" y="46"/>
                </a:cubicBezTo>
                <a:cubicBezTo>
                  <a:pt x="71" y="46"/>
                  <a:pt x="71" y="47"/>
                  <a:pt x="71" y="49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$ľïḋê">
            <a:extLst>
              <a:ext uri="{FF2B5EF4-FFF2-40B4-BE49-F238E27FC236}">
                <a16:creationId xmlns:a16="http://schemas.microsoft.com/office/drawing/2014/main" xmlns="" id="{FEA0E8E5-1C3B-43ED-BD34-7E5B6943E57B}"/>
              </a:ext>
            </a:extLst>
          </p:cNvPr>
          <p:cNvSpPr/>
          <p:nvPr/>
        </p:nvSpPr>
        <p:spPr bwMode="auto">
          <a:xfrm>
            <a:off x="7825942" y="5162165"/>
            <a:ext cx="349414" cy="247902"/>
          </a:xfrm>
          <a:custGeom>
            <a:avLst/>
            <a:gdLst>
              <a:gd name="T0" fmla="*/ 317 w 327"/>
              <a:gd name="T1" fmla="*/ 222 h 232"/>
              <a:gd name="T2" fmla="*/ 317 w 327"/>
              <a:gd name="T3" fmla="*/ 213 h 232"/>
              <a:gd name="T4" fmla="*/ 19 w 327"/>
              <a:gd name="T5" fmla="*/ 213 h 232"/>
              <a:gd name="T6" fmla="*/ 19 w 327"/>
              <a:gd name="T7" fmla="*/ 19 h 232"/>
              <a:gd name="T8" fmla="*/ 308 w 327"/>
              <a:gd name="T9" fmla="*/ 19 h 232"/>
              <a:gd name="T10" fmla="*/ 308 w 327"/>
              <a:gd name="T11" fmla="*/ 222 h 232"/>
              <a:gd name="T12" fmla="*/ 317 w 327"/>
              <a:gd name="T13" fmla="*/ 222 h 232"/>
              <a:gd name="T14" fmla="*/ 317 w 327"/>
              <a:gd name="T15" fmla="*/ 213 h 232"/>
              <a:gd name="T16" fmla="*/ 317 w 327"/>
              <a:gd name="T17" fmla="*/ 222 h 232"/>
              <a:gd name="T18" fmla="*/ 327 w 327"/>
              <a:gd name="T19" fmla="*/ 222 h 232"/>
              <a:gd name="T20" fmla="*/ 327 w 327"/>
              <a:gd name="T21" fmla="*/ 0 h 232"/>
              <a:gd name="T22" fmla="*/ 0 w 327"/>
              <a:gd name="T23" fmla="*/ 0 h 232"/>
              <a:gd name="T24" fmla="*/ 0 w 327"/>
              <a:gd name="T25" fmla="*/ 232 h 232"/>
              <a:gd name="T26" fmla="*/ 327 w 327"/>
              <a:gd name="T27" fmla="*/ 232 h 232"/>
              <a:gd name="T28" fmla="*/ 327 w 327"/>
              <a:gd name="T29" fmla="*/ 222 h 232"/>
              <a:gd name="T30" fmla="*/ 317 w 327"/>
              <a:gd name="T31" fmla="*/ 2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7" h="232">
                <a:moveTo>
                  <a:pt x="317" y="222"/>
                </a:moveTo>
                <a:lnTo>
                  <a:pt x="317" y="213"/>
                </a:lnTo>
                <a:lnTo>
                  <a:pt x="19" y="213"/>
                </a:lnTo>
                <a:lnTo>
                  <a:pt x="19" y="19"/>
                </a:lnTo>
                <a:lnTo>
                  <a:pt x="308" y="19"/>
                </a:lnTo>
                <a:lnTo>
                  <a:pt x="308" y="222"/>
                </a:lnTo>
                <a:lnTo>
                  <a:pt x="317" y="222"/>
                </a:lnTo>
                <a:lnTo>
                  <a:pt x="317" y="213"/>
                </a:lnTo>
                <a:lnTo>
                  <a:pt x="317" y="222"/>
                </a:lnTo>
                <a:lnTo>
                  <a:pt x="327" y="222"/>
                </a:lnTo>
                <a:lnTo>
                  <a:pt x="327" y="0"/>
                </a:lnTo>
                <a:lnTo>
                  <a:pt x="0" y="0"/>
                </a:lnTo>
                <a:lnTo>
                  <a:pt x="0" y="232"/>
                </a:lnTo>
                <a:lnTo>
                  <a:pt x="327" y="232"/>
                </a:lnTo>
                <a:lnTo>
                  <a:pt x="327" y="222"/>
                </a:lnTo>
                <a:lnTo>
                  <a:pt x="317" y="222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ślíḍè">
            <a:extLst>
              <a:ext uri="{FF2B5EF4-FFF2-40B4-BE49-F238E27FC236}">
                <a16:creationId xmlns:a16="http://schemas.microsoft.com/office/drawing/2014/main" xmlns="" id="{D6FB7908-2218-4172-98CA-D7C3426BF5F2}"/>
              </a:ext>
            </a:extLst>
          </p:cNvPr>
          <p:cNvSpPr/>
          <p:nvPr/>
        </p:nvSpPr>
        <p:spPr bwMode="auto">
          <a:xfrm>
            <a:off x="7825942" y="5162165"/>
            <a:ext cx="349414" cy="247902"/>
          </a:xfrm>
          <a:custGeom>
            <a:avLst/>
            <a:gdLst>
              <a:gd name="T0" fmla="*/ 317 w 327"/>
              <a:gd name="T1" fmla="*/ 222 h 232"/>
              <a:gd name="T2" fmla="*/ 317 w 327"/>
              <a:gd name="T3" fmla="*/ 213 h 232"/>
              <a:gd name="T4" fmla="*/ 19 w 327"/>
              <a:gd name="T5" fmla="*/ 213 h 232"/>
              <a:gd name="T6" fmla="*/ 19 w 327"/>
              <a:gd name="T7" fmla="*/ 19 h 232"/>
              <a:gd name="T8" fmla="*/ 308 w 327"/>
              <a:gd name="T9" fmla="*/ 19 h 232"/>
              <a:gd name="T10" fmla="*/ 308 w 327"/>
              <a:gd name="T11" fmla="*/ 222 h 232"/>
              <a:gd name="T12" fmla="*/ 317 w 327"/>
              <a:gd name="T13" fmla="*/ 222 h 232"/>
              <a:gd name="T14" fmla="*/ 317 w 327"/>
              <a:gd name="T15" fmla="*/ 213 h 232"/>
              <a:gd name="T16" fmla="*/ 317 w 327"/>
              <a:gd name="T17" fmla="*/ 222 h 232"/>
              <a:gd name="T18" fmla="*/ 327 w 327"/>
              <a:gd name="T19" fmla="*/ 222 h 232"/>
              <a:gd name="T20" fmla="*/ 327 w 327"/>
              <a:gd name="T21" fmla="*/ 0 h 232"/>
              <a:gd name="T22" fmla="*/ 0 w 327"/>
              <a:gd name="T23" fmla="*/ 0 h 232"/>
              <a:gd name="T24" fmla="*/ 0 w 327"/>
              <a:gd name="T25" fmla="*/ 232 h 232"/>
              <a:gd name="T26" fmla="*/ 327 w 327"/>
              <a:gd name="T27" fmla="*/ 232 h 232"/>
              <a:gd name="T28" fmla="*/ 327 w 327"/>
              <a:gd name="T29" fmla="*/ 222 h 232"/>
              <a:gd name="T30" fmla="*/ 317 w 327"/>
              <a:gd name="T31" fmla="*/ 2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7" h="232">
                <a:moveTo>
                  <a:pt x="317" y="222"/>
                </a:moveTo>
                <a:lnTo>
                  <a:pt x="317" y="213"/>
                </a:lnTo>
                <a:lnTo>
                  <a:pt x="19" y="213"/>
                </a:lnTo>
                <a:lnTo>
                  <a:pt x="19" y="19"/>
                </a:lnTo>
                <a:lnTo>
                  <a:pt x="308" y="19"/>
                </a:lnTo>
                <a:lnTo>
                  <a:pt x="308" y="222"/>
                </a:lnTo>
                <a:lnTo>
                  <a:pt x="317" y="222"/>
                </a:lnTo>
                <a:lnTo>
                  <a:pt x="317" y="213"/>
                </a:lnTo>
                <a:lnTo>
                  <a:pt x="317" y="222"/>
                </a:lnTo>
                <a:lnTo>
                  <a:pt x="327" y="222"/>
                </a:lnTo>
                <a:lnTo>
                  <a:pt x="327" y="0"/>
                </a:lnTo>
                <a:lnTo>
                  <a:pt x="0" y="0"/>
                </a:lnTo>
                <a:lnTo>
                  <a:pt x="0" y="232"/>
                </a:lnTo>
                <a:lnTo>
                  <a:pt x="327" y="232"/>
                </a:lnTo>
                <a:lnTo>
                  <a:pt x="327" y="222"/>
                </a:lnTo>
                <a:lnTo>
                  <a:pt x="317" y="2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ŝḷïḑè">
            <a:extLst>
              <a:ext uri="{FF2B5EF4-FFF2-40B4-BE49-F238E27FC236}">
                <a16:creationId xmlns:a16="http://schemas.microsoft.com/office/drawing/2014/main" xmlns="" id="{9406F4DE-7378-45EF-89EF-2269664E2232}"/>
              </a:ext>
            </a:extLst>
          </p:cNvPr>
          <p:cNvSpPr/>
          <p:nvPr/>
        </p:nvSpPr>
        <p:spPr bwMode="auto">
          <a:xfrm>
            <a:off x="7833421" y="5162165"/>
            <a:ext cx="334454" cy="146391"/>
          </a:xfrm>
          <a:custGeom>
            <a:avLst/>
            <a:gdLst>
              <a:gd name="T0" fmla="*/ 127 w 132"/>
              <a:gd name="T1" fmla="*/ 7 h 58"/>
              <a:gd name="T2" fmla="*/ 124 w 132"/>
              <a:gd name="T3" fmla="*/ 4 h 58"/>
              <a:gd name="T4" fmla="*/ 66 w 132"/>
              <a:gd name="T5" fmla="*/ 48 h 58"/>
              <a:gd name="T6" fmla="*/ 7 w 132"/>
              <a:gd name="T7" fmla="*/ 4 h 58"/>
              <a:gd name="T8" fmla="*/ 6 w 132"/>
              <a:gd name="T9" fmla="*/ 6 h 58"/>
              <a:gd name="T10" fmla="*/ 8 w 132"/>
              <a:gd name="T11" fmla="*/ 6 h 58"/>
              <a:gd name="T12" fmla="*/ 7 w 132"/>
              <a:gd name="T13" fmla="*/ 4 h 58"/>
              <a:gd name="T14" fmla="*/ 6 w 132"/>
              <a:gd name="T15" fmla="*/ 6 h 58"/>
              <a:gd name="T16" fmla="*/ 8 w 132"/>
              <a:gd name="T17" fmla="*/ 6 h 58"/>
              <a:gd name="T18" fmla="*/ 6 w 132"/>
              <a:gd name="T19" fmla="*/ 6 h 58"/>
              <a:gd name="T20" fmla="*/ 8 w 132"/>
              <a:gd name="T21" fmla="*/ 7 h 58"/>
              <a:gd name="T22" fmla="*/ 8 w 132"/>
              <a:gd name="T23" fmla="*/ 6 h 58"/>
              <a:gd name="T24" fmla="*/ 6 w 132"/>
              <a:gd name="T25" fmla="*/ 6 h 58"/>
              <a:gd name="T26" fmla="*/ 8 w 132"/>
              <a:gd name="T27" fmla="*/ 7 h 58"/>
              <a:gd name="T28" fmla="*/ 6 w 132"/>
              <a:gd name="T29" fmla="*/ 6 h 58"/>
              <a:gd name="T30" fmla="*/ 6 w 132"/>
              <a:gd name="T31" fmla="*/ 8 h 58"/>
              <a:gd name="T32" fmla="*/ 8 w 132"/>
              <a:gd name="T33" fmla="*/ 7 h 58"/>
              <a:gd name="T34" fmla="*/ 6 w 132"/>
              <a:gd name="T35" fmla="*/ 6 h 58"/>
              <a:gd name="T36" fmla="*/ 6 w 132"/>
              <a:gd name="T37" fmla="*/ 8 h 58"/>
              <a:gd name="T38" fmla="*/ 126 w 132"/>
              <a:gd name="T39" fmla="*/ 8 h 58"/>
              <a:gd name="T40" fmla="*/ 126 w 132"/>
              <a:gd name="T41" fmla="*/ 6 h 58"/>
              <a:gd name="T42" fmla="*/ 124 w 132"/>
              <a:gd name="T43" fmla="*/ 7 h 58"/>
              <a:gd name="T44" fmla="*/ 126 w 132"/>
              <a:gd name="T45" fmla="*/ 8 h 58"/>
              <a:gd name="T46" fmla="*/ 126 w 132"/>
              <a:gd name="T47" fmla="*/ 6 h 58"/>
              <a:gd name="T48" fmla="*/ 124 w 132"/>
              <a:gd name="T49" fmla="*/ 7 h 58"/>
              <a:gd name="T50" fmla="*/ 126 w 132"/>
              <a:gd name="T51" fmla="*/ 6 h 58"/>
              <a:gd name="T52" fmla="*/ 124 w 132"/>
              <a:gd name="T53" fmla="*/ 6 h 58"/>
              <a:gd name="T54" fmla="*/ 124 w 132"/>
              <a:gd name="T55" fmla="*/ 7 h 58"/>
              <a:gd name="T56" fmla="*/ 126 w 132"/>
              <a:gd name="T57" fmla="*/ 6 h 58"/>
              <a:gd name="T58" fmla="*/ 124 w 132"/>
              <a:gd name="T59" fmla="*/ 6 h 58"/>
              <a:gd name="T60" fmla="*/ 126 w 132"/>
              <a:gd name="T61" fmla="*/ 6 h 58"/>
              <a:gd name="T62" fmla="*/ 124 w 132"/>
              <a:gd name="T63" fmla="*/ 4 h 58"/>
              <a:gd name="T64" fmla="*/ 124 w 132"/>
              <a:gd name="T65" fmla="*/ 6 h 58"/>
              <a:gd name="T66" fmla="*/ 126 w 132"/>
              <a:gd name="T67" fmla="*/ 6 h 58"/>
              <a:gd name="T68" fmla="*/ 124 w 132"/>
              <a:gd name="T69" fmla="*/ 4 h 58"/>
              <a:gd name="T70" fmla="*/ 124 w 132"/>
              <a:gd name="T71" fmla="*/ 4 h 58"/>
              <a:gd name="T72" fmla="*/ 127 w 132"/>
              <a:gd name="T73" fmla="*/ 7 h 58"/>
              <a:gd name="T74" fmla="*/ 129 w 132"/>
              <a:gd name="T75" fmla="*/ 10 h 58"/>
              <a:gd name="T76" fmla="*/ 132 w 132"/>
              <a:gd name="T77" fmla="*/ 6 h 58"/>
              <a:gd name="T78" fmla="*/ 130 w 132"/>
              <a:gd name="T79" fmla="*/ 2 h 58"/>
              <a:gd name="T80" fmla="*/ 126 w 132"/>
              <a:gd name="T81" fmla="*/ 0 h 58"/>
              <a:gd name="T82" fmla="*/ 6 w 132"/>
              <a:gd name="T83" fmla="*/ 0 h 58"/>
              <a:gd name="T84" fmla="*/ 2 w 132"/>
              <a:gd name="T85" fmla="*/ 2 h 58"/>
              <a:gd name="T86" fmla="*/ 0 w 132"/>
              <a:gd name="T87" fmla="*/ 6 h 58"/>
              <a:gd name="T88" fmla="*/ 3 w 132"/>
              <a:gd name="T89" fmla="*/ 10 h 58"/>
              <a:gd name="T90" fmla="*/ 66 w 132"/>
              <a:gd name="T91" fmla="*/ 58 h 58"/>
              <a:gd name="T92" fmla="*/ 129 w 132"/>
              <a:gd name="T93" fmla="*/ 10 h 58"/>
              <a:gd name="T94" fmla="*/ 129 w 132"/>
              <a:gd name="T95" fmla="*/ 10 h 58"/>
              <a:gd name="T96" fmla="*/ 127 w 132"/>
              <a:gd name="T97" fmla="*/ 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2" h="58">
                <a:moveTo>
                  <a:pt x="127" y="7"/>
                </a:moveTo>
                <a:cubicBezTo>
                  <a:pt x="124" y="4"/>
                  <a:pt x="124" y="4"/>
                  <a:pt x="124" y="4"/>
                </a:cubicBezTo>
                <a:cubicBezTo>
                  <a:pt x="66" y="48"/>
                  <a:pt x="66" y="48"/>
                  <a:pt x="66" y="48"/>
                </a:cubicBezTo>
                <a:cubicBezTo>
                  <a:pt x="7" y="4"/>
                  <a:pt x="7" y="4"/>
                  <a:pt x="7" y="4"/>
                </a:cubicBezTo>
                <a:cubicBezTo>
                  <a:pt x="6" y="6"/>
                  <a:pt x="6" y="6"/>
                  <a:pt x="6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4"/>
                  <a:pt x="7" y="4"/>
                </a:cubicBezTo>
                <a:cubicBezTo>
                  <a:pt x="6" y="6"/>
                  <a:pt x="6" y="6"/>
                  <a:pt x="6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8" y="6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8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8"/>
                  <a:pt x="6" y="8"/>
                  <a:pt x="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7"/>
                  <a:pt x="124" y="7"/>
                  <a:pt x="124" y="7"/>
                </a:cubicBezTo>
                <a:cubicBezTo>
                  <a:pt x="125" y="8"/>
                  <a:pt x="125" y="8"/>
                  <a:pt x="126" y="8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7"/>
                  <a:pt x="124" y="7"/>
                  <a:pt x="124" y="7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4" y="6"/>
                  <a:pt x="124" y="7"/>
                  <a:pt x="124" y="7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4"/>
                  <a:pt x="124" y="4"/>
                  <a:pt x="124" y="4"/>
                </a:cubicBezTo>
                <a:cubicBezTo>
                  <a:pt x="124" y="4"/>
                  <a:pt x="124" y="5"/>
                  <a:pt x="124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4"/>
                  <a:pt x="124" y="4"/>
                  <a:pt x="124" y="4"/>
                </a:cubicBezTo>
                <a:cubicBezTo>
                  <a:pt x="124" y="4"/>
                  <a:pt x="124" y="4"/>
                  <a:pt x="124" y="4"/>
                </a:cubicBezTo>
                <a:cubicBezTo>
                  <a:pt x="127" y="7"/>
                  <a:pt x="127" y="7"/>
                  <a:pt x="127" y="7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31" y="9"/>
                  <a:pt x="132" y="7"/>
                  <a:pt x="132" y="6"/>
                </a:cubicBezTo>
                <a:cubicBezTo>
                  <a:pt x="132" y="4"/>
                  <a:pt x="131" y="3"/>
                  <a:pt x="130" y="2"/>
                </a:cubicBezTo>
                <a:cubicBezTo>
                  <a:pt x="129" y="1"/>
                  <a:pt x="127" y="0"/>
                  <a:pt x="126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1"/>
                  <a:pt x="2" y="2"/>
                </a:cubicBezTo>
                <a:cubicBezTo>
                  <a:pt x="1" y="3"/>
                  <a:pt x="0" y="4"/>
                  <a:pt x="0" y="6"/>
                </a:cubicBezTo>
                <a:cubicBezTo>
                  <a:pt x="0" y="7"/>
                  <a:pt x="1" y="9"/>
                  <a:pt x="3" y="10"/>
                </a:cubicBezTo>
                <a:cubicBezTo>
                  <a:pt x="66" y="58"/>
                  <a:pt x="66" y="58"/>
                  <a:pt x="66" y="58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10"/>
                  <a:pt x="129" y="10"/>
                  <a:pt x="129" y="10"/>
                </a:cubicBezTo>
                <a:lnTo>
                  <a:pt x="127" y="7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ṩḻïḑe">
            <a:extLst>
              <a:ext uri="{FF2B5EF4-FFF2-40B4-BE49-F238E27FC236}">
                <a16:creationId xmlns:a16="http://schemas.microsoft.com/office/drawing/2014/main" xmlns="" id="{D5211348-0E26-40B4-9733-9751496AA14A}"/>
              </a:ext>
            </a:extLst>
          </p:cNvPr>
          <p:cNvSpPr/>
          <p:nvPr/>
        </p:nvSpPr>
        <p:spPr bwMode="auto">
          <a:xfrm>
            <a:off x="10278248" y="3775195"/>
            <a:ext cx="79072" cy="85484"/>
          </a:xfrm>
          <a:custGeom>
            <a:avLst/>
            <a:gdLst>
              <a:gd name="T0" fmla="*/ 74 w 74"/>
              <a:gd name="T1" fmla="*/ 66 h 80"/>
              <a:gd name="T2" fmla="*/ 14 w 74"/>
              <a:gd name="T3" fmla="*/ 0 h 80"/>
              <a:gd name="T4" fmla="*/ 0 w 74"/>
              <a:gd name="T5" fmla="*/ 12 h 80"/>
              <a:gd name="T6" fmla="*/ 62 w 74"/>
              <a:gd name="T7" fmla="*/ 80 h 80"/>
              <a:gd name="T8" fmla="*/ 74 w 74"/>
              <a:gd name="T9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80">
                <a:moveTo>
                  <a:pt x="74" y="66"/>
                </a:moveTo>
                <a:lnTo>
                  <a:pt x="14" y="0"/>
                </a:lnTo>
                <a:lnTo>
                  <a:pt x="0" y="12"/>
                </a:lnTo>
                <a:lnTo>
                  <a:pt x="62" y="80"/>
                </a:lnTo>
                <a:lnTo>
                  <a:pt x="74" y="66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śļiďe">
            <a:extLst>
              <a:ext uri="{FF2B5EF4-FFF2-40B4-BE49-F238E27FC236}">
                <a16:creationId xmlns:a16="http://schemas.microsoft.com/office/drawing/2014/main" xmlns="" id="{75EAC855-47D7-4B4A-9801-70032465A9FE}"/>
              </a:ext>
            </a:extLst>
          </p:cNvPr>
          <p:cNvSpPr/>
          <p:nvPr/>
        </p:nvSpPr>
        <p:spPr bwMode="auto">
          <a:xfrm>
            <a:off x="10278248" y="3775195"/>
            <a:ext cx="79072" cy="85484"/>
          </a:xfrm>
          <a:custGeom>
            <a:avLst/>
            <a:gdLst>
              <a:gd name="T0" fmla="*/ 74 w 74"/>
              <a:gd name="T1" fmla="*/ 66 h 80"/>
              <a:gd name="T2" fmla="*/ 14 w 74"/>
              <a:gd name="T3" fmla="*/ 0 h 80"/>
              <a:gd name="T4" fmla="*/ 0 w 74"/>
              <a:gd name="T5" fmla="*/ 12 h 80"/>
              <a:gd name="T6" fmla="*/ 62 w 74"/>
              <a:gd name="T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80">
                <a:moveTo>
                  <a:pt x="74" y="66"/>
                </a:moveTo>
                <a:lnTo>
                  <a:pt x="14" y="0"/>
                </a:lnTo>
                <a:lnTo>
                  <a:pt x="0" y="12"/>
                </a:lnTo>
                <a:lnTo>
                  <a:pt x="62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$ḻïdè">
            <a:extLst>
              <a:ext uri="{FF2B5EF4-FFF2-40B4-BE49-F238E27FC236}">
                <a16:creationId xmlns:a16="http://schemas.microsoft.com/office/drawing/2014/main" xmlns="" id="{7BADA1D2-1576-429A-A964-5995918865EE}"/>
              </a:ext>
            </a:extLst>
          </p:cNvPr>
          <p:cNvSpPr/>
          <p:nvPr/>
        </p:nvSpPr>
        <p:spPr bwMode="auto">
          <a:xfrm>
            <a:off x="9974782" y="3461044"/>
            <a:ext cx="386813" cy="384676"/>
          </a:xfrm>
          <a:custGeom>
            <a:avLst/>
            <a:gdLst>
              <a:gd name="T0" fmla="*/ 30 w 153"/>
              <a:gd name="T1" fmla="*/ 26 h 152"/>
              <a:gd name="T2" fmla="*/ 26 w 153"/>
              <a:gd name="T3" fmla="*/ 122 h 152"/>
              <a:gd name="T4" fmla="*/ 123 w 153"/>
              <a:gd name="T5" fmla="*/ 127 h 152"/>
              <a:gd name="T6" fmla="*/ 127 w 153"/>
              <a:gd name="T7" fmla="*/ 30 h 152"/>
              <a:gd name="T8" fmla="*/ 30 w 153"/>
              <a:gd name="T9" fmla="*/ 26 h 152"/>
              <a:gd name="T10" fmla="*/ 110 w 153"/>
              <a:gd name="T11" fmla="*/ 113 h 152"/>
              <a:gd name="T12" fmla="*/ 40 w 153"/>
              <a:gd name="T13" fmla="*/ 110 h 152"/>
              <a:gd name="T14" fmla="*/ 43 w 153"/>
              <a:gd name="T15" fmla="*/ 39 h 152"/>
              <a:gd name="T16" fmla="*/ 113 w 153"/>
              <a:gd name="T17" fmla="*/ 43 h 152"/>
              <a:gd name="T18" fmla="*/ 110 w 153"/>
              <a:gd name="T19" fmla="*/ 11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152">
                <a:moveTo>
                  <a:pt x="30" y="26"/>
                </a:moveTo>
                <a:cubicBezTo>
                  <a:pt x="2" y="51"/>
                  <a:pt x="0" y="94"/>
                  <a:pt x="26" y="122"/>
                </a:cubicBezTo>
                <a:cubicBezTo>
                  <a:pt x="51" y="150"/>
                  <a:pt x="95" y="152"/>
                  <a:pt x="123" y="127"/>
                </a:cubicBezTo>
                <a:cubicBezTo>
                  <a:pt x="151" y="101"/>
                  <a:pt x="153" y="58"/>
                  <a:pt x="127" y="30"/>
                </a:cubicBezTo>
                <a:cubicBezTo>
                  <a:pt x="102" y="2"/>
                  <a:pt x="58" y="0"/>
                  <a:pt x="30" y="26"/>
                </a:cubicBezTo>
                <a:close/>
                <a:moveTo>
                  <a:pt x="110" y="113"/>
                </a:moveTo>
                <a:cubicBezTo>
                  <a:pt x="90" y="131"/>
                  <a:pt x="58" y="130"/>
                  <a:pt x="40" y="110"/>
                </a:cubicBezTo>
                <a:cubicBezTo>
                  <a:pt x="21" y="89"/>
                  <a:pt x="23" y="58"/>
                  <a:pt x="43" y="39"/>
                </a:cubicBezTo>
                <a:cubicBezTo>
                  <a:pt x="63" y="21"/>
                  <a:pt x="95" y="22"/>
                  <a:pt x="113" y="43"/>
                </a:cubicBezTo>
                <a:cubicBezTo>
                  <a:pt x="132" y="63"/>
                  <a:pt x="130" y="94"/>
                  <a:pt x="110" y="113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ṣlîďé">
            <a:extLst>
              <a:ext uri="{FF2B5EF4-FFF2-40B4-BE49-F238E27FC236}">
                <a16:creationId xmlns:a16="http://schemas.microsoft.com/office/drawing/2014/main" xmlns="" id="{C7BE5896-AAEB-4F9C-8FC1-3CDE219DD1F2}"/>
              </a:ext>
            </a:extLst>
          </p:cNvPr>
          <p:cNvSpPr/>
          <p:nvPr/>
        </p:nvSpPr>
        <p:spPr bwMode="auto">
          <a:xfrm>
            <a:off x="10331676" y="3836103"/>
            <a:ext cx="192338" cy="205160"/>
          </a:xfrm>
          <a:custGeom>
            <a:avLst/>
            <a:gdLst>
              <a:gd name="T0" fmla="*/ 69 w 76"/>
              <a:gd name="T1" fmla="*/ 74 h 81"/>
              <a:gd name="T2" fmla="*/ 66 w 76"/>
              <a:gd name="T3" fmla="*/ 71 h 81"/>
              <a:gd name="T4" fmla="*/ 62 w 76"/>
              <a:gd name="T5" fmla="*/ 73 h 81"/>
              <a:gd name="T6" fmla="*/ 58 w 76"/>
              <a:gd name="T7" fmla="*/ 71 h 81"/>
              <a:gd name="T8" fmla="*/ 10 w 76"/>
              <a:gd name="T9" fmla="*/ 18 h 81"/>
              <a:gd name="T10" fmla="*/ 8 w 76"/>
              <a:gd name="T11" fmla="*/ 14 h 81"/>
              <a:gd name="T12" fmla="*/ 10 w 76"/>
              <a:gd name="T13" fmla="*/ 10 h 81"/>
              <a:gd name="T14" fmla="*/ 14 w 76"/>
              <a:gd name="T15" fmla="*/ 8 h 81"/>
              <a:gd name="T16" fmla="*/ 19 w 76"/>
              <a:gd name="T17" fmla="*/ 10 h 81"/>
              <a:gd name="T18" fmla="*/ 67 w 76"/>
              <a:gd name="T19" fmla="*/ 63 h 81"/>
              <a:gd name="T20" fmla="*/ 68 w 76"/>
              <a:gd name="T21" fmla="*/ 67 h 81"/>
              <a:gd name="T22" fmla="*/ 66 w 76"/>
              <a:gd name="T23" fmla="*/ 71 h 81"/>
              <a:gd name="T24" fmla="*/ 69 w 76"/>
              <a:gd name="T25" fmla="*/ 74 h 81"/>
              <a:gd name="T26" fmla="*/ 72 w 76"/>
              <a:gd name="T27" fmla="*/ 77 h 81"/>
              <a:gd name="T28" fmla="*/ 76 w 76"/>
              <a:gd name="T29" fmla="*/ 67 h 81"/>
              <a:gd name="T30" fmla="*/ 72 w 76"/>
              <a:gd name="T31" fmla="*/ 57 h 81"/>
              <a:gd name="T32" fmla="*/ 24 w 76"/>
              <a:gd name="T33" fmla="*/ 5 h 81"/>
              <a:gd name="T34" fmla="*/ 14 w 76"/>
              <a:gd name="T35" fmla="*/ 0 h 81"/>
              <a:gd name="T36" fmla="*/ 5 w 76"/>
              <a:gd name="T37" fmla="*/ 4 h 81"/>
              <a:gd name="T38" fmla="*/ 0 w 76"/>
              <a:gd name="T39" fmla="*/ 14 h 81"/>
              <a:gd name="T40" fmla="*/ 4 w 76"/>
              <a:gd name="T41" fmla="*/ 24 h 81"/>
              <a:gd name="T42" fmla="*/ 52 w 76"/>
              <a:gd name="T43" fmla="*/ 76 h 81"/>
              <a:gd name="T44" fmla="*/ 62 w 76"/>
              <a:gd name="T45" fmla="*/ 81 h 81"/>
              <a:gd name="T46" fmla="*/ 72 w 76"/>
              <a:gd name="T47" fmla="*/ 77 h 81"/>
              <a:gd name="T48" fmla="*/ 69 w 76"/>
              <a:gd name="T49" fmla="*/ 7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" h="81">
                <a:moveTo>
                  <a:pt x="69" y="74"/>
                </a:moveTo>
                <a:cubicBezTo>
                  <a:pt x="66" y="71"/>
                  <a:pt x="66" y="71"/>
                  <a:pt x="66" y="71"/>
                </a:cubicBezTo>
                <a:cubicBezTo>
                  <a:pt x="65" y="72"/>
                  <a:pt x="64" y="73"/>
                  <a:pt x="62" y="73"/>
                </a:cubicBezTo>
                <a:cubicBezTo>
                  <a:pt x="60" y="73"/>
                  <a:pt x="59" y="72"/>
                  <a:pt x="58" y="71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7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9"/>
                  <a:pt x="13" y="8"/>
                  <a:pt x="14" y="8"/>
                </a:cubicBezTo>
                <a:cubicBezTo>
                  <a:pt x="16" y="8"/>
                  <a:pt x="17" y="9"/>
                  <a:pt x="19" y="10"/>
                </a:cubicBezTo>
                <a:cubicBezTo>
                  <a:pt x="67" y="63"/>
                  <a:pt x="67" y="63"/>
                  <a:pt x="67" y="63"/>
                </a:cubicBezTo>
                <a:cubicBezTo>
                  <a:pt x="68" y="64"/>
                  <a:pt x="68" y="65"/>
                  <a:pt x="68" y="67"/>
                </a:cubicBezTo>
                <a:cubicBezTo>
                  <a:pt x="68" y="68"/>
                  <a:pt x="67" y="70"/>
                  <a:pt x="66" y="71"/>
                </a:cubicBezTo>
                <a:cubicBezTo>
                  <a:pt x="69" y="74"/>
                  <a:pt x="69" y="74"/>
                  <a:pt x="69" y="74"/>
                </a:cubicBezTo>
                <a:cubicBezTo>
                  <a:pt x="72" y="77"/>
                  <a:pt x="72" y="77"/>
                  <a:pt x="72" y="77"/>
                </a:cubicBezTo>
                <a:cubicBezTo>
                  <a:pt x="75" y="74"/>
                  <a:pt x="76" y="70"/>
                  <a:pt x="76" y="67"/>
                </a:cubicBezTo>
                <a:cubicBezTo>
                  <a:pt x="76" y="63"/>
                  <a:pt x="75" y="60"/>
                  <a:pt x="72" y="57"/>
                </a:cubicBezTo>
                <a:cubicBezTo>
                  <a:pt x="24" y="5"/>
                  <a:pt x="24" y="5"/>
                  <a:pt x="24" y="5"/>
                </a:cubicBezTo>
                <a:cubicBezTo>
                  <a:pt x="22" y="2"/>
                  <a:pt x="18" y="0"/>
                  <a:pt x="14" y="0"/>
                </a:cubicBezTo>
                <a:cubicBezTo>
                  <a:pt x="11" y="0"/>
                  <a:pt x="7" y="1"/>
                  <a:pt x="5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1" y="21"/>
                  <a:pt x="4" y="24"/>
                </a:cubicBezTo>
                <a:cubicBezTo>
                  <a:pt x="52" y="76"/>
                  <a:pt x="52" y="76"/>
                  <a:pt x="52" y="76"/>
                </a:cubicBezTo>
                <a:cubicBezTo>
                  <a:pt x="55" y="79"/>
                  <a:pt x="58" y="81"/>
                  <a:pt x="62" y="81"/>
                </a:cubicBezTo>
                <a:cubicBezTo>
                  <a:pt x="65" y="81"/>
                  <a:pt x="69" y="79"/>
                  <a:pt x="72" y="77"/>
                </a:cubicBezTo>
                <a:lnTo>
                  <a:pt x="69" y="7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šḷîďè">
            <a:extLst>
              <a:ext uri="{FF2B5EF4-FFF2-40B4-BE49-F238E27FC236}">
                <a16:creationId xmlns:a16="http://schemas.microsoft.com/office/drawing/2014/main" xmlns="" id="{51BEA4A8-B408-4B85-B19B-DA47FDA5FA85}"/>
              </a:ext>
            </a:extLst>
          </p:cNvPr>
          <p:cNvSpPr/>
          <p:nvPr/>
        </p:nvSpPr>
        <p:spPr bwMode="auto">
          <a:xfrm>
            <a:off x="11027298" y="5147205"/>
            <a:ext cx="366511" cy="320563"/>
          </a:xfrm>
          <a:custGeom>
            <a:avLst/>
            <a:gdLst>
              <a:gd name="T0" fmla="*/ 0 w 343"/>
              <a:gd name="T1" fmla="*/ 0 h 300"/>
              <a:gd name="T2" fmla="*/ 0 w 343"/>
              <a:gd name="T3" fmla="*/ 218 h 300"/>
              <a:gd name="T4" fmla="*/ 63 w 343"/>
              <a:gd name="T5" fmla="*/ 218 h 300"/>
              <a:gd name="T6" fmla="*/ 63 w 343"/>
              <a:gd name="T7" fmla="*/ 300 h 300"/>
              <a:gd name="T8" fmla="*/ 168 w 343"/>
              <a:gd name="T9" fmla="*/ 218 h 300"/>
              <a:gd name="T10" fmla="*/ 343 w 343"/>
              <a:gd name="T11" fmla="*/ 218 h 300"/>
              <a:gd name="T12" fmla="*/ 343 w 343"/>
              <a:gd name="T13" fmla="*/ 0 h 300"/>
              <a:gd name="T14" fmla="*/ 0 w 343"/>
              <a:gd name="T15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300">
                <a:moveTo>
                  <a:pt x="0" y="0"/>
                </a:moveTo>
                <a:lnTo>
                  <a:pt x="0" y="218"/>
                </a:lnTo>
                <a:lnTo>
                  <a:pt x="63" y="218"/>
                </a:lnTo>
                <a:lnTo>
                  <a:pt x="63" y="300"/>
                </a:lnTo>
                <a:lnTo>
                  <a:pt x="168" y="218"/>
                </a:lnTo>
                <a:lnTo>
                  <a:pt x="343" y="218"/>
                </a:lnTo>
                <a:lnTo>
                  <a:pt x="3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šḻiḍê">
            <a:extLst>
              <a:ext uri="{FF2B5EF4-FFF2-40B4-BE49-F238E27FC236}">
                <a16:creationId xmlns:a16="http://schemas.microsoft.com/office/drawing/2014/main" xmlns="" id="{AFEBD4FA-9AAE-421F-892F-BF3B5568F37F}"/>
              </a:ext>
            </a:extLst>
          </p:cNvPr>
          <p:cNvSpPr/>
          <p:nvPr/>
        </p:nvSpPr>
        <p:spPr bwMode="auto">
          <a:xfrm>
            <a:off x="11016612" y="5136520"/>
            <a:ext cx="386813" cy="354756"/>
          </a:xfrm>
          <a:custGeom>
            <a:avLst/>
            <a:gdLst>
              <a:gd name="T0" fmla="*/ 10 w 362"/>
              <a:gd name="T1" fmla="*/ 10 h 332"/>
              <a:gd name="T2" fmla="*/ 0 w 362"/>
              <a:gd name="T3" fmla="*/ 10 h 332"/>
              <a:gd name="T4" fmla="*/ 0 w 362"/>
              <a:gd name="T5" fmla="*/ 237 h 332"/>
              <a:gd name="T6" fmla="*/ 64 w 362"/>
              <a:gd name="T7" fmla="*/ 237 h 332"/>
              <a:gd name="T8" fmla="*/ 64 w 362"/>
              <a:gd name="T9" fmla="*/ 332 h 332"/>
              <a:gd name="T10" fmla="*/ 182 w 362"/>
              <a:gd name="T11" fmla="*/ 237 h 332"/>
              <a:gd name="T12" fmla="*/ 362 w 362"/>
              <a:gd name="T13" fmla="*/ 237 h 332"/>
              <a:gd name="T14" fmla="*/ 362 w 362"/>
              <a:gd name="T15" fmla="*/ 0 h 332"/>
              <a:gd name="T16" fmla="*/ 0 w 362"/>
              <a:gd name="T17" fmla="*/ 0 h 332"/>
              <a:gd name="T18" fmla="*/ 0 w 362"/>
              <a:gd name="T19" fmla="*/ 10 h 332"/>
              <a:gd name="T20" fmla="*/ 10 w 362"/>
              <a:gd name="T21" fmla="*/ 10 h 332"/>
              <a:gd name="T22" fmla="*/ 10 w 362"/>
              <a:gd name="T23" fmla="*/ 19 h 332"/>
              <a:gd name="T24" fmla="*/ 343 w 362"/>
              <a:gd name="T25" fmla="*/ 19 h 332"/>
              <a:gd name="T26" fmla="*/ 343 w 362"/>
              <a:gd name="T27" fmla="*/ 218 h 332"/>
              <a:gd name="T28" fmla="*/ 175 w 362"/>
              <a:gd name="T29" fmla="*/ 218 h 332"/>
              <a:gd name="T30" fmla="*/ 83 w 362"/>
              <a:gd name="T31" fmla="*/ 292 h 332"/>
              <a:gd name="T32" fmla="*/ 83 w 362"/>
              <a:gd name="T33" fmla="*/ 218 h 332"/>
              <a:gd name="T34" fmla="*/ 19 w 362"/>
              <a:gd name="T35" fmla="*/ 218 h 332"/>
              <a:gd name="T36" fmla="*/ 19 w 362"/>
              <a:gd name="T37" fmla="*/ 10 h 332"/>
              <a:gd name="T38" fmla="*/ 10 w 362"/>
              <a:gd name="T39" fmla="*/ 10 h 332"/>
              <a:gd name="T40" fmla="*/ 10 w 362"/>
              <a:gd name="T41" fmla="*/ 19 h 332"/>
              <a:gd name="T42" fmla="*/ 10 w 362"/>
              <a:gd name="T43" fmla="*/ 1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" h="332">
                <a:moveTo>
                  <a:pt x="10" y="10"/>
                </a:moveTo>
                <a:lnTo>
                  <a:pt x="0" y="10"/>
                </a:lnTo>
                <a:lnTo>
                  <a:pt x="0" y="237"/>
                </a:lnTo>
                <a:lnTo>
                  <a:pt x="64" y="237"/>
                </a:lnTo>
                <a:lnTo>
                  <a:pt x="64" y="332"/>
                </a:lnTo>
                <a:lnTo>
                  <a:pt x="182" y="237"/>
                </a:lnTo>
                <a:lnTo>
                  <a:pt x="362" y="237"/>
                </a:lnTo>
                <a:lnTo>
                  <a:pt x="36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10" y="19"/>
                </a:lnTo>
                <a:lnTo>
                  <a:pt x="343" y="19"/>
                </a:lnTo>
                <a:lnTo>
                  <a:pt x="343" y="218"/>
                </a:lnTo>
                <a:lnTo>
                  <a:pt x="175" y="218"/>
                </a:lnTo>
                <a:lnTo>
                  <a:pt x="83" y="292"/>
                </a:lnTo>
                <a:lnTo>
                  <a:pt x="83" y="218"/>
                </a:lnTo>
                <a:lnTo>
                  <a:pt x="19" y="218"/>
                </a:lnTo>
                <a:lnTo>
                  <a:pt x="19" y="10"/>
                </a:lnTo>
                <a:lnTo>
                  <a:pt x="10" y="10"/>
                </a:lnTo>
                <a:lnTo>
                  <a:pt x="10" y="19"/>
                </a:lnTo>
                <a:lnTo>
                  <a:pt x="10" y="10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sļíḍê">
            <a:extLst>
              <a:ext uri="{FF2B5EF4-FFF2-40B4-BE49-F238E27FC236}">
                <a16:creationId xmlns:a16="http://schemas.microsoft.com/office/drawing/2014/main" xmlns="" id="{82B23B50-0F5E-4E87-AB19-AD1763A888B1}"/>
              </a:ext>
            </a:extLst>
          </p:cNvPr>
          <p:cNvSpPr/>
          <p:nvPr/>
        </p:nvSpPr>
        <p:spPr bwMode="auto">
          <a:xfrm>
            <a:off x="11079656" y="5192084"/>
            <a:ext cx="262862" cy="20303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slïḓè">
            <a:extLst>
              <a:ext uri="{FF2B5EF4-FFF2-40B4-BE49-F238E27FC236}">
                <a16:creationId xmlns:a16="http://schemas.microsoft.com/office/drawing/2014/main" xmlns="" id="{F5FFF4FA-7EE9-4AD1-8FBB-E0CE83E49F82}"/>
              </a:ext>
            </a:extLst>
          </p:cNvPr>
          <p:cNvSpPr/>
          <p:nvPr/>
        </p:nvSpPr>
        <p:spPr bwMode="auto">
          <a:xfrm>
            <a:off x="11079656" y="5192084"/>
            <a:ext cx="262862" cy="20303"/>
          </a:xfrm>
          <a:custGeom>
            <a:avLst/>
            <a:gdLst>
              <a:gd name="T0" fmla="*/ 0 w 246"/>
              <a:gd name="T1" fmla="*/ 19 h 19"/>
              <a:gd name="T2" fmla="*/ 246 w 246"/>
              <a:gd name="T3" fmla="*/ 19 h 19"/>
              <a:gd name="T4" fmla="*/ 246 w 246"/>
              <a:gd name="T5" fmla="*/ 0 h 19"/>
              <a:gd name="T6" fmla="*/ 0 w 246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19">
                <a:moveTo>
                  <a:pt x="0" y="19"/>
                </a:moveTo>
                <a:lnTo>
                  <a:pt x="246" y="19"/>
                </a:lnTo>
                <a:lnTo>
                  <a:pt x="246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ṩļíḋe">
            <a:extLst>
              <a:ext uri="{FF2B5EF4-FFF2-40B4-BE49-F238E27FC236}">
                <a16:creationId xmlns:a16="http://schemas.microsoft.com/office/drawing/2014/main" xmlns="" id="{58F22FB2-F473-43DB-BE44-5CCFFEFB864B}"/>
              </a:ext>
            </a:extLst>
          </p:cNvPr>
          <p:cNvSpPr/>
          <p:nvPr/>
        </p:nvSpPr>
        <p:spPr bwMode="auto">
          <a:xfrm>
            <a:off x="11079656" y="5240169"/>
            <a:ext cx="262862" cy="20303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ŝļíḍê">
            <a:extLst>
              <a:ext uri="{FF2B5EF4-FFF2-40B4-BE49-F238E27FC236}">
                <a16:creationId xmlns:a16="http://schemas.microsoft.com/office/drawing/2014/main" xmlns="" id="{F7C5CF11-703B-4F15-B483-F5A1A69E36DE}"/>
              </a:ext>
            </a:extLst>
          </p:cNvPr>
          <p:cNvSpPr/>
          <p:nvPr/>
        </p:nvSpPr>
        <p:spPr bwMode="auto">
          <a:xfrm>
            <a:off x="11079656" y="5240169"/>
            <a:ext cx="262862" cy="20303"/>
          </a:xfrm>
          <a:custGeom>
            <a:avLst/>
            <a:gdLst>
              <a:gd name="T0" fmla="*/ 0 w 246"/>
              <a:gd name="T1" fmla="*/ 19 h 19"/>
              <a:gd name="T2" fmla="*/ 246 w 246"/>
              <a:gd name="T3" fmla="*/ 19 h 19"/>
              <a:gd name="T4" fmla="*/ 246 w 246"/>
              <a:gd name="T5" fmla="*/ 0 h 19"/>
              <a:gd name="T6" fmla="*/ 0 w 246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19">
                <a:moveTo>
                  <a:pt x="0" y="19"/>
                </a:moveTo>
                <a:lnTo>
                  <a:pt x="246" y="19"/>
                </a:lnTo>
                <a:lnTo>
                  <a:pt x="246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ŝľiḓe">
            <a:extLst>
              <a:ext uri="{FF2B5EF4-FFF2-40B4-BE49-F238E27FC236}">
                <a16:creationId xmlns:a16="http://schemas.microsoft.com/office/drawing/2014/main" xmlns="" id="{3E806E2B-69CB-4A9C-BEF1-BD2E24612BD5}"/>
              </a:ext>
            </a:extLst>
          </p:cNvPr>
          <p:cNvSpPr/>
          <p:nvPr/>
        </p:nvSpPr>
        <p:spPr bwMode="auto">
          <a:xfrm>
            <a:off x="10759093" y="3638422"/>
            <a:ext cx="320563" cy="314152"/>
          </a:xfrm>
          <a:custGeom>
            <a:avLst/>
            <a:gdLst>
              <a:gd name="T0" fmla="*/ 300 w 300"/>
              <a:gd name="T1" fmla="*/ 294 h 294"/>
              <a:gd name="T2" fmla="*/ 0 w 300"/>
              <a:gd name="T3" fmla="*/ 294 h 294"/>
              <a:gd name="T4" fmla="*/ 26 w 300"/>
              <a:gd name="T5" fmla="*/ 0 h 294"/>
              <a:gd name="T6" fmla="*/ 272 w 300"/>
              <a:gd name="T7" fmla="*/ 0 h 294"/>
              <a:gd name="T8" fmla="*/ 300 w 300"/>
              <a:gd name="T9" fmla="*/ 29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" h="294">
                <a:moveTo>
                  <a:pt x="300" y="294"/>
                </a:moveTo>
                <a:lnTo>
                  <a:pt x="0" y="294"/>
                </a:lnTo>
                <a:lnTo>
                  <a:pt x="26" y="0"/>
                </a:lnTo>
                <a:lnTo>
                  <a:pt x="272" y="0"/>
                </a:lnTo>
                <a:lnTo>
                  <a:pt x="300" y="294"/>
                </a:lnTo>
                <a:close/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$ḷïde">
            <a:extLst>
              <a:ext uri="{FF2B5EF4-FFF2-40B4-BE49-F238E27FC236}">
                <a16:creationId xmlns:a16="http://schemas.microsoft.com/office/drawing/2014/main" xmlns="" id="{68F031C9-5321-4F14-A370-F8FE052DFE13}"/>
              </a:ext>
            </a:extLst>
          </p:cNvPr>
          <p:cNvSpPr/>
          <p:nvPr/>
        </p:nvSpPr>
        <p:spPr bwMode="auto">
          <a:xfrm>
            <a:off x="10746270" y="3627737"/>
            <a:ext cx="344071" cy="334454"/>
          </a:xfrm>
          <a:custGeom>
            <a:avLst/>
            <a:gdLst>
              <a:gd name="T0" fmla="*/ 312 w 322"/>
              <a:gd name="T1" fmla="*/ 304 h 313"/>
              <a:gd name="T2" fmla="*/ 312 w 322"/>
              <a:gd name="T3" fmla="*/ 294 h 313"/>
              <a:gd name="T4" fmla="*/ 21 w 322"/>
              <a:gd name="T5" fmla="*/ 294 h 313"/>
              <a:gd name="T6" fmla="*/ 47 w 322"/>
              <a:gd name="T7" fmla="*/ 19 h 313"/>
              <a:gd name="T8" fmla="*/ 277 w 322"/>
              <a:gd name="T9" fmla="*/ 19 h 313"/>
              <a:gd name="T10" fmla="*/ 303 w 322"/>
              <a:gd name="T11" fmla="*/ 304 h 313"/>
              <a:gd name="T12" fmla="*/ 312 w 322"/>
              <a:gd name="T13" fmla="*/ 304 h 313"/>
              <a:gd name="T14" fmla="*/ 312 w 322"/>
              <a:gd name="T15" fmla="*/ 294 h 313"/>
              <a:gd name="T16" fmla="*/ 312 w 322"/>
              <a:gd name="T17" fmla="*/ 304 h 313"/>
              <a:gd name="T18" fmla="*/ 322 w 322"/>
              <a:gd name="T19" fmla="*/ 304 h 313"/>
              <a:gd name="T20" fmla="*/ 293 w 322"/>
              <a:gd name="T21" fmla="*/ 0 h 313"/>
              <a:gd name="T22" fmla="*/ 28 w 322"/>
              <a:gd name="T23" fmla="*/ 0 h 313"/>
              <a:gd name="T24" fmla="*/ 0 w 322"/>
              <a:gd name="T25" fmla="*/ 313 h 313"/>
              <a:gd name="T26" fmla="*/ 322 w 322"/>
              <a:gd name="T27" fmla="*/ 313 h 313"/>
              <a:gd name="T28" fmla="*/ 322 w 322"/>
              <a:gd name="T29" fmla="*/ 304 h 313"/>
              <a:gd name="T30" fmla="*/ 312 w 322"/>
              <a:gd name="T31" fmla="*/ 304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2" h="313">
                <a:moveTo>
                  <a:pt x="312" y="304"/>
                </a:moveTo>
                <a:lnTo>
                  <a:pt x="312" y="294"/>
                </a:lnTo>
                <a:lnTo>
                  <a:pt x="21" y="294"/>
                </a:lnTo>
                <a:lnTo>
                  <a:pt x="47" y="19"/>
                </a:lnTo>
                <a:lnTo>
                  <a:pt x="277" y="19"/>
                </a:lnTo>
                <a:lnTo>
                  <a:pt x="303" y="304"/>
                </a:lnTo>
                <a:lnTo>
                  <a:pt x="312" y="304"/>
                </a:lnTo>
                <a:lnTo>
                  <a:pt x="312" y="294"/>
                </a:lnTo>
                <a:lnTo>
                  <a:pt x="312" y="304"/>
                </a:lnTo>
                <a:lnTo>
                  <a:pt x="322" y="304"/>
                </a:lnTo>
                <a:lnTo>
                  <a:pt x="293" y="0"/>
                </a:lnTo>
                <a:lnTo>
                  <a:pt x="28" y="0"/>
                </a:lnTo>
                <a:lnTo>
                  <a:pt x="0" y="313"/>
                </a:lnTo>
                <a:lnTo>
                  <a:pt x="322" y="313"/>
                </a:lnTo>
                <a:lnTo>
                  <a:pt x="322" y="304"/>
                </a:lnTo>
                <a:lnTo>
                  <a:pt x="312" y="30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ṡ1íḋê">
            <a:extLst>
              <a:ext uri="{FF2B5EF4-FFF2-40B4-BE49-F238E27FC236}">
                <a16:creationId xmlns:a16="http://schemas.microsoft.com/office/drawing/2014/main" xmlns="" id="{9DCF1C24-9F94-44A4-85AF-D21F0A1BA3CF}"/>
              </a:ext>
            </a:extLst>
          </p:cNvPr>
          <p:cNvSpPr/>
          <p:nvPr/>
        </p:nvSpPr>
        <p:spPr bwMode="auto">
          <a:xfrm>
            <a:off x="10857398" y="3681164"/>
            <a:ext cx="123951" cy="111129"/>
          </a:xfrm>
          <a:custGeom>
            <a:avLst/>
            <a:gdLst>
              <a:gd name="T0" fmla="*/ 41 w 49"/>
              <a:gd name="T1" fmla="*/ 0 h 44"/>
              <a:gd name="T2" fmla="*/ 41 w 49"/>
              <a:gd name="T3" fmla="*/ 19 h 44"/>
              <a:gd name="T4" fmla="*/ 36 w 49"/>
              <a:gd name="T5" fmla="*/ 31 h 44"/>
              <a:gd name="T6" fmla="*/ 24 w 49"/>
              <a:gd name="T7" fmla="*/ 36 h 44"/>
              <a:gd name="T8" fmla="*/ 12 w 49"/>
              <a:gd name="T9" fmla="*/ 31 h 44"/>
              <a:gd name="T10" fmla="*/ 8 w 49"/>
              <a:gd name="T11" fmla="*/ 19 h 44"/>
              <a:gd name="T12" fmla="*/ 8 w 49"/>
              <a:gd name="T13" fmla="*/ 0 h 44"/>
              <a:gd name="T14" fmla="*/ 0 w 49"/>
              <a:gd name="T15" fmla="*/ 0 h 44"/>
              <a:gd name="T16" fmla="*/ 0 w 49"/>
              <a:gd name="T17" fmla="*/ 19 h 44"/>
              <a:gd name="T18" fmla="*/ 24 w 49"/>
              <a:gd name="T19" fmla="*/ 44 h 44"/>
              <a:gd name="T20" fmla="*/ 49 w 49"/>
              <a:gd name="T21" fmla="*/ 19 h 44"/>
              <a:gd name="T22" fmla="*/ 49 w 49"/>
              <a:gd name="T23" fmla="*/ 0 h 44"/>
              <a:gd name="T24" fmla="*/ 41 w 49"/>
              <a:gd name="T2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4">
                <a:moveTo>
                  <a:pt x="41" y="0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24"/>
                  <a:pt x="39" y="28"/>
                  <a:pt x="36" y="31"/>
                </a:cubicBezTo>
                <a:cubicBezTo>
                  <a:pt x="33" y="34"/>
                  <a:pt x="29" y="36"/>
                  <a:pt x="24" y="36"/>
                </a:cubicBezTo>
                <a:cubicBezTo>
                  <a:pt x="20" y="36"/>
                  <a:pt x="15" y="34"/>
                  <a:pt x="12" y="31"/>
                </a:cubicBezTo>
                <a:cubicBezTo>
                  <a:pt x="9" y="28"/>
                  <a:pt x="8" y="24"/>
                  <a:pt x="8" y="19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3"/>
                  <a:pt x="11" y="44"/>
                  <a:pt x="24" y="44"/>
                </a:cubicBezTo>
                <a:cubicBezTo>
                  <a:pt x="38" y="44"/>
                  <a:pt x="49" y="33"/>
                  <a:pt x="49" y="19"/>
                </a:cubicBezTo>
                <a:cubicBezTo>
                  <a:pt x="49" y="0"/>
                  <a:pt x="49" y="0"/>
                  <a:pt x="49" y="0"/>
                </a:cubicBezTo>
                <a:cubicBezTo>
                  <a:pt x="41" y="0"/>
                  <a:pt x="41" y="0"/>
                  <a:pt x="41" y="0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ṡ1íḋè">
            <a:extLst>
              <a:ext uri="{FF2B5EF4-FFF2-40B4-BE49-F238E27FC236}">
                <a16:creationId xmlns:a16="http://schemas.microsoft.com/office/drawing/2014/main" xmlns="" id="{6BC93B55-094C-477E-9CD5-D99CA7B91DCC}"/>
              </a:ext>
            </a:extLst>
          </p:cNvPr>
          <p:cNvSpPr/>
          <p:nvPr/>
        </p:nvSpPr>
        <p:spPr bwMode="auto">
          <a:xfrm>
            <a:off x="7757555" y="4344730"/>
            <a:ext cx="394293" cy="392156"/>
          </a:xfrm>
          <a:prstGeom prst="ellipse">
            <a:avLst/>
          </a:pr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$ļïdé">
            <a:extLst>
              <a:ext uri="{FF2B5EF4-FFF2-40B4-BE49-F238E27FC236}">
                <a16:creationId xmlns:a16="http://schemas.microsoft.com/office/drawing/2014/main" xmlns="" id="{29341701-9CE5-4A46-A832-2A89643962B3}"/>
              </a:ext>
            </a:extLst>
          </p:cNvPr>
          <p:cNvSpPr/>
          <p:nvPr/>
        </p:nvSpPr>
        <p:spPr bwMode="auto">
          <a:xfrm>
            <a:off x="7747938" y="4334044"/>
            <a:ext cx="414595" cy="412458"/>
          </a:xfrm>
          <a:custGeom>
            <a:avLst/>
            <a:gdLst>
              <a:gd name="T0" fmla="*/ 160 w 164"/>
              <a:gd name="T1" fmla="*/ 81 h 163"/>
              <a:gd name="T2" fmla="*/ 156 w 164"/>
              <a:gd name="T3" fmla="*/ 81 h 163"/>
              <a:gd name="T4" fmla="*/ 134 w 164"/>
              <a:gd name="T5" fmla="*/ 134 h 163"/>
              <a:gd name="T6" fmla="*/ 82 w 164"/>
              <a:gd name="T7" fmla="*/ 155 h 163"/>
              <a:gd name="T8" fmla="*/ 29 w 164"/>
              <a:gd name="T9" fmla="*/ 134 h 163"/>
              <a:gd name="T10" fmla="*/ 8 w 164"/>
              <a:gd name="T11" fmla="*/ 81 h 163"/>
              <a:gd name="T12" fmla="*/ 29 w 164"/>
              <a:gd name="T13" fmla="*/ 29 h 163"/>
              <a:gd name="T14" fmla="*/ 82 w 164"/>
              <a:gd name="T15" fmla="*/ 7 h 163"/>
              <a:gd name="T16" fmla="*/ 134 w 164"/>
              <a:gd name="T17" fmla="*/ 29 h 163"/>
              <a:gd name="T18" fmla="*/ 156 w 164"/>
              <a:gd name="T19" fmla="*/ 81 h 163"/>
              <a:gd name="T20" fmla="*/ 160 w 164"/>
              <a:gd name="T21" fmla="*/ 81 h 163"/>
              <a:gd name="T22" fmla="*/ 164 w 164"/>
              <a:gd name="T23" fmla="*/ 81 h 163"/>
              <a:gd name="T24" fmla="*/ 82 w 164"/>
              <a:gd name="T25" fmla="*/ 0 h 163"/>
              <a:gd name="T26" fmla="*/ 0 w 164"/>
              <a:gd name="T27" fmla="*/ 81 h 163"/>
              <a:gd name="T28" fmla="*/ 82 w 164"/>
              <a:gd name="T29" fmla="*/ 163 h 163"/>
              <a:gd name="T30" fmla="*/ 164 w 164"/>
              <a:gd name="T31" fmla="*/ 81 h 163"/>
              <a:gd name="T32" fmla="*/ 160 w 164"/>
              <a:gd name="T33" fmla="*/ 8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4" h="163">
                <a:moveTo>
                  <a:pt x="160" y="81"/>
                </a:moveTo>
                <a:cubicBezTo>
                  <a:pt x="156" y="81"/>
                  <a:pt x="156" y="81"/>
                  <a:pt x="156" y="81"/>
                </a:cubicBezTo>
                <a:cubicBezTo>
                  <a:pt x="156" y="102"/>
                  <a:pt x="147" y="120"/>
                  <a:pt x="134" y="134"/>
                </a:cubicBezTo>
                <a:cubicBezTo>
                  <a:pt x="121" y="147"/>
                  <a:pt x="102" y="155"/>
                  <a:pt x="82" y="155"/>
                </a:cubicBezTo>
                <a:cubicBezTo>
                  <a:pt x="61" y="155"/>
                  <a:pt x="43" y="147"/>
                  <a:pt x="29" y="134"/>
                </a:cubicBezTo>
                <a:cubicBezTo>
                  <a:pt x="16" y="120"/>
                  <a:pt x="8" y="102"/>
                  <a:pt x="8" y="81"/>
                </a:cubicBezTo>
                <a:cubicBezTo>
                  <a:pt x="8" y="61"/>
                  <a:pt x="16" y="43"/>
                  <a:pt x="29" y="29"/>
                </a:cubicBezTo>
                <a:cubicBezTo>
                  <a:pt x="43" y="16"/>
                  <a:pt x="61" y="8"/>
                  <a:pt x="82" y="7"/>
                </a:cubicBezTo>
                <a:cubicBezTo>
                  <a:pt x="102" y="8"/>
                  <a:pt x="121" y="16"/>
                  <a:pt x="134" y="29"/>
                </a:cubicBezTo>
                <a:cubicBezTo>
                  <a:pt x="147" y="43"/>
                  <a:pt x="156" y="61"/>
                  <a:pt x="156" y="81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4" y="36"/>
                  <a:pt x="127" y="0"/>
                  <a:pt x="82" y="0"/>
                </a:cubicBezTo>
                <a:cubicBezTo>
                  <a:pt x="36" y="0"/>
                  <a:pt x="0" y="36"/>
                  <a:pt x="0" y="81"/>
                </a:cubicBezTo>
                <a:cubicBezTo>
                  <a:pt x="0" y="127"/>
                  <a:pt x="36" y="163"/>
                  <a:pt x="82" y="163"/>
                </a:cubicBezTo>
                <a:cubicBezTo>
                  <a:pt x="127" y="163"/>
                  <a:pt x="164" y="127"/>
                  <a:pt x="164" y="81"/>
                </a:cubicBezTo>
                <a:lnTo>
                  <a:pt x="160" y="81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śļïďê">
            <a:extLst>
              <a:ext uri="{FF2B5EF4-FFF2-40B4-BE49-F238E27FC236}">
                <a16:creationId xmlns:a16="http://schemas.microsoft.com/office/drawing/2014/main" xmlns="" id="{30BBF945-20B2-4E28-B0A4-0A1430AAEDAF}"/>
              </a:ext>
            </a:extLst>
          </p:cNvPr>
          <p:cNvSpPr/>
          <p:nvPr/>
        </p:nvSpPr>
        <p:spPr bwMode="auto">
          <a:xfrm>
            <a:off x="7840901" y="4331907"/>
            <a:ext cx="225463" cy="414595"/>
          </a:xfrm>
          <a:custGeom>
            <a:avLst/>
            <a:gdLst>
              <a:gd name="T0" fmla="*/ 85 w 89"/>
              <a:gd name="T1" fmla="*/ 82 h 164"/>
              <a:gd name="T2" fmla="*/ 81 w 89"/>
              <a:gd name="T3" fmla="*/ 82 h 164"/>
              <a:gd name="T4" fmla="*/ 70 w 89"/>
              <a:gd name="T5" fmla="*/ 136 h 164"/>
              <a:gd name="T6" fmla="*/ 58 w 89"/>
              <a:gd name="T7" fmla="*/ 151 h 164"/>
              <a:gd name="T8" fmla="*/ 45 w 89"/>
              <a:gd name="T9" fmla="*/ 156 h 164"/>
              <a:gd name="T10" fmla="*/ 31 w 89"/>
              <a:gd name="T11" fmla="*/ 151 h 164"/>
              <a:gd name="T12" fmla="*/ 15 w 89"/>
              <a:gd name="T13" fmla="*/ 125 h 164"/>
              <a:gd name="T14" fmla="*/ 8 w 89"/>
              <a:gd name="T15" fmla="*/ 82 h 164"/>
              <a:gd name="T16" fmla="*/ 20 w 89"/>
              <a:gd name="T17" fmla="*/ 29 h 164"/>
              <a:gd name="T18" fmla="*/ 31 w 89"/>
              <a:gd name="T19" fmla="*/ 14 h 164"/>
              <a:gd name="T20" fmla="*/ 45 w 89"/>
              <a:gd name="T21" fmla="*/ 8 h 164"/>
              <a:gd name="T22" fmla="*/ 58 w 89"/>
              <a:gd name="T23" fmla="*/ 14 h 164"/>
              <a:gd name="T24" fmla="*/ 74 w 89"/>
              <a:gd name="T25" fmla="*/ 40 h 164"/>
              <a:gd name="T26" fmla="*/ 81 w 89"/>
              <a:gd name="T27" fmla="*/ 82 h 164"/>
              <a:gd name="T28" fmla="*/ 85 w 89"/>
              <a:gd name="T29" fmla="*/ 82 h 164"/>
              <a:gd name="T30" fmla="*/ 89 w 89"/>
              <a:gd name="T31" fmla="*/ 82 h 164"/>
              <a:gd name="T32" fmla="*/ 77 w 89"/>
              <a:gd name="T33" fmla="*/ 25 h 164"/>
              <a:gd name="T34" fmla="*/ 63 w 89"/>
              <a:gd name="T35" fmla="*/ 8 h 164"/>
              <a:gd name="T36" fmla="*/ 45 w 89"/>
              <a:gd name="T37" fmla="*/ 1 h 164"/>
              <a:gd name="T38" fmla="*/ 26 w 89"/>
              <a:gd name="T39" fmla="*/ 8 h 164"/>
              <a:gd name="T40" fmla="*/ 7 w 89"/>
              <a:gd name="T41" fmla="*/ 38 h 164"/>
              <a:gd name="T42" fmla="*/ 0 w 89"/>
              <a:gd name="T43" fmla="*/ 82 h 164"/>
              <a:gd name="T44" fmla="*/ 13 w 89"/>
              <a:gd name="T45" fmla="*/ 139 h 164"/>
              <a:gd name="T46" fmla="*/ 26 w 89"/>
              <a:gd name="T47" fmla="*/ 157 h 164"/>
              <a:gd name="T48" fmla="*/ 45 w 89"/>
              <a:gd name="T49" fmla="*/ 164 h 164"/>
              <a:gd name="T50" fmla="*/ 63 w 89"/>
              <a:gd name="T51" fmla="*/ 157 h 164"/>
              <a:gd name="T52" fmla="*/ 82 w 89"/>
              <a:gd name="T53" fmla="*/ 127 h 164"/>
              <a:gd name="T54" fmla="*/ 89 w 89"/>
              <a:gd name="T55" fmla="*/ 82 h 164"/>
              <a:gd name="T56" fmla="*/ 85 w 89"/>
              <a:gd name="T57" fmla="*/ 8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9" h="164">
                <a:moveTo>
                  <a:pt x="85" y="82"/>
                </a:moveTo>
                <a:cubicBezTo>
                  <a:pt x="81" y="82"/>
                  <a:pt x="81" y="82"/>
                  <a:pt x="81" y="82"/>
                </a:cubicBezTo>
                <a:cubicBezTo>
                  <a:pt x="81" y="103"/>
                  <a:pt x="77" y="122"/>
                  <a:pt x="70" y="136"/>
                </a:cubicBezTo>
                <a:cubicBezTo>
                  <a:pt x="66" y="142"/>
                  <a:pt x="62" y="148"/>
                  <a:pt x="58" y="151"/>
                </a:cubicBezTo>
                <a:cubicBezTo>
                  <a:pt x="54" y="155"/>
                  <a:pt x="49" y="156"/>
                  <a:pt x="45" y="156"/>
                </a:cubicBezTo>
                <a:cubicBezTo>
                  <a:pt x="40" y="156"/>
                  <a:pt x="36" y="155"/>
                  <a:pt x="31" y="151"/>
                </a:cubicBezTo>
                <a:cubicBezTo>
                  <a:pt x="25" y="146"/>
                  <a:pt x="19" y="137"/>
                  <a:pt x="15" y="125"/>
                </a:cubicBezTo>
                <a:cubicBezTo>
                  <a:pt x="11" y="113"/>
                  <a:pt x="8" y="98"/>
                  <a:pt x="8" y="82"/>
                </a:cubicBezTo>
                <a:cubicBezTo>
                  <a:pt x="8" y="61"/>
                  <a:pt x="13" y="43"/>
                  <a:pt x="20" y="29"/>
                </a:cubicBezTo>
                <a:cubicBezTo>
                  <a:pt x="23" y="22"/>
                  <a:pt x="27" y="17"/>
                  <a:pt x="31" y="14"/>
                </a:cubicBezTo>
                <a:cubicBezTo>
                  <a:pt x="36" y="10"/>
                  <a:pt x="40" y="9"/>
                  <a:pt x="45" y="8"/>
                </a:cubicBezTo>
                <a:cubicBezTo>
                  <a:pt x="49" y="9"/>
                  <a:pt x="54" y="10"/>
                  <a:pt x="58" y="14"/>
                </a:cubicBezTo>
                <a:cubicBezTo>
                  <a:pt x="64" y="19"/>
                  <a:pt x="70" y="28"/>
                  <a:pt x="74" y="40"/>
                </a:cubicBezTo>
                <a:cubicBezTo>
                  <a:pt x="79" y="52"/>
                  <a:pt x="81" y="67"/>
                  <a:pt x="81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60"/>
                  <a:pt x="84" y="40"/>
                  <a:pt x="77" y="25"/>
                </a:cubicBezTo>
                <a:cubicBezTo>
                  <a:pt x="73" y="18"/>
                  <a:pt x="68" y="12"/>
                  <a:pt x="63" y="8"/>
                </a:cubicBezTo>
                <a:cubicBezTo>
                  <a:pt x="58" y="3"/>
                  <a:pt x="51" y="0"/>
                  <a:pt x="45" y="1"/>
                </a:cubicBezTo>
                <a:cubicBezTo>
                  <a:pt x="38" y="0"/>
                  <a:pt x="32" y="3"/>
                  <a:pt x="26" y="8"/>
                </a:cubicBezTo>
                <a:cubicBezTo>
                  <a:pt x="18" y="14"/>
                  <a:pt x="12" y="25"/>
                  <a:pt x="7" y="38"/>
                </a:cubicBezTo>
                <a:cubicBezTo>
                  <a:pt x="3" y="50"/>
                  <a:pt x="0" y="66"/>
                  <a:pt x="0" y="82"/>
                </a:cubicBezTo>
                <a:cubicBezTo>
                  <a:pt x="0" y="105"/>
                  <a:pt x="5" y="125"/>
                  <a:pt x="13" y="139"/>
                </a:cubicBezTo>
                <a:cubicBezTo>
                  <a:pt x="16" y="147"/>
                  <a:pt x="21" y="153"/>
                  <a:pt x="26" y="157"/>
                </a:cubicBezTo>
                <a:cubicBezTo>
                  <a:pt x="32" y="162"/>
                  <a:pt x="38" y="164"/>
                  <a:pt x="45" y="164"/>
                </a:cubicBezTo>
                <a:cubicBezTo>
                  <a:pt x="51" y="164"/>
                  <a:pt x="58" y="162"/>
                  <a:pt x="63" y="157"/>
                </a:cubicBezTo>
                <a:cubicBezTo>
                  <a:pt x="71" y="151"/>
                  <a:pt x="77" y="140"/>
                  <a:pt x="82" y="127"/>
                </a:cubicBezTo>
                <a:cubicBezTo>
                  <a:pt x="86" y="114"/>
                  <a:pt x="89" y="99"/>
                  <a:pt x="89" y="82"/>
                </a:cubicBezTo>
                <a:lnTo>
                  <a:pt x="85" y="82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Sľíḓé">
            <a:extLst>
              <a:ext uri="{FF2B5EF4-FFF2-40B4-BE49-F238E27FC236}">
                <a16:creationId xmlns:a16="http://schemas.microsoft.com/office/drawing/2014/main" xmlns="" id="{9A7FD249-8C55-4141-99E5-14413DBD7BFB}"/>
              </a:ext>
            </a:extLst>
          </p:cNvPr>
          <p:cNvSpPr/>
          <p:nvPr/>
        </p:nvSpPr>
        <p:spPr bwMode="auto">
          <a:xfrm>
            <a:off x="7790680" y="4331907"/>
            <a:ext cx="325906" cy="121814"/>
          </a:xfrm>
          <a:custGeom>
            <a:avLst/>
            <a:gdLst>
              <a:gd name="T0" fmla="*/ 65 w 129"/>
              <a:gd name="T1" fmla="*/ 44 h 48"/>
              <a:gd name="T2" fmla="*/ 65 w 129"/>
              <a:gd name="T3" fmla="*/ 48 h 48"/>
              <a:gd name="T4" fmla="*/ 125 w 129"/>
              <a:gd name="T5" fmla="*/ 34 h 48"/>
              <a:gd name="T6" fmla="*/ 129 w 129"/>
              <a:gd name="T7" fmla="*/ 32 h 48"/>
              <a:gd name="T8" fmla="*/ 126 w 129"/>
              <a:gd name="T9" fmla="*/ 28 h 48"/>
              <a:gd name="T10" fmla="*/ 65 w 129"/>
              <a:gd name="T11" fmla="*/ 1 h 48"/>
              <a:gd name="T12" fmla="*/ 4 w 129"/>
              <a:gd name="T13" fmla="*/ 28 h 48"/>
              <a:gd name="T14" fmla="*/ 0 w 129"/>
              <a:gd name="T15" fmla="*/ 32 h 48"/>
              <a:gd name="T16" fmla="*/ 5 w 129"/>
              <a:gd name="T17" fmla="*/ 34 h 48"/>
              <a:gd name="T18" fmla="*/ 65 w 129"/>
              <a:gd name="T19" fmla="*/ 48 h 48"/>
              <a:gd name="T20" fmla="*/ 65 w 129"/>
              <a:gd name="T21" fmla="*/ 44 h 48"/>
              <a:gd name="T22" fmla="*/ 65 w 129"/>
              <a:gd name="T23" fmla="*/ 40 h 48"/>
              <a:gd name="T24" fmla="*/ 9 w 129"/>
              <a:gd name="T25" fmla="*/ 27 h 48"/>
              <a:gd name="T26" fmla="*/ 7 w 129"/>
              <a:gd name="T27" fmla="*/ 31 h 48"/>
              <a:gd name="T28" fmla="*/ 10 w 129"/>
              <a:gd name="T29" fmla="*/ 33 h 48"/>
              <a:gd name="T30" fmla="*/ 65 w 129"/>
              <a:gd name="T31" fmla="*/ 8 h 48"/>
              <a:gd name="T32" fmla="*/ 120 w 129"/>
              <a:gd name="T33" fmla="*/ 33 h 48"/>
              <a:gd name="T34" fmla="*/ 123 w 129"/>
              <a:gd name="T35" fmla="*/ 31 h 48"/>
              <a:gd name="T36" fmla="*/ 121 w 129"/>
              <a:gd name="T37" fmla="*/ 27 h 48"/>
              <a:gd name="T38" fmla="*/ 65 w 129"/>
              <a:gd name="T39" fmla="*/ 40 h 48"/>
              <a:gd name="T40" fmla="*/ 65 w 129"/>
              <a:gd name="T41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9" h="48">
                <a:moveTo>
                  <a:pt x="65" y="44"/>
                </a:moveTo>
                <a:cubicBezTo>
                  <a:pt x="65" y="48"/>
                  <a:pt x="65" y="48"/>
                  <a:pt x="65" y="48"/>
                </a:cubicBezTo>
                <a:cubicBezTo>
                  <a:pt x="88" y="48"/>
                  <a:pt x="110" y="43"/>
                  <a:pt x="125" y="34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11" y="11"/>
                  <a:pt x="89" y="0"/>
                  <a:pt x="65" y="1"/>
                </a:cubicBezTo>
                <a:cubicBezTo>
                  <a:pt x="40" y="0"/>
                  <a:pt x="19" y="11"/>
                  <a:pt x="4" y="28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4"/>
                  <a:pt x="5" y="34"/>
                  <a:pt x="5" y="34"/>
                </a:cubicBezTo>
                <a:cubicBezTo>
                  <a:pt x="20" y="43"/>
                  <a:pt x="41" y="48"/>
                  <a:pt x="65" y="48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0"/>
                  <a:pt x="65" y="40"/>
                  <a:pt x="65" y="40"/>
                </a:cubicBezTo>
                <a:cubicBezTo>
                  <a:pt x="42" y="40"/>
                  <a:pt x="22" y="35"/>
                  <a:pt x="9" y="27"/>
                </a:cubicBezTo>
                <a:cubicBezTo>
                  <a:pt x="7" y="31"/>
                  <a:pt x="7" y="31"/>
                  <a:pt x="7" y="31"/>
                </a:cubicBezTo>
                <a:cubicBezTo>
                  <a:pt x="10" y="33"/>
                  <a:pt x="10" y="33"/>
                  <a:pt x="10" y="33"/>
                </a:cubicBezTo>
                <a:cubicBezTo>
                  <a:pt x="23" y="18"/>
                  <a:pt x="43" y="9"/>
                  <a:pt x="65" y="8"/>
                </a:cubicBezTo>
                <a:cubicBezTo>
                  <a:pt x="87" y="9"/>
                  <a:pt x="106" y="18"/>
                  <a:pt x="120" y="33"/>
                </a:cubicBezTo>
                <a:cubicBezTo>
                  <a:pt x="123" y="31"/>
                  <a:pt x="123" y="31"/>
                  <a:pt x="123" y="31"/>
                </a:cubicBezTo>
                <a:cubicBezTo>
                  <a:pt x="121" y="27"/>
                  <a:pt x="121" y="27"/>
                  <a:pt x="121" y="27"/>
                </a:cubicBezTo>
                <a:cubicBezTo>
                  <a:pt x="107" y="35"/>
                  <a:pt x="87" y="40"/>
                  <a:pt x="65" y="40"/>
                </a:cubicBezTo>
                <a:lnTo>
                  <a:pt x="65" y="4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ṥľîḑê">
            <a:extLst>
              <a:ext uri="{FF2B5EF4-FFF2-40B4-BE49-F238E27FC236}">
                <a16:creationId xmlns:a16="http://schemas.microsoft.com/office/drawing/2014/main" xmlns="" id="{79E152F4-5ECB-4983-A2B8-F8A056D49981}"/>
              </a:ext>
            </a:extLst>
          </p:cNvPr>
          <p:cNvSpPr/>
          <p:nvPr/>
        </p:nvSpPr>
        <p:spPr bwMode="auto">
          <a:xfrm>
            <a:off x="7790680" y="4627894"/>
            <a:ext cx="325906" cy="118609"/>
          </a:xfrm>
          <a:custGeom>
            <a:avLst/>
            <a:gdLst>
              <a:gd name="T0" fmla="*/ 65 w 129"/>
              <a:gd name="T1" fmla="*/ 4 h 47"/>
              <a:gd name="T2" fmla="*/ 65 w 129"/>
              <a:gd name="T3" fmla="*/ 0 h 47"/>
              <a:gd name="T4" fmla="*/ 5 w 129"/>
              <a:gd name="T5" fmla="*/ 14 h 47"/>
              <a:gd name="T6" fmla="*/ 0 w 129"/>
              <a:gd name="T7" fmla="*/ 16 h 47"/>
              <a:gd name="T8" fmla="*/ 4 w 129"/>
              <a:gd name="T9" fmla="*/ 20 h 47"/>
              <a:gd name="T10" fmla="*/ 65 w 129"/>
              <a:gd name="T11" fmla="*/ 47 h 47"/>
              <a:gd name="T12" fmla="*/ 126 w 129"/>
              <a:gd name="T13" fmla="*/ 20 h 47"/>
              <a:gd name="T14" fmla="*/ 129 w 129"/>
              <a:gd name="T15" fmla="*/ 16 h 47"/>
              <a:gd name="T16" fmla="*/ 125 w 129"/>
              <a:gd name="T17" fmla="*/ 14 h 47"/>
              <a:gd name="T18" fmla="*/ 65 w 129"/>
              <a:gd name="T19" fmla="*/ 0 h 47"/>
              <a:gd name="T20" fmla="*/ 65 w 129"/>
              <a:gd name="T21" fmla="*/ 4 h 47"/>
              <a:gd name="T22" fmla="*/ 65 w 129"/>
              <a:gd name="T23" fmla="*/ 8 h 47"/>
              <a:gd name="T24" fmla="*/ 121 w 129"/>
              <a:gd name="T25" fmla="*/ 21 h 47"/>
              <a:gd name="T26" fmla="*/ 123 w 129"/>
              <a:gd name="T27" fmla="*/ 17 h 47"/>
              <a:gd name="T28" fmla="*/ 120 w 129"/>
              <a:gd name="T29" fmla="*/ 15 h 47"/>
              <a:gd name="T30" fmla="*/ 65 w 129"/>
              <a:gd name="T31" fmla="*/ 39 h 47"/>
              <a:gd name="T32" fmla="*/ 10 w 129"/>
              <a:gd name="T33" fmla="*/ 15 h 47"/>
              <a:gd name="T34" fmla="*/ 7 w 129"/>
              <a:gd name="T35" fmla="*/ 17 h 47"/>
              <a:gd name="T36" fmla="*/ 9 w 129"/>
              <a:gd name="T37" fmla="*/ 21 h 47"/>
              <a:gd name="T38" fmla="*/ 65 w 129"/>
              <a:gd name="T39" fmla="*/ 8 h 47"/>
              <a:gd name="T40" fmla="*/ 65 w 129"/>
              <a:gd name="T41" fmla="*/ 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9" h="47">
                <a:moveTo>
                  <a:pt x="65" y="4"/>
                </a:moveTo>
                <a:cubicBezTo>
                  <a:pt x="65" y="0"/>
                  <a:pt x="65" y="0"/>
                  <a:pt x="65" y="0"/>
                </a:cubicBezTo>
                <a:cubicBezTo>
                  <a:pt x="41" y="0"/>
                  <a:pt x="20" y="5"/>
                  <a:pt x="5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4" y="20"/>
                  <a:pt x="4" y="20"/>
                  <a:pt x="4" y="20"/>
                </a:cubicBezTo>
                <a:cubicBezTo>
                  <a:pt x="19" y="37"/>
                  <a:pt x="40" y="47"/>
                  <a:pt x="65" y="47"/>
                </a:cubicBezTo>
                <a:cubicBezTo>
                  <a:pt x="89" y="47"/>
                  <a:pt x="111" y="37"/>
                  <a:pt x="126" y="20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10" y="5"/>
                  <a:pt x="88" y="0"/>
                  <a:pt x="65" y="0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8"/>
                  <a:pt x="65" y="8"/>
                  <a:pt x="65" y="8"/>
                </a:cubicBezTo>
                <a:cubicBezTo>
                  <a:pt x="87" y="8"/>
                  <a:pt x="107" y="13"/>
                  <a:pt x="121" y="21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6" y="30"/>
                  <a:pt x="87" y="39"/>
                  <a:pt x="65" y="39"/>
                </a:cubicBezTo>
                <a:cubicBezTo>
                  <a:pt x="43" y="39"/>
                  <a:pt x="23" y="30"/>
                  <a:pt x="10" y="15"/>
                </a:cubicBezTo>
                <a:cubicBezTo>
                  <a:pt x="7" y="17"/>
                  <a:pt x="7" y="17"/>
                  <a:pt x="7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22" y="13"/>
                  <a:pt x="42" y="8"/>
                  <a:pt x="65" y="8"/>
                </a:cubicBezTo>
                <a:lnTo>
                  <a:pt x="65" y="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ṧľîḋe">
            <a:extLst>
              <a:ext uri="{FF2B5EF4-FFF2-40B4-BE49-F238E27FC236}">
                <a16:creationId xmlns:a16="http://schemas.microsoft.com/office/drawing/2014/main" xmlns="" id="{C91E4A98-7BDE-4E93-B30C-A53C7228F23C}"/>
              </a:ext>
            </a:extLst>
          </p:cNvPr>
          <p:cNvSpPr/>
          <p:nvPr/>
        </p:nvSpPr>
        <p:spPr bwMode="auto">
          <a:xfrm>
            <a:off x="7944549" y="4344730"/>
            <a:ext cx="20303" cy="384676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šľïḍè">
            <a:extLst>
              <a:ext uri="{FF2B5EF4-FFF2-40B4-BE49-F238E27FC236}">
                <a16:creationId xmlns:a16="http://schemas.microsoft.com/office/drawing/2014/main" xmlns="" id="{9CBC9662-FCA9-4897-8904-AE96CCBEAF43}"/>
              </a:ext>
            </a:extLst>
          </p:cNvPr>
          <p:cNvSpPr/>
          <p:nvPr/>
        </p:nvSpPr>
        <p:spPr bwMode="auto">
          <a:xfrm>
            <a:off x="7944549" y="4344730"/>
            <a:ext cx="20303" cy="384676"/>
          </a:xfrm>
          <a:custGeom>
            <a:avLst/>
            <a:gdLst>
              <a:gd name="T0" fmla="*/ 0 w 19"/>
              <a:gd name="T1" fmla="*/ 0 h 360"/>
              <a:gd name="T2" fmla="*/ 0 w 19"/>
              <a:gd name="T3" fmla="*/ 360 h 360"/>
              <a:gd name="T4" fmla="*/ 19 w 19"/>
              <a:gd name="T5" fmla="*/ 360 h 360"/>
              <a:gd name="T6" fmla="*/ 19 w 19"/>
              <a:gd name="T7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360">
                <a:moveTo>
                  <a:pt x="0" y="0"/>
                </a:moveTo>
                <a:lnTo>
                  <a:pt x="0" y="360"/>
                </a:lnTo>
                <a:lnTo>
                  <a:pt x="19" y="360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ṡ1ïḍê">
            <a:extLst>
              <a:ext uri="{FF2B5EF4-FFF2-40B4-BE49-F238E27FC236}">
                <a16:creationId xmlns:a16="http://schemas.microsoft.com/office/drawing/2014/main" xmlns="" id="{3CF3AA02-A5AF-4E99-8234-AE439C57C74B}"/>
              </a:ext>
            </a:extLst>
          </p:cNvPr>
          <p:cNvSpPr/>
          <p:nvPr/>
        </p:nvSpPr>
        <p:spPr bwMode="auto">
          <a:xfrm>
            <a:off x="7760760" y="4526382"/>
            <a:ext cx="386813" cy="20303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şľíḓè">
            <a:extLst>
              <a:ext uri="{FF2B5EF4-FFF2-40B4-BE49-F238E27FC236}">
                <a16:creationId xmlns:a16="http://schemas.microsoft.com/office/drawing/2014/main" xmlns="" id="{B0C36F0F-B47F-48D3-96AB-4224DB6ECB07}"/>
              </a:ext>
            </a:extLst>
          </p:cNvPr>
          <p:cNvSpPr/>
          <p:nvPr/>
        </p:nvSpPr>
        <p:spPr bwMode="auto">
          <a:xfrm>
            <a:off x="7760760" y="4526382"/>
            <a:ext cx="386813" cy="20303"/>
          </a:xfrm>
          <a:custGeom>
            <a:avLst/>
            <a:gdLst>
              <a:gd name="T0" fmla="*/ 362 w 362"/>
              <a:gd name="T1" fmla="*/ 0 h 19"/>
              <a:gd name="T2" fmla="*/ 0 w 362"/>
              <a:gd name="T3" fmla="*/ 0 h 19"/>
              <a:gd name="T4" fmla="*/ 0 w 362"/>
              <a:gd name="T5" fmla="*/ 19 h 19"/>
              <a:gd name="T6" fmla="*/ 362 w 36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19">
                <a:moveTo>
                  <a:pt x="362" y="0"/>
                </a:moveTo>
                <a:lnTo>
                  <a:pt x="0" y="0"/>
                </a:lnTo>
                <a:lnTo>
                  <a:pt x="0" y="19"/>
                </a:lnTo>
                <a:lnTo>
                  <a:pt x="362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şḷíďé">
            <a:extLst>
              <a:ext uri="{FF2B5EF4-FFF2-40B4-BE49-F238E27FC236}">
                <a16:creationId xmlns:a16="http://schemas.microsoft.com/office/drawing/2014/main" xmlns="" id="{C7DC419F-BBAB-48B5-9CB7-EDE057BD28E7}"/>
              </a:ext>
            </a:extLst>
          </p:cNvPr>
          <p:cNvSpPr/>
          <p:nvPr/>
        </p:nvSpPr>
        <p:spPr bwMode="auto">
          <a:xfrm>
            <a:off x="8068500" y="3788018"/>
            <a:ext cx="271410" cy="305604"/>
          </a:xfrm>
          <a:custGeom>
            <a:avLst/>
            <a:gdLst>
              <a:gd name="T0" fmla="*/ 96 w 107"/>
              <a:gd name="T1" fmla="*/ 121 h 121"/>
              <a:gd name="T2" fmla="*/ 12 w 107"/>
              <a:gd name="T3" fmla="*/ 121 h 121"/>
              <a:gd name="T4" fmla="*/ 0 w 107"/>
              <a:gd name="T5" fmla="*/ 110 h 121"/>
              <a:gd name="T6" fmla="*/ 0 w 107"/>
              <a:gd name="T7" fmla="*/ 12 h 121"/>
              <a:gd name="T8" fmla="*/ 12 w 107"/>
              <a:gd name="T9" fmla="*/ 0 h 121"/>
              <a:gd name="T10" fmla="*/ 96 w 107"/>
              <a:gd name="T11" fmla="*/ 0 h 121"/>
              <a:gd name="T12" fmla="*/ 107 w 107"/>
              <a:gd name="T13" fmla="*/ 12 h 121"/>
              <a:gd name="T14" fmla="*/ 107 w 107"/>
              <a:gd name="T15" fmla="*/ 110 h 121"/>
              <a:gd name="T16" fmla="*/ 96 w 107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21">
                <a:moveTo>
                  <a:pt x="96" y="121"/>
                </a:moveTo>
                <a:cubicBezTo>
                  <a:pt x="12" y="121"/>
                  <a:pt x="12" y="121"/>
                  <a:pt x="12" y="121"/>
                </a:cubicBezTo>
                <a:cubicBezTo>
                  <a:pt x="5" y="121"/>
                  <a:pt x="0" y="116"/>
                  <a:pt x="0" y="11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2" y="0"/>
                  <a:pt x="107" y="6"/>
                  <a:pt x="107" y="12"/>
                </a:cubicBezTo>
                <a:cubicBezTo>
                  <a:pt x="107" y="110"/>
                  <a:pt x="107" y="110"/>
                  <a:pt x="107" y="110"/>
                </a:cubicBezTo>
                <a:cubicBezTo>
                  <a:pt x="107" y="116"/>
                  <a:pt x="102" y="121"/>
                  <a:pt x="96" y="121"/>
                </a:cubicBezTo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$ḷîdè">
            <a:extLst>
              <a:ext uri="{FF2B5EF4-FFF2-40B4-BE49-F238E27FC236}">
                <a16:creationId xmlns:a16="http://schemas.microsoft.com/office/drawing/2014/main" xmlns="" id="{F35FBFFE-EAAF-4856-93BF-629671582FDF}"/>
              </a:ext>
            </a:extLst>
          </p:cNvPr>
          <p:cNvSpPr/>
          <p:nvPr/>
        </p:nvSpPr>
        <p:spPr bwMode="auto">
          <a:xfrm>
            <a:off x="8058884" y="3777333"/>
            <a:ext cx="290644" cy="326974"/>
          </a:xfrm>
          <a:custGeom>
            <a:avLst/>
            <a:gdLst>
              <a:gd name="T0" fmla="*/ 100 w 115"/>
              <a:gd name="T1" fmla="*/ 125 h 129"/>
              <a:gd name="T2" fmla="*/ 100 w 115"/>
              <a:gd name="T3" fmla="*/ 121 h 129"/>
              <a:gd name="T4" fmla="*/ 16 w 115"/>
              <a:gd name="T5" fmla="*/ 121 h 129"/>
              <a:gd name="T6" fmla="*/ 8 w 115"/>
              <a:gd name="T7" fmla="*/ 114 h 129"/>
              <a:gd name="T8" fmla="*/ 8 w 115"/>
              <a:gd name="T9" fmla="*/ 16 h 129"/>
              <a:gd name="T10" fmla="*/ 16 w 115"/>
              <a:gd name="T11" fmla="*/ 8 h 129"/>
              <a:gd name="T12" fmla="*/ 100 w 115"/>
              <a:gd name="T13" fmla="*/ 8 h 129"/>
              <a:gd name="T14" fmla="*/ 107 w 115"/>
              <a:gd name="T15" fmla="*/ 16 h 129"/>
              <a:gd name="T16" fmla="*/ 107 w 115"/>
              <a:gd name="T17" fmla="*/ 114 h 129"/>
              <a:gd name="T18" fmla="*/ 100 w 115"/>
              <a:gd name="T19" fmla="*/ 121 h 129"/>
              <a:gd name="T20" fmla="*/ 100 w 115"/>
              <a:gd name="T21" fmla="*/ 125 h 129"/>
              <a:gd name="T22" fmla="*/ 100 w 115"/>
              <a:gd name="T23" fmla="*/ 129 h 129"/>
              <a:gd name="T24" fmla="*/ 115 w 115"/>
              <a:gd name="T25" fmla="*/ 114 h 129"/>
              <a:gd name="T26" fmla="*/ 115 w 115"/>
              <a:gd name="T27" fmla="*/ 16 h 129"/>
              <a:gd name="T28" fmla="*/ 100 w 115"/>
              <a:gd name="T29" fmla="*/ 0 h 129"/>
              <a:gd name="T30" fmla="*/ 16 w 115"/>
              <a:gd name="T31" fmla="*/ 0 h 129"/>
              <a:gd name="T32" fmla="*/ 0 w 115"/>
              <a:gd name="T33" fmla="*/ 16 h 129"/>
              <a:gd name="T34" fmla="*/ 0 w 115"/>
              <a:gd name="T35" fmla="*/ 114 h 129"/>
              <a:gd name="T36" fmla="*/ 16 w 115"/>
              <a:gd name="T37" fmla="*/ 129 h 129"/>
              <a:gd name="T38" fmla="*/ 100 w 115"/>
              <a:gd name="T39" fmla="*/ 129 h 129"/>
              <a:gd name="T40" fmla="*/ 100 w 115"/>
              <a:gd name="T41" fmla="*/ 12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5" h="129">
                <a:moveTo>
                  <a:pt x="100" y="125"/>
                </a:moveTo>
                <a:cubicBezTo>
                  <a:pt x="100" y="121"/>
                  <a:pt x="100" y="121"/>
                  <a:pt x="100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2" y="121"/>
                  <a:pt x="8" y="118"/>
                  <a:pt x="8" y="11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4" y="8"/>
                  <a:pt x="107" y="12"/>
                  <a:pt x="107" y="16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07" y="118"/>
                  <a:pt x="104" y="121"/>
                  <a:pt x="100" y="121"/>
                </a:cubicBezTo>
                <a:cubicBezTo>
                  <a:pt x="100" y="125"/>
                  <a:pt x="100" y="125"/>
                  <a:pt x="100" y="125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108" y="129"/>
                  <a:pt x="115" y="122"/>
                  <a:pt x="115" y="114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5" y="7"/>
                  <a:pt x="108" y="0"/>
                  <a:pt x="10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7" y="129"/>
                  <a:pt x="16" y="129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100" y="125"/>
                  <a:pt x="100" y="125"/>
                  <a:pt x="100" y="125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ŝḻîdê">
            <a:extLst>
              <a:ext uri="{FF2B5EF4-FFF2-40B4-BE49-F238E27FC236}">
                <a16:creationId xmlns:a16="http://schemas.microsoft.com/office/drawing/2014/main" xmlns="" id="{F82062DA-89CC-4F99-8BE8-B769126D40A4}"/>
              </a:ext>
            </a:extLst>
          </p:cNvPr>
          <p:cNvSpPr/>
          <p:nvPr/>
        </p:nvSpPr>
        <p:spPr bwMode="auto">
          <a:xfrm>
            <a:off x="8124065" y="3673684"/>
            <a:ext cx="159213" cy="123951"/>
          </a:xfrm>
          <a:custGeom>
            <a:avLst/>
            <a:gdLst>
              <a:gd name="T0" fmla="*/ 59 w 63"/>
              <a:gd name="T1" fmla="*/ 45 h 49"/>
              <a:gd name="T2" fmla="*/ 59 w 63"/>
              <a:gd name="T3" fmla="*/ 41 h 49"/>
              <a:gd name="T4" fmla="*/ 8 w 63"/>
              <a:gd name="T5" fmla="*/ 41 h 49"/>
              <a:gd name="T6" fmla="*/ 8 w 63"/>
              <a:gd name="T7" fmla="*/ 23 h 49"/>
              <a:gd name="T8" fmla="*/ 13 w 63"/>
              <a:gd name="T9" fmla="*/ 12 h 49"/>
              <a:gd name="T10" fmla="*/ 24 w 63"/>
              <a:gd name="T11" fmla="*/ 8 h 49"/>
              <a:gd name="T12" fmla="*/ 39 w 63"/>
              <a:gd name="T13" fmla="*/ 8 h 49"/>
              <a:gd name="T14" fmla="*/ 50 w 63"/>
              <a:gd name="T15" fmla="*/ 12 h 49"/>
              <a:gd name="T16" fmla="*/ 55 w 63"/>
              <a:gd name="T17" fmla="*/ 23 h 49"/>
              <a:gd name="T18" fmla="*/ 55 w 63"/>
              <a:gd name="T19" fmla="*/ 45 h 49"/>
              <a:gd name="T20" fmla="*/ 59 w 63"/>
              <a:gd name="T21" fmla="*/ 45 h 49"/>
              <a:gd name="T22" fmla="*/ 59 w 63"/>
              <a:gd name="T23" fmla="*/ 41 h 49"/>
              <a:gd name="T24" fmla="*/ 59 w 63"/>
              <a:gd name="T25" fmla="*/ 45 h 49"/>
              <a:gd name="T26" fmla="*/ 63 w 63"/>
              <a:gd name="T27" fmla="*/ 45 h 49"/>
              <a:gd name="T28" fmla="*/ 63 w 63"/>
              <a:gd name="T29" fmla="*/ 23 h 49"/>
              <a:gd name="T30" fmla="*/ 39 w 63"/>
              <a:gd name="T31" fmla="*/ 0 h 49"/>
              <a:gd name="T32" fmla="*/ 24 w 63"/>
              <a:gd name="T33" fmla="*/ 0 h 49"/>
              <a:gd name="T34" fmla="*/ 0 w 63"/>
              <a:gd name="T35" fmla="*/ 23 h 49"/>
              <a:gd name="T36" fmla="*/ 0 w 63"/>
              <a:gd name="T37" fmla="*/ 49 h 49"/>
              <a:gd name="T38" fmla="*/ 63 w 63"/>
              <a:gd name="T39" fmla="*/ 49 h 49"/>
              <a:gd name="T40" fmla="*/ 63 w 63"/>
              <a:gd name="T41" fmla="*/ 45 h 49"/>
              <a:gd name="T42" fmla="*/ 59 w 63"/>
              <a:gd name="T43" fmla="*/ 4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" h="49">
                <a:moveTo>
                  <a:pt x="59" y="45"/>
                </a:moveTo>
                <a:cubicBezTo>
                  <a:pt x="59" y="41"/>
                  <a:pt x="59" y="41"/>
                  <a:pt x="5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19"/>
                  <a:pt x="10" y="15"/>
                  <a:pt x="13" y="12"/>
                </a:cubicBezTo>
                <a:cubicBezTo>
                  <a:pt x="16" y="9"/>
                  <a:pt x="20" y="8"/>
                  <a:pt x="24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4" y="8"/>
                  <a:pt x="48" y="9"/>
                  <a:pt x="50" y="12"/>
                </a:cubicBezTo>
                <a:cubicBezTo>
                  <a:pt x="53" y="15"/>
                  <a:pt x="55" y="19"/>
                  <a:pt x="55" y="23"/>
                </a:cubicBezTo>
                <a:cubicBezTo>
                  <a:pt x="55" y="45"/>
                  <a:pt x="55" y="45"/>
                  <a:pt x="55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5"/>
                  <a:pt x="59" y="45"/>
                  <a:pt x="59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23"/>
                  <a:pt x="63" y="23"/>
                  <a:pt x="63" y="23"/>
                </a:cubicBezTo>
                <a:cubicBezTo>
                  <a:pt x="63" y="10"/>
                  <a:pt x="52" y="0"/>
                  <a:pt x="3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49"/>
                  <a:pt x="0" y="49"/>
                  <a:pt x="0" y="49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5"/>
                  <a:pt x="63" y="45"/>
                  <a:pt x="63" y="45"/>
                </a:cubicBezTo>
                <a:lnTo>
                  <a:pt x="59" y="45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ṥļiḓè">
            <a:extLst>
              <a:ext uri="{FF2B5EF4-FFF2-40B4-BE49-F238E27FC236}">
                <a16:creationId xmlns:a16="http://schemas.microsoft.com/office/drawing/2014/main" xmlns="" id="{A9AEEF7A-E54F-4519-84FE-2CE34FDAEF7D}"/>
              </a:ext>
            </a:extLst>
          </p:cNvPr>
          <p:cNvSpPr/>
          <p:nvPr/>
        </p:nvSpPr>
        <p:spPr bwMode="auto">
          <a:xfrm>
            <a:off x="8195658" y="3880982"/>
            <a:ext cx="20303" cy="68387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ṣ1îḋé">
            <a:extLst>
              <a:ext uri="{FF2B5EF4-FFF2-40B4-BE49-F238E27FC236}">
                <a16:creationId xmlns:a16="http://schemas.microsoft.com/office/drawing/2014/main" xmlns="" id="{2962F9BC-99DA-4C4A-AD27-250115DA8610}"/>
              </a:ext>
            </a:extLst>
          </p:cNvPr>
          <p:cNvSpPr/>
          <p:nvPr/>
        </p:nvSpPr>
        <p:spPr bwMode="auto">
          <a:xfrm>
            <a:off x="8195658" y="3880982"/>
            <a:ext cx="20303" cy="68387"/>
          </a:xfrm>
          <a:custGeom>
            <a:avLst/>
            <a:gdLst>
              <a:gd name="T0" fmla="*/ 0 w 19"/>
              <a:gd name="T1" fmla="*/ 0 h 64"/>
              <a:gd name="T2" fmla="*/ 0 w 19"/>
              <a:gd name="T3" fmla="*/ 64 h 64"/>
              <a:gd name="T4" fmla="*/ 19 w 19"/>
              <a:gd name="T5" fmla="*/ 64 h 64"/>
              <a:gd name="T6" fmla="*/ 19 w 19"/>
              <a:gd name="T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64">
                <a:moveTo>
                  <a:pt x="0" y="0"/>
                </a:moveTo>
                <a:lnTo>
                  <a:pt x="0" y="64"/>
                </a:lnTo>
                <a:lnTo>
                  <a:pt x="19" y="64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ṩḻiḍè">
            <a:extLst>
              <a:ext uri="{FF2B5EF4-FFF2-40B4-BE49-F238E27FC236}">
                <a16:creationId xmlns:a16="http://schemas.microsoft.com/office/drawing/2014/main" xmlns="" id="{CA421D50-0DDB-4CA1-B274-A310AC3C9B3D}"/>
              </a:ext>
            </a:extLst>
          </p:cNvPr>
          <p:cNvSpPr/>
          <p:nvPr/>
        </p:nvSpPr>
        <p:spPr bwMode="auto">
          <a:xfrm>
            <a:off x="8167876" y="3947231"/>
            <a:ext cx="72661" cy="75867"/>
          </a:xfrm>
          <a:custGeom>
            <a:avLst/>
            <a:gdLst>
              <a:gd name="T0" fmla="*/ 25 w 29"/>
              <a:gd name="T1" fmla="*/ 15 h 30"/>
              <a:gd name="T2" fmla="*/ 21 w 29"/>
              <a:gd name="T3" fmla="*/ 15 h 30"/>
              <a:gd name="T4" fmla="*/ 15 w 29"/>
              <a:gd name="T5" fmla="*/ 22 h 30"/>
              <a:gd name="T6" fmla="*/ 8 w 29"/>
              <a:gd name="T7" fmla="*/ 15 h 30"/>
              <a:gd name="T8" fmla="*/ 15 w 29"/>
              <a:gd name="T9" fmla="*/ 8 h 30"/>
              <a:gd name="T10" fmla="*/ 21 w 29"/>
              <a:gd name="T11" fmla="*/ 15 h 30"/>
              <a:gd name="T12" fmla="*/ 25 w 29"/>
              <a:gd name="T13" fmla="*/ 15 h 30"/>
              <a:gd name="T14" fmla="*/ 29 w 29"/>
              <a:gd name="T15" fmla="*/ 15 h 30"/>
              <a:gd name="T16" fmla="*/ 15 w 29"/>
              <a:gd name="T17" fmla="*/ 0 h 30"/>
              <a:gd name="T18" fmla="*/ 0 w 29"/>
              <a:gd name="T19" fmla="*/ 15 h 30"/>
              <a:gd name="T20" fmla="*/ 15 w 29"/>
              <a:gd name="T21" fmla="*/ 30 h 30"/>
              <a:gd name="T22" fmla="*/ 29 w 29"/>
              <a:gd name="T23" fmla="*/ 15 h 30"/>
              <a:gd name="T24" fmla="*/ 25 w 29"/>
              <a:gd name="T25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30">
                <a:moveTo>
                  <a:pt x="25" y="15"/>
                </a:moveTo>
                <a:cubicBezTo>
                  <a:pt x="21" y="15"/>
                  <a:pt x="21" y="15"/>
                  <a:pt x="21" y="15"/>
                </a:cubicBezTo>
                <a:cubicBezTo>
                  <a:pt x="21" y="19"/>
                  <a:pt x="18" y="22"/>
                  <a:pt x="15" y="22"/>
                </a:cubicBezTo>
                <a:cubicBezTo>
                  <a:pt x="11" y="22"/>
                  <a:pt x="8" y="19"/>
                  <a:pt x="8" y="15"/>
                </a:cubicBezTo>
                <a:cubicBezTo>
                  <a:pt x="8" y="11"/>
                  <a:pt x="11" y="8"/>
                  <a:pt x="15" y="8"/>
                </a:cubicBezTo>
                <a:cubicBezTo>
                  <a:pt x="18" y="8"/>
                  <a:pt x="21" y="11"/>
                  <a:pt x="21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7"/>
                  <a:pt x="23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3"/>
                  <a:pt x="7" y="30"/>
                  <a:pt x="15" y="30"/>
                </a:cubicBezTo>
                <a:cubicBezTo>
                  <a:pt x="23" y="30"/>
                  <a:pt x="29" y="23"/>
                  <a:pt x="29" y="15"/>
                </a:cubicBezTo>
                <a:lnTo>
                  <a:pt x="25" y="15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ś1îďè">
            <a:extLst>
              <a:ext uri="{FF2B5EF4-FFF2-40B4-BE49-F238E27FC236}">
                <a16:creationId xmlns:a16="http://schemas.microsoft.com/office/drawing/2014/main" xmlns="" id="{20BBD52A-1C51-446C-B9F9-255F0D076A58}"/>
              </a:ext>
            </a:extLst>
          </p:cNvPr>
          <p:cNvSpPr/>
          <p:nvPr/>
        </p:nvSpPr>
        <p:spPr bwMode="auto">
          <a:xfrm>
            <a:off x="9545228" y="3664067"/>
            <a:ext cx="364374" cy="364374"/>
          </a:xfrm>
          <a:prstGeom prst="ellipse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šlîḑé">
            <a:extLst>
              <a:ext uri="{FF2B5EF4-FFF2-40B4-BE49-F238E27FC236}">
                <a16:creationId xmlns:a16="http://schemas.microsoft.com/office/drawing/2014/main" xmlns="" id="{1A3D9BA2-A927-46A1-A9F1-ED677F2BA6C9}"/>
              </a:ext>
            </a:extLst>
          </p:cNvPr>
          <p:cNvSpPr/>
          <p:nvPr/>
        </p:nvSpPr>
        <p:spPr bwMode="auto">
          <a:xfrm>
            <a:off x="9638478" y="3653382"/>
            <a:ext cx="240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</a:rPr>
              <a:t>$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59" name="ïšḻîdè">
            <a:extLst>
              <a:ext uri="{FF2B5EF4-FFF2-40B4-BE49-F238E27FC236}">
                <a16:creationId xmlns:a16="http://schemas.microsoft.com/office/drawing/2014/main" xmlns="" id="{52C4A98E-A6E6-4062-92EB-70ECD5FD8DE5}"/>
              </a:ext>
            </a:extLst>
          </p:cNvPr>
          <p:cNvSpPr/>
          <p:nvPr/>
        </p:nvSpPr>
        <p:spPr bwMode="auto">
          <a:xfrm>
            <a:off x="8299306" y="4121404"/>
            <a:ext cx="2537791" cy="1582513"/>
          </a:xfrm>
          <a:custGeom>
            <a:avLst/>
            <a:gdLst>
              <a:gd name="T0" fmla="*/ 1004 w 1004"/>
              <a:gd name="T1" fmla="*/ 625 h 625"/>
              <a:gd name="T2" fmla="*/ 0 w 1004"/>
              <a:gd name="T3" fmla="*/ 625 h 625"/>
              <a:gd name="T4" fmla="*/ 0 w 1004"/>
              <a:gd name="T5" fmla="*/ 44 h 625"/>
              <a:gd name="T6" fmla="*/ 44 w 1004"/>
              <a:gd name="T7" fmla="*/ 0 h 625"/>
              <a:gd name="T8" fmla="*/ 960 w 1004"/>
              <a:gd name="T9" fmla="*/ 0 h 625"/>
              <a:gd name="T10" fmla="*/ 1004 w 1004"/>
              <a:gd name="T11" fmla="*/ 44 h 625"/>
              <a:gd name="T12" fmla="*/ 1004 w 1004"/>
              <a:gd name="T13" fmla="*/ 62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4" h="625">
                <a:moveTo>
                  <a:pt x="1004" y="625"/>
                </a:moveTo>
                <a:cubicBezTo>
                  <a:pt x="0" y="625"/>
                  <a:pt x="0" y="625"/>
                  <a:pt x="0" y="62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960" y="0"/>
                  <a:pt x="960" y="0"/>
                  <a:pt x="960" y="0"/>
                </a:cubicBezTo>
                <a:cubicBezTo>
                  <a:pt x="984" y="0"/>
                  <a:pt x="1004" y="20"/>
                  <a:pt x="1004" y="44"/>
                </a:cubicBezTo>
                <a:cubicBezTo>
                  <a:pt x="1004" y="625"/>
                  <a:pt x="1004" y="625"/>
                  <a:pt x="1004" y="625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$1íďè">
            <a:extLst>
              <a:ext uri="{FF2B5EF4-FFF2-40B4-BE49-F238E27FC236}">
                <a16:creationId xmlns:a16="http://schemas.microsoft.com/office/drawing/2014/main" xmlns="" id="{5E35F7D0-78D6-4E0E-B48E-21BA7643C8AA}"/>
              </a:ext>
            </a:extLst>
          </p:cNvPr>
          <p:cNvSpPr/>
          <p:nvPr/>
        </p:nvSpPr>
        <p:spPr bwMode="auto">
          <a:xfrm>
            <a:off x="8414709" y="4228258"/>
            <a:ext cx="2303779" cy="1368804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1" name="îṩ1iḋé">
            <a:extLst>
              <a:ext uri="{FF2B5EF4-FFF2-40B4-BE49-F238E27FC236}">
                <a16:creationId xmlns:a16="http://schemas.microsoft.com/office/drawing/2014/main" xmlns="" id="{655CE324-43E5-49CA-8024-6D9EF77A16FC}"/>
              </a:ext>
            </a:extLst>
          </p:cNvPr>
          <p:cNvSpPr/>
          <p:nvPr/>
        </p:nvSpPr>
        <p:spPr bwMode="auto">
          <a:xfrm>
            <a:off x="8414709" y="4228258"/>
            <a:ext cx="2303779" cy="136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$lîdê">
            <a:extLst>
              <a:ext uri="{FF2B5EF4-FFF2-40B4-BE49-F238E27FC236}">
                <a16:creationId xmlns:a16="http://schemas.microsoft.com/office/drawing/2014/main" xmlns="" id="{51BF0856-745C-4B7C-847E-4ADF7AAFB83C}"/>
              </a:ext>
            </a:extLst>
          </p:cNvPr>
          <p:cNvSpPr/>
          <p:nvPr/>
        </p:nvSpPr>
        <p:spPr bwMode="auto">
          <a:xfrm>
            <a:off x="8414709" y="4228258"/>
            <a:ext cx="1130519" cy="1133725"/>
          </a:xfrm>
          <a:custGeom>
            <a:avLst/>
            <a:gdLst>
              <a:gd name="T0" fmla="*/ 0 w 1058"/>
              <a:gd name="T1" fmla="*/ 0 h 1061"/>
              <a:gd name="T2" fmla="*/ 0 w 1058"/>
              <a:gd name="T3" fmla="*/ 765 h 1061"/>
              <a:gd name="T4" fmla="*/ 0 w 1058"/>
              <a:gd name="T5" fmla="*/ 1061 h 1061"/>
              <a:gd name="T6" fmla="*/ 1058 w 1058"/>
              <a:gd name="T7" fmla="*/ 0 h 1061"/>
              <a:gd name="T8" fmla="*/ 0 w 1058"/>
              <a:gd name="T9" fmla="*/ 0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8" h="1061">
                <a:moveTo>
                  <a:pt x="0" y="0"/>
                </a:moveTo>
                <a:lnTo>
                  <a:pt x="0" y="765"/>
                </a:lnTo>
                <a:lnTo>
                  <a:pt x="0" y="1061"/>
                </a:lnTo>
                <a:lnTo>
                  <a:pt x="1058" y="0"/>
                </a:lnTo>
                <a:lnTo>
                  <a:pt x="0" y="0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ṥļíḍê">
            <a:extLst>
              <a:ext uri="{FF2B5EF4-FFF2-40B4-BE49-F238E27FC236}">
                <a16:creationId xmlns:a16="http://schemas.microsoft.com/office/drawing/2014/main" xmlns="" id="{DB41BADD-5C07-432D-992B-855DFD82120B}"/>
              </a:ext>
            </a:extLst>
          </p:cNvPr>
          <p:cNvSpPr/>
          <p:nvPr/>
        </p:nvSpPr>
        <p:spPr bwMode="auto">
          <a:xfrm>
            <a:off x="8414709" y="4228258"/>
            <a:ext cx="1130519" cy="1133725"/>
          </a:xfrm>
          <a:custGeom>
            <a:avLst/>
            <a:gdLst>
              <a:gd name="T0" fmla="*/ 0 w 1058"/>
              <a:gd name="T1" fmla="*/ 0 h 1061"/>
              <a:gd name="T2" fmla="*/ 0 w 1058"/>
              <a:gd name="T3" fmla="*/ 765 h 1061"/>
              <a:gd name="T4" fmla="*/ 0 w 1058"/>
              <a:gd name="T5" fmla="*/ 1061 h 1061"/>
              <a:gd name="T6" fmla="*/ 1058 w 1058"/>
              <a:gd name="T7" fmla="*/ 0 h 1061"/>
              <a:gd name="T8" fmla="*/ 0 w 1058"/>
              <a:gd name="T9" fmla="*/ 0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8" h="1061">
                <a:moveTo>
                  <a:pt x="0" y="0"/>
                </a:moveTo>
                <a:lnTo>
                  <a:pt x="0" y="765"/>
                </a:lnTo>
                <a:lnTo>
                  <a:pt x="0" y="1061"/>
                </a:lnTo>
                <a:lnTo>
                  <a:pt x="105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ŝḻíḓè">
            <a:extLst>
              <a:ext uri="{FF2B5EF4-FFF2-40B4-BE49-F238E27FC236}">
                <a16:creationId xmlns:a16="http://schemas.microsoft.com/office/drawing/2014/main" xmlns="" id="{801F05CB-2101-434B-A957-CB35E4EC26AC}"/>
              </a:ext>
            </a:extLst>
          </p:cNvPr>
          <p:cNvSpPr/>
          <p:nvPr/>
        </p:nvSpPr>
        <p:spPr bwMode="auto">
          <a:xfrm>
            <a:off x="8414709" y="4228258"/>
            <a:ext cx="1580376" cy="1368804"/>
          </a:xfrm>
          <a:custGeom>
            <a:avLst/>
            <a:gdLst>
              <a:gd name="T0" fmla="*/ 1212 w 1479"/>
              <a:gd name="T1" fmla="*/ 0 h 1281"/>
              <a:gd name="T2" fmla="*/ 0 w 1479"/>
              <a:gd name="T3" fmla="*/ 1213 h 1281"/>
              <a:gd name="T4" fmla="*/ 0 w 1479"/>
              <a:gd name="T5" fmla="*/ 1281 h 1281"/>
              <a:gd name="T6" fmla="*/ 199 w 1479"/>
              <a:gd name="T7" fmla="*/ 1281 h 1281"/>
              <a:gd name="T8" fmla="*/ 1479 w 1479"/>
              <a:gd name="T9" fmla="*/ 0 h 1281"/>
              <a:gd name="T10" fmla="*/ 1212 w 1479"/>
              <a:gd name="T11" fmla="*/ 0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9" h="1281">
                <a:moveTo>
                  <a:pt x="1212" y="0"/>
                </a:moveTo>
                <a:lnTo>
                  <a:pt x="0" y="1213"/>
                </a:lnTo>
                <a:lnTo>
                  <a:pt x="0" y="1281"/>
                </a:lnTo>
                <a:lnTo>
                  <a:pt x="199" y="1281"/>
                </a:lnTo>
                <a:lnTo>
                  <a:pt x="1479" y="0"/>
                </a:lnTo>
                <a:lnTo>
                  <a:pt x="1212" y="0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şľîḍe">
            <a:extLst>
              <a:ext uri="{FF2B5EF4-FFF2-40B4-BE49-F238E27FC236}">
                <a16:creationId xmlns:a16="http://schemas.microsoft.com/office/drawing/2014/main" xmlns="" id="{EEBFB7BF-0EFD-4275-B55C-1A2ED7333D31}"/>
              </a:ext>
            </a:extLst>
          </p:cNvPr>
          <p:cNvSpPr/>
          <p:nvPr/>
        </p:nvSpPr>
        <p:spPr bwMode="auto">
          <a:xfrm>
            <a:off x="8414709" y="4228258"/>
            <a:ext cx="1580376" cy="1368804"/>
          </a:xfrm>
          <a:custGeom>
            <a:avLst/>
            <a:gdLst>
              <a:gd name="T0" fmla="*/ 1212 w 1479"/>
              <a:gd name="T1" fmla="*/ 0 h 1281"/>
              <a:gd name="T2" fmla="*/ 0 w 1479"/>
              <a:gd name="T3" fmla="*/ 1213 h 1281"/>
              <a:gd name="T4" fmla="*/ 0 w 1479"/>
              <a:gd name="T5" fmla="*/ 1281 h 1281"/>
              <a:gd name="T6" fmla="*/ 199 w 1479"/>
              <a:gd name="T7" fmla="*/ 1281 h 1281"/>
              <a:gd name="T8" fmla="*/ 1479 w 1479"/>
              <a:gd name="T9" fmla="*/ 0 h 1281"/>
              <a:gd name="T10" fmla="*/ 1212 w 1479"/>
              <a:gd name="T11" fmla="*/ 0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9" h="1281">
                <a:moveTo>
                  <a:pt x="1212" y="0"/>
                </a:moveTo>
                <a:lnTo>
                  <a:pt x="0" y="1213"/>
                </a:lnTo>
                <a:lnTo>
                  <a:pt x="0" y="1281"/>
                </a:lnTo>
                <a:lnTo>
                  <a:pt x="199" y="1281"/>
                </a:lnTo>
                <a:lnTo>
                  <a:pt x="1479" y="0"/>
                </a:lnTo>
                <a:lnTo>
                  <a:pt x="12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sľîdè">
            <a:extLst>
              <a:ext uri="{FF2B5EF4-FFF2-40B4-BE49-F238E27FC236}">
                <a16:creationId xmlns:a16="http://schemas.microsoft.com/office/drawing/2014/main" xmlns="" id="{F3303096-3DAF-4BC0-BFD9-089153F68A30}"/>
              </a:ext>
            </a:extLst>
          </p:cNvPr>
          <p:cNvSpPr/>
          <p:nvPr/>
        </p:nvSpPr>
        <p:spPr bwMode="auto">
          <a:xfrm>
            <a:off x="8218096" y="5703917"/>
            <a:ext cx="2700209" cy="1164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ṩļîḋè">
            <a:extLst>
              <a:ext uri="{FF2B5EF4-FFF2-40B4-BE49-F238E27FC236}">
                <a16:creationId xmlns:a16="http://schemas.microsoft.com/office/drawing/2014/main" xmlns="" id="{C3BBA589-4AC5-4F7F-A9D3-3863BD80B89A}"/>
              </a:ext>
            </a:extLst>
          </p:cNvPr>
          <p:cNvSpPr/>
          <p:nvPr/>
        </p:nvSpPr>
        <p:spPr bwMode="auto">
          <a:xfrm>
            <a:off x="8218096" y="5820388"/>
            <a:ext cx="2700209" cy="55564"/>
          </a:xfrm>
          <a:custGeom>
            <a:avLst/>
            <a:gdLst>
              <a:gd name="T0" fmla="*/ 0 w 2527"/>
              <a:gd name="T1" fmla="*/ 0 h 52"/>
              <a:gd name="T2" fmla="*/ 61 w 2527"/>
              <a:gd name="T3" fmla="*/ 52 h 52"/>
              <a:gd name="T4" fmla="*/ 2463 w 2527"/>
              <a:gd name="T5" fmla="*/ 52 h 52"/>
              <a:gd name="T6" fmla="*/ 2527 w 2527"/>
              <a:gd name="T7" fmla="*/ 0 h 52"/>
              <a:gd name="T8" fmla="*/ 0 w 2527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7" h="52">
                <a:moveTo>
                  <a:pt x="0" y="0"/>
                </a:moveTo>
                <a:lnTo>
                  <a:pt x="61" y="52"/>
                </a:lnTo>
                <a:lnTo>
                  <a:pt x="2463" y="52"/>
                </a:lnTo>
                <a:lnTo>
                  <a:pt x="2527" y="0"/>
                </a:lnTo>
                <a:lnTo>
                  <a:pt x="0" y="0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$ḷiḑé">
            <a:extLst>
              <a:ext uri="{FF2B5EF4-FFF2-40B4-BE49-F238E27FC236}">
                <a16:creationId xmlns:a16="http://schemas.microsoft.com/office/drawing/2014/main" xmlns="" id="{9CA75B7C-4568-46F3-AC13-E531C73F6E20}"/>
              </a:ext>
            </a:extLst>
          </p:cNvPr>
          <p:cNvSpPr/>
          <p:nvPr/>
        </p:nvSpPr>
        <p:spPr bwMode="auto">
          <a:xfrm>
            <a:off x="10394720" y="5752001"/>
            <a:ext cx="323769" cy="20303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ṩḻiḋe">
            <a:extLst>
              <a:ext uri="{FF2B5EF4-FFF2-40B4-BE49-F238E27FC236}">
                <a16:creationId xmlns:a16="http://schemas.microsoft.com/office/drawing/2014/main" xmlns="" id="{E264699E-2378-46F2-854D-268FAFE11B99}"/>
              </a:ext>
            </a:extLst>
          </p:cNvPr>
          <p:cNvSpPr/>
          <p:nvPr/>
        </p:nvSpPr>
        <p:spPr bwMode="auto">
          <a:xfrm>
            <a:off x="10394720" y="5752001"/>
            <a:ext cx="323769" cy="20303"/>
          </a:xfrm>
          <a:custGeom>
            <a:avLst/>
            <a:gdLst>
              <a:gd name="T0" fmla="*/ 0 w 303"/>
              <a:gd name="T1" fmla="*/ 19 h 19"/>
              <a:gd name="T2" fmla="*/ 303 w 303"/>
              <a:gd name="T3" fmla="*/ 19 h 19"/>
              <a:gd name="T4" fmla="*/ 303 w 303"/>
              <a:gd name="T5" fmla="*/ 0 h 19"/>
              <a:gd name="T6" fmla="*/ 0 w 303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3" h="19">
                <a:moveTo>
                  <a:pt x="0" y="19"/>
                </a:moveTo>
                <a:lnTo>
                  <a:pt x="303" y="19"/>
                </a:lnTo>
                <a:lnTo>
                  <a:pt x="30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śļîḑè">
            <a:extLst>
              <a:ext uri="{FF2B5EF4-FFF2-40B4-BE49-F238E27FC236}">
                <a16:creationId xmlns:a16="http://schemas.microsoft.com/office/drawing/2014/main" xmlns="" id="{6CAFD0F4-C2A5-4F68-92E6-AB325AEA7B3D}"/>
              </a:ext>
            </a:extLst>
          </p:cNvPr>
          <p:cNvSpPr/>
          <p:nvPr/>
        </p:nvSpPr>
        <p:spPr bwMode="auto">
          <a:xfrm>
            <a:off x="9024847" y="5073476"/>
            <a:ext cx="1086709" cy="303466"/>
          </a:xfrm>
          <a:custGeom>
            <a:avLst/>
            <a:gdLst>
              <a:gd name="T0" fmla="*/ 397 w 430"/>
              <a:gd name="T1" fmla="*/ 116 h 120"/>
              <a:gd name="T2" fmla="*/ 397 w 430"/>
              <a:gd name="T3" fmla="*/ 112 h 120"/>
              <a:gd name="T4" fmla="*/ 32 w 430"/>
              <a:gd name="T5" fmla="*/ 112 h 120"/>
              <a:gd name="T6" fmla="*/ 15 w 430"/>
              <a:gd name="T7" fmla="*/ 104 h 120"/>
              <a:gd name="T8" fmla="*/ 8 w 430"/>
              <a:gd name="T9" fmla="*/ 87 h 120"/>
              <a:gd name="T10" fmla="*/ 8 w 430"/>
              <a:gd name="T11" fmla="*/ 33 h 120"/>
              <a:gd name="T12" fmla="*/ 15 w 430"/>
              <a:gd name="T13" fmla="*/ 15 h 120"/>
              <a:gd name="T14" fmla="*/ 32 w 430"/>
              <a:gd name="T15" fmla="*/ 8 h 120"/>
              <a:gd name="T16" fmla="*/ 397 w 430"/>
              <a:gd name="T17" fmla="*/ 8 h 120"/>
              <a:gd name="T18" fmla="*/ 415 w 430"/>
              <a:gd name="T19" fmla="*/ 15 h 120"/>
              <a:gd name="T20" fmla="*/ 422 w 430"/>
              <a:gd name="T21" fmla="*/ 33 h 120"/>
              <a:gd name="T22" fmla="*/ 422 w 430"/>
              <a:gd name="T23" fmla="*/ 87 h 120"/>
              <a:gd name="T24" fmla="*/ 415 w 430"/>
              <a:gd name="T25" fmla="*/ 104 h 120"/>
              <a:gd name="T26" fmla="*/ 397 w 430"/>
              <a:gd name="T27" fmla="*/ 112 h 120"/>
              <a:gd name="T28" fmla="*/ 397 w 430"/>
              <a:gd name="T29" fmla="*/ 116 h 120"/>
              <a:gd name="T30" fmla="*/ 397 w 430"/>
              <a:gd name="T31" fmla="*/ 120 h 120"/>
              <a:gd name="T32" fmla="*/ 430 w 430"/>
              <a:gd name="T33" fmla="*/ 87 h 120"/>
              <a:gd name="T34" fmla="*/ 430 w 430"/>
              <a:gd name="T35" fmla="*/ 33 h 120"/>
              <a:gd name="T36" fmla="*/ 397 w 430"/>
              <a:gd name="T37" fmla="*/ 0 h 120"/>
              <a:gd name="T38" fmla="*/ 32 w 430"/>
              <a:gd name="T39" fmla="*/ 0 h 120"/>
              <a:gd name="T40" fmla="*/ 0 w 430"/>
              <a:gd name="T41" fmla="*/ 33 h 120"/>
              <a:gd name="T42" fmla="*/ 0 w 430"/>
              <a:gd name="T43" fmla="*/ 87 h 120"/>
              <a:gd name="T44" fmla="*/ 32 w 430"/>
              <a:gd name="T45" fmla="*/ 120 h 120"/>
              <a:gd name="T46" fmla="*/ 397 w 430"/>
              <a:gd name="T47" fmla="*/ 120 h 120"/>
              <a:gd name="T48" fmla="*/ 397 w 430"/>
              <a:gd name="T49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0" h="120">
                <a:moveTo>
                  <a:pt x="397" y="116"/>
                </a:moveTo>
                <a:cubicBezTo>
                  <a:pt x="397" y="112"/>
                  <a:pt x="397" y="112"/>
                  <a:pt x="397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26" y="112"/>
                  <a:pt x="19" y="109"/>
                  <a:pt x="15" y="104"/>
                </a:cubicBezTo>
                <a:cubicBezTo>
                  <a:pt x="10" y="100"/>
                  <a:pt x="8" y="94"/>
                  <a:pt x="8" y="87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26"/>
                  <a:pt x="10" y="20"/>
                  <a:pt x="15" y="15"/>
                </a:cubicBezTo>
                <a:cubicBezTo>
                  <a:pt x="19" y="11"/>
                  <a:pt x="26" y="8"/>
                  <a:pt x="32" y="8"/>
                </a:cubicBezTo>
                <a:cubicBezTo>
                  <a:pt x="397" y="8"/>
                  <a:pt x="397" y="8"/>
                  <a:pt x="397" y="8"/>
                </a:cubicBezTo>
                <a:cubicBezTo>
                  <a:pt x="404" y="8"/>
                  <a:pt x="410" y="11"/>
                  <a:pt x="415" y="15"/>
                </a:cubicBezTo>
                <a:cubicBezTo>
                  <a:pt x="419" y="20"/>
                  <a:pt x="422" y="26"/>
                  <a:pt x="422" y="33"/>
                </a:cubicBezTo>
                <a:cubicBezTo>
                  <a:pt x="422" y="87"/>
                  <a:pt x="422" y="87"/>
                  <a:pt x="422" y="87"/>
                </a:cubicBezTo>
                <a:cubicBezTo>
                  <a:pt x="422" y="94"/>
                  <a:pt x="419" y="100"/>
                  <a:pt x="415" y="104"/>
                </a:cubicBezTo>
                <a:cubicBezTo>
                  <a:pt x="410" y="109"/>
                  <a:pt x="404" y="112"/>
                  <a:pt x="397" y="112"/>
                </a:cubicBezTo>
                <a:cubicBezTo>
                  <a:pt x="397" y="116"/>
                  <a:pt x="397" y="116"/>
                  <a:pt x="397" y="116"/>
                </a:cubicBezTo>
                <a:cubicBezTo>
                  <a:pt x="397" y="120"/>
                  <a:pt x="397" y="120"/>
                  <a:pt x="397" y="120"/>
                </a:cubicBezTo>
                <a:cubicBezTo>
                  <a:pt x="415" y="120"/>
                  <a:pt x="430" y="105"/>
                  <a:pt x="430" y="87"/>
                </a:cubicBezTo>
                <a:cubicBezTo>
                  <a:pt x="430" y="33"/>
                  <a:pt x="430" y="33"/>
                  <a:pt x="430" y="33"/>
                </a:cubicBezTo>
                <a:cubicBezTo>
                  <a:pt x="430" y="15"/>
                  <a:pt x="415" y="0"/>
                  <a:pt x="39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5"/>
                  <a:pt x="0" y="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5"/>
                  <a:pt x="14" y="120"/>
                  <a:pt x="32" y="120"/>
                </a:cubicBezTo>
                <a:cubicBezTo>
                  <a:pt x="397" y="120"/>
                  <a:pt x="397" y="120"/>
                  <a:pt x="397" y="120"/>
                </a:cubicBezTo>
                <a:lnTo>
                  <a:pt x="397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normAutofit lnSpcReduction="10000"/>
          </a:bodyPr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Key words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71" name="iṧḷiḍe">
            <a:extLst>
              <a:ext uri="{FF2B5EF4-FFF2-40B4-BE49-F238E27FC236}">
                <a16:creationId xmlns:a16="http://schemas.microsoft.com/office/drawing/2014/main" xmlns="" id="{370711C0-0ACD-4C3D-A74D-A3D3C1DE9317}"/>
              </a:ext>
            </a:extLst>
          </p:cNvPr>
          <p:cNvSpPr/>
          <p:nvPr/>
        </p:nvSpPr>
        <p:spPr bwMode="auto">
          <a:xfrm>
            <a:off x="9135976" y="4539204"/>
            <a:ext cx="864452" cy="20303"/>
          </a:xfrm>
          <a:custGeom>
            <a:avLst/>
            <a:gdLst>
              <a:gd name="T0" fmla="*/ 4 w 342"/>
              <a:gd name="T1" fmla="*/ 8 h 8"/>
              <a:gd name="T2" fmla="*/ 338 w 342"/>
              <a:gd name="T3" fmla="*/ 8 h 8"/>
              <a:gd name="T4" fmla="*/ 342 w 342"/>
              <a:gd name="T5" fmla="*/ 4 h 8"/>
              <a:gd name="T6" fmla="*/ 338 w 342"/>
              <a:gd name="T7" fmla="*/ 0 h 8"/>
              <a:gd name="T8" fmla="*/ 4 w 342"/>
              <a:gd name="T9" fmla="*/ 0 h 8"/>
              <a:gd name="T10" fmla="*/ 0 w 342"/>
              <a:gd name="T11" fmla="*/ 4 h 8"/>
              <a:gd name="T12" fmla="*/ 4 w 34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8">
                <a:moveTo>
                  <a:pt x="4" y="8"/>
                </a:moveTo>
                <a:cubicBezTo>
                  <a:pt x="338" y="8"/>
                  <a:pt x="338" y="8"/>
                  <a:pt x="338" y="8"/>
                </a:cubicBezTo>
                <a:cubicBezTo>
                  <a:pt x="340" y="8"/>
                  <a:pt x="342" y="7"/>
                  <a:pt x="342" y="4"/>
                </a:cubicBezTo>
                <a:cubicBezTo>
                  <a:pt x="342" y="2"/>
                  <a:pt x="340" y="0"/>
                  <a:pt x="33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$ľiďê">
            <a:extLst>
              <a:ext uri="{FF2B5EF4-FFF2-40B4-BE49-F238E27FC236}">
                <a16:creationId xmlns:a16="http://schemas.microsoft.com/office/drawing/2014/main" xmlns="" id="{7C5ABE6F-D2BA-4339-ACE1-A2D6F1D2A5BF}"/>
              </a:ext>
            </a:extLst>
          </p:cNvPr>
          <p:cNvSpPr/>
          <p:nvPr/>
        </p:nvSpPr>
        <p:spPr bwMode="auto">
          <a:xfrm>
            <a:off x="9135976" y="4658881"/>
            <a:ext cx="864452" cy="19234"/>
          </a:xfrm>
          <a:custGeom>
            <a:avLst/>
            <a:gdLst>
              <a:gd name="T0" fmla="*/ 4 w 342"/>
              <a:gd name="T1" fmla="*/ 8 h 8"/>
              <a:gd name="T2" fmla="*/ 338 w 342"/>
              <a:gd name="T3" fmla="*/ 8 h 8"/>
              <a:gd name="T4" fmla="*/ 342 w 342"/>
              <a:gd name="T5" fmla="*/ 4 h 8"/>
              <a:gd name="T6" fmla="*/ 338 w 342"/>
              <a:gd name="T7" fmla="*/ 0 h 8"/>
              <a:gd name="T8" fmla="*/ 4 w 342"/>
              <a:gd name="T9" fmla="*/ 0 h 8"/>
              <a:gd name="T10" fmla="*/ 0 w 342"/>
              <a:gd name="T11" fmla="*/ 4 h 8"/>
              <a:gd name="T12" fmla="*/ 4 w 34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8">
                <a:moveTo>
                  <a:pt x="4" y="8"/>
                </a:moveTo>
                <a:cubicBezTo>
                  <a:pt x="338" y="8"/>
                  <a:pt x="338" y="8"/>
                  <a:pt x="338" y="8"/>
                </a:cubicBezTo>
                <a:cubicBezTo>
                  <a:pt x="340" y="8"/>
                  <a:pt x="342" y="6"/>
                  <a:pt x="342" y="4"/>
                </a:cubicBezTo>
                <a:cubicBezTo>
                  <a:pt x="342" y="1"/>
                  <a:pt x="340" y="0"/>
                  <a:pt x="33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ṡľîďé">
            <a:extLst>
              <a:ext uri="{FF2B5EF4-FFF2-40B4-BE49-F238E27FC236}">
                <a16:creationId xmlns:a16="http://schemas.microsoft.com/office/drawing/2014/main" xmlns="" id="{B447E7F5-1F85-4097-83EF-925B3BEE00A9}"/>
              </a:ext>
            </a:extLst>
          </p:cNvPr>
          <p:cNvSpPr/>
          <p:nvPr/>
        </p:nvSpPr>
        <p:spPr bwMode="auto">
          <a:xfrm>
            <a:off x="9135976" y="4774284"/>
            <a:ext cx="864452" cy="20303"/>
          </a:xfrm>
          <a:custGeom>
            <a:avLst/>
            <a:gdLst>
              <a:gd name="T0" fmla="*/ 4 w 342"/>
              <a:gd name="T1" fmla="*/ 8 h 8"/>
              <a:gd name="T2" fmla="*/ 338 w 342"/>
              <a:gd name="T3" fmla="*/ 8 h 8"/>
              <a:gd name="T4" fmla="*/ 342 w 342"/>
              <a:gd name="T5" fmla="*/ 4 h 8"/>
              <a:gd name="T6" fmla="*/ 338 w 342"/>
              <a:gd name="T7" fmla="*/ 0 h 8"/>
              <a:gd name="T8" fmla="*/ 4 w 342"/>
              <a:gd name="T9" fmla="*/ 0 h 8"/>
              <a:gd name="T10" fmla="*/ 0 w 342"/>
              <a:gd name="T11" fmla="*/ 4 h 8"/>
              <a:gd name="T12" fmla="*/ 4 w 34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8">
                <a:moveTo>
                  <a:pt x="4" y="8"/>
                </a:moveTo>
                <a:cubicBezTo>
                  <a:pt x="338" y="8"/>
                  <a:pt x="338" y="8"/>
                  <a:pt x="338" y="8"/>
                </a:cubicBezTo>
                <a:cubicBezTo>
                  <a:pt x="340" y="8"/>
                  <a:pt x="342" y="6"/>
                  <a:pt x="342" y="4"/>
                </a:cubicBezTo>
                <a:cubicBezTo>
                  <a:pt x="342" y="2"/>
                  <a:pt x="340" y="0"/>
                  <a:pt x="33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ṥľïdê">
            <a:extLst>
              <a:ext uri="{FF2B5EF4-FFF2-40B4-BE49-F238E27FC236}">
                <a16:creationId xmlns:a16="http://schemas.microsoft.com/office/drawing/2014/main" xmlns="" id="{A50691A6-089A-4FB0-BBBE-E1238F8D7BF4}"/>
              </a:ext>
            </a:extLst>
          </p:cNvPr>
          <p:cNvSpPr/>
          <p:nvPr/>
        </p:nvSpPr>
        <p:spPr bwMode="auto">
          <a:xfrm>
            <a:off x="10161778" y="4326564"/>
            <a:ext cx="1115559" cy="640058"/>
          </a:xfrm>
          <a:custGeom>
            <a:avLst/>
            <a:gdLst>
              <a:gd name="T0" fmla="*/ 414 w 441"/>
              <a:gd name="T1" fmla="*/ 253 h 253"/>
              <a:gd name="T2" fmla="*/ 27 w 441"/>
              <a:gd name="T3" fmla="*/ 253 h 253"/>
              <a:gd name="T4" fmla="*/ 0 w 441"/>
              <a:gd name="T5" fmla="*/ 225 h 253"/>
              <a:gd name="T6" fmla="*/ 0 w 441"/>
              <a:gd name="T7" fmla="*/ 27 h 253"/>
              <a:gd name="T8" fmla="*/ 27 w 441"/>
              <a:gd name="T9" fmla="*/ 0 h 253"/>
              <a:gd name="T10" fmla="*/ 414 w 441"/>
              <a:gd name="T11" fmla="*/ 0 h 253"/>
              <a:gd name="T12" fmla="*/ 441 w 441"/>
              <a:gd name="T13" fmla="*/ 27 h 253"/>
              <a:gd name="T14" fmla="*/ 441 w 441"/>
              <a:gd name="T15" fmla="*/ 225 h 253"/>
              <a:gd name="T16" fmla="*/ 414 w 441"/>
              <a:gd name="T17" fmla="*/ 25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" h="253">
                <a:moveTo>
                  <a:pt x="414" y="253"/>
                </a:moveTo>
                <a:cubicBezTo>
                  <a:pt x="27" y="253"/>
                  <a:pt x="27" y="253"/>
                  <a:pt x="27" y="253"/>
                </a:cubicBezTo>
                <a:cubicBezTo>
                  <a:pt x="12" y="253"/>
                  <a:pt x="0" y="241"/>
                  <a:pt x="0" y="22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29" y="0"/>
                  <a:pt x="441" y="12"/>
                  <a:pt x="441" y="27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41"/>
                  <a:pt x="429" y="253"/>
                  <a:pt x="414" y="253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şḻiḍê">
            <a:extLst>
              <a:ext uri="{FF2B5EF4-FFF2-40B4-BE49-F238E27FC236}">
                <a16:creationId xmlns:a16="http://schemas.microsoft.com/office/drawing/2014/main" xmlns="" id="{3D79907A-F0F8-455F-9EC8-076226023C24}"/>
              </a:ext>
            </a:extLst>
          </p:cNvPr>
          <p:cNvSpPr/>
          <p:nvPr/>
        </p:nvSpPr>
        <p:spPr bwMode="auto">
          <a:xfrm>
            <a:off x="10311374" y="4407773"/>
            <a:ext cx="8014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C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76" name="ïṣḻíḑé">
            <a:extLst>
              <a:ext uri="{FF2B5EF4-FFF2-40B4-BE49-F238E27FC236}">
                <a16:creationId xmlns:a16="http://schemas.microsoft.com/office/drawing/2014/main" xmlns="" id="{0D0FCE44-1002-4800-B491-610B7F213A80}"/>
              </a:ext>
            </a:extLst>
          </p:cNvPr>
          <p:cNvSpPr/>
          <p:nvPr/>
        </p:nvSpPr>
        <p:spPr bwMode="auto">
          <a:xfrm>
            <a:off x="10376475" y="4407773"/>
            <a:ext cx="8014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R</a:t>
            </a:r>
          </a:p>
        </p:txBody>
      </p:sp>
      <p:sp>
        <p:nvSpPr>
          <p:cNvPr id="77" name="îṡḷîḓè">
            <a:extLst>
              <a:ext uri="{FF2B5EF4-FFF2-40B4-BE49-F238E27FC236}">
                <a16:creationId xmlns:a16="http://schemas.microsoft.com/office/drawing/2014/main" xmlns="" id="{66B3AF5B-091B-4F3F-A762-DCD10BF8A537}"/>
              </a:ext>
            </a:extLst>
          </p:cNvPr>
          <p:cNvSpPr/>
          <p:nvPr/>
        </p:nvSpPr>
        <p:spPr bwMode="auto">
          <a:xfrm>
            <a:off x="10441576" y="4407773"/>
            <a:ext cx="13143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ED</a:t>
            </a:r>
          </a:p>
        </p:txBody>
      </p:sp>
      <p:sp>
        <p:nvSpPr>
          <p:cNvPr id="78" name="iṥľïďê">
            <a:extLst>
              <a:ext uri="{FF2B5EF4-FFF2-40B4-BE49-F238E27FC236}">
                <a16:creationId xmlns:a16="http://schemas.microsoft.com/office/drawing/2014/main" xmlns="" id="{D1590DFE-666D-4103-B09B-46A364D9FCE8}"/>
              </a:ext>
            </a:extLst>
          </p:cNvPr>
          <p:cNvSpPr/>
          <p:nvPr/>
        </p:nvSpPr>
        <p:spPr bwMode="auto">
          <a:xfrm>
            <a:off x="10577017" y="4407773"/>
            <a:ext cx="100443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IT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79" name="ïṧľide">
            <a:extLst>
              <a:ext uri="{FF2B5EF4-FFF2-40B4-BE49-F238E27FC236}">
                <a16:creationId xmlns:a16="http://schemas.microsoft.com/office/drawing/2014/main" xmlns="" id="{B74D5A28-1C96-4E13-AD42-433FBFDF334A}"/>
              </a:ext>
            </a:extLst>
          </p:cNvPr>
          <p:cNvSpPr/>
          <p:nvPr/>
        </p:nvSpPr>
        <p:spPr bwMode="auto">
          <a:xfrm>
            <a:off x="10662420" y="4407773"/>
            <a:ext cx="8014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C</a:t>
            </a:r>
          </a:p>
        </p:txBody>
      </p:sp>
      <p:sp>
        <p:nvSpPr>
          <p:cNvPr id="80" name="ïśḷïḓè">
            <a:extLst>
              <a:ext uri="{FF2B5EF4-FFF2-40B4-BE49-F238E27FC236}">
                <a16:creationId xmlns:a16="http://schemas.microsoft.com/office/drawing/2014/main" xmlns="" id="{0686F264-D272-4497-B078-1B55ED2D2719}"/>
              </a:ext>
            </a:extLst>
          </p:cNvPr>
          <p:cNvSpPr/>
          <p:nvPr/>
        </p:nvSpPr>
        <p:spPr bwMode="auto">
          <a:xfrm>
            <a:off x="10727521" y="4407773"/>
            <a:ext cx="133568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AR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81" name="i$ḷîḋè">
            <a:extLst>
              <a:ext uri="{FF2B5EF4-FFF2-40B4-BE49-F238E27FC236}">
                <a16:creationId xmlns:a16="http://schemas.microsoft.com/office/drawing/2014/main" xmlns="" id="{5C83AE76-A74F-4530-9A6D-CE93F1449E55}"/>
              </a:ext>
            </a:extLst>
          </p:cNvPr>
          <p:cNvSpPr/>
          <p:nvPr/>
        </p:nvSpPr>
        <p:spPr bwMode="auto">
          <a:xfrm>
            <a:off x="10865101" y="4407773"/>
            <a:ext cx="85484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D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82" name="ïšḷïďè">
            <a:extLst>
              <a:ext uri="{FF2B5EF4-FFF2-40B4-BE49-F238E27FC236}">
                <a16:creationId xmlns:a16="http://schemas.microsoft.com/office/drawing/2014/main" xmlns="" id="{F3FB5B94-4EF8-4F36-9E63-DF97EC492128}"/>
              </a:ext>
            </a:extLst>
          </p:cNvPr>
          <p:cNvSpPr/>
          <p:nvPr/>
        </p:nvSpPr>
        <p:spPr bwMode="auto">
          <a:xfrm>
            <a:off x="10329538" y="4780289"/>
            <a:ext cx="75020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12</a:t>
            </a:r>
            <a:r>
              <a:rPr kumimoji="0" lang="en-US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34  5678  999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83" name="ïšḷiḓè">
            <a:extLst>
              <a:ext uri="{FF2B5EF4-FFF2-40B4-BE49-F238E27FC236}">
                <a16:creationId xmlns:a16="http://schemas.microsoft.com/office/drawing/2014/main" xmlns="" id="{33C3F682-5844-49CE-A3AF-C8E0AA5BE7B5}"/>
              </a:ext>
            </a:extLst>
          </p:cNvPr>
          <p:cNvSpPr/>
          <p:nvPr/>
        </p:nvSpPr>
        <p:spPr bwMode="auto">
          <a:xfrm>
            <a:off x="10291071" y="4518902"/>
            <a:ext cx="179515" cy="182721"/>
          </a:xfrm>
          <a:custGeom>
            <a:avLst/>
            <a:gdLst>
              <a:gd name="T0" fmla="*/ 60 w 71"/>
              <a:gd name="T1" fmla="*/ 72 h 72"/>
              <a:gd name="T2" fmla="*/ 11 w 71"/>
              <a:gd name="T3" fmla="*/ 72 h 72"/>
              <a:gd name="T4" fmla="*/ 0 w 71"/>
              <a:gd name="T5" fmla="*/ 61 h 72"/>
              <a:gd name="T6" fmla="*/ 0 w 71"/>
              <a:gd name="T7" fmla="*/ 11 h 72"/>
              <a:gd name="T8" fmla="*/ 11 w 71"/>
              <a:gd name="T9" fmla="*/ 0 h 72"/>
              <a:gd name="T10" fmla="*/ 60 w 71"/>
              <a:gd name="T11" fmla="*/ 0 h 72"/>
              <a:gd name="T12" fmla="*/ 71 w 71"/>
              <a:gd name="T13" fmla="*/ 11 h 72"/>
              <a:gd name="T14" fmla="*/ 71 w 71"/>
              <a:gd name="T15" fmla="*/ 61 h 72"/>
              <a:gd name="T16" fmla="*/ 60 w 71"/>
              <a:gd name="T17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2">
                <a:moveTo>
                  <a:pt x="60" y="72"/>
                </a:moveTo>
                <a:cubicBezTo>
                  <a:pt x="11" y="72"/>
                  <a:pt x="11" y="72"/>
                  <a:pt x="11" y="72"/>
                </a:cubicBezTo>
                <a:cubicBezTo>
                  <a:pt x="5" y="72"/>
                  <a:pt x="0" y="67"/>
                  <a:pt x="0" y="6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1" y="5"/>
                  <a:pt x="71" y="1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7"/>
                  <a:pt x="67" y="72"/>
                  <a:pt x="60" y="72"/>
                </a:cubicBezTo>
                <a:close/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ṡḻïḍé">
            <a:extLst>
              <a:ext uri="{FF2B5EF4-FFF2-40B4-BE49-F238E27FC236}">
                <a16:creationId xmlns:a16="http://schemas.microsoft.com/office/drawing/2014/main" xmlns="" id="{2A311EB9-CD59-4A79-8D2B-DD4268ECC81C}"/>
              </a:ext>
            </a:extLst>
          </p:cNvPr>
          <p:cNvSpPr/>
          <p:nvPr/>
        </p:nvSpPr>
        <p:spPr bwMode="auto">
          <a:xfrm>
            <a:off x="10281454" y="4557370"/>
            <a:ext cx="199818" cy="20303"/>
          </a:xfrm>
          <a:custGeom>
            <a:avLst/>
            <a:gdLst>
              <a:gd name="T0" fmla="*/ 4 w 79"/>
              <a:gd name="T1" fmla="*/ 8 h 8"/>
              <a:gd name="T2" fmla="*/ 75 w 79"/>
              <a:gd name="T3" fmla="*/ 8 h 8"/>
              <a:gd name="T4" fmla="*/ 79 w 79"/>
              <a:gd name="T5" fmla="*/ 4 h 8"/>
              <a:gd name="T6" fmla="*/ 75 w 79"/>
              <a:gd name="T7" fmla="*/ 0 h 8"/>
              <a:gd name="T8" fmla="*/ 4 w 79"/>
              <a:gd name="T9" fmla="*/ 0 h 8"/>
              <a:gd name="T10" fmla="*/ 0 w 79"/>
              <a:gd name="T11" fmla="*/ 4 h 8"/>
              <a:gd name="T12" fmla="*/ 4 w 7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8">
                <a:moveTo>
                  <a:pt x="4" y="8"/>
                </a:moveTo>
                <a:cubicBezTo>
                  <a:pt x="75" y="8"/>
                  <a:pt x="75" y="8"/>
                  <a:pt x="75" y="8"/>
                </a:cubicBezTo>
                <a:cubicBezTo>
                  <a:pt x="78" y="8"/>
                  <a:pt x="79" y="6"/>
                  <a:pt x="79" y="4"/>
                </a:cubicBezTo>
                <a:cubicBezTo>
                  <a:pt x="79" y="2"/>
                  <a:pt x="78" y="0"/>
                  <a:pt x="7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ṧļïḑè">
            <a:extLst>
              <a:ext uri="{FF2B5EF4-FFF2-40B4-BE49-F238E27FC236}">
                <a16:creationId xmlns:a16="http://schemas.microsoft.com/office/drawing/2014/main" xmlns="" id="{8BC55EBF-DE71-4CA2-88D7-0CB1CFB46F9C}"/>
              </a:ext>
            </a:extLst>
          </p:cNvPr>
          <p:cNvSpPr/>
          <p:nvPr/>
        </p:nvSpPr>
        <p:spPr bwMode="auto">
          <a:xfrm>
            <a:off x="10281454" y="4600111"/>
            <a:ext cx="199818" cy="20303"/>
          </a:xfrm>
          <a:custGeom>
            <a:avLst/>
            <a:gdLst>
              <a:gd name="T0" fmla="*/ 4 w 79"/>
              <a:gd name="T1" fmla="*/ 8 h 8"/>
              <a:gd name="T2" fmla="*/ 75 w 79"/>
              <a:gd name="T3" fmla="*/ 8 h 8"/>
              <a:gd name="T4" fmla="*/ 79 w 79"/>
              <a:gd name="T5" fmla="*/ 4 h 8"/>
              <a:gd name="T6" fmla="*/ 75 w 79"/>
              <a:gd name="T7" fmla="*/ 0 h 8"/>
              <a:gd name="T8" fmla="*/ 4 w 79"/>
              <a:gd name="T9" fmla="*/ 0 h 8"/>
              <a:gd name="T10" fmla="*/ 0 w 79"/>
              <a:gd name="T11" fmla="*/ 4 h 8"/>
              <a:gd name="T12" fmla="*/ 4 w 7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8">
                <a:moveTo>
                  <a:pt x="4" y="8"/>
                </a:moveTo>
                <a:cubicBezTo>
                  <a:pt x="75" y="8"/>
                  <a:pt x="75" y="8"/>
                  <a:pt x="75" y="8"/>
                </a:cubicBezTo>
                <a:cubicBezTo>
                  <a:pt x="78" y="8"/>
                  <a:pt x="79" y="6"/>
                  <a:pt x="79" y="4"/>
                </a:cubicBezTo>
                <a:cubicBezTo>
                  <a:pt x="79" y="2"/>
                  <a:pt x="78" y="0"/>
                  <a:pt x="7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ŝḷíḑé">
            <a:extLst>
              <a:ext uri="{FF2B5EF4-FFF2-40B4-BE49-F238E27FC236}">
                <a16:creationId xmlns:a16="http://schemas.microsoft.com/office/drawing/2014/main" xmlns="" id="{BDE46F1D-368C-4FD3-9366-E6358855EEB0}"/>
              </a:ext>
            </a:extLst>
          </p:cNvPr>
          <p:cNvSpPr/>
          <p:nvPr/>
        </p:nvSpPr>
        <p:spPr bwMode="auto">
          <a:xfrm>
            <a:off x="10281454" y="4642853"/>
            <a:ext cx="199818" cy="20303"/>
          </a:xfrm>
          <a:custGeom>
            <a:avLst/>
            <a:gdLst>
              <a:gd name="T0" fmla="*/ 4 w 79"/>
              <a:gd name="T1" fmla="*/ 8 h 8"/>
              <a:gd name="T2" fmla="*/ 75 w 79"/>
              <a:gd name="T3" fmla="*/ 8 h 8"/>
              <a:gd name="T4" fmla="*/ 79 w 79"/>
              <a:gd name="T5" fmla="*/ 4 h 8"/>
              <a:gd name="T6" fmla="*/ 75 w 79"/>
              <a:gd name="T7" fmla="*/ 0 h 8"/>
              <a:gd name="T8" fmla="*/ 4 w 79"/>
              <a:gd name="T9" fmla="*/ 0 h 8"/>
              <a:gd name="T10" fmla="*/ 0 w 79"/>
              <a:gd name="T11" fmla="*/ 4 h 8"/>
              <a:gd name="T12" fmla="*/ 4 w 7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8">
                <a:moveTo>
                  <a:pt x="4" y="8"/>
                </a:moveTo>
                <a:cubicBezTo>
                  <a:pt x="75" y="8"/>
                  <a:pt x="75" y="8"/>
                  <a:pt x="75" y="8"/>
                </a:cubicBezTo>
                <a:cubicBezTo>
                  <a:pt x="78" y="8"/>
                  <a:pt x="79" y="7"/>
                  <a:pt x="79" y="4"/>
                </a:cubicBezTo>
                <a:cubicBezTo>
                  <a:pt x="79" y="2"/>
                  <a:pt x="78" y="0"/>
                  <a:pt x="7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ṡliďe">
            <a:extLst>
              <a:ext uri="{FF2B5EF4-FFF2-40B4-BE49-F238E27FC236}">
                <a16:creationId xmlns:a16="http://schemas.microsoft.com/office/drawing/2014/main" xmlns="" id="{B1899F50-EAEB-4594-9DAA-BB549B6B3660}"/>
              </a:ext>
            </a:extLst>
          </p:cNvPr>
          <p:cNvSpPr/>
          <p:nvPr/>
        </p:nvSpPr>
        <p:spPr bwMode="auto">
          <a:xfrm>
            <a:off x="10341292" y="4566986"/>
            <a:ext cx="81209" cy="86552"/>
          </a:xfrm>
          <a:prstGeom prst="rect">
            <a:avLst/>
          </a:pr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šḷïḋe">
            <a:extLst>
              <a:ext uri="{FF2B5EF4-FFF2-40B4-BE49-F238E27FC236}">
                <a16:creationId xmlns:a16="http://schemas.microsoft.com/office/drawing/2014/main" xmlns="" id="{D800B613-23A9-491B-B9B5-E7289B2C303E}"/>
              </a:ext>
            </a:extLst>
          </p:cNvPr>
          <p:cNvSpPr/>
          <p:nvPr/>
        </p:nvSpPr>
        <p:spPr bwMode="auto">
          <a:xfrm>
            <a:off x="10331676" y="4557370"/>
            <a:ext cx="101512" cy="105786"/>
          </a:xfrm>
          <a:custGeom>
            <a:avLst/>
            <a:gdLst>
              <a:gd name="T0" fmla="*/ 36 w 40"/>
              <a:gd name="T1" fmla="*/ 38 h 42"/>
              <a:gd name="T2" fmla="*/ 36 w 40"/>
              <a:gd name="T3" fmla="*/ 34 h 42"/>
              <a:gd name="T4" fmla="*/ 8 w 40"/>
              <a:gd name="T5" fmla="*/ 34 h 42"/>
              <a:gd name="T6" fmla="*/ 8 w 40"/>
              <a:gd name="T7" fmla="*/ 8 h 42"/>
              <a:gd name="T8" fmla="*/ 32 w 40"/>
              <a:gd name="T9" fmla="*/ 8 h 42"/>
              <a:gd name="T10" fmla="*/ 32 w 40"/>
              <a:gd name="T11" fmla="*/ 38 h 42"/>
              <a:gd name="T12" fmla="*/ 36 w 40"/>
              <a:gd name="T13" fmla="*/ 38 h 42"/>
              <a:gd name="T14" fmla="*/ 36 w 40"/>
              <a:gd name="T15" fmla="*/ 34 h 42"/>
              <a:gd name="T16" fmla="*/ 36 w 40"/>
              <a:gd name="T17" fmla="*/ 38 h 42"/>
              <a:gd name="T18" fmla="*/ 40 w 40"/>
              <a:gd name="T19" fmla="*/ 38 h 42"/>
              <a:gd name="T20" fmla="*/ 40 w 40"/>
              <a:gd name="T21" fmla="*/ 4 h 42"/>
              <a:gd name="T22" fmla="*/ 38 w 40"/>
              <a:gd name="T23" fmla="*/ 1 h 42"/>
              <a:gd name="T24" fmla="*/ 36 w 40"/>
              <a:gd name="T25" fmla="*/ 0 h 42"/>
              <a:gd name="T26" fmla="*/ 4 w 40"/>
              <a:gd name="T27" fmla="*/ 0 h 42"/>
              <a:gd name="T28" fmla="*/ 1 w 40"/>
              <a:gd name="T29" fmla="*/ 1 h 42"/>
              <a:gd name="T30" fmla="*/ 0 w 40"/>
              <a:gd name="T31" fmla="*/ 4 h 42"/>
              <a:gd name="T32" fmla="*/ 0 w 40"/>
              <a:gd name="T33" fmla="*/ 38 h 42"/>
              <a:gd name="T34" fmla="*/ 1 w 40"/>
              <a:gd name="T35" fmla="*/ 41 h 42"/>
              <a:gd name="T36" fmla="*/ 4 w 40"/>
              <a:gd name="T37" fmla="*/ 42 h 42"/>
              <a:gd name="T38" fmla="*/ 36 w 40"/>
              <a:gd name="T39" fmla="*/ 42 h 42"/>
              <a:gd name="T40" fmla="*/ 38 w 40"/>
              <a:gd name="T41" fmla="*/ 41 h 42"/>
              <a:gd name="T42" fmla="*/ 40 w 40"/>
              <a:gd name="T43" fmla="*/ 38 h 42"/>
              <a:gd name="T44" fmla="*/ 36 w 40"/>
              <a:gd name="T45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" h="42">
                <a:moveTo>
                  <a:pt x="36" y="38"/>
                </a:moveTo>
                <a:cubicBezTo>
                  <a:pt x="36" y="34"/>
                  <a:pt x="36" y="34"/>
                  <a:pt x="36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8"/>
                  <a:pt x="8" y="8"/>
                  <a:pt x="8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38"/>
                  <a:pt x="32" y="38"/>
                  <a:pt x="3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8"/>
                  <a:pt x="36" y="38"/>
                  <a:pt x="36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3"/>
                  <a:pt x="39" y="2"/>
                  <a:pt x="38" y="1"/>
                </a:cubicBezTo>
                <a:cubicBezTo>
                  <a:pt x="38" y="0"/>
                  <a:pt x="37" y="0"/>
                  <a:pt x="36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1"/>
                  <a:pt x="1" y="41"/>
                </a:cubicBezTo>
                <a:cubicBezTo>
                  <a:pt x="2" y="42"/>
                  <a:pt x="3" y="42"/>
                  <a:pt x="4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7" y="42"/>
                  <a:pt x="38" y="42"/>
                  <a:pt x="38" y="41"/>
                </a:cubicBezTo>
                <a:cubicBezTo>
                  <a:pt x="39" y="41"/>
                  <a:pt x="40" y="39"/>
                  <a:pt x="40" y="38"/>
                </a:cubicBezTo>
                <a:lnTo>
                  <a:pt x="36" y="38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ṧľíḋè">
            <a:extLst>
              <a:ext uri="{FF2B5EF4-FFF2-40B4-BE49-F238E27FC236}">
                <a16:creationId xmlns:a16="http://schemas.microsoft.com/office/drawing/2014/main" xmlns="" id="{4F06E10A-C131-490A-AD46-7580E1B160CD}"/>
              </a:ext>
            </a:extLst>
          </p:cNvPr>
          <p:cNvSpPr/>
          <p:nvPr/>
        </p:nvSpPr>
        <p:spPr bwMode="auto">
          <a:xfrm>
            <a:off x="10916169" y="4409910"/>
            <a:ext cx="254313" cy="253245"/>
          </a:xfrm>
          <a:prstGeom prst="ellipse">
            <a:avLst/>
          </a:prstGeom>
          <a:solidFill>
            <a:srgbClr val="45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$ḷiḍé">
            <a:extLst>
              <a:ext uri="{FF2B5EF4-FFF2-40B4-BE49-F238E27FC236}">
                <a16:creationId xmlns:a16="http://schemas.microsoft.com/office/drawing/2014/main" xmlns="" id="{C896741E-B00C-4B50-AB7F-1D48E05D9E7A}"/>
              </a:ext>
            </a:extLst>
          </p:cNvPr>
          <p:cNvSpPr/>
          <p:nvPr/>
        </p:nvSpPr>
        <p:spPr bwMode="auto">
          <a:xfrm>
            <a:off x="8602772" y="3747413"/>
            <a:ext cx="690279" cy="1128382"/>
          </a:xfrm>
          <a:custGeom>
            <a:avLst/>
            <a:gdLst>
              <a:gd name="T0" fmla="*/ 255 w 273"/>
              <a:gd name="T1" fmla="*/ 446 h 446"/>
              <a:gd name="T2" fmla="*/ 19 w 273"/>
              <a:gd name="T3" fmla="*/ 446 h 446"/>
              <a:gd name="T4" fmla="*/ 0 w 273"/>
              <a:gd name="T5" fmla="*/ 428 h 446"/>
              <a:gd name="T6" fmla="*/ 0 w 273"/>
              <a:gd name="T7" fmla="*/ 18 h 446"/>
              <a:gd name="T8" fmla="*/ 19 w 273"/>
              <a:gd name="T9" fmla="*/ 0 h 446"/>
              <a:gd name="T10" fmla="*/ 255 w 273"/>
              <a:gd name="T11" fmla="*/ 0 h 446"/>
              <a:gd name="T12" fmla="*/ 273 w 273"/>
              <a:gd name="T13" fmla="*/ 18 h 446"/>
              <a:gd name="T14" fmla="*/ 273 w 273"/>
              <a:gd name="T15" fmla="*/ 428 h 446"/>
              <a:gd name="T16" fmla="*/ 255 w 273"/>
              <a:gd name="T17" fmla="*/ 446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3" h="446">
                <a:moveTo>
                  <a:pt x="255" y="446"/>
                </a:moveTo>
                <a:cubicBezTo>
                  <a:pt x="19" y="446"/>
                  <a:pt x="19" y="446"/>
                  <a:pt x="19" y="446"/>
                </a:cubicBezTo>
                <a:cubicBezTo>
                  <a:pt x="8" y="446"/>
                  <a:pt x="0" y="438"/>
                  <a:pt x="0" y="42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9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5" y="0"/>
                  <a:pt x="273" y="8"/>
                  <a:pt x="273" y="18"/>
                </a:cubicBezTo>
                <a:cubicBezTo>
                  <a:pt x="273" y="428"/>
                  <a:pt x="273" y="428"/>
                  <a:pt x="273" y="428"/>
                </a:cubicBezTo>
                <a:cubicBezTo>
                  <a:pt x="273" y="438"/>
                  <a:pt x="265" y="446"/>
                  <a:pt x="255" y="446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ïsľîdè">
            <a:extLst>
              <a:ext uri="{FF2B5EF4-FFF2-40B4-BE49-F238E27FC236}">
                <a16:creationId xmlns:a16="http://schemas.microsoft.com/office/drawing/2014/main" xmlns="" id="{ACED916E-C699-41D3-B5C1-8667FEB804B3}"/>
              </a:ext>
            </a:extLst>
          </p:cNvPr>
          <p:cNvSpPr/>
          <p:nvPr/>
        </p:nvSpPr>
        <p:spPr bwMode="auto">
          <a:xfrm>
            <a:off x="8682913" y="3860679"/>
            <a:ext cx="528929" cy="263930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ṡľiḑè">
            <a:extLst>
              <a:ext uri="{FF2B5EF4-FFF2-40B4-BE49-F238E27FC236}">
                <a16:creationId xmlns:a16="http://schemas.microsoft.com/office/drawing/2014/main" xmlns="" id="{52D18580-7D37-4892-85E5-CF43782ABC89}"/>
              </a:ext>
            </a:extLst>
          </p:cNvPr>
          <p:cNvSpPr/>
          <p:nvPr/>
        </p:nvSpPr>
        <p:spPr bwMode="auto">
          <a:xfrm>
            <a:off x="8682913" y="3860679"/>
            <a:ext cx="220120" cy="220120"/>
          </a:xfrm>
          <a:custGeom>
            <a:avLst/>
            <a:gdLst>
              <a:gd name="T0" fmla="*/ 206 w 206"/>
              <a:gd name="T1" fmla="*/ 0 h 206"/>
              <a:gd name="T2" fmla="*/ 0 w 206"/>
              <a:gd name="T3" fmla="*/ 0 h 206"/>
              <a:gd name="T4" fmla="*/ 0 w 206"/>
              <a:gd name="T5" fmla="*/ 206 h 206"/>
              <a:gd name="T6" fmla="*/ 206 w 206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" h="206">
                <a:moveTo>
                  <a:pt x="206" y="0"/>
                </a:moveTo>
                <a:lnTo>
                  <a:pt x="0" y="0"/>
                </a:lnTo>
                <a:lnTo>
                  <a:pt x="0" y="206"/>
                </a:lnTo>
                <a:lnTo>
                  <a:pt x="206" y="0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ṡľïďé">
            <a:extLst>
              <a:ext uri="{FF2B5EF4-FFF2-40B4-BE49-F238E27FC236}">
                <a16:creationId xmlns:a16="http://schemas.microsoft.com/office/drawing/2014/main" xmlns="" id="{C0777DEA-6380-41F2-BE5F-090B37BDD675}"/>
              </a:ext>
            </a:extLst>
          </p:cNvPr>
          <p:cNvSpPr/>
          <p:nvPr/>
        </p:nvSpPr>
        <p:spPr bwMode="auto">
          <a:xfrm>
            <a:off x="8708558" y="3860679"/>
            <a:ext cx="364374" cy="263930"/>
          </a:xfrm>
          <a:custGeom>
            <a:avLst/>
            <a:gdLst>
              <a:gd name="T0" fmla="*/ 0 w 341"/>
              <a:gd name="T1" fmla="*/ 247 h 247"/>
              <a:gd name="T2" fmla="*/ 95 w 341"/>
              <a:gd name="T3" fmla="*/ 247 h 247"/>
              <a:gd name="T4" fmla="*/ 341 w 341"/>
              <a:gd name="T5" fmla="*/ 0 h 247"/>
              <a:gd name="T6" fmla="*/ 248 w 341"/>
              <a:gd name="T7" fmla="*/ 0 h 247"/>
              <a:gd name="T8" fmla="*/ 0 w 341"/>
              <a:gd name="T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247">
                <a:moveTo>
                  <a:pt x="0" y="247"/>
                </a:moveTo>
                <a:lnTo>
                  <a:pt x="95" y="247"/>
                </a:lnTo>
                <a:lnTo>
                  <a:pt x="341" y="0"/>
                </a:lnTo>
                <a:lnTo>
                  <a:pt x="248" y="0"/>
                </a:lnTo>
                <a:lnTo>
                  <a:pt x="0" y="247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śľíḑé">
            <a:extLst>
              <a:ext uri="{FF2B5EF4-FFF2-40B4-BE49-F238E27FC236}">
                <a16:creationId xmlns:a16="http://schemas.microsoft.com/office/drawing/2014/main" xmlns="" id="{5D35E6A2-9C06-4B0D-931F-740BC2071DAC}"/>
              </a:ext>
            </a:extLst>
          </p:cNvPr>
          <p:cNvSpPr/>
          <p:nvPr/>
        </p:nvSpPr>
        <p:spPr bwMode="auto">
          <a:xfrm>
            <a:off x="8682913" y="4207956"/>
            <a:ext cx="528929" cy="5748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ṥľíďè">
            <a:extLst>
              <a:ext uri="{FF2B5EF4-FFF2-40B4-BE49-F238E27FC236}">
                <a16:creationId xmlns:a16="http://schemas.microsoft.com/office/drawing/2014/main" xmlns="" id="{41288ABD-6C24-4978-BD73-E27F94171FD3}"/>
              </a:ext>
            </a:extLst>
          </p:cNvPr>
          <p:cNvSpPr/>
          <p:nvPr/>
        </p:nvSpPr>
        <p:spPr bwMode="auto">
          <a:xfrm>
            <a:off x="8754505" y="4283822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śḻïḍê">
            <a:extLst>
              <a:ext uri="{FF2B5EF4-FFF2-40B4-BE49-F238E27FC236}">
                <a16:creationId xmlns:a16="http://schemas.microsoft.com/office/drawing/2014/main" xmlns="" id="{FBF09897-3E86-4F51-ADB1-4B80E833662A}"/>
              </a:ext>
            </a:extLst>
          </p:cNvPr>
          <p:cNvSpPr/>
          <p:nvPr/>
        </p:nvSpPr>
        <p:spPr bwMode="auto">
          <a:xfrm>
            <a:off x="8858154" y="4283822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ṩḻîḋê">
            <a:extLst>
              <a:ext uri="{FF2B5EF4-FFF2-40B4-BE49-F238E27FC236}">
                <a16:creationId xmlns:a16="http://schemas.microsoft.com/office/drawing/2014/main" xmlns="" id="{DC30231E-2344-423C-9E2B-BF1AC39E278F}"/>
              </a:ext>
            </a:extLst>
          </p:cNvPr>
          <p:cNvSpPr/>
          <p:nvPr/>
        </p:nvSpPr>
        <p:spPr bwMode="auto">
          <a:xfrm>
            <a:off x="8963940" y="4283822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slïdê">
            <a:extLst>
              <a:ext uri="{FF2B5EF4-FFF2-40B4-BE49-F238E27FC236}">
                <a16:creationId xmlns:a16="http://schemas.microsoft.com/office/drawing/2014/main" xmlns="" id="{1C44C85A-A359-473B-868D-1CF67B129CA1}"/>
              </a:ext>
            </a:extLst>
          </p:cNvPr>
          <p:cNvSpPr/>
          <p:nvPr/>
        </p:nvSpPr>
        <p:spPr bwMode="auto">
          <a:xfrm>
            <a:off x="9067589" y="4283822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ïṥliḍe">
            <a:extLst>
              <a:ext uri="{FF2B5EF4-FFF2-40B4-BE49-F238E27FC236}">
                <a16:creationId xmlns:a16="http://schemas.microsoft.com/office/drawing/2014/main" xmlns="" id="{4D225584-0CAC-44EB-946B-14707365E46A}"/>
              </a:ext>
            </a:extLst>
          </p:cNvPr>
          <p:cNvSpPr/>
          <p:nvPr/>
        </p:nvSpPr>
        <p:spPr bwMode="auto">
          <a:xfrm>
            <a:off x="8754505" y="4400294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iṡļîḓé">
            <a:extLst>
              <a:ext uri="{FF2B5EF4-FFF2-40B4-BE49-F238E27FC236}">
                <a16:creationId xmlns:a16="http://schemas.microsoft.com/office/drawing/2014/main" xmlns="" id="{3085DB61-691E-4C67-8080-3C21A8E2FCE0}"/>
              </a:ext>
            </a:extLst>
          </p:cNvPr>
          <p:cNvSpPr/>
          <p:nvPr/>
        </p:nvSpPr>
        <p:spPr bwMode="auto">
          <a:xfrm>
            <a:off x="8858154" y="4400294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ṩľiḍè">
            <a:extLst>
              <a:ext uri="{FF2B5EF4-FFF2-40B4-BE49-F238E27FC236}">
                <a16:creationId xmlns:a16="http://schemas.microsoft.com/office/drawing/2014/main" xmlns="" id="{572EF188-C3D6-4C7E-AB34-6F35936F03AD}"/>
              </a:ext>
            </a:extLst>
          </p:cNvPr>
          <p:cNvSpPr/>
          <p:nvPr/>
        </p:nvSpPr>
        <p:spPr bwMode="auto">
          <a:xfrm>
            <a:off x="8963940" y="4400294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ṡ1îdè">
            <a:extLst>
              <a:ext uri="{FF2B5EF4-FFF2-40B4-BE49-F238E27FC236}">
                <a16:creationId xmlns:a16="http://schemas.microsoft.com/office/drawing/2014/main" xmlns="" id="{603CF96E-5D61-477D-881B-E5351F429A02}"/>
              </a:ext>
            </a:extLst>
          </p:cNvPr>
          <p:cNvSpPr/>
          <p:nvPr/>
        </p:nvSpPr>
        <p:spPr bwMode="auto">
          <a:xfrm>
            <a:off x="9067589" y="4400294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ś1îḑè">
            <a:extLst>
              <a:ext uri="{FF2B5EF4-FFF2-40B4-BE49-F238E27FC236}">
                <a16:creationId xmlns:a16="http://schemas.microsoft.com/office/drawing/2014/main" xmlns="" id="{9A5C2543-008F-49D4-B06C-31A013BCFA56}"/>
              </a:ext>
            </a:extLst>
          </p:cNvPr>
          <p:cNvSpPr/>
          <p:nvPr/>
        </p:nvSpPr>
        <p:spPr bwMode="auto">
          <a:xfrm>
            <a:off x="8754505" y="4516765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ṧľíḍè">
            <a:extLst>
              <a:ext uri="{FF2B5EF4-FFF2-40B4-BE49-F238E27FC236}">
                <a16:creationId xmlns:a16="http://schemas.microsoft.com/office/drawing/2014/main" xmlns="" id="{0B9C2300-CCA1-4B69-99C3-6210796B1415}"/>
              </a:ext>
            </a:extLst>
          </p:cNvPr>
          <p:cNvSpPr/>
          <p:nvPr/>
        </p:nvSpPr>
        <p:spPr bwMode="auto">
          <a:xfrm>
            <a:off x="8858154" y="4516765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ṥḻïḓê">
            <a:extLst>
              <a:ext uri="{FF2B5EF4-FFF2-40B4-BE49-F238E27FC236}">
                <a16:creationId xmlns:a16="http://schemas.microsoft.com/office/drawing/2014/main" xmlns="" id="{31FE1D2F-3748-4536-89BE-5F6E7A543DB3}"/>
              </a:ext>
            </a:extLst>
          </p:cNvPr>
          <p:cNvSpPr/>
          <p:nvPr/>
        </p:nvSpPr>
        <p:spPr bwMode="auto">
          <a:xfrm>
            <a:off x="8963940" y="4516765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Sḷíḓê">
            <a:extLst>
              <a:ext uri="{FF2B5EF4-FFF2-40B4-BE49-F238E27FC236}">
                <a16:creationId xmlns:a16="http://schemas.microsoft.com/office/drawing/2014/main" xmlns="" id="{0FA8BFF3-3F73-45F8-959A-4D4824FDCED3}"/>
              </a:ext>
            </a:extLst>
          </p:cNvPr>
          <p:cNvSpPr/>
          <p:nvPr/>
        </p:nvSpPr>
        <p:spPr bwMode="auto">
          <a:xfrm>
            <a:off x="9067589" y="4516765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ŝḷïḑê">
            <a:extLst>
              <a:ext uri="{FF2B5EF4-FFF2-40B4-BE49-F238E27FC236}">
                <a16:creationId xmlns:a16="http://schemas.microsoft.com/office/drawing/2014/main" xmlns="" id="{D6D707CD-5F02-45BC-A559-C049BEE73C0D}"/>
              </a:ext>
            </a:extLst>
          </p:cNvPr>
          <p:cNvSpPr/>
          <p:nvPr/>
        </p:nvSpPr>
        <p:spPr bwMode="auto">
          <a:xfrm>
            <a:off x="8754505" y="4633237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ṩľïḑe">
            <a:extLst>
              <a:ext uri="{FF2B5EF4-FFF2-40B4-BE49-F238E27FC236}">
                <a16:creationId xmlns:a16="http://schemas.microsoft.com/office/drawing/2014/main" xmlns="" id="{5CB92F3D-B62A-41DF-9819-9287F8EE607A}"/>
              </a:ext>
            </a:extLst>
          </p:cNvPr>
          <p:cNvSpPr/>
          <p:nvPr/>
        </p:nvSpPr>
        <p:spPr bwMode="auto">
          <a:xfrm>
            <a:off x="8858154" y="4633237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ïṥḷiḋê">
            <a:extLst>
              <a:ext uri="{FF2B5EF4-FFF2-40B4-BE49-F238E27FC236}">
                <a16:creationId xmlns:a16="http://schemas.microsoft.com/office/drawing/2014/main" xmlns="" id="{F74121E2-1522-405A-91F5-B6DD844EC6CD}"/>
              </a:ext>
            </a:extLst>
          </p:cNvPr>
          <p:cNvSpPr/>
          <p:nvPr/>
        </p:nvSpPr>
        <p:spPr bwMode="auto">
          <a:xfrm>
            <a:off x="8963940" y="4633237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ṡ1idê">
            <a:extLst>
              <a:ext uri="{FF2B5EF4-FFF2-40B4-BE49-F238E27FC236}">
                <a16:creationId xmlns:a16="http://schemas.microsoft.com/office/drawing/2014/main" xmlns="" id="{DF816D67-74F5-496D-8929-8C7C84F65AC0}"/>
              </a:ext>
            </a:extLst>
          </p:cNvPr>
          <p:cNvSpPr/>
          <p:nvPr/>
        </p:nvSpPr>
        <p:spPr bwMode="auto">
          <a:xfrm>
            <a:off x="9067589" y="4513559"/>
            <a:ext cx="73730" cy="193407"/>
          </a:xfrm>
          <a:prstGeom prst="rect">
            <a:avLst/>
          </a:prstGeom>
          <a:solidFill>
            <a:srgbClr val="F45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ṥḷiḋe">
            <a:extLst>
              <a:ext uri="{FF2B5EF4-FFF2-40B4-BE49-F238E27FC236}">
                <a16:creationId xmlns:a16="http://schemas.microsoft.com/office/drawing/2014/main" xmlns="" id="{3400EB22-CF8E-43C7-8B39-17AAF480F47A}"/>
              </a:ext>
            </a:extLst>
          </p:cNvPr>
          <p:cNvSpPr/>
          <p:nvPr/>
        </p:nvSpPr>
        <p:spPr bwMode="auto">
          <a:xfrm>
            <a:off x="8713901" y="3675821"/>
            <a:ext cx="466954" cy="119677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ṡļídê">
            <a:extLst>
              <a:ext uri="{FF2B5EF4-FFF2-40B4-BE49-F238E27FC236}">
                <a16:creationId xmlns:a16="http://schemas.microsoft.com/office/drawing/2014/main" xmlns="" id="{08383F98-9F5C-42DF-8FBA-B12AAF876D41}"/>
              </a:ext>
            </a:extLst>
          </p:cNvPr>
          <p:cNvSpPr/>
          <p:nvPr/>
        </p:nvSpPr>
        <p:spPr bwMode="auto">
          <a:xfrm>
            <a:off x="8741683" y="3383040"/>
            <a:ext cx="411390" cy="41245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ṥlîḑê">
            <a:extLst>
              <a:ext uri="{FF2B5EF4-FFF2-40B4-BE49-F238E27FC236}">
                <a16:creationId xmlns:a16="http://schemas.microsoft.com/office/drawing/2014/main" xmlns="" id="{66865373-DA16-434F-98BA-EDE5E91720E0}"/>
              </a:ext>
            </a:extLst>
          </p:cNvPr>
          <p:cNvSpPr/>
          <p:nvPr/>
        </p:nvSpPr>
        <p:spPr bwMode="auto">
          <a:xfrm>
            <a:off x="8810069" y="3451427"/>
            <a:ext cx="277821" cy="29919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$ḻïďe">
            <a:extLst>
              <a:ext uri="{FF2B5EF4-FFF2-40B4-BE49-F238E27FC236}">
                <a16:creationId xmlns:a16="http://schemas.microsoft.com/office/drawing/2014/main" xmlns="" id="{60E592FE-1EF0-4440-B10E-755778AFD355}"/>
              </a:ext>
            </a:extLst>
          </p:cNvPr>
          <p:cNvSpPr/>
          <p:nvPr/>
        </p:nvSpPr>
        <p:spPr bwMode="auto">
          <a:xfrm>
            <a:off x="8810069" y="3451427"/>
            <a:ext cx="277821" cy="29919"/>
          </a:xfrm>
          <a:custGeom>
            <a:avLst/>
            <a:gdLst>
              <a:gd name="T0" fmla="*/ 0 w 260"/>
              <a:gd name="T1" fmla="*/ 28 h 28"/>
              <a:gd name="T2" fmla="*/ 260 w 260"/>
              <a:gd name="T3" fmla="*/ 28 h 28"/>
              <a:gd name="T4" fmla="*/ 260 w 260"/>
              <a:gd name="T5" fmla="*/ 0 h 28"/>
              <a:gd name="T6" fmla="*/ 0 w 260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28">
                <a:moveTo>
                  <a:pt x="0" y="28"/>
                </a:moveTo>
                <a:lnTo>
                  <a:pt x="260" y="28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iSḻïdè">
            <a:extLst>
              <a:ext uri="{FF2B5EF4-FFF2-40B4-BE49-F238E27FC236}">
                <a16:creationId xmlns:a16="http://schemas.microsoft.com/office/drawing/2014/main" xmlns="" id="{5939C424-0936-4124-8A28-47DB8D51B710}"/>
              </a:ext>
            </a:extLst>
          </p:cNvPr>
          <p:cNvSpPr/>
          <p:nvPr/>
        </p:nvSpPr>
        <p:spPr bwMode="auto">
          <a:xfrm>
            <a:off x="8810069" y="3534773"/>
            <a:ext cx="277821" cy="2030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ṡļïḑe">
            <a:extLst>
              <a:ext uri="{FF2B5EF4-FFF2-40B4-BE49-F238E27FC236}">
                <a16:creationId xmlns:a16="http://schemas.microsoft.com/office/drawing/2014/main" xmlns="" id="{4142CBAC-8A8F-48D0-9F5B-FED65660117B}"/>
              </a:ext>
            </a:extLst>
          </p:cNvPr>
          <p:cNvSpPr/>
          <p:nvPr/>
        </p:nvSpPr>
        <p:spPr bwMode="auto">
          <a:xfrm>
            <a:off x="8810069" y="3534773"/>
            <a:ext cx="277821" cy="20303"/>
          </a:xfrm>
          <a:custGeom>
            <a:avLst/>
            <a:gdLst>
              <a:gd name="T0" fmla="*/ 0 w 260"/>
              <a:gd name="T1" fmla="*/ 19 h 19"/>
              <a:gd name="T2" fmla="*/ 260 w 260"/>
              <a:gd name="T3" fmla="*/ 19 h 19"/>
              <a:gd name="T4" fmla="*/ 260 w 260"/>
              <a:gd name="T5" fmla="*/ 0 h 19"/>
              <a:gd name="T6" fmla="*/ 0 w 260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9">
                <a:moveTo>
                  <a:pt x="0" y="19"/>
                </a:moveTo>
                <a:lnTo>
                  <a:pt x="260" y="19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ṧ1íde">
            <a:extLst>
              <a:ext uri="{FF2B5EF4-FFF2-40B4-BE49-F238E27FC236}">
                <a16:creationId xmlns:a16="http://schemas.microsoft.com/office/drawing/2014/main" xmlns="" id="{FFF9C381-500F-46FF-96AE-84CB2D534E4E}"/>
              </a:ext>
            </a:extLst>
          </p:cNvPr>
          <p:cNvSpPr/>
          <p:nvPr/>
        </p:nvSpPr>
        <p:spPr bwMode="auto">
          <a:xfrm>
            <a:off x="8810069" y="3579652"/>
            <a:ext cx="277821" cy="2030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ŝľïḑé">
            <a:extLst>
              <a:ext uri="{FF2B5EF4-FFF2-40B4-BE49-F238E27FC236}">
                <a16:creationId xmlns:a16="http://schemas.microsoft.com/office/drawing/2014/main" xmlns="" id="{79E4561F-B125-4614-8B41-B41B91A70A12}"/>
              </a:ext>
            </a:extLst>
          </p:cNvPr>
          <p:cNvSpPr/>
          <p:nvPr/>
        </p:nvSpPr>
        <p:spPr bwMode="auto">
          <a:xfrm>
            <a:off x="8810069" y="3579652"/>
            <a:ext cx="277821" cy="20303"/>
          </a:xfrm>
          <a:custGeom>
            <a:avLst/>
            <a:gdLst>
              <a:gd name="T0" fmla="*/ 0 w 260"/>
              <a:gd name="T1" fmla="*/ 19 h 19"/>
              <a:gd name="T2" fmla="*/ 260 w 260"/>
              <a:gd name="T3" fmla="*/ 19 h 19"/>
              <a:gd name="T4" fmla="*/ 260 w 260"/>
              <a:gd name="T5" fmla="*/ 0 h 19"/>
              <a:gd name="T6" fmla="*/ 0 w 260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9">
                <a:moveTo>
                  <a:pt x="0" y="19"/>
                </a:moveTo>
                <a:lnTo>
                  <a:pt x="260" y="19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ṥḻidê">
            <a:extLst>
              <a:ext uri="{FF2B5EF4-FFF2-40B4-BE49-F238E27FC236}">
                <a16:creationId xmlns:a16="http://schemas.microsoft.com/office/drawing/2014/main" xmlns="" id="{012C9E6A-3CBA-4A91-B75F-833909C2144D}"/>
              </a:ext>
            </a:extLst>
          </p:cNvPr>
          <p:cNvSpPr/>
          <p:nvPr/>
        </p:nvSpPr>
        <p:spPr bwMode="auto">
          <a:xfrm>
            <a:off x="8810069" y="3623462"/>
            <a:ext cx="277821" cy="2030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ïṥļíďè">
            <a:extLst>
              <a:ext uri="{FF2B5EF4-FFF2-40B4-BE49-F238E27FC236}">
                <a16:creationId xmlns:a16="http://schemas.microsoft.com/office/drawing/2014/main" xmlns="" id="{DEBE7639-68AE-423D-A6B6-3EA0D7AE9F2C}"/>
              </a:ext>
            </a:extLst>
          </p:cNvPr>
          <p:cNvSpPr/>
          <p:nvPr/>
        </p:nvSpPr>
        <p:spPr bwMode="auto">
          <a:xfrm>
            <a:off x="8810069" y="3623462"/>
            <a:ext cx="277821" cy="20303"/>
          </a:xfrm>
          <a:custGeom>
            <a:avLst/>
            <a:gdLst>
              <a:gd name="T0" fmla="*/ 0 w 260"/>
              <a:gd name="T1" fmla="*/ 19 h 19"/>
              <a:gd name="T2" fmla="*/ 260 w 260"/>
              <a:gd name="T3" fmla="*/ 19 h 19"/>
              <a:gd name="T4" fmla="*/ 260 w 260"/>
              <a:gd name="T5" fmla="*/ 0 h 19"/>
              <a:gd name="T6" fmla="*/ 0 w 260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9">
                <a:moveTo>
                  <a:pt x="0" y="19"/>
                </a:moveTo>
                <a:lnTo>
                  <a:pt x="260" y="19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šlíḑé">
            <a:extLst>
              <a:ext uri="{FF2B5EF4-FFF2-40B4-BE49-F238E27FC236}">
                <a16:creationId xmlns:a16="http://schemas.microsoft.com/office/drawing/2014/main" xmlns="" id="{48A5C503-1A73-4CD4-8480-ADCDB1C1C812}"/>
              </a:ext>
            </a:extLst>
          </p:cNvPr>
          <p:cNvSpPr txBox="1"/>
          <p:nvPr/>
        </p:nvSpPr>
        <p:spPr>
          <a:xfrm>
            <a:off x="4061436" y="4555528"/>
            <a:ext cx="3026142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</p:spTree>
    <p:extLst>
      <p:ext uri="{BB962C8B-B14F-4D97-AF65-F5344CB8AC3E}">
        <p14:creationId xmlns:p14="http://schemas.microsoft.com/office/powerpoint/2010/main" val="24889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ïs1îḍé">
            <a:extLst>
              <a:ext uri="{FF2B5EF4-FFF2-40B4-BE49-F238E27FC236}">
                <a16:creationId xmlns:a16="http://schemas.microsoft.com/office/drawing/2014/main" xmlns="" id="{C01451E2-DCA9-4DAB-BFA5-198F55A325ED}"/>
              </a:ext>
            </a:extLst>
          </p:cNvPr>
          <p:cNvSpPr/>
          <p:nvPr/>
        </p:nvSpPr>
        <p:spPr>
          <a:xfrm>
            <a:off x="692277" y="1945621"/>
            <a:ext cx="3445599" cy="419800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ṡḻiḋé">
            <a:extLst>
              <a:ext uri="{FF2B5EF4-FFF2-40B4-BE49-F238E27FC236}">
                <a16:creationId xmlns:a16="http://schemas.microsoft.com/office/drawing/2014/main" xmlns="" id="{002C1973-DF8E-4728-A454-5775E7781AC0}"/>
              </a:ext>
            </a:extLst>
          </p:cNvPr>
          <p:cNvSpPr/>
          <p:nvPr/>
        </p:nvSpPr>
        <p:spPr bwMode="auto">
          <a:xfrm>
            <a:off x="677137" y="1945621"/>
            <a:ext cx="3445600" cy="2015663"/>
          </a:xfrm>
          <a:prstGeom prst="rect">
            <a:avLst/>
          </a:prstGeom>
          <a:blipFill>
            <a:blip r:embed="rId3"/>
            <a:srcRect/>
            <a:stretch>
              <a:fillRect l="72" t="-4718" r="-72" b="-586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Slíḓé">
            <a:extLst>
              <a:ext uri="{FF2B5EF4-FFF2-40B4-BE49-F238E27FC236}">
                <a16:creationId xmlns:a16="http://schemas.microsoft.com/office/drawing/2014/main" xmlns="" id="{BBCF8323-D833-47F3-94CF-E5DEFB1EC113}"/>
              </a:ext>
            </a:extLst>
          </p:cNvPr>
          <p:cNvSpPr/>
          <p:nvPr/>
        </p:nvSpPr>
        <p:spPr bwMode="auto">
          <a:xfrm>
            <a:off x="677137" y="3415114"/>
            <a:ext cx="3445599" cy="546170"/>
          </a:xfrm>
          <a:prstGeom prst="rect">
            <a:avLst/>
          </a:prstGeom>
          <a:solidFill>
            <a:schemeClr val="accent1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9" name="ïšļîďê">
            <a:extLst>
              <a:ext uri="{FF2B5EF4-FFF2-40B4-BE49-F238E27FC236}">
                <a16:creationId xmlns:a16="http://schemas.microsoft.com/office/drawing/2014/main" xmlns="" id="{881C8C00-7AF8-4CDA-8BF1-F4564F6AE4DE}"/>
              </a:ext>
            </a:extLst>
          </p:cNvPr>
          <p:cNvSpPr/>
          <p:nvPr/>
        </p:nvSpPr>
        <p:spPr>
          <a:xfrm>
            <a:off x="677136" y="4284000"/>
            <a:ext cx="3445600" cy="185962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  <a:endParaRPr lang="zh-CN" altLang="en-US" sz="1100" dirty="0"/>
          </a:p>
        </p:txBody>
      </p:sp>
      <p:sp>
        <p:nvSpPr>
          <p:cNvPr id="10" name="îṩḷiďê">
            <a:extLst>
              <a:ext uri="{FF2B5EF4-FFF2-40B4-BE49-F238E27FC236}">
                <a16:creationId xmlns:a16="http://schemas.microsoft.com/office/drawing/2014/main" xmlns="" id="{B6598916-1AD5-4ACA-B318-59FE39EB8805}"/>
              </a:ext>
            </a:extLst>
          </p:cNvPr>
          <p:cNvSpPr/>
          <p:nvPr/>
        </p:nvSpPr>
        <p:spPr>
          <a:xfrm>
            <a:off x="4393685" y="1945621"/>
            <a:ext cx="3445599" cy="419800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şlïďè">
            <a:extLst>
              <a:ext uri="{FF2B5EF4-FFF2-40B4-BE49-F238E27FC236}">
                <a16:creationId xmlns:a16="http://schemas.microsoft.com/office/drawing/2014/main" xmlns="" id="{8358FA3B-D6A1-4B44-BB4E-96D24836D8D4}"/>
              </a:ext>
            </a:extLst>
          </p:cNvPr>
          <p:cNvSpPr/>
          <p:nvPr/>
        </p:nvSpPr>
        <p:spPr bwMode="auto">
          <a:xfrm>
            <a:off x="4378545" y="1945621"/>
            <a:ext cx="3445600" cy="2015663"/>
          </a:xfrm>
          <a:prstGeom prst="rect">
            <a:avLst/>
          </a:prstGeom>
          <a:blipFill>
            <a:blip r:embed="rId4"/>
            <a:srcRect/>
            <a:stretch>
              <a:fillRect l="468" t="-4718" r="-468" b="-586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isḻïḓê">
            <a:extLst>
              <a:ext uri="{FF2B5EF4-FFF2-40B4-BE49-F238E27FC236}">
                <a16:creationId xmlns:a16="http://schemas.microsoft.com/office/drawing/2014/main" xmlns="" id="{90DD65F0-8B41-4920-80BD-C3AC46846834}"/>
              </a:ext>
            </a:extLst>
          </p:cNvPr>
          <p:cNvSpPr/>
          <p:nvPr/>
        </p:nvSpPr>
        <p:spPr bwMode="auto">
          <a:xfrm>
            <a:off x="4378545" y="3415114"/>
            <a:ext cx="3445599" cy="546170"/>
          </a:xfrm>
          <a:prstGeom prst="rect">
            <a:avLst/>
          </a:prstGeom>
          <a:solidFill>
            <a:schemeClr val="accent3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3" name="îśľîdê">
            <a:extLst>
              <a:ext uri="{FF2B5EF4-FFF2-40B4-BE49-F238E27FC236}">
                <a16:creationId xmlns:a16="http://schemas.microsoft.com/office/drawing/2014/main" xmlns="" id="{6DE33B4F-DBD1-464E-BDA0-7A252472BAAD}"/>
              </a:ext>
            </a:extLst>
          </p:cNvPr>
          <p:cNvSpPr/>
          <p:nvPr/>
        </p:nvSpPr>
        <p:spPr>
          <a:xfrm>
            <a:off x="4378546" y="4284000"/>
            <a:ext cx="3445598" cy="185962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  <a:endParaRPr lang="zh-CN" altLang="en-US" sz="1100" dirty="0"/>
          </a:p>
        </p:txBody>
      </p:sp>
      <p:sp>
        <p:nvSpPr>
          <p:cNvPr id="14" name="ïsḻídè">
            <a:extLst>
              <a:ext uri="{FF2B5EF4-FFF2-40B4-BE49-F238E27FC236}">
                <a16:creationId xmlns:a16="http://schemas.microsoft.com/office/drawing/2014/main" xmlns="" id="{4D6D4546-193E-4B25-A4D6-ED29CFE248AE}"/>
              </a:ext>
            </a:extLst>
          </p:cNvPr>
          <p:cNvSpPr/>
          <p:nvPr/>
        </p:nvSpPr>
        <p:spPr>
          <a:xfrm>
            <a:off x="8104717" y="1945621"/>
            <a:ext cx="3445599" cy="419800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ś1ídê">
            <a:extLst>
              <a:ext uri="{FF2B5EF4-FFF2-40B4-BE49-F238E27FC236}">
                <a16:creationId xmlns:a16="http://schemas.microsoft.com/office/drawing/2014/main" xmlns="" id="{AD221A9F-9C27-4D19-A263-66A23A3D1B1E}"/>
              </a:ext>
            </a:extLst>
          </p:cNvPr>
          <p:cNvSpPr/>
          <p:nvPr/>
        </p:nvSpPr>
        <p:spPr bwMode="auto">
          <a:xfrm>
            <a:off x="8089577" y="1945621"/>
            <a:ext cx="3445600" cy="2015663"/>
          </a:xfrm>
          <a:prstGeom prst="rect">
            <a:avLst/>
          </a:prstGeom>
          <a:blipFill>
            <a:blip r:embed="rId5"/>
            <a:srcRect/>
            <a:stretch>
              <a:fillRect l="865" t="-4718" r="-865" b="-586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ṩļiḋè">
            <a:extLst>
              <a:ext uri="{FF2B5EF4-FFF2-40B4-BE49-F238E27FC236}">
                <a16:creationId xmlns:a16="http://schemas.microsoft.com/office/drawing/2014/main" xmlns="" id="{8037AB91-226E-47D2-B01B-E916CF44E7DF}"/>
              </a:ext>
            </a:extLst>
          </p:cNvPr>
          <p:cNvSpPr/>
          <p:nvPr/>
        </p:nvSpPr>
        <p:spPr bwMode="auto">
          <a:xfrm>
            <a:off x="8089577" y="3415114"/>
            <a:ext cx="3445599" cy="546170"/>
          </a:xfrm>
          <a:prstGeom prst="rect">
            <a:avLst/>
          </a:prstGeom>
          <a:solidFill>
            <a:schemeClr val="accent1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Text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íṧ1ïdé">
            <a:extLst>
              <a:ext uri="{FF2B5EF4-FFF2-40B4-BE49-F238E27FC236}">
                <a16:creationId xmlns:a16="http://schemas.microsoft.com/office/drawing/2014/main" xmlns="" id="{77AB167D-EB99-4A8B-8BE4-BC80DBAC678E}"/>
              </a:ext>
            </a:extLst>
          </p:cNvPr>
          <p:cNvSpPr/>
          <p:nvPr/>
        </p:nvSpPr>
        <p:spPr>
          <a:xfrm>
            <a:off x="8115406" y="4284000"/>
            <a:ext cx="3393942" cy="185962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  <a:endParaRPr lang="zh-CN" altLang="en-US" sz="1100" dirty="0"/>
          </a:p>
        </p:txBody>
      </p:sp>
      <p:sp>
        <p:nvSpPr>
          <p:cNvPr id="31" name="îşlïdé">
            <a:extLst>
              <a:ext uri="{FF2B5EF4-FFF2-40B4-BE49-F238E27FC236}">
                <a16:creationId xmlns:a16="http://schemas.microsoft.com/office/drawing/2014/main" xmlns="" id="{E5160F6D-5C71-456D-BA83-B130027C4AFE}"/>
              </a:ext>
            </a:extLst>
          </p:cNvPr>
          <p:cNvSpPr/>
          <p:nvPr/>
        </p:nvSpPr>
        <p:spPr bwMode="auto">
          <a:xfrm>
            <a:off x="9238738" y="1457244"/>
            <a:ext cx="1162416" cy="11624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2" name="íšľïḋé">
            <a:extLst>
              <a:ext uri="{FF2B5EF4-FFF2-40B4-BE49-F238E27FC236}">
                <a16:creationId xmlns:a16="http://schemas.microsoft.com/office/drawing/2014/main" xmlns="" id="{C90D0A38-2678-4790-8D1F-0FD80162B566}"/>
              </a:ext>
            </a:extLst>
          </p:cNvPr>
          <p:cNvSpPr txBox="1"/>
          <p:nvPr/>
        </p:nvSpPr>
        <p:spPr>
          <a:xfrm>
            <a:off x="9324946" y="1711114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</a:rPr>
              <a:t>32K</a:t>
            </a:r>
          </a:p>
          <a:p>
            <a:pPr algn="ctr"/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34" name="iṩḻïḍé">
            <a:extLst>
              <a:ext uri="{FF2B5EF4-FFF2-40B4-BE49-F238E27FC236}">
                <a16:creationId xmlns:a16="http://schemas.microsoft.com/office/drawing/2014/main" xmlns="" id="{346EB952-ACBE-4DCE-AEBE-7D21D3FF25AB}"/>
              </a:ext>
            </a:extLst>
          </p:cNvPr>
          <p:cNvSpPr/>
          <p:nvPr/>
        </p:nvSpPr>
        <p:spPr>
          <a:xfrm>
            <a:off x="9605792" y="1224000"/>
            <a:ext cx="428308" cy="42831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5" name="iš1ïďe">
            <a:extLst>
              <a:ext uri="{FF2B5EF4-FFF2-40B4-BE49-F238E27FC236}">
                <a16:creationId xmlns:a16="http://schemas.microsoft.com/office/drawing/2014/main" xmlns="" id="{FD64DFC2-9D42-45CB-ADA4-218A7B347B05}"/>
              </a:ext>
            </a:extLst>
          </p:cNvPr>
          <p:cNvSpPr/>
          <p:nvPr/>
        </p:nvSpPr>
        <p:spPr bwMode="auto">
          <a:xfrm>
            <a:off x="9710748" y="1331086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6" name="íṣḻiḍè">
            <a:extLst>
              <a:ext uri="{FF2B5EF4-FFF2-40B4-BE49-F238E27FC236}">
                <a16:creationId xmlns:a16="http://schemas.microsoft.com/office/drawing/2014/main" xmlns="" id="{DFB4EE2A-E45A-492E-B484-3D5BC33251A2}"/>
              </a:ext>
            </a:extLst>
          </p:cNvPr>
          <p:cNvSpPr/>
          <p:nvPr/>
        </p:nvSpPr>
        <p:spPr bwMode="auto">
          <a:xfrm>
            <a:off x="5527706" y="1457244"/>
            <a:ext cx="1162416" cy="11624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7" name="ïşḻíḓe">
            <a:extLst>
              <a:ext uri="{FF2B5EF4-FFF2-40B4-BE49-F238E27FC236}">
                <a16:creationId xmlns:a16="http://schemas.microsoft.com/office/drawing/2014/main" xmlns="" id="{702F7A94-B8BB-4789-8E10-EF5E88E7757E}"/>
              </a:ext>
            </a:extLst>
          </p:cNvPr>
          <p:cNvSpPr txBox="1"/>
          <p:nvPr/>
        </p:nvSpPr>
        <p:spPr>
          <a:xfrm>
            <a:off x="5613914" y="1711114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3"/>
                </a:solidFill>
              </a:rPr>
              <a:t>26K</a:t>
            </a:r>
          </a:p>
          <a:p>
            <a:pPr algn="ctr"/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29" name="iŝlíďè">
            <a:extLst>
              <a:ext uri="{FF2B5EF4-FFF2-40B4-BE49-F238E27FC236}">
                <a16:creationId xmlns:a16="http://schemas.microsoft.com/office/drawing/2014/main" xmlns="" id="{180DC4DF-79BF-4EEC-905B-46DB14EB716D}"/>
              </a:ext>
            </a:extLst>
          </p:cNvPr>
          <p:cNvSpPr/>
          <p:nvPr/>
        </p:nvSpPr>
        <p:spPr>
          <a:xfrm>
            <a:off x="5894760" y="1224000"/>
            <a:ext cx="428308" cy="42831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0" name="îS1ïdê">
            <a:extLst>
              <a:ext uri="{FF2B5EF4-FFF2-40B4-BE49-F238E27FC236}">
                <a16:creationId xmlns:a16="http://schemas.microsoft.com/office/drawing/2014/main" xmlns="" id="{0494672E-9E8F-439A-93A7-9CE102964906}"/>
              </a:ext>
            </a:extLst>
          </p:cNvPr>
          <p:cNvSpPr/>
          <p:nvPr/>
        </p:nvSpPr>
        <p:spPr bwMode="auto">
          <a:xfrm>
            <a:off x="5999716" y="1331086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1" name="íśľíḓè">
            <a:extLst>
              <a:ext uri="{FF2B5EF4-FFF2-40B4-BE49-F238E27FC236}">
                <a16:creationId xmlns:a16="http://schemas.microsoft.com/office/drawing/2014/main" xmlns="" id="{5FE3B90E-D25E-4D07-BD7F-92EB5BFF661D}"/>
              </a:ext>
            </a:extLst>
          </p:cNvPr>
          <p:cNvSpPr/>
          <p:nvPr/>
        </p:nvSpPr>
        <p:spPr bwMode="auto">
          <a:xfrm>
            <a:off x="2025142" y="1457244"/>
            <a:ext cx="1162416" cy="116241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2" name="îŝ1iḍè">
            <a:extLst>
              <a:ext uri="{FF2B5EF4-FFF2-40B4-BE49-F238E27FC236}">
                <a16:creationId xmlns:a16="http://schemas.microsoft.com/office/drawing/2014/main" xmlns="" id="{F55D89DF-AAFB-44C7-9053-3D4A52C18636}"/>
              </a:ext>
            </a:extLst>
          </p:cNvPr>
          <p:cNvSpPr txBox="1"/>
          <p:nvPr/>
        </p:nvSpPr>
        <p:spPr>
          <a:xfrm>
            <a:off x="2111350" y="1711114"/>
            <a:ext cx="990000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</a:rPr>
              <a:t>18K</a:t>
            </a:r>
          </a:p>
          <a:p>
            <a:pPr algn="ctr"/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24" name="î$ľïďè">
            <a:extLst>
              <a:ext uri="{FF2B5EF4-FFF2-40B4-BE49-F238E27FC236}">
                <a16:creationId xmlns:a16="http://schemas.microsoft.com/office/drawing/2014/main" xmlns="" id="{03E01808-4976-48B9-B207-0F6307C5F079}"/>
              </a:ext>
            </a:extLst>
          </p:cNvPr>
          <p:cNvSpPr/>
          <p:nvPr/>
        </p:nvSpPr>
        <p:spPr>
          <a:xfrm>
            <a:off x="2392196" y="1224000"/>
            <a:ext cx="428308" cy="42831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5" name="îṣļïďé">
            <a:extLst>
              <a:ext uri="{FF2B5EF4-FFF2-40B4-BE49-F238E27FC236}">
                <a16:creationId xmlns:a16="http://schemas.microsoft.com/office/drawing/2014/main" xmlns="" id="{B774C312-7268-4C46-B956-5F195754D103}"/>
              </a:ext>
            </a:extLst>
          </p:cNvPr>
          <p:cNvSpPr/>
          <p:nvPr/>
        </p:nvSpPr>
        <p:spPr bwMode="auto">
          <a:xfrm>
            <a:off x="2497152" y="1331086"/>
            <a:ext cx="218396" cy="214137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</p:spTree>
    <p:extLst>
      <p:ext uri="{BB962C8B-B14F-4D97-AF65-F5344CB8AC3E}">
        <p14:creationId xmlns:p14="http://schemas.microsoft.com/office/powerpoint/2010/main" val="276841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xmlns="" id="{16E9CE09-7D7B-4A8A-9614-C7EFA1D9EA42}"/>
              </a:ext>
            </a:extLst>
          </p:cNvPr>
          <p:cNvCxnSpPr>
            <a:cxnSpLocks/>
            <a:stCxn id="13" idx="2"/>
            <a:endCxn id="31" idx="6"/>
          </p:cNvCxnSpPr>
          <p:nvPr/>
        </p:nvCxnSpPr>
        <p:spPr>
          <a:xfrm flipH="1">
            <a:off x="6647014" y="4393579"/>
            <a:ext cx="2763918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63C82EC5-6CC9-47D4-9C17-C7BCF2AD28F9}"/>
              </a:ext>
            </a:extLst>
          </p:cNvPr>
          <p:cNvCxnSpPr>
            <a:cxnSpLocks/>
            <a:stCxn id="31" idx="2"/>
            <a:endCxn id="9" idx="6"/>
          </p:cNvCxnSpPr>
          <p:nvPr/>
        </p:nvCxnSpPr>
        <p:spPr>
          <a:xfrm flipH="1" flipV="1">
            <a:off x="2993462" y="4393578"/>
            <a:ext cx="2547470" cy="1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ṡļîḓê">
            <a:extLst>
              <a:ext uri="{FF2B5EF4-FFF2-40B4-BE49-F238E27FC236}">
                <a16:creationId xmlns:a16="http://schemas.microsoft.com/office/drawing/2014/main" xmlns="" id="{E541B18F-A445-47BD-AC2A-71997D2E25C0}"/>
              </a:ext>
            </a:extLst>
          </p:cNvPr>
          <p:cNvSpPr/>
          <p:nvPr/>
        </p:nvSpPr>
        <p:spPr>
          <a:xfrm>
            <a:off x="1670931" y="3840540"/>
            <a:ext cx="1106082" cy="1106078"/>
          </a:xfrm>
          <a:prstGeom prst="ellipse">
            <a:avLst/>
          </a:prstGeom>
          <a:blipFill>
            <a:blip r:embed="rId3"/>
            <a:srcRect/>
            <a:stretch>
              <a:fillRect l="-25868" t="3987" r="-28710" b="-3987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9" name="íṩļíḓè">
            <a:extLst>
              <a:ext uri="{FF2B5EF4-FFF2-40B4-BE49-F238E27FC236}">
                <a16:creationId xmlns:a16="http://schemas.microsoft.com/office/drawing/2014/main" xmlns="" id="{BFA73C93-C271-4850-9260-805A937BBFC8}"/>
              </a:ext>
            </a:extLst>
          </p:cNvPr>
          <p:cNvSpPr/>
          <p:nvPr/>
        </p:nvSpPr>
        <p:spPr>
          <a:xfrm>
            <a:off x="2641254" y="4217472"/>
            <a:ext cx="352208" cy="3522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5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íŝļídê">
            <a:extLst>
              <a:ext uri="{FF2B5EF4-FFF2-40B4-BE49-F238E27FC236}">
                <a16:creationId xmlns:a16="http://schemas.microsoft.com/office/drawing/2014/main" xmlns="" id="{A1E23447-B651-41A0-8B4A-64CA97CF6EF0}"/>
              </a:ext>
            </a:extLst>
          </p:cNvPr>
          <p:cNvSpPr/>
          <p:nvPr/>
        </p:nvSpPr>
        <p:spPr bwMode="auto">
          <a:xfrm>
            <a:off x="786000" y="5533168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4" name="íś1îde">
            <a:extLst>
              <a:ext uri="{FF2B5EF4-FFF2-40B4-BE49-F238E27FC236}">
                <a16:creationId xmlns:a16="http://schemas.microsoft.com/office/drawing/2014/main" xmlns="" id="{3FD82A31-7742-47C5-8CB7-C708A6687FE3}"/>
              </a:ext>
            </a:extLst>
          </p:cNvPr>
          <p:cNvSpPr txBox="1"/>
          <p:nvPr/>
        </p:nvSpPr>
        <p:spPr bwMode="auto">
          <a:xfrm>
            <a:off x="786000" y="511393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1" name="í$ḻîḓé">
            <a:extLst>
              <a:ext uri="{FF2B5EF4-FFF2-40B4-BE49-F238E27FC236}">
                <a16:creationId xmlns:a16="http://schemas.microsoft.com/office/drawing/2014/main" xmlns="" id="{E0769B63-5A2A-4865-AACD-8C37290933A9}"/>
              </a:ext>
            </a:extLst>
          </p:cNvPr>
          <p:cNvSpPr/>
          <p:nvPr/>
        </p:nvSpPr>
        <p:spPr>
          <a:xfrm>
            <a:off x="5540932" y="3840540"/>
            <a:ext cx="1106082" cy="1106078"/>
          </a:xfrm>
          <a:prstGeom prst="ellipse">
            <a:avLst/>
          </a:prstGeom>
          <a:blipFill>
            <a:blip r:embed="rId4"/>
            <a:srcRect/>
            <a:stretch>
              <a:fillRect l="-21850" t="3987" r="-32728" b="-3987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ïŝliḑê">
            <a:extLst>
              <a:ext uri="{FF2B5EF4-FFF2-40B4-BE49-F238E27FC236}">
                <a16:creationId xmlns:a16="http://schemas.microsoft.com/office/drawing/2014/main" xmlns="" id="{BCC78F10-7718-4FA7-953C-657992188637}"/>
              </a:ext>
            </a:extLst>
          </p:cNvPr>
          <p:cNvSpPr/>
          <p:nvPr/>
        </p:nvSpPr>
        <p:spPr>
          <a:xfrm>
            <a:off x="6470910" y="4217472"/>
            <a:ext cx="352208" cy="3522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4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9" name="ïšļîḋé">
            <a:extLst>
              <a:ext uri="{FF2B5EF4-FFF2-40B4-BE49-F238E27FC236}">
                <a16:creationId xmlns:a16="http://schemas.microsoft.com/office/drawing/2014/main" xmlns="" id="{3664D15F-2782-444B-9BBD-EF6DB06B6F60}"/>
              </a:ext>
            </a:extLst>
          </p:cNvPr>
          <p:cNvSpPr/>
          <p:nvPr/>
        </p:nvSpPr>
        <p:spPr bwMode="auto">
          <a:xfrm>
            <a:off x="4656000" y="5533168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0" name="ïṩlíḍê">
            <a:extLst>
              <a:ext uri="{FF2B5EF4-FFF2-40B4-BE49-F238E27FC236}">
                <a16:creationId xmlns:a16="http://schemas.microsoft.com/office/drawing/2014/main" xmlns="" id="{74505705-429A-42E0-BDEC-4161148D6732}"/>
              </a:ext>
            </a:extLst>
          </p:cNvPr>
          <p:cNvSpPr txBox="1"/>
          <p:nvPr/>
        </p:nvSpPr>
        <p:spPr bwMode="auto">
          <a:xfrm>
            <a:off x="4656000" y="511393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ïṣļíḑé">
            <a:extLst>
              <a:ext uri="{FF2B5EF4-FFF2-40B4-BE49-F238E27FC236}">
                <a16:creationId xmlns:a16="http://schemas.microsoft.com/office/drawing/2014/main" xmlns="" id="{AA37B962-A4C2-4882-A6AB-83720396C664}"/>
              </a:ext>
            </a:extLst>
          </p:cNvPr>
          <p:cNvSpPr/>
          <p:nvPr/>
        </p:nvSpPr>
        <p:spPr>
          <a:xfrm>
            <a:off x="9410932" y="3840540"/>
            <a:ext cx="1106082" cy="1106078"/>
          </a:xfrm>
          <a:prstGeom prst="ellipse">
            <a:avLst/>
          </a:prstGeom>
          <a:blipFill>
            <a:blip r:embed="rId5"/>
            <a:srcRect/>
            <a:stretch>
              <a:fillRect l="-17833" t="3987" r="-36745" b="-3987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4" name="îSľíḍè">
            <a:extLst>
              <a:ext uri="{FF2B5EF4-FFF2-40B4-BE49-F238E27FC236}">
                <a16:creationId xmlns:a16="http://schemas.microsoft.com/office/drawing/2014/main" xmlns="" id="{FB1B27A9-41FF-4645-8BB2-31DD3D0D7846}"/>
              </a:ext>
            </a:extLst>
          </p:cNvPr>
          <p:cNvSpPr/>
          <p:nvPr/>
        </p:nvSpPr>
        <p:spPr>
          <a:xfrm>
            <a:off x="9787868" y="3613475"/>
            <a:ext cx="352208" cy="3522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5" name="ïŝḷïḑe">
            <a:extLst>
              <a:ext uri="{FF2B5EF4-FFF2-40B4-BE49-F238E27FC236}">
                <a16:creationId xmlns:a16="http://schemas.microsoft.com/office/drawing/2014/main" xmlns="" id="{F91F3656-0780-46CA-B89C-BD58A1F28C71}"/>
              </a:ext>
            </a:extLst>
          </p:cNvPr>
          <p:cNvSpPr/>
          <p:nvPr/>
        </p:nvSpPr>
        <p:spPr bwMode="auto">
          <a:xfrm>
            <a:off x="8526000" y="5533168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6" name="iṡlîḍe">
            <a:extLst>
              <a:ext uri="{FF2B5EF4-FFF2-40B4-BE49-F238E27FC236}">
                <a16:creationId xmlns:a16="http://schemas.microsoft.com/office/drawing/2014/main" xmlns="" id="{CAD168FB-BFD4-48E2-A2E6-4CAE00F56AF6}"/>
              </a:ext>
            </a:extLst>
          </p:cNvPr>
          <p:cNvSpPr txBox="1"/>
          <p:nvPr/>
        </p:nvSpPr>
        <p:spPr bwMode="auto">
          <a:xfrm>
            <a:off x="8526000" y="511393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7" name="iŝ1íḑé">
            <a:extLst>
              <a:ext uri="{FF2B5EF4-FFF2-40B4-BE49-F238E27FC236}">
                <a16:creationId xmlns:a16="http://schemas.microsoft.com/office/drawing/2014/main" xmlns="" id="{560C1C25-B40D-485F-8E93-89E45BA88288}"/>
              </a:ext>
            </a:extLst>
          </p:cNvPr>
          <p:cNvSpPr/>
          <p:nvPr/>
        </p:nvSpPr>
        <p:spPr>
          <a:xfrm>
            <a:off x="3605931" y="2178828"/>
            <a:ext cx="1106082" cy="1106078"/>
          </a:xfrm>
          <a:prstGeom prst="ellipse">
            <a:avLst/>
          </a:prstGeom>
          <a:blipFill>
            <a:blip r:embed="rId6"/>
            <a:srcRect/>
            <a:stretch>
              <a:fillRect l="-23859" t="2262" r="-30719" b="-2262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8" name="ïSḷiḓe">
            <a:extLst>
              <a:ext uri="{FF2B5EF4-FFF2-40B4-BE49-F238E27FC236}">
                <a16:creationId xmlns:a16="http://schemas.microsoft.com/office/drawing/2014/main" xmlns="" id="{89CD7139-2EE8-4E92-973F-7164997F1350}"/>
              </a:ext>
            </a:extLst>
          </p:cNvPr>
          <p:cNvSpPr/>
          <p:nvPr/>
        </p:nvSpPr>
        <p:spPr>
          <a:xfrm>
            <a:off x="4576254" y="2555760"/>
            <a:ext cx="352208" cy="3522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7" name="iṥ1îḍè">
            <a:extLst>
              <a:ext uri="{FF2B5EF4-FFF2-40B4-BE49-F238E27FC236}">
                <a16:creationId xmlns:a16="http://schemas.microsoft.com/office/drawing/2014/main" xmlns="" id="{4B720A0E-B836-41F2-AC83-BB943B25EFE2}"/>
              </a:ext>
            </a:extLst>
          </p:cNvPr>
          <p:cNvSpPr/>
          <p:nvPr/>
        </p:nvSpPr>
        <p:spPr bwMode="auto">
          <a:xfrm>
            <a:off x="2721000" y="156329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/>
              <a:t>Copy paste fonts. Choose the only option to retain text.</a:t>
            </a:r>
            <a:endParaRPr lang="en-US" altLang="zh-CN" sz="800" dirty="0"/>
          </a:p>
        </p:txBody>
      </p:sp>
      <p:sp>
        <p:nvSpPr>
          <p:cNvPr id="28" name="îṩľiḓé">
            <a:extLst>
              <a:ext uri="{FF2B5EF4-FFF2-40B4-BE49-F238E27FC236}">
                <a16:creationId xmlns:a16="http://schemas.microsoft.com/office/drawing/2014/main" xmlns="" id="{3EB8B6E2-F8A8-4D28-B57B-E50B417DC832}"/>
              </a:ext>
            </a:extLst>
          </p:cNvPr>
          <p:cNvSpPr txBox="1"/>
          <p:nvPr/>
        </p:nvSpPr>
        <p:spPr bwMode="auto">
          <a:xfrm>
            <a:off x="2721000" y="114406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0" name="ïSḷiḋe">
            <a:extLst>
              <a:ext uri="{FF2B5EF4-FFF2-40B4-BE49-F238E27FC236}">
                <a16:creationId xmlns:a16="http://schemas.microsoft.com/office/drawing/2014/main" xmlns="" id="{D2C15EE1-8CA2-4283-9AFD-5794E9BF966E}"/>
              </a:ext>
            </a:extLst>
          </p:cNvPr>
          <p:cNvSpPr/>
          <p:nvPr/>
        </p:nvSpPr>
        <p:spPr>
          <a:xfrm>
            <a:off x="7475932" y="2178828"/>
            <a:ext cx="1106082" cy="1106078"/>
          </a:xfrm>
          <a:prstGeom prst="ellipse">
            <a:avLst/>
          </a:prstGeom>
          <a:blipFill>
            <a:blip r:embed="rId7"/>
            <a:srcRect/>
            <a:stretch>
              <a:fillRect l="-19842" t="2262" r="-34736" b="-2262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1" name="îṡlídê">
            <a:extLst>
              <a:ext uri="{FF2B5EF4-FFF2-40B4-BE49-F238E27FC236}">
                <a16:creationId xmlns:a16="http://schemas.microsoft.com/office/drawing/2014/main" xmlns="" id="{36B210E9-A07F-419C-BAE3-1D3BE3FA9FBC}"/>
              </a:ext>
            </a:extLst>
          </p:cNvPr>
          <p:cNvSpPr/>
          <p:nvPr/>
        </p:nvSpPr>
        <p:spPr>
          <a:xfrm>
            <a:off x="7242895" y="2555760"/>
            <a:ext cx="352208" cy="3522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5" name="î$ļïḍè">
            <a:extLst>
              <a:ext uri="{FF2B5EF4-FFF2-40B4-BE49-F238E27FC236}">
                <a16:creationId xmlns:a16="http://schemas.microsoft.com/office/drawing/2014/main" xmlns="" id="{7248BEF9-CD3C-487F-8BCE-ADE11C36F4A3}"/>
              </a:ext>
            </a:extLst>
          </p:cNvPr>
          <p:cNvSpPr/>
          <p:nvPr/>
        </p:nvSpPr>
        <p:spPr bwMode="auto">
          <a:xfrm>
            <a:off x="6591000" y="156329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6" name="îšḻîḓe">
            <a:extLst>
              <a:ext uri="{FF2B5EF4-FFF2-40B4-BE49-F238E27FC236}">
                <a16:creationId xmlns:a16="http://schemas.microsoft.com/office/drawing/2014/main" xmlns="" id="{8F7EA54E-778A-44AE-9024-1AF44266845C}"/>
              </a:ext>
            </a:extLst>
          </p:cNvPr>
          <p:cNvSpPr txBox="1"/>
          <p:nvPr/>
        </p:nvSpPr>
        <p:spPr bwMode="auto">
          <a:xfrm>
            <a:off x="6591000" y="114406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xmlns="" id="{8986F324-C07D-421B-8E9F-11E04DDD72D6}"/>
              </a:ext>
            </a:extLst>
          </p:cNvPr>
          <p:cNvCxnSpPr>
            <a:stCxn id="18" idx="6"/>
            <a:endCxn id="21" idx="2"/>
          </p:cNvCxnSpPr>
          <p:nvPr/>
        </p:nvCxnSpPr>
        <p:spPr>
          <a:xfrm>
            <a:off x="4928462" y="2731866"/>
            <a:ext cx="2314433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>
            <a:extLst>
              <a:ext uri="{FF2B5EF4-FFF2-40B4-BE49-F238E27FC236}">
                <a16:creationId xmlns:a16="http://schemas.microsoft.com/office/drawing/2014/main" xmlns="" id="{EBB5E987-02E5-4907-B4E0-A1FF645D05A2}"/>
              </a:ext>
            </a:extLst>
          </p:cNvPr>
          <p:cNvCxnSpPr>
            <a:cxnSpLocks/>
            <a:stCxn id="20" idx="6"/>
            <a:endCxn id="14" idx="0"/>
          </p:cNvCxnSpPr>
          <p:nvPr/>
        </p:nvCxnSpPr>
        <p:spPr>
          <a:xfrm>
            <a:off x="8582014" y="2731867"/>
            <a:ext cx="1381958" cy="881608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70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4c92440d-ebdd-42be-8099-ea9d4681b4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6472DB"/>
      </a:accent1>
      <a:accent2>
        <a:srgbClr val="47AFDD"/>
      </a:accent2>
      <a:accent3>
        <a:srgbClr val="CA5296"/>
      </a:accent3>
      <a:accent4>
        <a:srgbClr val="D9A732"/>
      </a:accent4>
      <a:accent5>
        <a:srgbClr val="5A945E"/>
      </a:accent5>
      <a:accent6>
        <a:srgbClr val="4E4BA8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472DB"/>
    </a:accent1>
    <a:accent2>
      <a:srgbClr val="47AFDD"/>
    </a:accent2>
    <a:accent3>
      <a:srgbClr val="CA5296"/>
    </a:accent3>
    <a:accent4>
      <a:srgbClr val="D9A732"/>
    </a:accent4>
    <a:accent5>
      <a:srgbClr val="5A945E"/>
    </a:accent5>
    <a:accent6>
      <a:srgbClr val="4E4BA8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472DB"/>
    </a:accent1>
    <a:accent2>
      <a:srgbClr val="47AFDD"/>
    </a:accent2>
    <a:accent3>
      <a:srgbClr val="CA5296"/>
    </a:accent3>
    <a:accent4>
      <a:srgbClr val="D9A732"/>
    </a:accent4>
    <a:accent5>
      <a:srgbClr val="5A945E"/>
    </a:accent5>
    <a:accent6>
      <a:srgbClr val="4E4BA8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472DB"/>
    </a:accent1>
    <a:accent2>
      <a:srgbClr val="47AFDD"/>
    </a:accent2>
    <a:accent3>
      <a:srgbClr val="CA5296"/>
    </a:accent3>
    <a:accent4>
      <a:srgbClr val="D9A732"/>
    </a:accent4>
    <a:accent5>
      <a:srgbClr val="5A945E"/>
    </a:accent5>
    <a:accent6>
      <a:srgbClr val="4E4BA8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472DB"/>
    </a:accent1>
    <a:accent2>
      <a:srgbClr val="47AFDD"/>
    </a:accent2>
    <a:accent3>
      <a:srgbClr val="CA5296"/>
    </a:accent3>
    <a:accent4>
      <a:srgbClr val="D9A732"/>
    </a:accent4>
    <a:accent5>
      <a:srgbClr val="5A945E"/>
    </a:accent5>
    <a:accent6>
      <a:srgbClr val="4E4BA8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472DB"/>
    </a:accent1>
    <a:accent2>
      <a:srgbClr val="47AFDD"/>
    </a:accent2>
    <a:accent3>
      <a:srgbClr val="CA5296"/>
    </a:accent3>
    <a:accent4>
      <a:srgbClr val="D9A732"/>
    </a:accent4>
    <a:accent5>
      <a:srgbClr val="5A945E"/>
    </a:accent5>
    <a:accent6>
      <a:srgbClr val="4E4BA8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472DB"/>
    </a:accent1>
    <a:accent2>
      <a:srgbClr val="47AFDD"/>
    </a:accent2>
    <a:accent3>
      <a:srgbClr val="CA5296"/>
    </a:accent3>
    <a:accent4>
      <a:srgbClr val="D9A732"/>
    </a:accent4>
    <a:accent5>
      <a:srgbClr val="5A945E"/>
    </a:accent5>
    <a:accent6>
      <a:srgbClr val="4E4BA8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6472DB"/>
    </a:accent1>
    <a:accent2>
      <a:srgbClr val="47AFDD"/>
    </a:accent2>
    <a:accent3>
      <a:srgbClr val="CA5296"/>
    </a:accent3>
    <a:accent4>
      <a:srgbClr val="D9A732"/>
    </a:accent4>
    <a:accent5>
      <a:srgbClr val="5A945E"/>
    </a:accent5>
    <a:accent6>
      <a:srgbClr val="4E4BA8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14</TotalTime>
  <Words>2850</Words>
  <Application>Microsoft Office PowerPoint</Application>
  <PresentationFormat>宽屏</PresentationFormat>
  <Paragraphs>390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12</cp:revision>
  <cp:lastPrinted>2018-03-08T16:00:00Z</cp:lastPrinted>
  <dcterms:created xsi:type="dcterms:W3CDTF">2018-03-08T16:00:00Z</dcterms:created>
  <dcterms:modified xsi:type="dcterms:W3CDTF">2018-06-07T14:25:40Z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