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0" r:id="rId4"/>
    <p:sldId id="281" r:id="rId5"/>
    <p:sldId id="257" r:id="rId6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8" r:id="rId15"/>
    <p:sldId id="1156" r:id="rId16"/>
    <p:sldId id="115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A4A3A4"/>
          </p15:clr>
        </p15:guide>
        <p15:guide id="2" pos="5133" userDrawn="1">
          <p15:clr>
            <a:srgbClr val="A4A3A4"/>
          </p15:clr>
        </p15:guide>
        <p15:guide id="5" orient="horz" pos="2682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461" userDrawn="1">
          <p15:clr>
            <a:srgbClr val="A4A3A4"/>
          </p15:clr>
        </p15:guide>
        <p15:guide id="10" pos="4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D5D5D5"/>
    <a:srgbClr val="000000"/>
    <a:srgbClr val="222A35"/>
    <a:srgbClr val="F9FAFB"/>
    <a:srgbClr val="F8F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3" autoAdjust="0"/>
    <p:restoredTop sz="94660"/>
  </p:normalViewPr>
  <p:slideViewPr>
    <p:cSldViewPr snapToGrid="0">
      <p:cViewPr varScale="1">
        <p:scale>
          <a:sx n="73" d="100"/>
          <a:sy n="73" d="100"/>
        </p:scale>
        <p:origin x="528" y="72"/>
      </p:cViewPr>
      <p:guideLst>
        <p:guide orient="horz" pos="958"/>
        <p:guide pos="5133"/>
        <p:guide orient="horz" pos="2682"/>
        <p:guide pos="3840"/>
        <p:guide pos="461"/>
        <p:guide pos="42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B04AE6-14D2-4BC2-A536-4EE74516F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84ED468-6EE6-4DB0-B09C-DFA35FAD4F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447478-A492-4C97-BB54-D63B4D70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B706CB-7E4E-4BA9-9E4E-DA9192FBC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A2AEC0-23C9-4CDC-8381-4B29EEE2E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66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3150D1-7ED0-463F-96B6-099649959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899EB23-4B49-43FD-9868-72DBC394A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0B07B44-273A-46B4-B992-9B94E906F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29194AB-B3FA-4794-9D52-1636ADE9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980E0D1-DC87-48F7-AF34-B1FE22A2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03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241DB9A-675F-4531-BDC2-830EDC6163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0811A60-5486-43EC-85B6-654462D02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EA4A4D8-9858-4E6A-A961-37FF3C962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3F38360-6BD8-47B7-9E4B-4E4540101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02D6730-E84F-4F1A-AC86-2E6977914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89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43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377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72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439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5520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337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2622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29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0EB3A83-EF72-4D0C-B130-28180757F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0BB4B55-02D1-4282-A5C7-588D458FB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1D48FE6-2F2C-41FD-9FFF-694EEAE6B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FAAA428-05B7-4248-B3E7-5E6320338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2E20B75-FBCD-41F1-B93D-E13B6211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27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969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80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34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209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1471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12521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36470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5689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8273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98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568DE7-B7BF-4863-BAC7-FA6D092E7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47C0E5D-CA9B-4D56-A894-C1A7F08655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DA4BE2C-982C-4F11-8A3D-F65473C6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ED333A5-CB23-484D-BFDE-0120DA707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B92A772-3E2C-421F-A823-5D46991A0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023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292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7195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2095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2849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1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82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ACA869-2F8B-4CFC-B672-76E4A7096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3A3C93A-87C8-4653-959A-6AD13C05F3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B166640-A1E1-491B-9EBB-C813386E9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4A0E6D7-A972-431C-B337-6C6375FA6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CFD5F3E-97D2-4CAD-8901-747DDDF66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1BFC903-DC2F-40A1-842A-0C5A03483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77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9480415-9DEF-478C-A639-BC1B7B67B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6677041-5345-4A5E-BA39-F09C2B1E2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04A1883-C7EA-4C8D-A7FC-150A975190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D3EA971-B11D-4270-B960-464302619C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3B1D2FC-1F4D-4DE6-BDE2-0B4F42A89B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2F273A6-8A41-4FBC-AFA7-B5E197A96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52C4FD2-9F91-4EDA-9EAC-EDBF73957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0E744A7-0A7E-4B70-8543-C6A3093AC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552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098BCD5-11F1-4E3A-B75C-D3707CA50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FCC9254-F0C8-42C2-81B5-26D66C6D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7088643-233B-4E01-941E-ECFF1FD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904E980-1BE0-4323-8620-8ACB1FBC9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913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4D83B57-BC1A-47B3-9895-3EDCC044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4218856-765A-4447-AE03-C47708AF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898462E-EEB1-450E-A824-5073D1F50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278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FCC3AF4-5862-4EE2-A27C-4937D49B4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9648508-B5DB-4952-B72A-26A0C57E0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9F5DC77-77A5-457E-A708-D0B9CD99B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21A95EA-104C-404B-A87B-522456183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29C1FDC-8995-4A4C-9147-7060411CD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2D5C915-4684-4806-9440-68AD9988E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57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6F6BBF-0994-411C-92B3-6BB0339F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C71CB25-0165-480B-8051-546467A161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9DC0303-4261-4381-BF1C-739DA309B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5990E2B-201E-4342-9F92-B0944D54E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9358BA9-E59B-4B3C-9340-5FA929F7A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B3628AB-67B7-43FB-B955-AD1ED8377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4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72BEDC5-0761-4701-BF3F-C0B8C2372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73B1780-F6BD-49F7-BEEE-6AC328F88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22FA1D1-3B63-4DA0-B26A-BA822FFDE8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E79C6-3784-4B3A-AE13-0C087489E411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AA6A402-C22B-4C4D-B793-B24087575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8C04134-8D3D-4327-B8D3-5ACCFD5A9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F60D7-F93C-4451-B2A6-FDD83A87A2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20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86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334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71F7E87-AE9F-44D0-920D-45C1774FB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005F3C-4E47-4AF6-9F77-F31F0963714F}"/>
              </a:ext>
            </a:extLst>
          </p:cNvPr>
          <p:cNvSpPr/>
          <p:nvPr/>
        </p:nvSpPr>
        <p:spPr>
          <a:xfrm>
            <a:off x="2035263" y="1315123"/>
            <a:ext cx="8240358" cy="4227755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339F689-3CDB-4211-9FD8-47C8C9C6CA2D}"/>
              </a:ext>
            </a:extLst>
          </p:cNvPr>
          <p:cNvSpPr/>
          <p:nvPr/>
        </p:nvSpPr>
        <p:spPr>
          <a:xfrm>
            <a:off x="2183664" y="1391260"/>
            <a:ext cx="7943556" cy="40754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E536C3-0EE3-46A4-9D73-129D674AED66}"/>
              </a:ext>
            </a:extLst>
          </p:cNvPr>
          <p:cNvSpPr txBox="1"/>
          <p:nvPr/>
        </p:nvSpPr>
        <p:spPr>
          <a:xfrm>
            <a:off x="3873304" y="1581019"/>
            <a:ext cx="44453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2018</a:t>
            </a:r>
            <a:endParaRPr lang="zh-CN" altLang="en-US" sz="115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26D0233-8ABB-47ED-B63D-788DA5511B6C}"/>
              </a:ext>
            </a:extLst>
          </p:cNvPr>
          <p:cNvSpPr txBox="1"/>
          <p:nvPr/>
        </p:nvSpPr>
        <p:spPr>
          <a:xfrm>
            <a:off x="3781425" y="3251538"/>
            <a:ext cx="4629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spc="13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工作计划总结</a:t>
            </a:r>
            <a:r>
              <a:rPr lang="en-US" altLang="zh-CN" sz="3200" b="1" spc="13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spc="13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200" spc="13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48225A4-8B1D-4359-995A-873DFBD8CE89}"/>
              </a:ext>
            </a:extLst>
          </p:cNvPr>
          <p:cNvSpPr txBox="1"/>
          <p:nvPr/>
        </p:nvSpPr>
        <p:spPr>
          <a:xfrm>
            <a:off x="2124222" y="3912450"/>
            <a:ext cx="7943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magna sed</a:t>
            </a:r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39857B9-1F53-4EAA-848F-70F5D77500D1}"/>
              </a:ext>
            </a:extLst>
          </p:cNvPr>
          <p:cNvGrpSpPr/>
          <p:nvPr/>
        </p:nvGrpSpPr>
        <p:grpSpPr>
          <a:xfrm>
            <a:off x="4073525" y="4749800"/>
            <a:ext cx="1870075" cy="477773"/>
            <a:chOff x="3781425" y="4749800"/>
            <a:chExt cx="1870075" cy="47777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538264C8-FA74-41B5-8FB1-88FCEB955BEA}"/>
                </a:ext>
              </a:extLst>
            </p:cNvPr>
            <p:cNvSpPr/>
            <p:nvPr/>
          </p:nvSpPr>
          <p:spPr>
            <a:xfrm>
              <a:off x="3781425" y="4749800"/>
              <a:ext cx="1870075" cy="47777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E4095EA9-0764-44A8-B762-CB9BFC92EBB4}"/>
                </a:ext>
              </a:extLst>
            </p:cNvPr>
            <p:cNvSpPr txBox="1"/>
            <p:nvPr/>
          </p:nvSpPr>
          <p:spPr>
            <a:xfrm>
              <a:off x="3922614" y="4804020"/>
              <a:ext cx="1587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2018.6.6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2AEEB70-B5FF-4AD9-AA73-EEA87362CC08}"/>
              </a:ext>
            </a:extLst>
          </p:cNvPr>
          <p:cNvGrpSpPr/>
          <p:nvPr/>
        </p:nvGrpSpPr>
        <p:grpSpPr>
          <a:xfrm>
            <a:off x="6248402" y="4749800"/>
            <a:ext cx="1870075" cy="477773"/>
            <a:chOff x="6540500" y="4749800"/>
            <a:chExt cx="1870075" cy="477773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D787CB2-78C3-436D-B770-9EBAD0A4FAC5}"/>
                </a:ext>
              </a:extLst>
            </p:cNvPr>
            <p:cNvSpPr/>
            <p:nvPr/>
          </p:nvSpPr>
          <p:spPr>
            <a:xfrm>
              <a:off x="6540500" y="4749800"/>
              <a:ext cx="1870075" cy="4777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75572C44-53B4-43BE-983B-E88B31CFDC28}"/>
                </a:ext>
              </a:extLst>
            </p:cNvPr>
            <p:cNvSpPr txBox="1"/>
            <p:nvPr/>
          </p:nvSpPr>
          <p:spPr>
            <a:xfrm>
              <a:off x="6681689" y="4804020"/>
              <a:ext cx="1587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latin typeface="Calibri" panose="020F0502020204030204" pitchFamily="34" charset="0"/>
                  <a:cs typeface="Calibri" panose="020F0502020204030204" pitchFamily="34" charset="0"/>
                </a:rPr>
                <a:t>小白设计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32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372DBE9-C908-4B40-802E-C99D560E64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A15911-EB05-4DE7-B66C-1B94065BA2A0}"/>
              </a:ext>
            </a:extLst>
          </p:cNvPr>
          <p:cNvSpPr/>
          <p:nvPr/>
        </p:nvSpPr>
        <p:spPr>
          <a:xfrm>
            <a:off x="372382" y="285750"/>
            <a:ext cx="11447236" cy="62865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3F2AA8-81AB-4296-A4BA-DFDC54BDCFBB}"/>
              </a:ext>
            </a:extLst>
          </p:cNvPr>
          <p:cNvSpPr txBox="1"/>
          <p:nvPr/>
        </p:nvSpPr>
        <p:spPr>
          <a:xfrm>
            <a:off x="5214594" y="299565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业绩展示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58BCA67-0150-459E-BF39-BA6FBB78B4DC}"/>
              </a:ext>
            </a:extLst>
          </p:cNvPr>
          <p:cNvSpPr txBox="1"/>
          <p:nvPr/>
        </p:nvSpPr>
        <p:spPr>
          <a:xfrm>
            <a:off x="4854806" y="822785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E778D58-4AA1-4DA0-84B9-B31CDBF94DF7}"/>
              </a:ext>
            </a:extLst>
          </p:cNvPr>
          <p:cNvCxnSpPr/>
          <p:nvPr/>
        </p:nvCxnSpPr>
        <p:spPr>
          <a:xfrm>
            <a:off x="5747208" y="1242245"/>
            <a:ext cx="6975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0B1F4A5-E79F-407B-9CB3-69B58BE2B7E0}"/>
              </a:ext>
            </a:extLst>
          </p:cNvPr>
          <p:cNvSpPr txBox="1"/>
          <p:nvPr/>
        </p:nvSpPr>
        <p:spPr>
          <a:xfrm>
            <a:off x="1127580" y="1456814"/>
            <a:ext cx="2510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3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2017</a:t>
            </a:r>
            <a:r>
              <a:rPr lang="zh-CN" altLang="en-US" sz="2000" spc="13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75D97B2-C347-4537-8ACD-78F479A0BA93}"/>
              </a:ext>
            </a:extLst>
          </p:cNvPr>
          <p:cNvSpPr txBox="1"/>
          <p:nvPr/>
        </p:nvSpPr>
        <p:spPr>
          <a:xfrm>
            <a:off x="6852105" y="1456814"/>
            <a:ext cx="2510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3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2018</a:t>
            </a:r>
            <a:r>
              <a:rPr lang="zh-CN" altLang="en-US" sz="2000" spc="13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B2075B6-FAFA-46F1-8141-3BBCA6AC900D}"/>
              </a:ext>
            </a:extLst>
          </p:cNvPr>
          <p:cNvSpPr txBox="1"/>
          <p:nvPr/>
        </p:nvSpPr>
        <p:spPr>
          <a:xfrm>
            <a:off x="1137559" y="2206174"/>
            <a:ext cx="4129768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A17FE2D-7197-4345-B8B8-24BBA1775E4A}"/>
              </a:ext>
            </a:extLst>
          </p:cNvPr>
          <p:cNvSpPr txBox="1"/>
          <p:nvPr/>
        </p:nvSpPr>
        <p:spPr>
          <a:xfrm>
            <a:off x="1137559" y="3518615"/>
            <a:ext cx="4129768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E3C7675-CFDD-4DC8-9875-EB213AF15BC3}"/>
              </a:ext>
            </a:extLst>
          </p:cNvPr>
          <p:cNvSpPr txBox="1"/>
          <p:nvPr/>
        </p:nvSpPr>
        <p:spPr>
          <a:xfrm>
            <a:off x="1137559" y="4831056"/>
            <a:ext cx="4129768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46C9DF2-033B-4C76-82B5-4A78E4803E16}"/>
              </a:ext>
            </a:extLst>
          </p:cNvPr>
          <p:cNvSpPr txBox="1"/>
          <p:nvPr/>
        </p:nvSpPr>
        <p:spPr>
          <a:xfrm>
            <a:off x="6924675" y="2206174"/>
            <a:ext cx="4067175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E52A8E4-F436-43BE-A330-4BA89D4FB0B1}"/>
              </a:ext>
            </a:extLst>
          </p:cNvPr>
          <p:cNvSpPr txBox="1"/>
          <p:nvPr/>
        </p:nvSpPr>
        <p:spPr>
          <a:xfrm>
            <a:off x="6924675" y="3518615"/>
            <a:ext cx="4067175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9022FD6-D7D8-423E-9523-8F519F2847FD}"/>
              </a:ext>
            </a:extLst>
          </p:cNvPr>
          <p:cNvSpPr txBox="1"/>
          <p:nvPr/>
        </p:nvSpPr>
        <p:spPr>
          <a:xfrm>
            <a:off x="6924675" y="4831056"/>
            <a:ext cx="4067175" cy="1026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</a:t>
            </a:r>
            <a:r>
              <a:rPr lang="en-US" altLang="zh-CN" sz="160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zh-CN" altLang="en-US" sz="160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DCCF69F-8CE6-496C-978B-9D7C056C0872}"/>
              </a:ext>
            </a:extLst>
          </p:cNvPr>
          <p:cNvCxnSpPr/>
          <p:nvPr/>
        </p:nvCxnSpPr>
        <p:spPr>
          <a:xfrm>
            <a:off x="1200150" y="2032000"/>
            <a:ext cx="7175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E18C948-6DA1-4EE2-A3AC-A081D1EACC2D}"/>
              </a:ext>
            </a:extLst>
          </p:cNvPr>
          <p:cNvCxnSpPr/>
          <p:nvPr/>
        </p:nvCxnSpPr>
        <p:spPr>
          <a:xfrm>
            <a:off x="6924675" y="2032000"/>
            <a:ext cx="7175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1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7DC91DD-A036-4F4B-97F0-4D4057F31236}"/>
              </a:ext>
            </a:extLst>
          </p:cNvPr>
          <p:cNvSpPr txBox="1"/>
          <p:nvPr/>
        </p:nvSpPr>
        <p:spPr>
          <a:xfrm>
            <a:off x="5214594" y="299565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业绩展示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000A3D2-60F2-46EE-9246-184E9157901B}"/>
              </a:ext>
            </a:extLst>
          </p:cNvPr>
          <p:cNvSpPr txBox="1"/>
          <p:nvPr/>
        </p:nvSpPr>
        <p:spPr>
          <a:xfrm>
            <a:off x="4854806" y="822785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0D669386-CE46-4D07-8E1F-F85AFA4CD77E}"/>
              </a:ext>
            </a:extLst>
          </p:cNvPr>
          <p:cNvCxnSpPr/>
          <p:nvPr/>
        </p:nvCxnSpPr>
        <p:spPr>
          <a:xfrm>
            <a:off x="5747208" y="1242245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5F04082-480A-47A0-AE70-EB8B71A0CDB6}"/>
              </a:ext>
            </a:extLst>
          </p:cNvPr>
          <p:cNvSpPr/>
          <p:nvPr/>
        </p:nvSpPr>
        <p:spPr>
          <a:xfrm>
            <a:off x="695325" y="1773238"/>
            <a:ext cx="2700338" cy="453866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556939A-710A-4DAB-95C4-7208B12513CF}"/>
              </a:ext>
            </a:extLst>
          </p:cNvPr>
          <p:cNvSpPr/>
          <p:nvPr/>
        </p:nvSpPr>
        <p:spPr>
          <a:xfrm>
            <a:off x="3395662" y="1773238"/>
            <a:ext cx="2700338" cy="4538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4CDDBA6-2D97-464C-99F9-D32B83D45AA0}"/>
              </a:ext>
            </a:extLst>
          </p:cNvPr>
          <p:cNvSpPr/>
          <p:nvPr/>
        </p:nvSpPr>
        <p:spPr>
          <a:xfrm>
            <a:off x="6096000" y="1773238"/>
            <a:ext cx="2700338" cy="453866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C79BD6B-EF6C-4B29-A553-D4539C7A3230}"/>
              </a:ext>
            </a:extLst>
          </p:cNvPr>
          <p:cNvSpPr/>
          <p:nvPr/>
        </p:nvSpPr>
        <p:spPr>
          <a:xfrm>
            <a:off x="8796337" y="1773238"/>
            <a:ext cx="2700338" cy="4538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A9C3099-F42F-4758-B676-836DE44C07BD}"/>
              </a:ext>
            </a:extLst>
          </p:cNvPr>
          <p:cNvSpPr txBox="1"/>
          <p:nvPr/>
        </p:nvSpPr>
        <p:spPr>
          <a:xfrm>
            <a:off x="940594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3000</a:t>
            </a:r>
            <a:endParaRPr lang="zh-CN" altLang="en-US" sz="3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6813DEE-6B87-4FFB-B1C8-479F6FFCA777}"/>
              </a:ext>
            </a:extLst>
          </p:cNvPr>
          <p:cNvSpPr txBox="1"/>
          <p:nvPr/>
        </p:nvSpPr>
        <p:spPr>
          <a:xfrm>
            <a:off x="3635606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rgbClr val="222A3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2000</a:t>
            </a:r>
            <a:endParaRPr lang="zh-CN" altLang="en-US" sz="3600">
              <a:solidFill>
                <a:srgbClr val="222A35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0FDE9C7-3F6B-4188-BEE7-1300BEA5F784}"/>
              </a:ext>
            </a:extLst>
          </p:cNvPr>
          <p:cNvSpPr txBox="1"/>
          <p:nvPr/>
        </p:nvSpPr>
        <p:spPr>
          <a:xfrm>
            <a:off x="6330618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1000</a:t>
            </a:r>
            <a:endParaRPr lang="zh-CN" altLang="en-US" sz="3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B72D389-3535-484E-869D-FB98C61F0CDB}"/>
              </a:ext>
            </a:extLst>
          </p:cNvPr>
          <p:cNvSpPr txBox="1"/>
          <p:nvPr/>
        </p:nvSpPr>
        <p:spPr>
          <a:xfrm>
            <a:off x="902563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>
                <a:solidFill>
                  <a:srgbClr val="222A3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4000</a:t>
            </a:r>
            <a:endParaRPr lang="zh-CN" altLang="en-US" sz="3600">
              <a:solidFill>
                <a:srgbClr val="222A35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1128A42-CB0A-44B3-94DC-53966CC7C341}"/>
              </a:ext>
            </a:extLst>
          </p:cNvPr>
          <p:cNvCxnSpPr/>
          <p:nvPr/>
        </p:nvCxnSpPr>
        <p:spPr>
          <a:xfrm>
            <a:off x="1054100" y="2703731"/>
            <a:ext cx="419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542DAA3-F877-4E8B-A086-1DE00700CB28}"/>
              </a:ext>
            </a:extLst>
          </p:cNvPr>
          <p:cNvSpPr txBox="1"/>
          <p:nvPr/>
        </p:nvSpPr>
        <p:spPr>
          <a:xfrm>
            <a:off x="940594" y="2987893"/>
            <a:ext cx="185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3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F725705-4954-49BF-82A6-58CA639DA60D}"/>
              </a:ext>
            </a:extLst>
          </p:cNvPr>
          <p:cNvSpPr txBox="1"/>
          <p:nvPr/>
        </p:nvSpPr>
        <p:spPr>
          <a:xfrm>
            <a:off x="6368592" y="2987893"/>
            <a:ext cx="185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3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B09CB57-7C35-4A1D-9BE6-F6B1128812D4}"/>
              </a:ext>
            </a:extLst>
          </p:cNvPr>
          <p:cNvSpPr txBox="1"/>
          <p:nvPr/>
        </p:nvSpPr>
        <p:spPr>
          <a:xfrm>
            <a:off x="3675640" y="2987893"/>
            <a:ext cx="185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30">
                <a:solidFill>
                  <a:srgbClr val="222A3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B01C0F8-82B5-4255-9BA7-17B188FA25BD}"/>
              </a:ext>
            </a:extLst>
          </p:cNvPr>
          <p:cNvSpPr txBox="1"/>
          <p:nvPr/>
        </p:nvSpPr>
        <p:spPr>
          <a:xfrm>
            <a:off x="9068930" y="2987893"/>
            <a:ext cx="185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30">
                <a:solidFill>
                  <a:srgbClr val="222A35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1AFCF9D-B9E5-45CD-BB9E-3E21CBD44007}"/>
              </a:ext>
            </a:extLst>
          </p:cNvPr>
          <p:cNvSpPr txBox="1"/>
          <p:nvPr/>
        </p:nvSpPr>
        <p:spPr>
          <a:xfrm>
            <a:off x="902494" y="3500776"/>
            <a:ext cx="2281749" cy="296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3B8007D4-44B8-4714-B789-7DCA55D79654}"/>
              </a:ext>
            </a:extLst>
          </p:cNvPr>
          <p:cNvSpPr txBox="1"/>
          <p:nvPr/>
        </p:nvSpPr>
        <p:spPr>
          <a:xfrm>
            <a:off x="6397477" y="3500776"/>
            <a:ext cx="2281749" cy="296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1625129-713B-4131-A327-0DE34BD908DF}"/>
              </a:ext>
            </a:extLst>
          </p:cNvPr>
          <p:cNvSpPr txBox="1"/>
          <p:nvPr/>
        </p:nvSpPr>
        <p:spPr>
          <a:xfrm>
            <a:off x="3675640" y="3500776"/>
            <a:ext cx="2281749" cy="296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BB4994B-AA99-4936-B353-63A010E4B9CE}"/>
              </a:ext>
            </a:extLst>
          </p:cNvPr>
          <p:cNvSpPr txBox="1"/>
          <p:nvPr/>
        </p:nvSpPr>
        <p:spPr>
          <a:xfrm>
            <a:off x="9088754" y="3500776"/>
            <a:ext cx="2281749" cy="296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>
              <a:lnSpc>
                <a:spcPct val="150000"/>
              </a:lnSpc>
            </a:pP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5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DE383BC-2512-45B6-AE43-4DD508D0FB64}"/>
              </a:ext>
            </a:extLst>
          </p:cNvPr>
          <p:cNvSpPr txBox="1"/>
          <p:nvPr/>
        </p:nvSpPr>
        <p:spPr>
          <a:xfrm>
            <a:off x="5214594" y="299565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业绩展示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F43654C-71CD-470C-9E6D-0850C7E7EA02}"/>
              </a:ext>
            </a:extLst>
          </p:cNvPr>
          <p:cNvSpPr txBox="1"/>
          <p:nvPr/>
        </p:nvSpPr>
        <p:spPr>
          <a:xfrm>
            <a:off x="4854806" y="822785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A347C0ED-23E9-4582-8616-9FAFD164491F}"/>
              </a:ext>
            </a:extLst>
          </p:cNvPr>
          <p:cNvCxnSpPr/>
          <p:nvPr/>
        </p:nvCxnSpPr>
        <p:spPr>
          <a:xfrm>
            <a:off x="5747208" y="1242245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2D616BA-018C-4026-9190-2F4AD1495AB2}"/>
              </a:ext>
            </a:extLst>
          </p:cNvPr>
          <p:cNvSpPr/>
          <p:nvPr/>
        </p:nvSpPr>
        <p:spPr>
          <a:xfrm>
            <a:off x="1" y="1520825"/>
            <a:ext cx="12192000" cy="2736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餐桌, 室内, 办公桌, 墙壁&#10;&#10;已生成极高可信度的说明">
            <a:extLst>
              <a:ext uri="{FF2B5EF4-FFF2-40B4-BE49-F238E27FC236}">
                <a16:creationId xmlns="" xmlns:a16="http://schemas.microsoft.com/office/drawing/2014/main" id="{0321A7B7-4E5C-48E2-A5A9-46AE34A534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20826"/>
            <a:ext cx="12191999" cy="273685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ACF9240-19C9-4A23-BC33-EB926C75004F}"/>
              </a:ext>
            </a:extLst>
          </p:cNvPr>
          <p:cNvGrpSpPr/>
          <p:nvPr/>
        </p:nvGrpSpPr>
        <p:grpSpPr>
          <a:xfrm>
            <a:off x="564737" y="4469631"/>
            <a:ext cx="3079667" cy="2116929"/>
            <a:chOff x="564737" y="4469631"/>
            <a:chExt cx="3079667" cy="2116929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A3AE899F-F909-41F9-9601-BB1C6A954C6B}"/>
                </a:ext>
              </a:extLst>
            </p:cNvPr>
            <p:cNvSpPr txBox="1"/>
            <p:nvPr/>
          </p:nvSpPr>
          <p:spPr>
            <a:xfrm>
              <a:off x="1465943" y="4469631"/>
              <a:ext cx="12772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80%</a:t>
              </a:r>
              <a:endParaRPr lang="zh-CN" altLang="en-US" sz="400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B5883719-E614-427C-96B8-EC1034085549}"/>
                </a:ext>
              </a:extLst>
            </p:cNvPr>
            <p:cNvSpPr txBox="1"/>
            <p:nvPr/>
          </p:nvSpPr>
          <p:spPr>
            <a:xfrm>
              <a:off x="1277257" y="5152508"/>
              <a:ext cx="1654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21004B15-632C-42F3-AF84-80638D1BFE00}"/>
                </a:ext>
              </a:extLst>
            </p:cNvPr>
            <p:cNvCxnSpPr>
              <a:cxnSpLocks/>
            </p:cNvCxnSpPr>
            <p:nvPr/>
          </p:nvCxnSpPr>
          <p:spPr>
            <a:xfrm>
              <a:off x="1886857" y="5552618"/>
              <a:ext cx="43542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E4D2C76-700F-4A95-BFA0-C744A9C3EF0C}"/>
                </a:ext>
              </a:extLst>
            </p:cNvPr>
            <p:cNvSpPr txBox="1"/>
            <p:nvPr/>
          </p:nvSpPr>
          <p:spPr>
            <a:xfrm>
              <a:off x="564737" y="5558137"/>
              <a:ext cx="3079667" cy="1028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222A3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elit. Maecenas </a:t>
              </a:r>
              <a:r>
                <a:rPr lang="en-US" altLang="zh-CN" sz="1400">
                  <a:solidFill>
                    <a:srgbClr val="222A35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porttitor congue</a:t>
              </a:r>
              <a:endParaRPr lang="zh-CN" altLang="en-US" sz="140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51C7831-4FD7-49E3-B6E8-EF048E6E4AEC}"/>
              </a:ext>
            </a:extLst>
          </p:cNvPr>
          <p:cNvSpPr txBox="1"/>
          <p:nvPr/>
        </p:nvSpPr>
        <p:spPr>
          <a:xfrm>
            <a:off x="5006766" y="4469631"/>
            <a:ext cx="2178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300</a:t>
            </a:r>
            <a:r>
              <a:rPr lang="zh-CN" altLang="en-US" sz="40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千万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E1E736-39D0-4B17-97DA-15E36987803A}"/>
              </a:ext>
            </a:extLst>
          </p:cNvPr>
          <p:cNvSpPr txBox="1"/>
          <p:nvPr/>
        </p:nvSpPr>
        <p:spPr>
          <a:xfrm>
            <a:off x="5268684" y="5152508"/>
            <a:ext cx="1654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F637FF26-73AD-4356-9AEC-7CBB6E879C4E}"/>
              </a:ext>
            </a:extLst>
          </p:cNvPr>
          <p:cNvCxnSpPr>
            <a:cxnSpLocks/>
          </p:cNvCxnSpPr>
          <p:nvPr/>
        </p:nvCxnSpPr>
        <p:spPr>
          <a:xfrm>
            <a:off x="5878284" y="5552618"/>
            <a:ext cx="4354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2B54F20-7F1D-4A2B-9EF3-2F3FBA74DF41}"/>
              </a:ext>
            </a:extLst>
          </p:cNvPr>
          <p:cNvSpPr txBox="1"/>
          <p:nvPr/>
        </p:nvSpPr>
        <p:spPr>
          <a:xfrm>
            <a:off x="4556164" y="5558137"/>
            <a:ext cx="3079667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lang="en-US" altLang="zh-CN" sz="140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porttitor congue</a:t>
            </a: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9920246-A937-4C94-B3BA-CCFA81F27E27}"/>
              </a:ext>
            </a:extLst>
          </p:cNvPr>
          <p:cNvSpPr txBox="1"/>
          <p:nvPr/>
        </p:nvSpPr>
        <p:spPr>
          <a:xfrm>
            <a:off x="9358084" y="4469631"/>
            <a:ext cx="1645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600</a:t>
            </a:r>
            <a:r>
              <a:rPr lang="zh-CN" altLang="en-US" sz="40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万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58EDEA5-5731-4B24-8CFE-4704779081B3}"/>
              </a:ext>
            </a:extLst>
          </p:cNvPr>
          <p:cNvSpPr txBox="1"/>
          <p:nvPr/>
        </p:nvSpPr>
        <p:spPr>
          <a:xfrm>
            <a:off x="9358084" y="5152508"/>
            <a:ext cx="1654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关注公众号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D6747A-7BD8-4F85-801F-2866246FC285}"/>
              </a:ext>
            </a:extLst>
          </p:cNvPr>
          <p:cNvCxnSpPr>
            <a:cxnSpLocks/>
          </p:cNvCxnSpPr>
          <p:nvPr/>
        </p:nvCxnSpPr>
        <p:spPr>
          <a:xfrm>
            <a:off x="9967684" y="5552618"/>
            <a:ext cx="4354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A0B7F16-ECF3-4C16-848D-078FDF005A2B}"/>
              </a:ext>
            </a:extLst>
          </p:cNvPr>
          <p:cNvSpPr txBox="1"/>
          <p:nvPr/>
        </p:nvSpPr>
        <p:spPr>
          <a:xfrm>
            <a:off x="8645564" y="5558137"/>
            <a:ext cx="3079667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lang="en-US" altLang="zh-CN" sz="140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porttitor congue</a:t>
            </a: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19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71F7E87-AE9F-44D0-920D-45C1774FB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005F3C-4E47-4AF6-9F77-F31F0963714F}"/>
              </a:ext>
            </a:extLst>
          </p:cNvPr>
          <p:cNvSpPr/>
          <p:nvPr/>
        </p:nvSpPr>
        <p:spPr>
          <a:xfrm>
            <a:off x="2035263" y="1315123"/>
            <a:ext cx="8240358" cy="4227755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339F689-3CDB-4211-9FD8-47C8C9C6CA2D}"/>
              </a:ext>
            </a:extLst>
          </p:cNvPr>
          <p:cNvSpPr/>
          <p:nvPr/>
        </p:nvSpPr>
        <p:spPr>
          <a:xfrm>
            <a:off x="2183664" y="1391260"/>
            <a:ext cx="7943556" cy="407548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E536C3-0EE3-46A4-9D73-129D674AED66}"/>
              </a:ext>
            </a:extLst>
          </p:cNvPr>
          <p:cNvSpPr txBox="1"/>
          <p:nvPr/>
        </p:nvSpPr>
        <p:spPr>
          <a:xfrm>
            <a:off x="3308253" y="2089041"/>
            <a:ext cx="5575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感谢你的观看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26D0233-8ABB-47ED-B63D-788DA5511B6C}"/>
              </a:ext>
            </a:extLst>
          </p:cNvPr>
          <p:cNvSpPr txBox="1"/>
          <p:nvPr/>
        </p:nvSpPr>
        <p:spPr>
          <a:xfrm>
            <a:off x="2982545" y="3203390"/>
            <a:ext cx="6226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spc="13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THANK YOU FOR WATCHING</a:t>
            </a:r>
            <a:endParaRPr lang="zh-CN" altLang="en-US" sz="3200" spc="13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48225A4-8B1D-4359-995A-873DFBD8CE89}"/>
              </a:ext>
            </a:extLst>
          </p:cNvPr>
          <p:cNvSpPr txBox="1"/>
          <p:nvPr/>
        </p:nvSpPr>
        <p:spPr>
          <a:xfrm>
            <a:off x="2124222" y="3912450"/>
            <a:ext cx="7943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magna sed</a:t>
            </a:r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39857B9-1F53-4EAA-848F-70F5D77500D1}"/>
              </a:ext>
            </a:extLst>
          </p:cNvPr>
          <p:cNvGrpSpPr/>
          <p:nvPr/>
        </p:nvGrpSpPr>
        <p:grpSpPr>
          <a:xfrm>
            <a:off x="4073525" y="4749800"/>
            <a:ext cx="1870075" cy="477773"/>
            <a:chOff x="3781425" y="4749800"/>
            <a:chExt cx="1870075" cy="477773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538264C8-FA74-41B5-8FB1-88FCEB955BEA}"/>
                </a:ext>
              </a:extLst>
            </p:cNvPr>
            <p:cNvSpPr/>
            <p:nvPr/>
          </p:nvSpPr>
          <p:spPr>
            <a:xfrm>
              <a:off x="3781425" y="4749800"/>
              <a:ext cx="1870075" cy="47777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E4095EA9-0764-44A8-B762-CB9BFC92EBB4}"/>
                </a:ext>
              </a:extLst>
            </p:cNvPr>
            <p:cNvSpPr txBox="1"/>
            <p:nvPr/>
          </p:nvSpPr>
          <p:spPr>
            <a:xfrm>
              <a:off x="3922614" y="4804020"/>
              <a:ext cx="1587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2018.6.6</a:t>
              </a:r>
              <a:endParaRPr lang="zh-CN" altLang="en-US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2AEEB70-B5FF-4AD9-AA73-EEA87362CC08}"/>
              </a:ext>
            </a:extLst>
          </p:cNvPr>
          <p:cNvGrpSpPr/>
          <p:nvPr/>
        </p:nvGrpSpPr>
        <p:grpSpPr>
          <a:xfrm>
            <a:off x="6248402" y="4749800"/>
            <a:ext cx="1870075" cy="477773"/>
            <a:chOff x="6540500" y="4749800"/>
            <a:chExt cx="1870075" cy="477773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CD787CB2-78C3-436D-B770-9EBAD0A4FAC5}"/>
                </a:ext>
              </a:extLst>
            </p:cNvPr>
            <p:cNvSpPr/>
            <p:nvPr/>
          </p:nvSpPr>
          <p:spPr>
            <a:xfrm>
              <a:off x="6540500" y="4749800"/>
              <a:ext cx="1870075" cy="47777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75572C44-53B4-43BE-983B-E88B31CFDC28}"/>
                </a:ext>
              </a:extLst>
            </p:cNvPr>
            <p:cNvSpPr txBox="1"/>
            <p:nvPr/>
          </p:nvSpPr>
          <p:spPr>
            <a:xfrm>
              <a:off x="6681689" y="4804020"/>
              <a:ext cx="1587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latin typeface="Calibri" panose="020F0502020204030204" pitchFamily="34" charset="0"/>
                  <a:cs typeface="Calibri" panose="020F0502020204030204" pitchFamily="34" charset="0"/>
                </a:rPr>
                <a:t>小白设计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51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9E4F559-DBD7-462B-817E-2876046A17D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894C2">
                  <a:alpha val="13000"/>
                </a:srgbClr>
              </a:gs>
              <a:gs pos="97000">
                <a:srgbClr val="7F68E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DFC6C7CE-517D-4865-B1F5-DA20AAA68117}"/>
              </a:ext>
            </a:extLst>
          </p:cNvPr>
          <p:cNvSpPr/>
          <p:nvPr/>
        </p:nvSpPr>
        <p:spPr>
          <a:xfrm>
            <a:off x="0" y="0"/>
            <a:ext cx="7005484" cy="6858000"/>
          </a:xfrm>
          <a:custGeom>
            <a:avLst/>
            <a:gdLst>
              <a:gd name="connsiteX0" fmla="*/ 0 w 7005484"/>
              <a:gd name="connsiteY0" fmla="*/ 0 h 6858000"/>
              <a:gd name="connsiteX1" fmla="*/ 6140522 w 7005484"/>
              <a:gd name="connsiteY1" fmla="*/ 0 h 6858000"/>
              <a:gd name="connsiteX2" fmla="*/ 6387807 w 7005484"/>
              <a:gd name="connsiteY2" fmla="*/ 407043 h 6858000"/>
              <a:gd name="connsiteX3" fmla="*/ 7005484 w 7005484"/>
              <a:gd name="connsiteY3" fmla="*/ 2846438 h 6858000"/>
              <a:gd name="connsiteX4" fmla="*/ 5143120 w 7005484"/>
              <a:gd name="connsiteY4" fmla="*/ 6795497 h 6858000"/>
              <a:gd name="connsiteX5" fmla="*/ 5063584 w 7005484"/>
              <a:gd name="connsiteY5" fmla="*/ 6858000 h 6858000"/>
              <a:gd name="connsiteX6" fmla="*/ 0 w 700548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484" h="6858000">
                <a:moveTo>
                  <a:pt x="0" y="0"/>
                </a:moveTo>
                <a:lnTo>
                  <a:pt x="6140522" y="0"/>
                </a:lnTo>
                <a:lnTo>
                  <a:pt x="6387807" y="407043"/>
                </a:lnTo>
                <a:cubicBezTo>
                  <a:pt x="6781728" y="1132185"/>
                  <a:pt x="7005484" y="1963181"/>
                  <a:pt x="7005484" y="2846438"/>
                </a:cubicBezTo>
                <a:cubicBezTo>
                  <a:pt x="7005484" y="4436301"/>
                  <a:pt x="6280513" y="5856838"/>
                  <a:pt x="5143120" y="6795497"/>
                </a:cubicBezTo>
                <a:lnTo>
                  <a:pt x="5063584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E894C2">
                  <a:alpha val="17000"/>
                </a:srgbClr>
              </a:gs>
              <a:gs pos="97000">
                <a:srgbClr val="7F68EF">
                  <a:alpha val="57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578CCC71-7A50-4DCE-8B49-0F4294F9580D}"/>
              </a:ext>
            </a:extLst>
          </p:cNvPr>
          <p:cNvSpPr/>
          <p:nvPr/>
        </p:nvSpPr>
        <p:spPr>
          <a:xfrm>
            <a:off x="8470492" y="-1"/>
            <a:ext cx="3707989" cy="3932904"/>
          </a:xfrm>
          <a:custGeom>
            <a:avLst/>
            <a:gdLst>
              <a:gd name="connsiteX0" fmla="*/ 52324 w 3707989"/>
              <a:gd name="connsiteY0" fmla="*/ 0 h 3932904"/>
              <a:gd name="connsiteX1" fmla="*/ 1515522 w 3707989"/>
              <a:gd name="connsiteY1" fmla="*/ 0 h 3932904"/>
              <a:gd name="connsiteX2" fmla="*/ 1480632 w 3707989"/>
              <a:gd name="connsiteY2" fmla="*/ 135693 h 3932904"/>
              <a:gd name="connsiteX3" fmla="*/ 1441655 w 3707989"/>
              <a:gd name="connsiteY3" fmla="*/ 522341 h 3932904"/>
              <a:gd name="connsiteX4" fmla="*/ 3360174 w 3707989"/>
              <a:gd name="connsiteY4" fmla="*/ 2440860 h 3932904"/>
              <a:gd name="connsiteX5" fmla="*/ 3556332 w 3707989"/>
              <a:gd name="connsiteY5" fmla="*/ 2430955 h 3932904"/>
              <a:gd name="connsiteX6" fmla="*/ 3707989 w 3707989"/>
              <a:gd name="connsiteY6" fmla="*/ 2407809 h 3932904"/>
              <a:gd name="connsiteX7" fmla="*/ 3707989 w 3707989"/>
              <a:gd name="connsiteY7" fmla="*/ 3914906 h 3932904"/>
              <a:gd name="connsiteX8" fmla="*/ 3703732 w 3707989"/>
              <a:gd name="connsiteY8" fmla="*/ 3915556 h 3932904"/>
              <a:gd name="connsiteX9" fmla="*/ 3360174 w 3707989"/>
              <a:gd name="connsiteY9" fmla="*/ 3932904 h 3932904"/>
              <a:gd name="connsiteX10" fmla="*/ 0 w 3707989"/>
              <a:gd name="connsiteY10" fmla="*/ 572730 h 3932904"/>
              <a:gd name="connsiteX11" fmla="*/ 17348 w 3707989"/>
              <a:gd name="connsiteY11" fmla="*/ 229172 h 393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07989" h="3932904">
                <a:moveTo>
                  <a:pt x="52324" y="0"/>
                </a:moveTo>
                <a:lnTo>
                  <a:pt x="1515522" y="0"/>
                </a:lnTo>
                <a:lnTo>
                  <a:pt x="1480632" y="135693"/>
                </a:lnTo>
                <a:cubicBezTo>
                  <a:pt x="1455076" y="260583"/>
                  <a:pt x="1441655" y="389895"/>
                  <a:pt x="1441655" y="522341"/>
                </a:cubicBezTo>
                <a:cubicBezTo>
                  <a:pt x="1441655" y="1581910"/>
                  <a:pt x="2300605" y="2440860"/>
                  <a:pt x="3360174" y="2440860"/>
                </a:cubicBezTo>
                <a:cubicBezTo>
                  <a:pt x="3426397" y="2440860"/>
                  <a:pt x="3491837" y="2437505"/>
                  <a:pt x="3556332" y="2430955"/>
                </a:cubicBezTo>
                <a:lnTo>
                  <a:pt x="3707989" y="2407809"/>
                </a:lnTo>
                <a:lnTo>
                  <a:pt x="3707989" y="3914906"/>
                </a:lnTo>
                <a:lnTo>
                  <a:pt x="3703732" y="3915556"/>
                </a:lnTo>
                <a:cubicBezTo>
                  <a:pt x="3590773" y="3927028"/>
                  <a:pt x="3476160" y="3932904"/>
                  <a:pt x="3360174" y="3932904"/>
                </a:cubicBezTo>
                <a:cubicBezTo>
                  <a:pt x="1504401" y="3932904"/>
                  <a:pt x="0" y="2428503"/>
                  <a:pt x="0" y="572730"/>
                </a:cubicBezTo>
                <a:cubicBezTo>
                  <a:pt x="0" y="456744"/>
                  <a:pt x="5877" y="342131"/>
                  <a:pt x="17348" y="229172"/>
                </a:cubicBezTo>
                <a:close/>
              </a:path>
            </a:pathLst>
          </a:custGeom>
          <a:solidFill>
            <a:srgbClr val="9886F2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38DE814A-A1CB-4BE7-951D-CEB9608FDCD4}"/>
              </a:ext>
            </a:extLst>
          </p:cNvPr>
          <p:cNvSpPr/>
          <p:nvPr/>
        </p:nvSpPr>
        <p:spPr>
          <a:xfrm>
            <a:off x="609600" y="559824"/>
            <a:ext cx="10972800" cy="5738352"/>
          </a:xfrm>
          <a:prstGeom prst="rect">
            <a:avLst/>
          </a:prstGeom>
          <a:solidFill>
            <a:srgbClr val="EEEFFB"/>
          </a:solidFill>
          <a:ln>
            <a:noFill/>
          </a:ln>
          <a:effectLst>
            <a:outerShdw blurRad="279400" dist="292100" sx="101000" sy="101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62D84678-A966-4158-BD58-B535D67B7026}"/>
              </a:ext>
            </a:extLst>
          </p:cNvPr>
          <p:cNvSpPr/>
          <p:nvPr/>
        </p:nvSpPr>
        <p:spPr>
          <a:xfrm>
            <a:off x="94254" y="5401831"/>
            <a:ext cx="1357175" cy="1357175"/>
          </a:xfrm>
          <a:custGeom>
            <a:avLst/>
            <a:gdLst>
              <a:gd name="connsiteX0" fmla="*/ 1040376 w 2080752"/>
              <a:gd name="connsiteY0" fmla="*/ 234744 h 2080752"/>
              <a:gd name="connsiteX1" fmla="*/ 234744 w 2080752"/>
              <a:gd name="connsiteY1" fmla="*/ 1040376 h 2080752"/>
              <a:gd name="connsiteX2" fmla="*/ 1040376 w 2080752"/>
              <a:gd name="connsiteY2" fmla="*/ 1846008 h 2080752"/>
              <a:gd name="connsiteX3" fmla="*/ 1846008 w 2080752"/>
              <a:gd name="connsiteY3" fmla="*/ 1040376 h 2080752"/>
              <a:gd name="connsiteX4" fmla="*/ 1040376 w 2080752"/>
              <a:gd name="connsiteY4" fmla="*/ 234744 h 2080752"/>
              <a:gd name="connsiteX5" fmla="*/ 1040376 w 2080752"/>
              <a:gd name="connsiteY5" fmla="*/ 0 h 2080752"/>
              <a:gd name="connsiteX6" fmla="*/ 2080752 w 2080752"/>
              <a:gd name="connsiteY6" fmla="*/ 1040376 h 2080752"/>
              <a:gd name="connsiteX7" fmla="*/ 1040376 w 2080752"/>
              <a:gd name="connsiteY7" fmla="*/ 2080752 h 2080752"/>
              <a:gd name="connsiteX8" fmla="*/ 0 w 2080752"/>
              <a:gd name="connsiteY8" fmla="*/ 1040376 h 2080752"/>
              <a:gd name="connsiteX9" fmla="*/ 1040376 w 2080752"/>
              <a:gd name="connsiteY9" fmla="*/ 0 h 208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0752" h="2080752">
                <a:moveTo>
                  <a:pt x="1040376" y="234744"/>
                </a:moveTo>
                <a:cubicBezTo>
                  <a:pt x="595438" y="234744"/>
                  <a:pt x="234744" y="595438"/>
                  <a:pt x="234744" y="1040376"/>
                </a:cubicBezTo>
                <a:cubicBezTo>
                  <a:pt x="234744" y="1485314"/>
                  <a:pt x="595438" y="1846008"/>
                  <a:pt x="1040376" y="1846008"/>
                </a:cubicBezTo>
                <a:cubicBezTo>
                  <a:pt x="1485314" y="1846008"/>
                  <a:pt x="1846008" y="1485314"/>
                  <a:pt x="1846008" y="1040376"/>
                </a:cubicBezTo>
                <a:cubicBezTo>
                  <a:pt x="1846008" y="595438"/>
                  <a:pt x="1485314" y="234744"/>
                  <a:pt x="1040376" y="234744"/>
                </a:cubicBezTo>
                <a:close/>
                <a:moveTo>
                  <a:pt x="1040376" y="0"/>
                </a:moveTo>
                <a:cubicBezTo>
                  <a:pt x="1614960" y="0"/>
                  <a:pt x="2080752" y="465792"/>
                  <a:pt x="2080752" y="1040376"/>
                </a:cubicBezTo>
                <a:cubicBezTo>
                  <a:pt x="2080752" y="1614960"/>
                  <a:pt x="1614960" y="2080752"/>
                  <a:pt x="1040376" y="2080752"/>
                </a:cubicBezTo>
                <a:cubicBezTo>
                  <a:pt x="465792" y="2080752"/>
                  <a:pt x="0" y="1614960"/>
                  <a:pt x="0" y="1040376"/>
                </a:cubicBezTo>
                <a:cubicBezTo>
                  <a:pt x="0" y="465792"/>
                  <a:pt x="465792" y="0"/>
                  <a:pt x="1040376" y="0"/>
                </a:cubicBezTo>
                <a:close/>
              </a:path>
            </a:pathLst>
          </a:custGeom>
          <a:solidFill>
            <a:srgbClr val="D770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ADF5FAA6-831A-450F-BEEC-6B4EC3F6F8FF}"/>
              </a:ext>
            </a:extLst>
          </p:cNvPr>
          <p:cNvSpPr/>
          <p:nvPr/>
        </p:nvSpPr>
        <p:spPr>
          <a:xfrm>
            <a:off x="5746826" y="210650"/>
            <a:ext cx="698348" cy="698348"/>
          </a:xfrm>
          <a:custGeom>
            <a:avLst/>
            <a:gdLst>
              <a:gd name="connsiteX0" fmla="*/ 0 w 1143000"/>
              <a:gd name="connsiteY0" fmla="*/ 0 h 1143000"/>
              <a:gd name="connsiteX1" fmla="*/ 1143000 w 1143000"/>
              <a:gd name="connsiteY1" fmla="*/ 0 h 1143000"/>
              <a:gd name="connsiteX2" fmla="*/ 1143000 w 1143000"/>
              <a:gd name="connsiteY2" fmla="*/ 571500 h 1143000"/>
              <a:gd name="connsiteX3" fmla="*/ 981996 w 1143000"/>
              <a:gd name="connsiteY3" fmla="*/ 571500 h 1143000"/>
              <a:gd name="connsiteX4" fmla="*/ 981996 w 1143000"/>
              <a:gd name="connsiteY4" fmla="*/ 161004 h 1143000"/>
              <a:gd name="connsiteX5" fmla="*/ 161004 w 1143000"/>
              <a:gd name="connsiteY5" fmla="*/ 161004 h 1143000"/>
              <a:gd name="connsiteX6" fmla="*/ 161004 w 1143000"/>
              <a:gd name="connsiteY6" fmla="*/ 981996 h 1143000"/>
              <a:gd name="connsiteX7" fmla="*/ 571500 w 1143000"/>
              <a:gd name="connsiteY7" fmla="*/ 981996 h 1143000"/>
              <a:gd name="connsiteX8" fmla="*/ 571500 w 1143000"/>
              <a:gd name="connsiteY8" fmla="*/ 1143000 h 1143000"/>
              <a:gd name="connsiteX9" fmla="*/ 0 w 1143000"/>
              <a:gd name="connsiteY9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000" h="1143000">
                <a:moveTo>
                  <a:pt x="0" y="0"/>
                </a:moveTo>
                <a:lnTo>
                  <a:pt x="1143000" y="0"/>
                </a:lnTo>
                <a:lnTo>
                  <a:pt x="1143000" y="571500"/>
                </a:lnTo>
                <a:lnTo>
                  <a:pt x="981996" y="571500"/>
                </a:lnTo>
                <a:lnTo>
                  <a:pt x="981996" y="161004"/>
                </a:lnTo>
                <a:lnTo>
                  <a:pt x="161004" y="161004"/>
                </a:lnTo>
                <a:lnTo>
                  <a:pt x="161004" y="981996"/>
                </a:lnTo>
                <a:lnTo>
                  <a:pt x="571500" y="981996"/>
                </a:lnTo>
                <a:lnTo>
                  <a:pt x="571500" y="1143000"/>
                </a:lnTo>
                <a:lnTo>
                  <a:pt x="0" y="1143000"/>
                </a:lnTo>
                <a:close/>
              </a:path>
            </a:pathLst>
          </a:custGeom>
          <a:solidFill>
            <a:srgbClr val="8140F4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C4E30AAF-D94E-40BF-BAF0-14B8FCFFF9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645" y="636634"/>
            <a:ext cx="1238530" cy="92889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BBEB47D8-6171-48DB-8BDF-471DB30A0B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E"/>
              </a:clrFrom>
              <a:clrTo>
                <a:srgbClr val="F6F6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4283" y="1429597"/>
            <a:ext cx="3739317" cy="3036706"/>
          </a:xfrm>
          <a:prstGeom prst="rect">
            <a:avLst/>
          </a:prstGeom>
        </p:spPr>
      </p:pic>
      <p:pic>
        <p:nvPicPr>
          <p:cNvPr id="37" name="图片 36" descr="图片包含 纵横字谜, 文字&#10;&#10;已生成极高可信度的说明">
            <a:extLst>
              <a:ext uri="{FF2B5EF4-FFF2-40B4-BE49-F238E27FC236}">
                <a16:creationId xmlns="" xmlns:a16="http://schemas.microsoft.com/office/drawing/2014/main" id="{5604C4BB-A856-4951-B65A-9BE4F112D12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736" y="1988298"/>
            <a:ext cx="1929140" cy="1929140"/>
          </a:xfrm>
          <a:prstGeom prst="rect">
            <a:avLst/>
          </a:prstGeom>
          <a:effectLst>
            <a:outerShdw blurRad="266700" algn="ctr" rotWithShape="0">
              <a:schemeClr val="bg1">
                <a:alpha val="68000"/>
              </a:schemeClr>
            </a:outerShdw>
          </a:effectLst>
        </p:spPr>
      </p:pic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2CC0F3C-1E5E-487B-B81B-74604BF9EAB5}"/>
              </a:ext>
            </a:extLst>
          </p:cNvPr>
          <p:cNvSpPr txBox="1"/>
          <p:nvPr/>
        </p:nvSpPr>
        <p:spPr>
          <a:xfrm>
            <a:off x="7929255" y="4540409"/>
            <a:ext cx="3234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扫描关注公众号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4BC1A4A-35DB-4DAC-8602-84C721714BB4}"/>
              </a:ext>
            </a:extLst>
          </p:cNvPr>
          <p:cNvSpPr txBox="1"/>
          <p:nvPr/>
        </p:nvSpPr>
        <p:spPr>
          <a:xfrm>
            <a:off x="2052651" y="1362075"/>
            <a:ext cx="5250874" cy="304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16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本模板总共 </a:t>
            </a:r>
            <a:r>
              <a:rPr kumimoji="0" lang="en-US" altLang="zh-CN" sz="4000" b="1" i="0" u="none" strike="noStrike" kern="1200" cap="none" spc="16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22</a:t>
            </a:r>
            <a:r>
              <a:rPr kumimoji="0" lang="en-US" altLang="zh-CN" sz="2800" b="0" i="0" u="none" strike="noStrike" kern="1200" cap="none" spc="16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 </a:t>
            </a:r>
            <a:r>
              <a:rPr kumimoji="0" lang="zh-CN" altLang="en-US" sz="2800" b="0" i="0" u="none" strike="noStrike" kern="1200" cap="none" spc="16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页，</a:t>
            </a:r>
            <a:endParaRPr kumimoji="0" lang="en-US" altLang="zh-CN" sz="2800" b="0" i="0" u="none" strike="noStrike" kern="1200" cap="none" spc="160" normalizeH="0" baseline="0" noProof="0">
              <a:ln>
                <a:noFill/>
              </a:ln>
              <a:solidFill>
                <a:srgbClr val="8140F4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16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公众号后台回复：</a:t>
            </a:r>
            <a:r>
              <a:rPr kumimoji="0" lang="zh-CN" altLang="en-US" sz="3200" b="1" i="0" u="sng" strike="noStrike" kern="1200" cap="none" spc="16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工作</a:t>
            </a:r>
            <a:r>
              <a:rPr kumimoji="0" lang="en-US" altLang="zh-CN" sz="3200" b="1" i="0" u="sng" strike="noStrike" kern="1200" cap="none" spc="16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10 </a:t>
            </a:r>
            <a:r>
              <a:rPr kumimoji="0" lang="zh-CN" altLang="en-US" sz="2800" b="0" i="0" u="none" strike="noStrike" kern="1200" cap="none" spc="16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，即可获得完整模板！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032F0B47-0F59-4B62-93D0-5B02E1779AE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5717" y="5401831"/>
            <a:ext cx="778380" cy="714375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212AF51E-E492-4E6B-A6E9-6702DEA34312}"/>
              </a:ext>
            </a:extLst>
          </p:cNvPr>
          <p:cNvSpPr txBox="1"/>
          <p:nvPr/>
        </p:nvSpPr>
        <p:spPr>
          <a:xfrm>
            <a:off x="2484098" y="5623453"/>
            <a:ext cx="8679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另外，后台回复“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大礼包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“，可免费领取小白为你准备的一份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价值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499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D770F8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元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8140F4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的超强合集哦！</a:t>
            </a:r>
          </a:p>
        </p:txBody>
      </p:sp>
    </p:spTree>
    <p:extLst>
      <p:ext uri="{BB962C8B-B14F-4D97-AF65-F5344CB8AC3E}">
        <p14:creationId xmlns:p14="http://schemas.microsoft.com/office/powerpoint/2010/main" val="294629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12126" y="4663440"/>
            <a:ext cx="5378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小白原创作品</a:t>
            </a:r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3823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&#10;&#10;已生成高可信度的说明">
            <a:extLst>
              <a:ext uri="{FF2B5EF4-FFF2-40B4-BE49-F238E27FC236}">
                <a16:creationId xmlns="" xmlns:a16="http://schemas.microsoft.com/office/drawing/2014/main" id="{57AC566E-30E4-4823-85E4-DC14178119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屏幕截图&#10;&#10;已生成极高可信度的说明">
            <a:extLst>
              <a:ext uri="{FF2B5EF4-FFF2-40B4-BE49-F238E27FC236}">
                <a16:creationId xmlns="" xmlns:a16="http://schemas.microsoft.com/office/drawing/2014/main" id="{DF24A380-599A-49CB-9833-A2D13CFCC7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4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7C29216-83F6-4E63-92B7-249298E4AE14}"/>
              </a:ext>
            </a:extLst>
          </p:cNvPr>
          <p:cNvSpPr/>
          <p:nvPr/>
        </p:nvSpPr>
        <p:spPr>
          <a:xfrm>
            <a:off x="88900" y="0"/>
            <a:ext cx="41021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B68A39A-923A-44B9-9A70-967E8DE99921}"/>
              </a:ext>
            </a:extLst>
          </p:cNvPr>
          <p:cNvSpPr/>
          <p:nvPr/>
        </p:nvSpPr>
        <p:spPr>
          <a:xfrm>
            <a:off x="1168400" y="952500"/>
            <a:ext cx="9855200" cy="4953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sx="101000" sy="101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0F9109E-940F-4091-812C-DD99BF67BE55}"/>
              </a:ext>
            </a:extLst>
          </p:cNvPr>
          <p:cNvSpPr txBox="1"/>
          <p:nvPr/>
        </p:nvSpPr>
        <p:spPr>
          <a:xfrm>
            <a:off x="2006600" y="2234684"/>
            <a:ext cx="1460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6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6808791-7D92-4CEF-B888-0C9005552AD8}"/>
              </a:ext>
            </a:extLst>
          </p:cNvPr>
          <p:cNvSpPr txBox="1"/>
          <p:nvPr/>
        </p:nvSpPr>
        <p:spPr>
          <a:xfrm>
            <a:off x="2006600" y="3004125"/>
            <a:ext cx="146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BB91FFD-6796-4879-AEA8-4097426F5BDB}"/>
              </a:ext>
            </a:extLst>
          </p:cNvPr>
          <p:cNvCxnSpPr>
            <a:cxnSpLocks/>
          </p:cNvCxnSpPr>
          <p:nvPr/>
        </p:nvCxnSpPr>
        <p:spPr>
          <a:xfrm>
            <a:off x="2146300" y="3429000"/>
            <a:ext cx="42545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7D8A711-F83B-428D-A5B5-97102AFD9E92}"/>
              </a:ext>
            </a:extLst>
          </p:cNvPr>
          <p:cNvGrpSpPr/>
          <p:nvPr/>
        </p:nvGrpSpPr>
        <p:grpSpPr>
          <a:xfrm>
            <a:off x="6654800" y="1711186"/>
            <a:ext cx="3162300" cy="707886"/>
            <a:chOff x="6654800" y="1711186"/>
            <a:chExt cx="3162300" cy="707886"/>
          </a:xfrm>
        </p:grpSpPr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B41FB709-5F6C-461A-96F2-51C388BEAF11}"/>
                </a:ext>
              </a:extLst>
            </p:cNvPr>
            <p:cNvGrpSpPr/>
            <p:nvPr/>
          </p:nvGrpSpPr>
          <p:grpSpPr>
            <a:xfrm>
              <a:off x="6654800" y="1711186"/>
              <a:ext cx="749300" cy="707886"/>
              <a:chOff x="6654800" y="1711186"/>
              <a:chExt cx="749300" cy="707886"/>
            </a:xfrm>
          </p:grpSpPr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BC12DD2A-2DCC-41DB-B496-10E7ECFB4D3F}"/>
                  </a:ext>
                </a:extLst>
              </p:cNvPr>
              <p:cNvSpPr/>
              <p:nvPr/>
            </p:nvSpPr>
            <p:spPr>
              <a:xfrm>
                <a:off x="6654800" y="1765300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6F9B4935-E506-4979-8305-407D0765362D}"/>
                  </a:ext>
                </a:extLst>
              </p:cNvPr>
              <p:cNvSpPr txBox="1"/>
              <p:nvPr/>
            </p:nvSpPr>
            <p:spPr>
              <a:xfrm>
                <a:off x="6743700" y="1711186"/>
                <a:ext cx="660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endParaRPr lang="zh-CN" altLang="en-US" sz="4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52FD595E-4D9A-42AD-B3D3-E6B29999E642}"/>
                </a:ext>
              </a:extLst>
            </p:cNvPr>
            <p:cNvSpPr txBox="1"/>
            <p:nvPr/>
          </p:nvSpPr>
          <p:spPr>
            <a:xfrm>
              <a:off x="7404100" y="1711186"/>
              <a:ext cx="241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2018</a:t>
              </a:r>
              <a:r>
                <a:rPr lang="zh-CN" altLang="en-US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年工作概述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EC9E629-6CFF-488E-AAC4-599C6CBB56C1}"/>
                </a:ext>
              </a:extLst>
            </p:cNvPr>
            <p:cNvSpPr txBox="1"/>
            <p:nvPr/>
          </p:nvSpPr>
          <p:spPr>
            <a:xfrm>
              <a:off x="7404100" y="2096184"/>
              <a:ext cx="222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 year work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 </a:t>
              </a:r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summarize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8755329-9706-4F9F-9777-5A6AAA78FE8E}"/>
              </a:ext>
            </a:extLst>
          </p:cNvPr>
          <p:cNvGrpSpPr/>
          <p:nvPr/>
        </p:nvGrpSpPr>
        <p:grpSpPr>
          <a:xfrm>
            <a:off x="6654800" y="2619404"/>
            <a:ext cx="3162300" cy="707886"/>
            <a:chOff x="6654800" y="1711186"/>
            <a:chExt cx="3162300" cy="707886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BFC32009-72AD-4075-9079-51F047D647DB}"/>
                </a:ext>
              </a:extLst>
            </p:cNvPr>
            <p:cNvGrpSpPr/>
            <p:nvPr/>
          </p:nvGrpSpPr>
          <p:grpSpPr>
            <a:xfrm>
              <a:off x="6654800" y="1711186"/>
              <a:ext cx="749300" cy="707886"/>
              <a:chOff x="6654800" y="1711186"/>
              <a:chExt cx="749300" cy="707886"/>
            </a:xfrm>
          </p:grpSpPr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66A53BE6-D177-4239-A4CE-D556244FD162}"/>
                  </a:ext>
                </a:extLst>
              </p:cNvPr>
              <p:cNvSpPr/>
              <p:nvPr/>
            </p:nvSpPr>
            <p:spPr>
              <a:xfrm>
                <a:off x="6654800" y="1765300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8D6F278B-6C17-4DBA-8094-45D0A9B0E81A}"/>
                  </a:ext>
                </a:extLst>
              </p:cNvPr>
              <p:cNvSpPr txBox="1"/>
              <p:nvPr/>
            </p:nvSpPr>
            <p:spPr>
              <a:xfrm>
                <a:off x="6743700" y="1711186"/>
                <a:ext cx="660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endParaRPr lang="zh-CN" altLang="en-US" sz="4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B116DBD-FBDA-4881-80B0-1E46DA244AE0}"/>
                </a:ext>
              </a:extLst>
            </p:cNvPr>
            <p:cNvSpPr txBox="1"/>
            <p:nvPr/>
          </p:nvSpPr>
          <p:spPr>
            <a:xfrm>
              <a:off x="7404100" y="1711186"/>
              <a:ext cx="241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2018</a:t>
              </a:r>
              <a:r>
                <a:rPr lang="zh-CN" altLang="en-US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年经验总结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6679D8AD-4553-44EB-8869-F12EFFB8469F}"/>
                </a:ext>
              </a:extLst>
            </p:cNvPr>
            <p:cNvSpPr txBox="1"/>
            <p:nvPr/>
          </p:nvSpPr>
          <p:spPr>
            <a:xfrm>
              <a:off x="7404100" y="2096184"/>
              <a:ext cx="222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 year work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 </a:t>
              </a:r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summarize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3DD38E3-993F-493C-A2A9-46DECB066F20}"/>
              </a:ext>
            </a:extLst>
          </p:cNvPr>
          <p:cNvGrpSpPr/>
          <p:nvPr/>
        </p:nvGrpSpPr>
        <p:grpSpPr>
          <a:xfrm>
            <a:off x="6654800" y="3527622"/>
            <a:ext cx="3162300" cy="707886"/>
            <a:chOff x="6654800" y="1711186"/>
            <a:chExt cx="3162300" cy="707886"/>
          </a:xfrm>
        </p:grpSpPr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CF092100-37AF-44A0-8313-78D9647EEFB7}"/>
                </a:ext>
              </a:extLst>
            </p:cNvPr>
            <p:cNvGrpSpPr/>
            <p:nvPr/>
          </p:nvGrpSpPr>
          <p:grpSpPr>
            <a:xfrm>
              <a:off x="6654800" y="1711186"/>
              <a:ext cx="749300" cy="707886"/>
              <a:chOff x="6654800" y="1711186"/>
              <a:chExt cx="749300" cy="707886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F5B82ACC-610A-424E-8AA0-C0E3A934108C}"/>
                  </a:ext>
                </a:extLst>
              </p:cNvPr>
              <p:cNvSpPr/>
              <p:nvPr/>
            </p:nvSpPr>
            <p:spPr>
              <a:xfrm>
                <a:off x="6654800" y="1765300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6EA06EBE-0464-4721-A5D0-FDBBC21C3BC5}"/>
                  </a:ext>
                </a:extLst>
              </p:cNvPr>
              <p:cNvSpPr txBox="1"/>
              <p:nvPr/>
            </p:nvSpPr>
            <p:spPr>
              <a:xfrm>
                <a:off x="6743700" y="1711186"/>
                <a:ext cx="660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endParaRPr lang="zh-CN" altLang="en-US" sz="4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D7DD476B-F876-4162-8ED1-0C9A4B1D0ED3}"/>
                </a:ext>
              </a:extLst>
            </p:cNvPr>
            <p:cNvSpPr txBox="1"/>
            <p:nvPr/>
          </p:nvSpPr>
          <p:spPr>
            <a:xfrm>
              <a:off x="7404100" y="1711186"/>
              <a:ext cx="241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2018</a:t>
              </a:r>
              <a:r>
                <a:rPr lang="zh-CN" altLang="en-US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年业绩展示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4393E703-C309-4D5A-88F9-703E5A8C1B2F}"/>
                </a:ext>
              </a:extLst>
            </p:cNvPr>
            <p:cNvSpPr txBox="1"/>
            <p:nvPr/>
          </p:nvSpPr>
          <p:spPr>
            <a:xfrm>
              <a:off x="7404100" y="2096184"/>
              <a:ext cx="222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 year work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 </a:t>
              </a:r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summarize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6A966FC-3196-4F00-B6D5-AD04BFE881ED}"/>
              </a:ext>
            </a:extLst>
          </p:cNvPr>
          <p:cNvGrpSpPr/>
          <p:nvPr/>
        </p:nvGrpSpPr>
        <p:grpSpPr>
          <a:xfrm>
            <a:off x="6654800" y="4435840"/>
            <a:ext cx="3162300" cy="707886"/>
            <a:chOff x="6654800" y="1711186"/>
            <a:chExt cx="3162300" cy="707886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B828637-6A7E-4242-9892-85239C97087B}"/>
                </a:ext>
              </a:extLst>
            </p:cNvPr>
            <p:cNvGrpSpPr/>
            <p:nvPr/>
          </p:nvGrpSpPr>
          <p:grpSpPr>
            <a:xfrm>
              <a:off x="6654800" y="1711186"/>
              <a:ext cx="749300" cy="707886"/>
              <a:chOff x="6654800" y="1711186"/>
              <a:chExt cx="749300" cy="707886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EA9E9FA6-9173-4185-815C-2ACFDCBCF673}"/>
                  </a:ext>
                </a:extLst>
              </p:cNvPr>
              <p:cNvSpPr/>
              <p:nvPr/>
            </p:nvSpPr>
            <p:spPr>
              <a:xfrm>
                <a:off x="6654800" y="1765300"/>
                <a:ext cx="609600" cy="6096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917F0279-5E09-42FB-8A2F-4743C78E6928}"/>
                  </a:ext>
                </a:extLst>
              </p:cNvPr>
              <p:cNvSpPr txBox="1"/>
              <p:nvPr/>
            </p:nvSpPr>
            <p:spPr>
              <a:xfrm>
                <a:off x="6743700" y="1711186"/>
                <a:ext cx="660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  <a:endParaRPr lang="zh-CN" altLang="en-US" sz="4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E054FFA-EBA3-419A-8DFA-8DF3577C533F}"/>
                </a:ext>
              </a:extLst>
            </p:cNvPr>
            <p:cNvSpPr txBox="1"/>
            <p:nvPr/>
          </p:nvSpPr>
          <p:spPr>
            <a:xfrm>
              <a:off x="7404100" y="1711186"/>
              <a:ext cx="2413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2018</a:t>
              </a:r>
              <a:r>
                <a:rPr lang="zh-CN" altLang="en-US" sz="20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年工作计划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BEA20962-6278-4C04-84DD-6147B3E97807}"/>
                </a:ext>
              </a:extLst>
            </p:cNvPr>
            <p:cNvSpPr txBox="1"/>
            <p:nvPr/>
          </p:nvSpPr>
          <p:spPr>
            <a:xfrm>
              <a:off x="7404100" y="2096184"/>
              <a:ext cx="22225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2018 year work</a:t>
              </a:r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 </a:t>
              </a:r>
              <a:r>
                <a:rPr lang="en-US" altLang="zh-CN" sz="12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summarize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99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71F7E87-AE9F-44D0-920D-45C1774FB6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F213959-B0B9-490D-9633-545D492A0E5E}"/>
              </a:ext>
            </a:extLst>
          </p:cNvPr>
          <p:cNvGrpSpPr/>
          <p:nvPr/>
        </p:nvGrpSpPr>
        <p:grpSpPr>
          <a:xfrm>
            <a:off x="3781425" y="1277257"/>
            <a:ext cx="4629150" cy="4265621"/>
            <a:chOff x="2035263" y="1315123"/>
            <a:chExt cx="8240358" cy="422775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1005F3C-4E47-4AF6-9F77-F31F0963714F}"/>
                </a:ext>
              </a:extLst>
            </p:cNvPr>
            <p:cNvSpPr/>
            <p:nvPr/>
          </p:nvSpPr>
          <p:spPr>
            <a:xfrm>
              <a:off x="2035263" y="1315123"/>
              <a:ext cx="8240358" cy="4227755"/>
            </a:xfrm>
            <a:prstGeom prst="rect">
              <a:avLst/>
            </a:prstGeom>
            <a:solidFill>
              <a:schemeClr val="bg1">
                <a:lumMod val="85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0339F689-3CDB-4211-9FD8-47C8C9C6CA2D}"/>
                </a:ext>
              </a:extLst>
            </p:cNvPr>
            <p:cNvSpPr/>
            <p:nvPr/>
          </p:nvSpPr>
          <p:spPr>
            <a:xfrm>
              <a:off x="2183664" y="1391260"/>
              <a:ext cx="7943556" cy="407548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E536C3-0EE3-46A4-9D73-129D674AED66}"/>
              </a:ext>
            </a:extLst>
          </p:cNvPr>
          <p:cNvSpPr txBox="1"/>
          <p:nvPr/>
        </p:nvSpPr>
        <p:spPr>
          <a:xfrm>
            <a:off x="3873304" y="1581019"/>
            <a:ext cx="44453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0 1</a:t>
            </a:r>
            <a:endParaRPr lang="zh-CN" altLang="en-US" sz="11500"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26D0233-8ABB-47ED-B63D-788DA5511B6C}"/>
              </a:ext>
            </a:extLst>
          </p:cNvPr>
          <p:cNvSpPr txBox="1"/>
          <p:nvPr/>
        </p:nvSpPr>
        <p:spPr>
          <a:xfrm>
            <a:off x="3781425" y="3251538"/>
            <a:ext cx="4629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130">
                <a:latin typeface="微软雅黑" panose="020B0503020204020204" pitchFamily="34" charset="-122"/>
                <a:ea typeface="微软雅黑" panose="020B0503020204020204" pitchFamily="34" charset="-122"/>
              </a:rPr>
              <a:t>工 作 概 述</a:t>
            </a:r>
            <a:endParaRPr lang="zh-CN" altLang="en-US" sz="3200" spc="13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48225A4-8B1D-4359-995A-873DFBD8CE89}"/>
              </a:ext>
            </a:extLst>
          </p:cNvPr>
          <p:cNvSpPr txBox="1"/>
          <p:nvPr/>
        </p:nvSpPr>
        <p:spPr>
          <a:xfrm>
            <a:off x="4119713" y="4353651"/>
            <a:ext cx="39525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</a:t>
            </a:r>
            <a:r>
              <a:rPr lang="en-US" altLang="zh-CN" sz="140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zh-CN" altLang="en-US" sz="1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E6457CA3-06E1-4764-B4C3-0EF5559B0DD9}"/>
              </a:ext>
            </a:extLst>
          </p:cNvPr>
          <p:cNvCxnSpPr>
            <a:cxnSpLocks/>
          </p:cNvCxnSpPr>
          <p:nvPr/>
        </p:nvCxnSpPr>
        <p:spPr>
          <a:xfrm>
            <a:off x="5519057" y="3962400"/>
            <a:ext cx="115388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14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FE087D4-7BF1-4DCB-9C36-F3289C72B14F}"/>
              </a:ext>
            </a:extLst>
          </p:cNvPr>
          <p:cNvSpPr txBox="1"/>
          <p:nvPr/>
        </p:nvSpPr>
        <p:spPr>
          <a:xfrm>
            <a:off x="5214594" y="197963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工作概述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1E8E93D-2737-4012-A7DA-95A72BFE2D30}"/>
              </a:ext>
            </a:extLst>
          </p:cNvPr>
          <p:cNvSpPr txBox="1"/>
          <p:nvPr/>
        </p:nvSpPr>
        <p:spPr>
          <a:xfrm>
            <a:off x="4854806" y="721183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1B9C53C-78DD-433F-AAD2-D47FA3787EAB}"/>
              </a:ext>
            </a:extLst>
          </p:cNvPr>
          <p:cNvCxnSpPr/>
          <p:nvPr/>
        </p:nvCxnSpPr>
        <p:spPr>
          <a:xfrm>
            <a:off x="5747208" y="11406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E1A8D7C-A94B-4587-8D5B-C11487C5A96D}"/>
              </a:ext>
            </a:extLst>
          </p:cNvPr>
          <p:cNvSpPr txBox="1"/>
          <p:nvPr/>
        </p:nvSpPr>
        <p:spPr>
          <a:xfrm>
            <a:off x="782425" y="1432874"/>
            <a:ext cx="3789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2018</a:t>
            </a:r>
            <a:r>
              <a:rPr lang="zh-CN" altLang="en-US" sz="32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年工作概述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7257EE6-E801-4C63-BED9-8259791899D5}"/>
              </a:ext>
            </a:extLst>
          </p:cNvPr>
          <p:cNvSpPr txBox="1"/>
          <p:nvPr/>
        </p:nvSpPr>
        <p:spPr>
          <a:xfrm>
            <a:off x="782425" y="1894539"/>
            <a:ext cx="7767686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CA14580C-D984-40EA-9D4F-2E8C1D59983C}"/>
              </a:ext>
            </a:extLst>
          </p:cNvPr>
          <p:cNvSpPr/>
          <p:nvPr/>
        </p:nvSpPr>
        <p:spPr>
          <a:xfrm>
            <a:off x="874713" y="3289947"/>
            <a:ext cx="725864" cy="725864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F3F1230-4E2B-4AAA-85BE-FAAEBFED8CF8}"/>
              </a:ext>
            </a:extLst>
          </p:cNvPr>
          <p:cNvSpPr/>
          <p:nvPr/>
        </p:nvSpPr>
        <p:spPr>
          <a:xfrm>
            <a:off x="874713" y="4358899"/>
            <a:ext cx="725864" cy="725864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57E4230-0D58-45FC-B66F-43162E3247E5}"/>
              </a:ext>
            </a:extLst>
          </p:cNvPr>
          <p:cNvSpPr/>
          <p:nvPr/>
        </p:nvSpPr>
        <p:spPr>
          <a:xfrm>
            <a:off x="874713" y="5408801"/>
            <a:ext cx="725864" cy="725864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片包含 文字&#10;&#10;已生成高可信度的说明">
            <a:extLst>
              <a:ext uri="{FF2B5EF4-FFF2-40B4-BE49-F238E27FC236}">
                <a16:creationId xmlns="" xmlns:a16="http://schemas.microsoft.com/office/drawing/2014/main" id="{C01CC3F9-16D0-4DB8-8FD4-C5F6C48358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3164" y="2304229"/>
            <a:ext cx="4437536" cy="4437536"/>
          </a:xfrm>
          <a:prstGeom prst="ellipse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5FBF265-7C4B-4887-B92C-67E99CAE06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15" y="5533003"/>
            <a:ext cx="477460" cy="477460"/>
          </a:xfrm>
          <a:prstGeom prst="rect">
            <a:avLst/>
          </a:prstGeom>
        </p:spPr>
      </p:pic>
      <p:pic>
        <p:nvPicPr>
          <p:cNvPr id="17" name="图片 16" descr="图片包含 剪贴画&#10;&#10;已生成高可信度的说明">
            <a:extLst>
              <a:ext uri="{FF2B5EF4-FFF2-40B4-BE49-F238E27FC236}">
                <a16:creationId xmlns="" xmlns:a16="http://schemas.microsoft.com/office/drawing/2014/main" id="{5DCEF213-B8AD-4DAB-AF22-2BB80D3180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1" y="4522997"/>
            <a:ext cx="397668" cy="397668"/>
          </a:xfrm>
          <a:prstGeom prst="rect">
            <a:avLst/>
          </a:prstGeom>
        </p:spPr>
      </p:pic>
      <p:pic>
        <p:nvPicPr>
          <p:cNvPr id="19" name="图片 18" descr="图片包含 物体&#10;&#10;已生成高可信度的说明">
            <a:extLst>
              <a:ext uri="{FF2B5EF4-FFF2-40B4-BE49-F238E27FC236}">
                <a16:creationId xmlns="" xmlns:a16="http://schemas.microsoft.com/office/drawing/2014/main" id="{CDA9C48E-E94B-407A-9BD9-3DD46FAF04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726" y="3408469"/>
            <a:ext cx="477837" cy="47783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8972D9D-4B8D-4BA0-A59F-62883C4B4BD1}"/>
              </a:ext>
            </a:extLst>
          </p:cNvPr>
          <p:cNvGrpSpPr/>
          <p:nvPr/>
        </p:nvGrpSpPr>
        <p:grpSpPr>
          <a:xfrm>
            <a:off x="1704975" y="3289947"/>
            <a:ext cx="5684175" cy="796413"/>
            <a:chOff x="1704975" y="3375672"/>
            <a:chExt cx="5684175" cy="796413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5A5CD3C4-B106-48AA-BB39-7B9919D0F0D1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A4BFD42E-9676-45B6-B8A5-F6C4F9650600}"/>
                </a:ext>
              </a:extLst>
            </p:cNvPr>
            <p:cNvSpPr txBox="1"/>
            <p:nvPr/>
          </p:nvSpPr>
          <p:spPr>
            <a:xfrm>
              <a:off x="1724590" y="3648865"/>
              <a:ext cx="566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elit. Maecenas 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B25E897-DD0B-4BEF-B52A-CDF80FFA327E}"/>
              </a:ext>
            </a:extLst>
          </p:cNvPr>
          <p:cNvGrpSpPr/>
          <p:nvPr/>
        </p:nvGrpSpPr>
        <p:grpSpPr>
          <a:xfrm>
            <a:off x="1704975" y="4356461"/>
            <a:ext cx="5684175" cy="796413"/>
            <a:chOff x="1704975" y="3375672"/>
            <a:chExt cx="5684175" cy="796413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0D417F2-EA8D-4DE9-8869-CF61E7A800B9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B51A1E1A-5B7A-429C-A69B-9D0B3BB9479D}"/>
                </a:ext>
              </a:extLst>
            </p:cNvPr>
            <p:cNvSpPr txBox="1"/>
            <p:nvPr/>
          </p:nvSpPr>
          <p:spPr>
            <a:xfrm>
              <a:off x="1724590" y="3648865"/>
              <a:ext cx="566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elit. Maecenas 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2A4DE56-55AB-4D8C-B095-4DB9EFA6249A}"/>
              </a:ext>
            </a:extLst>
          </p:cNvPr>
          <p:cNvGrpSpPr/>
          <p:nvPr/>
        </p:nvGrpSpPr>
        <p:grpSpPr>
          <a:xfrm>
            <a:off x="1704975" y="5403925"/>
            <a:ext cx="5684175" cy="796413"/>
            <a:chOff x="1704975" y="3375672"/>
            <a:chExt cx="5684175" cy="796413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0DB8E1A9-DD41-4EF5-82DC-2805807004E5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C9DB14AC-BDB8-47B5-826A-846D4FB4BE55}"/>
                </a:ext>
              </a:extLst>
            </p:cNvPr>
            <p:cNvSpPr txBox="1"/>
            <p:nvPr/>
          </p:nvSpPr>
          <p:spPr>
            <a:xfrm>
              <a:off x="1724590" y="3648865"/>
              <a:ext cx="566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elit. Maecenas 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904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人员, 男士, 室内, 笔记本电脑&#10;&#10;已生成极高可信度的说明">
            <a:extLst>
              <a:ext uri="{FF2B5EF4-FFF2-40B4-BE49-F238E27FC236}">
                <a16:creationId xmlns="" xmlns:a16="http://schemas.microsoft.com/office/drawing/2014/main" id="{30746761-04D6-42D1-BBCE-D381C21C67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1400" y="0"/>
            <a:ext cx="4800600" cy="68580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49F3BE2C-188F-4700-8C48-1D3C60867E55}"/>
              </a:ext>
            </a:extLst>
          </p:cNvPr>
          <p:cNvCxnSpPr/>
          <p:nvPr/>
        </p:nvCxnSpPr>
        <p:spPr>
          <a:xfrm>
            <a:off x="874713" y="26773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D170546-D7EF-4C75-9181-9AFCA0A883B3}"/>
              </a:ext>
            </a:extLst>
          </p:cNvPr>
          <p:cNvSpPr txBox="1"/>
          <p:nvPr/>
        </p:nvSpPr>
        <p:spPr>
          <a:xfrm>
            <a:off x="782425" y="1278054"/>
            <a:ext cx="48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2018</a:t>
            </a:r>
            <a:r>
              <a:rPr lang="zh-CN" altLang="en-US" sz="44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年工作心得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25273F7-8A86-4EDF-9920-BB95213A9896}"/>
              </a:ext>
            </a:extLst>
          </p:cNvPr>
          <p:cNvSpPr txBox="1"/>
          <p:nvPr/>
        </p:nvSpPr>
        <p:spPr>
          <a:xfrm>
            <a:off x="782425" y="1905741"/>
            <a:ext cx="4411875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OVERVIEW OF WORK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80753BBF-4F6C-4463-89F3-05A5D4446E70}"/>
              </a:ext>
            </a:extLst>
          </p:cNvPr>
          <p:cNvSpPr/>
          <p:nvPr/>
        </p:nvSpPr>
        <p:spPr>
          <a:xfrm>
            <a:off x="-1625509" y="-1152214"/>
            <a:ext cx="725864" cy="725864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4B857FE-C763-4958-A475-186044C35994}"/>
              </a:ext>
            </a:extLst>
          </p:cNvPr>
          <p:cNvGrpSpPr/>
          <p:nvPr/>
        </p:nvGrpSpPr>
        <p:grpSpPr>
          <a:xfrm>
            <a:off x="-795247" y="-1152214"/>
            <a:ext cx="5684175" cy="796413"/>
            <a:chOff x="1704975" y="3375672"/>
            <a:chExt cx="5684175" cy="796413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6E10899D-80AB-4110-9083-A6978CE713C0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F1B49A9F-908C-446E-A52C-909D756980B1}"/>
                </a:ext>
              </a:extLst>
            </p:cNvPr>
            <p:cNvSpPr txBox="1"/>
            <p:nvPr/>
          </p:nvSpPr>
          <p:spPr>
            <a:xfrm>
              <a:off x="1724590" y="3648865"/>
              <a:ext cx="5664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elit. Maecenas 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DAA0F449-7879-46DD-AA0D-7F7FECE32657}"/>
              </a:ext>
            </a:extLst>
          </p:cNvPr>
          <p:cNvSpPr/>
          <p:nvPr/>
        </p:nvSpPr>
        <p:spPr>
          <a:xfrm>
            <a:off x="910454" y="5123267"/>
            <a:ext cx="952877" cy="952877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图片包含 剪贴画&#10;&#10;已生成高可信度的说明">
            <a:extLst>
              <a:ext uri="{FF2B5EF4-FFF2-40B4-BE49-F238E27FC236}">
                <a16:creationId xmlns="" xmlns:a16="http://schemas.microsoft.com/office/drawing/2014/main" id="{800AEFEA-077A-4000-B369-C592094866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950" y="5272932"/>
            <a:ext cx="614027" cy="614027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41B7A17-6506-4F78-B7F7-13297FCB08DD}"/>
              </a:ext>
            </a:extLst>
          </p:cNvPr>
          <p:cNvGrpSpPr/>
          <p:nvPr/>
        </p:nvGrpSpPr>
        <p:grpSpPr>
          <a:xfrm>
            <a:off x="2000379" y="5120067"/>
            <a:ext cx="7461893" cy="919954"/>
            <a:chOff x="1704975" y="3375672"/>
            <a:chExt cx="5684175" cy="700785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A89596D-3A35-4A7E-B3DE-6D407A576031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51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B91CD397-17C9-4261-A594-251C1FEF81D0}"/>
                </a:ext>
              </a:extLst>
            </p:cNvPr>
            <p:cNvSpPr txBox="1"/>
            <p:nvPr/>
          </p:nvSpPr>
          <p:spPr>
            <a:xfrm>
              <a:off x="1724590" y="3677889"/>
              <a:ext cx="5664560" cy="39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Maecenas</a:t>
              </a:r>
            </a:p>
            <a:p>
              <a:pPr algn="just"/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2F6F34AE-B2CD-4B94-AAAD-5ABBFE3D1184}"/>
              </a:ext>
            </a:extLst>
          </p:cNvPr>
          <p:cNvSpPr/>
          <p:nvPr/>
        </p:nvSpPr>
        <p:spPr>
          <a:xfrm>
            <a:off x="910454" y="3535625"/>
            <a:ext cx="952877" cy="952877"/>
          </a:xfrm>
          <a:prstGeom prst="ellipse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22D6432E-D980-47DB-BA61-DCD0CCA32CDF}"/>
              </a:ext>
            </a:extLst>
          </p:cNvPr>
          <p:cNvGrpSpPr/>
          <p:nvPr/>
        </p:nvGrpSpPr>
        <p:grpSpPr>
          <a:xfrm>
            <a:off x="2000379" y="3532425"/>
            <a:ext cx="7461893" cy="919954"/>
            <a:chOff x="1704975" y="3375672"/>
            <a:chExt cx="5684175" cy="700785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9B350332-890D-48C0-8700-94499231CB18}"/>
                </a:ext>
              </a:extLst>
            </p:cNvPr>
            <p:cNvSpPr txBox="1"/>
            <p:nvPr/>
          </p:nvSpPr>
          <p:spPr>
            <a:xfrm>
              <a:off x="1704975" y="3375672"/>
              <a:ext cx="1866900" cy="351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14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关注公众号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D6F18325-5E6D-4861-97F1-E9D2F7554986}"/>
                </a:ext>
              </a:extLst>
            </p:cNvPr>
            <p:cNvSpPr txBox="1"/>
            <p:nvPr/>
          </p:nvSpPr>
          <p:spPr>
            <a:xfrm>
              <a:off x="1724590" y="3677889"/>
              <a:ext cx="5664560" cy="39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adipiscing elit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Maecenas</a:t>
              </a:r>
            </a:p>
            <a:p>
              <a:pPr algn="just"/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porttitor congue</a:t>
              </a:r>
              <a:endPara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2" name="图片 11" descr="图片包含 物体&#10;&#10;已生成高可信度的说明">
            <a:extLst>
              <a:ext uri="{FF2B5EF4-FFF2-40B4-BE49-F238E27FC236}">
                <a16:creationId xmlns="" xmlns:a16="http://schemas.microsoft.com/office/drawing/2014/main" id="{CA51D6DE-F14E-43DA-B1EF-0140BBC04E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665" y="3681350"/>
            <a:ext cx="694235" cy="69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5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0A0C989-47A9-4598-9066-8D2712391FC3}"/>
              </a:ext>
            </a:extLst>
          </p:cNvPr>
          <p:cNvSpPr txBox="1"/>
          <p:nvPr/>
        </p:nvSpPr>
        <p:spPr>
          <a:xfrm>
            <a:off x="5214594" y="197963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87D1CA2-7986-44B3-AC6A-DED736CF05BF}"/>
              </a:ext>
            </a:extLst>
          </p:cNvPr>
          <p:cNvSpPr txBox="1"/>
          <p:nvPr/>
        </p:nvSpPr>
        <p:spPr>
          <a:xfrm>
            <a:off x="4854806" y="721183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B5145C56-8AD8-4BC0-87B2-3957D83E7FD4}"/>
              </a:ext>
            </a:extLst>
          </p:cNvPr>
          <p:cNvCxnSpPr/>
          <p:nvPr/>
        </p:nvCxnSpPr>
        <p:spPr>
          <a:xfrm>
            <a:off x="5747208" y="11406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A4CCB0A-37BE-4908-A4E1-01157C6EA61B}"/>
              </a:ext>
            </a:extLst>
          </p:cNvPr>
          <p:cNvSpPr/>
          <p:nvPr/>
        </p:nvSpPr>
        <p:spPr>
          <a:xfrm>
            <a:off x="0" y="3429000"/>
            <a:ext cx="12192000" cy="3428962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AE2043DD-0CBE-498A-BD88-B25C77883020}"/>
              </a:ext>
            </a:extLst>
          </p:cNvPr>
          <p:cNvCxnSpPr/>
          <p:nvPr/>
        </p:nvCxnSpPr>
        <p:spPr>
          <a:xfrm>
            <a:off x="5747208" y="11406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68B870B-33E5-421D-8FD9-E456CC7FEB0C}"/>
              </a:ext>
            </a:extLst>
          </p:cNvPr>
          <p:cNvSpPr txBox="1"/>
          <p:nvPr/>
        </p:nvSpPr>
        <p:spPr>
          <a:xfrm>
            <a:off x="782425" y="1432874"/>
            <a:ext cx="3789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2018</a:t>
            </a:r>
            <a:r>
              <a:rPr lang="zh-CN" altLang="en-US" sz="3200" b="1" spc="13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年工作心得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E969791-DBD2-4DAE-A1E4-956FAC18D069}"/>
              </a:ext>
            </a:extLst>
          </p:cNvPr>
          <p:cNvSpPr txBox="1"/>
          <p:nvPr/>
        </p:nvSpPr>
        <p:spPr>
          <a:xfrm>
            <a:off x="782425" y="1894539"/>
            <a:ext cx="7505944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图片 9" descr="图片包含 人员, 男士, 室内, 窗户&#10;&#10;已生成极高可信度的说明">
            <a:extLst>
              <a:ext uri="{FF2B5EF4-FFF2-40B4-BE49-F238E27FC236}">
                <a16:creationId xmlns="" xmlns:a16="http://schemas.microsoft.com/office/drawing/2014/main" id="{36319198-8093-4A39-BFB8-9705240788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0111" y="2017649"/>
            <a:ext cx="3380147" cy="3621584"/>
          </a:xfrm>
          <a:prstGeom prst="rect">
            <a:avLst/>
          </a:prstGeom>
          <a:effectLst>
            <a:outerShdw blurRad="152400" sx="102000" sy="102000" algn="ctr" rotWithShape="0">
              <a:prstClr val="black">
                <a:alpha val="27000"/>
              </a:prst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6271E0A-9F7A-49C4-9322-861D6737A2D5}"/>
              </a:ext>
            </a:extLst>
          </p:cNvPr>
          <p:cNvGrpSpPr/>
          <p:nvPr/>
        </p:nvGrpSpPr>
        <p:grpSpPr>
          <a:xfrm>
            <a:off x="722313" y="3721747"/>
            <a:ext cx="6514437" cy="2910391"/>
            <a:chOff x="874713" y="3721747"/>
            <a:chExt cx="6514437" cy="2910391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04A13C77-80E4-4AF0-B713-F02A83D52EAD}"/>
                </a:ext>
              </a:extLst>
            </p:cNvPr>
            <p:cNvSpPr/>
            <p:nvPr/>
          </p:nvSpPr>
          <p:spPr>
            <a:xfrm>
              <a:off x="874713" y="3721747"/>
              <a:ext cx="725864" cy="725864"/>
            </a:xfrm>
            <a:prstGeom prst="ellipse">
              <a:avLst/>
            </a:prstGeom>
            <a:solidFill>
              <a:srgbClr val="222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65D8150-0BDD-49D0-A2E7-BFAB46C22359}"/>
                </a:ext>
              </a:extLst>
            </p:cNvPr>
            <p:cNvSpPr/>
            <p:nvPr/>
          </p:nvSpPr>
          <p:spPr>
            <a:xfrm>
              <a:off x="874713" y="4790699"/>
              <a:ext cx="725864" cy="725864"/>
            </a:xfrm>
            <a:prstGeom prst="ellipse">
              <a:avLst/>
            </a:prstGeom>
            <a:solidFill>
              <a:srgbClr val="222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87A28DC7-2B6B-40BC-AE85-F8C456A25314}"/>
                </a:ext>
              </a:extLst>
            </p:cNvPr>
            <p:cNvSpPr/>
            <p:nvPr/>
          </p:nvSpPr>
          <p:spPr>
            <a:xfrm>
              <a:off x="874713" y="5840601"/>
              <a:ext cx="725864" cy="725864"/>
            </a:xfrm>
            <a:prstGeom prst="ellipse">
              <a:avLst/>
            </a:prstGeom>
            <a:solidFill>
              <a:srgbClr val="222A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A8F8EFF3-2820-4234-8DB8-CBE49A20C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915" y="5964803"/>
              <a:ext cx="477460" cy="477460"/>
            </a:xfrm>
            <a:prstGeom prst="rect">
              <a:avLst/>
            </a:prstGeom>
          </p:spPr>
        </p:pic>
        <p:pic>
          <p:nvPicPr>
            <p:cNvPr id="15" name="图片 14" descr="图片包含 剪贴画&#10;&#10;已生成高可信度的说明">
              <a:extLst>
                <a:ext uri="{FF2B5EF4-FFF2-40B4-BE49-F238E27FC236}">
                  <a16:creationId xmlns="" xmlns:a16="http://schemas.microsoft.com/office/drawing/2014/main" id="{C97FE5F2-02DA-4BA6-A86D-38C0ECC35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811" y="4954797"/>
              <a:ext cx="397668" cy="397668"/>
            </a:xfrm>
            <a:prstGeom prst="rect">
              <a:avLst/>
            </a:prstGeom>
          </p:spPr>
        </p:pic>
        <p:pic>
          <p:nvPicPr>
            <p:cNvPr id="16" name="图片 15" descr="图片包含 物体&#10;&#10;已生成高可信度的说明">
              <a:extLst>
                <a:ext uri="{FF2B5EF4-FFF2-40B4-BE49-F238E27FC236}">
                  <a16:creationId xmlns="" xmlns:a16="http://schemas.microsoft.com/office/drawing/2014/main" id="{1DAB5BAE-B123-4FD1-9DE3-EDFD3CEEB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726" y="3840269"/>
              <a:ext cx="477837" cy="477837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9F2E4BA1-35F3-449D-9D4C-2F60549E0302}"/>
                </a:ext>
              </a:extLst>
            </p:cNvPr>
            <p:cNvGrpSpPr/>
            <p:nvPr/>
          </p:nvGrpSpPr>
          <p:grpSpPr>
            <a:xfrm>
              <a:off x="1704975" y="3721747"/>
              <a:ext cx="5684175" cy="796413"/>
              <a:chOff x="1704975" y="3375672"/>
              <a:chExt cx="5684175" cy="79641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="" xmlns:a16="http://schemas.microsoft.com/office/drawing/2014/main" id="{259D7EA9-CED2-4519-9774-A8933F08926E}"/>
                  </a:ext>
                </a:extLst>
              </p:cNvPr>
              <p:cNvSpPr txBox="1"/>
              <p:nvPr/>
            </p:nvSpPr>
            <p:spPr>
              <a:xfrm>
                <a:off x="1704975" y="3375672"/>
                <a:ext cx="186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14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关注公众号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77D3E5DD-82EE-4C56-A3BA-68320988DA69}"/>
                  </a:ext>
                </a:extLst>
              </p:cNvPr>
              <p:cNvSpPr txBox="1"/>
              <p:nvPr/>
            </p:nvSpPr>
            <p:spPr>
              <a:xfrm>
                <a:off x="1724590" y="3648865"/>
                <a:ext cx="56645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Lorem ipsum dolor sit amet, consectetuer adipiscing elit. Maecenas </a:t>
                </a:r>
                <a:r>
                  <a:rPr lang="en-US" altLang="zh-CN" sz="14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porttitor congue</a:t>
                </a:r>
                <a:endParaRPr lang="zh-CN" altLang="en-US" sz="14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4A6A7548-2EE0-4881-BCA7-BC867B85465C}"/>
                </a:ext>
              </a:extLst>
            </p:cNvPr>
            <p:cNvGrpSpPr/>
            <p:nvPr/>
          </p:nvGrpSpPr>
          <p:grpSpPr>
            <a:xfrm>
              <a:off x="1704975" y="4788261"/>
              <a:ext cx="5684175" cy="796413"/>
              <a:chOff x="1704975" y="3375672"/>
              <a:chExt cx="5684175" cy="796413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5F9CB093-9854-4F9F-A9AD-B5509B094046}"/>
                  </a:ext>
                </a:extLst>
              </p:cNvPr>
              <p:cNvSpPr txBox="1"/>
              <p:nvPr/>
            </p:nvSpPr>
            <p:spPr>
              <a:xfrm>
                <a:off x="1704975" y="3375672"/>
                <a:ext cx="186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14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关注公众号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C85B4A59-212F-4E86-ADC9-3776974DD083}"/>
                  </a:ext>
                </a:extLst>
              </p:cNvPr>
              <p:cNvSpPr txBox="1"/>
              <p:nvPr/>
            </p:nvSpPr>
            <p:spPr>
              <a:xfrm>
                <a:off x="1724590" y="3648865"/>
                <a:ext cx="56645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Lorem ipsum dolor sit amet, consectetuer adipiscing elit. Maecenas </a:t>
                </a:r>
                <a:r>
                  <a:rPr lang="en-US" altLang="zh-CN" sz="14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porttitor congue</a:t>
                </a:r>
                <a:endParaRPr lang="zh-CN" altLang="en-US" sz="14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C23BC376-270D-42F3-8D5F-44110FF73CBF}"/>
                </a:ext>
              </a:extLst>
            </p:cNvPr>
            <p:cNvGrpSpPr/>
            <p:nvPr/>
          </p:nvGrpSpPr>
          <p:grpSpPr>
            <a:xfrm>
              <a:off x="1704975" y="5835725"/>
              <a:ext cx="5684175" cy="796413"/>
              <a:chOff x="1704975" y="3375672"/>
              <a:chExt cx="5684175" cy="796413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117B6BD7-7A39-4803-BF5B-AA260A05ECD5}"/>
                  </a:ext>
                </a:extLst>
              </p:cNvPr>
              <p:cNvSpPr txBox="1"/>
              <p:nvPr/>
            </p:nvSpPr>
            <p:spPr>
              <a:xfrm>
                <a:off x="1704975" y="3375672"/>
                <a:ext cx="18669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pc="14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关注公众号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4602F3DC-075F-4AAA-A90B-328743309F4C}"/>
                  </a:ext>
                </a:extLst>
              </p:cNvPr>
              <p:cNvSpPr txBox="1"/>
              <p:nvPr/>
            </p:nvSpPr>
            <p:spPr>
              <a:xfrm>
                <a:off x="1724590" y="3648865"/>
                <a:ext cx="56645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Lorem ipsum dolor sit amet, consectetuer adipiscing elit. Maecenas </a:t>
                </a:r>
                <a:r>
                  <a:rPr lang="en-US" altLang="zh-CN" sz="140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porttitor congue</a:t>
                </a:r>
                <a:endParaRPr lang="zh-CN" altLang="en-US" sz="14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900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540E559-6ED5-497D-A94D-378ED15638D9}"/>
              </a:ext>
            </a:extLst>
          </p:cNvPr>
          <p:cNvSpPr txBox="1"/>
          <p:nvPr/>
        </p:nvSpPr>
        <p:spPr>
          <a:xfrm>
            <a:off x="5214594" y="197963"/>
            <a:ext cx="1762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8A8954E-BA3B-49F8-A605-CBEBFD89AC4A}"/>
              </a:ext>
            </a:extLst>
          </p:cNvPr>
          <p:cNvSpPr txBox="1"/>
          <p:nvPr/>
        </p:nvSpPr>
        <p:spPr>
          <a:xfrm>
            <a:off x="4854806" y="721183"/>
            <a:ext cx="26583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SUMMER OF WORK 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7900CE64-FE3C-4E75-AB63-DF202BD3E8A7}"/>
              </a:ext>
            </a:extLst>
          </p:cNvPr>
          <p:cNvCxnSpPr/>
          <p:nvPr/>
        </p:nvCxnSpPr>
        <p:spPr>
          <a:xfrm>
            <a:off x="5747208" y="11406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AF62232-4BF4-48B7-843C-843FE757B947}"/>
              </a:ext>
            </a:extLst>
          </p:cNvPr>
          <p:cNvCxnSpPr/>
          <p:nvPr/>
        </p:nvCxnSpPr>
        <p:spPr>
          <a:xfrm>
            <a:off x="5747208" y="1140643"/>
            <a:ext cx="6975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5AB5F8F-3CE4-4076-B2B2-723CEEA58F24}"/>
              </a:ext>
            </a:extLst>
          </p:cNvPr>
          <p:cNvSpPr/>
          <p:nvPr/>
        </p:nvSpPr>
        <p:spPr>
          <a:xfrm>
            <a:off x="874713" y="1773238"/>
            <a:ext cx="2922587" cy="4094162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75648C2-6E5D-4C09-A91F-B381CE34BC5F}"/>
              </a:ext>
            </a:extLst>
          </p:cNvPr>
          <p:cNvSpPr/>
          <p:nvPr/>
        </p:nvSpPr>
        <p:spPr>
          <a:xfrm>
            <a:off x="4634706" y="1773238"/>
            <a:ext cx="2922587" cy="40941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24D8492-4896-418D-A937-2B6E071A1A07}"/>
              </a:ext>
            </a:extLst>
          </p:cNvPr>
          <p:cNvSpPr/>
          <p:nvPr/>
        </p:nvSpPr>
        <p:spPr>
          <a:xfrm>
            <a:off x="8394699" y="1773238"/>
            <a:ext cx="2922587" cy="40941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9C23BD3-40BC-45DC-81A2-7962509A3B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706" y="2070100"/>
            <a:ext cx="990600" cy="9906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FAEE29-5ABB-4F25-845F-F9C01945D2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999" y="2070700"/>
            <a:ext cx="990000" cy="990000"/>
          </a:xfrm>
          <a:prstGeom prst="rect">
            <a:avLst/>
          </a:prstGeom>
        </p:spPr>
      </p:pic>
      <p:pic>
        <p:nvPicPr>
          <p:cNvPr id="16" name="图片 15" descr="图片包含 户外艺术系列&#10;&#10;已生成高可信度的说明">
            <a:extLst>
              <a:ext uri="{FF2B5EF4-FFF2-40B4-BE49-F238E27FC236}">
                <a16:creationId xmlns="" xmlns:a16="http://schemas.microsoft.com/office/drawing/2014/main" id="{BDE196FB-523B-4A5D-A3BA-923F359443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294" y="2070700"/>
            <a:ext cx="990000" cy="9900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E7AD3A6-1D49-4B68-B31E-CA59E9FBE78A}"/>
              </a:ext>
            </a:extLst>
          </p:cNvPr>
          <p:cNvSpPr txBox="1"/>
          <p:nvPr/>
        </p:nvSpPr>
        <p:spPr>
          <a:xfrm>
            <a:off x="1373569" y="3167390"/>
            <a:ext cx="192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关注公众号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306587B-7B9A-455A-BE1D-C56B5CCA02B3}"/>
              </a:ext>
            </a:extLst>
          </p:cNvPr>
          <p:cNvCxnSpPr/>
          <p:nvPr/>
        </p:nvCxnSpPr>
        <p:spPr>
          <a:xfrm>
            <a:off x="2008188" y="3820319"/>
            <a:ext cx="65563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31C2752-EEF5-477E-A897-741CEFFAD7A8}"/>
              </a:ext>
            </a:extLst>
          </p:cNvPr>
          <p:cNvSpPr txBox="1"/>
          <p:nvPr/>
        </p:nvSpPr>
        <p:spPr>
          <a:xfrm>
            <a:off x="1195132" y="4130784"/>
            <a:ext cx="2281749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lang="en-US" altLang="zh-CN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porttitor congue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3A6F513C-83CA-4C8C-B52C-67FF348FCA6C}"/>
              </a:ext>
            </a:extLst>
          </p:cNvPr>
          <p:cNvCxnSpPr/>
          <p:nvPr/>
        </p:nvCxnSpPr>
        <p:spPr>
          <a:xfrm>
            <a:off x="5768180" y="3820319"/>
            <a:ext cx="655638" cy="0"/>
          </a:xfrm>
          <a:prstGeom prst="line">
            <a:avLst/>
          </a:prstGeom>
          <a:ln w="19050">
            <a:solidFill>
              <a:srgbClr val="222A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BF826C3-DF4E-41E1-B136-7120C28F5D9B}"/>
              </a:ext>
            </a:extLst>
          </p:cNvPr>
          <p:cNvSpPr txBox="1"/>
          <p:nvPr/>
        </p:nvSpPr>
        <p:spPr>
          <a:xfrm>
            <a:off x="4955124" y="4130784"/>
            <a:ext cx="2281749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lang="en-US" altLang="zh-CN" sz="140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porttitor congue</a:t>
            </a: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AFA67A7F-08DD-4599-8476-B126F54FF7EB}"/>
              </a:ext>
            </a:extLst>
          </p:cNvPr>
          <p:cNvCxnSpPr/>
          <p:nvPr/>
        </p:nvCxnSpPr>
        <p:spPr>
          <a:xfrm>
            <a:off x="9528176" y="3820319"/>
            <a:ext cx="655638" cy="0"/>
          </a:xfrm>
          <a:prstGeom prst="line">
            <a:avLst/>
          </a:prstGeom>
          <a:ln w="19050">
            <a:solidFill>
              <a:srgbClr val="222A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9AC5E10-ABC6-4713-B1FE-D77B816A69A7}"/>
              </a:ext>
            </a:extLst>
          </p:cNvPr>
          <p:cNvSpPr txBox="1"/>
          <p:nvPr/>
        </p:nvSpPr>
        <p:spPr>
          <a:xfrm>
            <a:off x="8715120" y="4130784"/>
            <a:ext cx="2281749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lang="en-US" altLang="zh-CN" sz="1400">
                <a:solidFill>
                  <a:srgbClr val="222A3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porttitor congue</a:t>
            </a:r>
            <a:endParaRPr lang="zh-CN" altLang="en-US" sz="1400">
              <a:solidFill>
                <a:srgbClr val="222A3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644B514B-B854-4612-B65A-37FAB4A441A0}"/>
              </a:ext>
            </a:extLst>
          </p:cNvPr>
          <p:cNvSpPr txBox="1"/>
          <p:nvPr/>
        </p:nvSpPr>
        <p:spPr>
          <a:xfrm>
            <a:off x="5133561" y="3167390"/>
            <a:ext cx="192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关注公众号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7C9C556-9C3F-4FA6-A894-2B0ECFE89CAB}"/>
              </a:ext>
            </a:extLst>
          </p:cNvPr>
          <p:cNvSpPr txBox="1"/>
          <p:nvPr/>
        </p:nvSpPr>
        <p:spPr>
          <a:xfrm>
            <a:off x="8893557" y="3167390"/>
            <a:ext cx="192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关注公众号</a:t>
            </a:r>
          </a:p>
        </p:txBody>
      </p:sp>
    </p:spTree>
    <p:extLst>
      <p:ext uri="{BB962C8B-B14F-4D97-AF65-F5344CB8AC3E}">
        <p14:creationId xmlns:p14="http://schemas.microsoft.com/office/powerpoint/2010/main" val="8078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901</Words>
  <Application>Microsoft Office PowerPoint</Application>
  <PresentationFormat>宽屏</PresentationFormat>
  <Paragraphs>106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Lato Hairline</vt:lpstr>
      <vt:lpstr>Lato Light</vt:lpstr>
      <vt:lpstr>Lato Regular</vt:lpstr>
      <vt:lpstr>等线</vt:lpstr>
      <vt:lpstr>等线 Light</vt:lpstr>
      <vt:lpstr>思源黑体 CN Bold</vt:lpstr>
      <vt:lpstr>思源黑体 CN Heavy</vt:lpstr>
      <vt:lpstr>思源黑体 CN Normal</vt:lpstr>
      <vt:lpstr>思源黑体 CN Regular</vt:lpstr>
      <vt:lpstr>微软雅黑</vt:lpstr>
      <vt:lpstr>Arial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55</cp:revision>
  <dcterms:created xsi:type="dcterms:W3CDTF">2018-06-05T07:31:06Z</dcterms:created>
  <dcterms:modified xsi:type="dcterms:W3CDTF">2018-06-07T14:13:04Z</dcterms:modified>
</cp:coreProperties>
</file>