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62" r:id="rId5"/>
    <p:sldId id="264" r:id="rId6"/>
    <p:sldId id="263" r:id="rId7"/>
    <p:sldId id="259" r:id="rId8"/>
    <p:sldId id="265" r:id="rId9"/>
    <p:sldId id="267" r:id="rId10"/>
    <p:sldId id="268" r:id="rId11"/>
    <p:sldId id="266" r:id="rId12"/>
    <p:sldId id="260" r:id="rId13"/>
    <p:sldId id="269" r:id="rId14"/>
    <p:sldId id="270" r:id="rId15"/>
    <p:sldId id="271" r:id="rId16"/>
    <p:sldId id="261" r:id="rId17"/>
    <p:sldId id="272" r:id="rId18"/>
    <p:sldId id="273" r:id="rId19"/>
    <p:sldId id="274" r:id="rId20"/>
    <p:sldId id="276" r:id="rId21"/>
    <p:sldId id="277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2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464" y="10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2328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alpha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A58-BF69-5C7B2ED644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alpha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21-4A58-BF69-5C7B2ED644F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0B050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21-4A58-BF69-5C7B2ED644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62938720"/>
        <c:axId val="962947424"/>
      </c:barChart>
      <c:catAx>
        <c:axId val="962938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2947424"/>
        <c:crosses val="autoZero"/>
        <c:auto val="1"/>
        <c:lblAlgn val="ctr"/>
        <c:lblOffset val="100"/>
        <c:noMultiLvlLbl val="0"/>
      </c:catAx>
      <c:valAx>
        <c:axId val="962947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62938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B050">
                <a:alpha val="81000"/>
              </a:srgbClr>
            </a:solidFill>
            <a:ln>
              <a:noFill/>
            </a:ln>
          </c:spPr>
          <c:dPt>
            <c:idx val="0"/>
            <c:bubble3D val="0"/>
            <c:explosion val="23"/>
            <c:spPr>
              <a:solidFill>
                <a:srgbClr val="00B050">
                  <a:alpha val="6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821-44B6-91D9-C7A0AB695487}"/>
              </c:ext>
            </c:extLst>
          </c:dPt>
          <c:dPt>
            <c:idx val="1"/>
            <c:bubble3D val="0"/>
            <c:spPr>
              <a:solidFill>
                <a:schemeClr val="bg1">
                  <a:alpha val="7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821-44B6-91D9-C7A0AB695487}"/>
              </c:ext>
            </c:extLst>
          </c:dPt>
          <c:dPt>
            <c:idx val="2"/>
            <c:bubble3D val="0"/>
            <c:spPr>
              <a:solidFill>
                <a:schemeClr val="bg1">
                  <a:alpha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9821-44B6-91D9-C7A0AB695487}"/>
              </c:ext>
            </c:extLst>
          </c:dPt>
          <c:dPt>
            <c:idx val="3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9821-44B6-91D9-C7A0AB695487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821-44B6-91D9-C7A0AB6954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C2AE6-0B56-4876-BAC9-F18B6AD98E5B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4D5D52-F825-481F-ACB5-C15BDBCFF4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129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6330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2239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904461" y="1103243"/>
            <a:ext cx="453224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9811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页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 hasCustomPrompt="1"/>
          </p:nvPr>
        </p:nvSpPr>
        <p:spPr>
          <a:xfrm>
            <a:off x="5559424" y="1949411"/>
            <a:ext cx="1073150" cy="1073150"/>
          </a:xfrm>
          <a:prstGeom prst="ellipse">
            <a:avLst/>
          </a:prstGeom>
        </p:spPr>
        <p:txBody>
          <a:bodyPr/>
          <a:lstStyle>
            <a:lvl1pPr marL="0" indent="0" algn="ctr"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LOGO</a:t>
            </a:r>
          </a:p>
          <a:p>
            <a:r>
              <a:rPr lang="zh-CN" altLang="en-US" dirty="0"/>
              <a:t>占位符</a:t>
            </a: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2060714" y="2713381"/>
            <a:ext cx="8070573" cy="1431238"/>
            <a:chOff x="2060714" y="2579204"/>
            <a:chExt cx="8070573" cy="1431238"/>
          </a:xfrm>
        </p:grpSpPr>
        <p:grpSp>
          <p:nvGrpSpPr>
            <p:cNvPr id="6" name="组合 5"/>
            <p:cNvGrpSpPr/>
            <p:nvPr/>
          </p:nvGrpSpPr>
          <p:grpSpPr>
            <a:xfrm>
              <a:off x="2060714" y="2579204"/>
              <a:ext cx="8070573" cy="0"/>
              <a:chOff x="2060714" y="1977887"/>
              <a:chExt cx="8070573" cy="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2060714" y="1977887"/>
                <a:ext cx="3369365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1000">
                      <a:schemeClr val="bg1">
                        <a:alpha val="0"/>
                      </a:schemeClr>
                    </a:gs>
                  </a:gsLst>
                  <a:lin ang="81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6761922" y="1977887"/>
                <a:ext cx="3369365" cy="0"/>
              </a:xfrm>
              <a:prstGeom prst="line">
                <a:avLst/>
              </a:prstGeom>
              <a:ln w="15875"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72000">
                      <a:schemeClr val="bg1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" name="直接连接符 6"/>
            <p:cNvCxnSpPr/>
            <p:nvPr/>
          </p:nvCxnSpPr>
          <p:spPr>
            <a:xfrm>
              <a:off x="2060714" y="4010442"/>
              <a:ext cx="8070573" cy="0"/>
            </a:xfrm>
            <a:prstGeom prst="line">
              <a:avLst/>
            </a:prstGeom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6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84961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3" b="4978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662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62" r:id="rId2"/>
    <p:sldLayoutId id="2147483657" r:id="rId3"/>
    <p:sldLayoutId id="214748365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776331" y="2877773"/>
            <a:ext cx="6639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在此键入你的标题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2073414" y="4565590"/>
            <a:ext cx="813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汇报人：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X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X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X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Nexa Light" panose="02000000000000000000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170649" y="942770"/>
            <a:ext cx="1850708" cy="18507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0E2828"/>
                </a:solidFill>
              </a:rPr>
              <a:t>LOGO</a:t>
            </a:r>
            <a:endParaRPr lang="zh-CN" altLang="en-US" sz="2800" dirty="0">
              <a:solidFill>
                <a:srgbClr val="0E2828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21357" y="1201375"/>
            <a:ext cx="436925" cy="436925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E2828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122741" y="4156573"/>
            <a:ext cx="849448" cy="243750"/>
          </a:xfrm>
          <a:custGeom>
            <a:avLst/>
            <a:gdLst>
              <a:gd name="connsiteX0" fmla="*/ 0 w 849448"/>
              <a:gd name="connsiteY0" fmla="*/ 0 h 243750"/>
              <a:gd name="connsiteX1" fmla="*/ 849448 w 849448"/>
              <a:gd name="connsiteY1" fmla="*/ 0 h 243750"/>
              <a:gd name="connsiteX2" fmla="*/ 835771 w 849448"/>
              <a:gd name="connsiteY2" fmla="*/ 25198 h 243750"/>
              <a:gd name="connsiteX3" fmla="*/ 424724 w 849448"/>
              <a:gd name="connsiteY3" fmla="*/ 243750 h 243750"/>
              <a:gd name="connsiteX4" fmla="*/ 13677 w 849448"/>
              <a:gd name="connsiteY4" fmla="*/ 25198 h 243750"/>
              <a:gd name="connsiteX5" fmla="*/ 0 w 849448"/>
              <a:gd name="connsiteY5" fmla="*/ 0 h 24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9448" h="243750">
                <a:moveTo>
                  <a:pt x="0" y="0"/>
                </a:moveTo>
                <a:lnTo>
                  <a:pt x="849448" y="0"/>
                </a:lnTo>
                <a:lnTo>
                  <a:pt x="835771" y="25198"/>
                </a:lnTo>
                <a:cubicBezTo>
                  <a:pt x="746690" y="157057"/>
                  <a:pt x="595831" y="243750"/>
                  <a:pt x="424724" y="243750"/>
                </a:cubicBezTo>
                <a:cubicBezTo>
                  <a:pt x="253617" y="243750"/>
                  <a:pt x="102759" y="157057"/>
                  <a:pt x="13677" y="2519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7239819" y="1951088"/>
            <a:ext cx="991412" cy="747662"/>
          </a:xfrm>
          <a:custGeom>
            <a:avLst/>
            <a:gdLst>
              <a:gd name="connsiteX0" fmla="*/ 495706 w 991412"/>
              <a:gd name="connsiteY0" fmla="*/ 0 h 747662"/>
              <a:gd name="connsiteX1" fmla="*/ 991412 w 991412"/>
              <a:gd name="connsiteY1" fmla="*/ 495706 h 747662"/>
              <a:gd name="connsiteX2" fmla="*/ 952457 w 991412"/>
              <a:gd name="connsiteY2" fmla="*/ 688657 h 747662"/>
              <a:gd name="connsiteX3" fmla="*/ 920430 w 991412"/>
              <a:gd name="connsiteY3" fmla="*/ 747662 h 747662"/>
              <a:gd name="connsiteX4" fmla="*/ 70982 w 991412"/>
              <a:gd name="connsiteY4" fmla="*/ 747662 h 747662"/>
              <a:gd name="connsiteX5" fmla="*/ 38955 w 991412"/>
              <a:gd name="connsiteY5" fmla="*/ 688657 h 747662"/>
              <a:gd name="connsiteX6" fmla="*/ 0 w 991412"/>
              <a:gd name="connsiteY6" fmla="*/ 495706 h 747662"/>
              <a:gd name="connsiteX7" fmla="*/ 495706 w 991412"/>
              <a:gd name="connsiteY7" fmla="*/ 0 h 74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1412" h="747662">
                <a:moveTo>
                  <a:pt x="495706" y="0"/>
                </a:moveTo>
                <a:cubicBezTo>
                  <a:pt x="769477" y="0"/>
                  <a:pt x="991412" y="221935"/>
                  <a:pt x="991412" y="495706"/>
                </a:cubicBezTo>
                <a:cubicBezTo>
                  <a:pt x="991412" y="564149"/>
                  <a:pt x="977541" y="629352"/>
                  <a:pt x="952457" y="688657"/>
                </a:cubicBezTo>
                <a:lnTo>
                  <a:pt x="920430" y="747662"/>
                </a:lnTo>
                <a:lnTo>
                  <a:pt x="70982" y="747662"/>
                </a:lnTo>
                <a:lnTo>
                  <a:pt x="38955" y="688657"/>
                </a:lnTo>
                <a:cubicBezTo>
                  <a:pt x="13871" y="629352"/>
                  <a:pt x="0" y="564149"/>
                  <a:pt x="0" y="495706"/>
                </a:cubicBezTo>
                <a:cubicBezTo>
                  <a:pt x="0" y="221935"/>
                  <a:pt x="221935" y="0"/>
                  <a:pt x="495706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0800000">
            <a:off x="4085923" y="4156573"/>
            <a:ext cx="1084726" cy="818034"/>
          </a:xfrm>
          <a:custGeom>
            <a:avLst/>
            <a:gdLst>
              <a:gd name="connsiteX0" fmla="*/ 495706 w 991412"/>
              <a:gd name="connsiteY0" fmla="*/ 0 h 747662"/>
              <a:gd name="connsiteX1" fmla="*/ 991412 w 991412"/>
              <a:gd name="connsiteY1" fmla="*/ 495706 h 747662"/>
              <a:gd name="connsiteX2" fmla="*/ 952457 w 991412"/>
              <a:gd name="connsiteY2" fmla="*/ 688657 h 747662"/>
              <a:gd name="connsiteX3" fmla="*/ 920430 w 991412"/>
              <a:gd name="connsiteY3" fmla="*/ 747662 h 747662"/>
              <a:gd name="connsiteX4" fmla="*/ 70982 w 991412"/>
              <a:gd name="connsiteY4" fmla="*/ 747662 h 747662"/>
              <a:gd name="connsiteX5" fmla="*/ 38955 w 991412"/>
              <a:gd name="connsiteY5" fmla="*/ 688657 h 747662"/>
              <a:gd name="connsiteX6" fmla="*/ 0 w 991412"/>
              <a:gd name="connsiteY6" fmla="*/ 495706 h 747662"/>
              <a:gd name="connsiteX7" fmla="*/ 495706 w 991412"/>
              <a:gd name="connsiteY7" fmla="*/ 0 h 74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1412" h="747662">
                <a:moveTo>
                  <a:pt x="495706" y="0"/>
                </a:moveTo>
                <a:cubicBezTo>
                  <a:pt x="769477" y="0"/>
                  <a:pt x="991412" y="221935"/>
                  <a:pt x="991412" y="495706"/>
                </a:cubicBezTo>
                <a:cubicBezTo>
                  <a:pt x="991412" y="564149"/>
                  <a:pt x="977541" y="629352"/>
                  <a:pt x="952457" y="688657"/>
                </a:cubicBezTo>
                <a:lnTo>
                  <a:pt x="920430" y="747662"/>
                </a:lnTo>
                <a:lnTo>
                  <a:pt x="70982" y="747662"/>
                </a:lnTo>
                <a:lnTo>
                  <a:pt x="38955" y="688657"/>
                </a:lnTo>
                <a:cubicBezTo>
                  <a:pt x="13871" y="629352"/>
                  <a:pt x="0" y="564149"/>
                  <a:pt x="0" y="495706"/>
                </a:cubicBezTo>
                <a:cubicBezTo>
                  <a:pt x="0" y="221935"/>
                  <a:pt x="221935" y="0"/>
                  <a:pt x="495706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051386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发展历程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620304" y="1314521"/>
            <a:ext cx="951392" cy="951392"/>
            <a:chOff x="5512273" y="1314521"/>
            <a:chExt cx="951392" cy="951392"/>
          </a:xfrm>
        </p:grpSpPr>
        <p:sp>
          <p:nvSpPr>
            <p:cNvPr id="3" name="椭圆 2"/>
            <p:cNvSpPr/>
            <p:nvPr/>
          </p:nvSpPr>
          <p:spPr>
            <a:xfrm>
              <a:off x="5551990" y="1354238"/>
              <a:ext cx="871959" cy="87195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同心圆 3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 rot="5400000">
            <a:off x="5026425" y="3335489"/>
            <a:ext cx="213915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620304" y="4405065"/>
            <a:ext cx="951392" cy="951392"/>
            <a:chOff x="5512273" y="1314521"/>
            <a:chExt cx="951392" cy="951392"/>
          </a:xfrm>
        </p:grpSpPr>
        <p:sp>
          <p:nvSpPr>
            <p:cNvPr id="9" name="椭圆 8"/>
            <p:cNvSpPr/>
            <p:nvPr/>
          </p:nvSpPr>
          <p:spPr>
            <a:xfrm>
              <a:off x="5551990" y="1354238"/>
              <a:ext cx="871959" cy="87195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同心圆 9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>
            <a:stCxn id="10" idx="4"/>
            <a:endCxn id="27" idx="0"/>
          </p:cNvCxnSpPr>
          <p:nvPr/>
        </p:nvCxnSpPr>
        <p:spPr>
          <a:xfrm>
            <a:off x="6096000" y="5356457"/>
            <a:ext cx="0" cy="10683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endCxn id="4" idx="0"/>
          </p:cNvCxnSpPr>
          <p:nvPr/>
        </p:nvCxnSpPr>
        <p:spPr>
          <a:xfrm>
            <a:off x="6096000" y="0"/>
            <a:ext cx="0" cy="131452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138121" y="1354238"/>
            <a:ext cx="1140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2015</a:t>
            </a:r>
            <a:endParaRPr lang="zh-CN" altLang="en-US" sz="3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flipH="1" flipV="1">
            <a:off x="6856892" y="1354289"/>
            <a:ext cx="4180784" cy="1981200"/>
          </a:xfrm>
          <a:custGeom>
            <a:avLst/>
            <a:gdLst>
              <a:gd name="connsiteX0" fmla="*/ 4180784 w 4180784"/>
              <a:gd name="connsiteY0" fmla="*/ 1981200 h 1981200"/>
              <a:gd name="connsiteX1" fmla="*/ 3779520 w 4180784"/>
              <a:gd name="connsiteY1" fmla="*/ 1981200 h 1981200"/>
              <a:gd name="connsiteX2" fmla="*/ 3235904 w 4180784"/>
              <a:gd name="connsiteY2" fmla="*/ 1981200 h 1981200"/>
              <a:gd name="connsiteX3" fmla="*/ 0 w 4180784"/>
              <a:gd name="connsiteY3" fmla="*/ 1981200 h 1981200"/>
              <a:gd name="connsiteX4" fmla="*/ 0 w 4180784"/>
              <a:gd name="connsiteY4" fmla="*/ 0 h 1981200"/>
              <a:gd name="connsiteX5" fmla="*/ 3779520 w 4180784"/>
              <a:gd name="connsiteY5" fmla="*/ 0 h 1981200"/>
              <a:gd name="connsiteX6" fmla="*/ 3779520 w 4180784"/>
              <a:gd name="connsiteY6" fmla="*/ 1795669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4" h="1981200">
                <a:moveTo>
                  <a:pt x="4180784" y="1981200"/>
                </a:moveTo>
                <a:lnTo>
                  <a:pt x="3779520" y="1981200"/>
                </a:lnTo>
                <a:lnTo>
                  <a:pt x="3235904" y="1981200"/>
                </a:lnTo>
                <a:lnTo>
                  <a:pt x="0" y="1981200"/>
                </a:lnTo>
                <a:lnTo>
                  <a:pt x="0" y="0"/>
                </a:lnTo>
                <a:lnTo>
                  <a:pt x="3779520" y="0"/>
                </a:lnTo>
                <a:lnTo>
                  <a:pt x="3779520" y="1795669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257309" y="1390852"/>
            <a:ext cx="3744805" cy="1862981"/>
            <a:chOff x="1240904" y="3969664"/>
            <a:chExt cx="3744805" cy="1799370"/>
          </a:xfrm>
        </p:grpSpPr>
        <p:sp>
          <p:nvSpPr>
            <p:cNvPr id="17" name="文本框 16"/>
            <p:cNvSpPr txBox="1"/>
            <p:nvPr/>
          </p:nvSpPr>
          <p:spPr>
            <a:xfrm>
              <a:off x="1240904" y="39696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76466" y="4431329"/>
              <a:ext cx="3709243" cy="1337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congue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massa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Fusce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sed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purus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lectus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eros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quis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urna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sp>
        <p:nvSpPr>
          <p:cNvPr id="19" name="任意多边形 18"/>
          <p:cNvSpPr/>
          <p:nvPr/>
        </p:nvSpPr>
        <p:spPr>
          <a:xfrm flipV="1">
            <a:off x="1097393" y="4405065"/>
            <a:ext cx="4180784" cy="1981200"/>
          </a:xfrm>
          <a:custGeom>
            <a:avLst/>
            <a:gdLst>
              <a:gd name="connsiteX0" fmla="*/ 4180784 w 4180784"/>
              <a:gd name="connsiteY0" fmla="*/ 1981200 h 1981200"/>
              <a:gd name="connsiteX1" fmla="*/ 3779520 w 4180784"/>
              <a:gd name="connsiteY1" fmla="*/ 1981200 h 1981200"/>
              <a:gd name="connsiteX2" fmla="*/ 3235904 w 4180784"/>
              <a:gd name="connsiteY2" fmla="*/ 1981200 h 1981200"/>
              <a:gd name="connsiteX3" fmla="*/ 0 w 4180784"/>
              <a:gd name="connsiteY3" fmla="*/ 1981200 h 1981200"/>
              <a:gd name="connsiteX4" fmla="*/ 0 w 4180784"/>
              <a:gd name="connsiteY4" fmla="*/ 0 h 1981200"/>
              <a:gd name="connsiteX5" fmla="*/ 3779520 w 4180784"/>
              <a:gd name="connsiteY5" fmla="*/ 0 h 1981200"/>
              <a:gd name="connsiteX6" fmla="*/ 3779520 w 4180784"/>
              <a:gd name="connsiteY6" fmla="*/ 1795669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4" h="1981200">
                <a:moveTo>
                  <a:pt x="4180784" y="1981200"/>
                </a:moveTo>
                <a:lnTo>
                  <a:pt x="3779520" y="1981200"/>
                </a:lnTo>
                <a:lnTo>
                  <a:pt x="3235904" y="1981200"/>
                </a:lnTo>
                <a:lnTo>
                  <a:pt x="0" y="1981200"/>
                </a:lnTo>
                <a:lnTo>
                  <a:pt x="0" y="0"/>
                </a:lnTo>
                <a:lnTo>
                  <a:pt x="3779520" y="0"/>
                </a:lnTo>
                <a:lnTo>
                  <a:pt x="3779520" y="1795669"/>
                </a:lnTo>
                <a:close/>
              </a:path>
            </a:pathLst>
          </a:cu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913823" y="4405065"/>
            <a:ext cx="1140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endParaRPr lang="zh-CN" altLang="en-US" sz="3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97393" y="4405065"/>
            <a:ext cx="3744805" cy="1862981"/>
            <a:chOff x="1240904" y="3969664"/>
            <a:chExt cx="3744805" cy="1799370"/>
          </a:xfrm>
        </p:grpSpPr>
        <p:sp>
          <p:nvSpPr>
            <p:cNvPr id="22" name="文本框 21"/>
            <p:cNvSpPr txBox="1"/>
            <p:nvPr/>
          </p:nvSpPr>
          <p:spPr>
            <a:xfrm>
              <a:off x="1240904" y="39696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6466" y="4431329"/>
              <a:ext cx="3709243" cy="1337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congue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massa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Fusce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sed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purus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lectus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eros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quis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urna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20304" y="6424837"/>
            <a:ext cx="951392" cy="951392"/>
            <a:chOff x="5512273" y="1314521"/>
            <a:chExt cx="951392" cy="951392"/>
          </a:xfrm>
        </p:grpSpPr>
        <p:sp>
          <p:nvSpPr>
            <p:cNvPr id="26" name="椭圆 25"/>
            <p:cNvSpPr/>
            <p:nvPr/>
          </p:nvSpPr>
          <p:spPr>
            <a:xfrm>
              <a:off x="5551990" y="1354238"/>
              <a:ext cx="871959" cy="87195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同心圆 26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695890" y="647222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待续</a:t>
            </a:r>
          </a:p>
        </p:txBody>
      </p:sp>
    </p:spTree>
    <p:extLst>
      <p:ext uri="{BB962C8B-B14F-4D97-AF65-F5344CB8AC3E}">
        <p14:creationId xmlns:p14="http://schemas.microsoft.com/office/powerpoint/2010/main" val="524343037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在此键入标题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700232" y="1560231"/>
            <a:ext cx="4791536" cy="4791536"/>
            <a:chOff x="3548178" y="1689651"/>
            <a:chExt cx="4712989" cy="4712989"/>
          </a:xfrm>
        </p:grpSpPr>
        <p:sp>
          <p:nvSpPr>
            <p:cNvPr id="5" name="任意多边形 4"/>
            <p:cNvSpPr/>
            <p:nvPr/>
          </p:nvSpPr>
          <p:spPr>
            <a:xfrm>
              <a:off x="3548178" y="1689651"/>
              <a:ext cx="4712989" cy="4712989"/>
            </a:xfrm>
            <a:custGeom>
              <a:avLst/>
              <a:gdLst>
                <a:gd name="connsiteX0" fmla="*/ 0 w 4712989"/>
                <a:gd name="connsiteY0" fmla="*/ 2356495 h 4712989"/>
                <a:gd name="connsiteX1" fmla="*/ 2356495 w 4712989"/>
                <a:gd name="connsiteY1" fmla="*/ 0 h 4712989"/>
                <a:gd name="connsiteX2" fmla="*/ 4712990 w 4712989"/>
                <a:gd name="connsiteY2" fmla="*/ 2356495 h 4712989"/>
                <a:gd name="connsiteX3" fmla="*/ 2356495 w 4712989"/>
                <a:gd name="connsiteY3" fmla="*/ 4712990 h 4712989"/>
                <a:gd name="connsiteX4" fmla="*/ 0 w 4712989"/>
                <a:gd name="connsiteY4" fmla="*/ 2356495 h 4712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2989" h="4712989">
                  <a:moveTo>
                    <a:pt x="0" y="2356495"/>
                  </a:moveTo>
                  <a:cubicBezTo>
                    <a:pt x="0" y="1055039"/>
                    <a:pt x="1055039" y="0"/>
                    <a:pt x="2356495" y="0"/>
                  </a:cubicBezTo>
                  <a:cubicBezTo>
                    <a:pt x="3657951" y="0"/>
                    <a:pt x="4712990" y="1055039"/>
                    <a:pt x="4712990" y="2356495"/>
                  </a:cubicBezTo>
                  <a:cubicBezTo>
                    <a:pt x="4712990" y="3657951"/>
                    <a:pt x="3657951" y="4712990"/>
                    <a:pt x="2356495" y="4712990"/>
                  </a:cubicBezTo>
                  <a:cubicBezTo>
                    <a:pt x="1055039" y="4712990"/>
                    <a:pt x="0" y="3657951"/>
                    <a:pt x="0" y="2356495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61195" tIns="399225" rIns="1861195" bIns="3933968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300" kern="120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4019477" y="2632248"/>
              <a:ext cx="3770391" cy="3770391"/>
            </a:xfrm>
            <a:custGeom>
              <a:avLst/>
              <a:gdLst>
                <a:gd name="connsiteX0" fmla="*/ 0 w 3770391"/>
                <a:gd name="connsiteY0" fmla="*/ 1885196 h 3770391"/>
                <a:gd name="connsiteX1" fmla="*/ 1885196 w 3770391"/>
                <a:gd name="connsiteY1" fmla="*/ 0 h 3770391"/>
                <a:gd name="connsiteX2" fmla="*/ 3770392 w 3770391"/>
                <a:gd name="connsiteY2" fmla="*/ 1885196 h 3770391"/>
                <a:gd name="connsiteX3" fmla="*/ 1885196 w 3770391"/>
                <a:gd name="connsiteY3" fmla="*/ 3770392 h 3770391"/>
                <a:gd name="connsiteX4" fmla="*/ 0 w 3770391"/>
                <a:gd name="connsiteY4" fmla="*/ 1885196 h 377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0391" h="3770391">
                  <a:moveTo>
                    <a:pt x="0" y="1885196"/>
                  </a:moveTo>
                  <a:cubicBezTo>
                    <a:pt x="0" y="844031"/>
                    <a:pt x="844031" y="0"/>
                    <a:pt x="1885196" y="0"/>
                  </a:cubicBezTo>
                  <a:cubicBezTo>
                    <a:pt x="2926361" y="0"/>
                    <a:pt x="3770392" y="844031"/>
                    <a:pt x="3770392" y="1885196"/>
                  </a:cubicBezTo>
                  <a:cubicBezTo>
                    <a:pt x="3770392" y="2926361"/>
                    <a:pt x="2926361" y="3770392"/>
                    <a:pt x="1885196" y="3770392"/>
                  </a:cubicBezTo>
                  <a:cubicBezTo>
                    <a:pt x="844031" y="3770392"/>
                    <a:pt x="0" y="2926361"/>
                    <a:pt x="0" y="1885196"/>
                  </a:cubicBez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382784" tIns="382688" rIns="1382784" bIns="3021961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200" kern="120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4490776" y="3574846"/>
              <a:ext cx="2827793" cy="2827793"/>
            </a:xfrm>
            <a:custGeom>
              <a:avLst/>
              <a:gdLst>
                <a:gd name="connsiteX0" fmla="*/ 0 w 2827793"/>
                <a:gd name="connsiteY0" fmla="*/ 1413897 h 2827793"/>
                <a:gd name="connsiteX1" fmla="*/ 1413897 w 2827793"/>
                <a:gd name="connsiteY1" fmla="*/ 0 h 2827793"/>
                <a:gd name="connsiteX2" fmla="*/ 2827794 w 2827793"/>
                <a:gd name="connsiteY2" fmla="*/ 1413897 h 2827793"/>
                <a:gd name="connsiteX3" fmla="*/ 1413897 w 2827793"/>
                <a:gd name="connsiteY3" fmla="*/ 2827794 h 2827793"/>
                <a:gd name="connsiteX4" fmla="*/ 0 w 2827793"/>
                <a:gd name="connsiteY4" fmla="*/ 1413897 h 2827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27793" h="2827793">
                  <a:moveTo>
                    <a:pt x="0" y="1413897"/>
                  </a:moveTo>
                  <a:cubicBezTo>
                    <a:pt x="0" y="633023"/>
                    <a:pt x="633023" y="0"/>
                    <a:pt x="1413897" y="0"/>
                  </a:cubicBezTo>
                  <a:cubicBezTo>
                    <a:pt x="2194771" y="0"/>
                    <a:pt x="2827794" y="633023"/>
                    <a:pt x="2827794" y="1413897"/>
                  </a:cubicBezTo>
                  <a:cubicBezTo>
                    <a:pt x="2827794" y="2194771"/>
                    <a:pt x="2194771" y="2827794"/>
                    <a:pt x="1413897" y="2827794"/>
                  </a:cubicBezTo>
                  <a:cubicBezTo>
                    <a:pt x="633023" y="2827794"/>
                    <a:pt x="0" y="2194771"/>
                    <a:pt x="0" y="1413897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04373" tIns="361437" rIns="904373" bIns="2128807" numCol="1" spcCol="1270" anchor="ctr" anchorCtr="0">
              <a:noAutofit/>
            </a:bodyPr>
            <a:lstStyle/>
            <a:p>
              <a:pPr lvl="0" algn="ctr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2100" kern="1200" dirty="0"/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2673752" y="4894515"/>
            <a:ext cx="198478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611827" y="3282039"/>
            <a:ext cx="167106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835797" y="1842327"/>
            <a:ext cx="213915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5285521" y="465269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键入文字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285520" y="295362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键入文字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285520" y="1995316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键入文字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17226" y="1979927"/>
            <a:ext cx="20903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tellus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98367" y="151826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98367" y="5125347"/>
            <a:ext cx="20903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tellus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98367" y="4663682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9356203" y="3476844"/>
            <a:ext cx="20903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tellus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9356203" y="301517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</a:p>
        </p:txBody>
      </p:sp>
      <p:sp>
        <p:nvSpPr>
          <p:cNvPr id="3" name="椭圆 2"/>
          <p:cNvSpPr/>
          <p:nvPr/>
        </p:nvSpPr>
        <p:spPr>
          <a:xfrm>
            <a:off x="4940254" y="1807633"/>
            <a:ext cx="69387" cy="693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623845" y="4859820"/>
            <a:ext cx="69387" cy="693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577133" y="3246011"/>
            <a:ext cx="69387" cy="693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40307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14534" y="1568576"/>
            <a:ext cx="2989826" cy="3651082"/>
            <a:chOff x="1585160" y="4875973"/>
            <a:chExt cx="616226" cy="752516"/>
          </a:xfrm>
        </p:grpSpPr>
        <p:sp>
          <p:nvSpPr>
            <p:cNvPr id="8" name="文本框 7"/>
            <p:cNvSpPr txBox="1"/>
            <p:nvPr/>
          </p:nvSpPr>
          <p:spPr>
            <a:xfrm>
              <a:off x="1715230" y="4875973"/>
              <a:ext cx="302865" cy="530870"/>
            </a:xfrm>
            <a:custGeom>
              <a:avLst/>
              <a:gdLst/>
              <a:ahLst/>
              <a:cxnLst/>
              <a:rect l="l" t="t" r="r" b="b"/>
              <a:pathLst>
                <a:path w="302865" h="530870">
                  <a:moveTo>
                    <a:pt x="35346" y="403324"/>
                  </a:moveTo>
                  <a:cubicBezTo>
                    <a:pt x="40307" y="439539"/>
                    <a:pt x="53268" y="466142"/>
                    <a:pt x="74228" y="483134"/>
                  </a:cubicBezTo>
                  <a:cubicBezTo>
                    <a:pt x="84708" y="491629"/>
                    <a:pt x="97126" y="498001"/>
                    <a:pt x="111481" y="502249"/>
                  </a:cubicBezTo>
                  <a:lnTo>
                    <a:pt x="122047" y="503626"/>
                  </a:lnTo>
                  <a:lnTo>
                    <a:pt x="95342" y="530870"/>
                  </a:lnTo>
                  <a:lnTo>
                    <a:pt x="48555" y="507318"/>
                  </a:lnTo>
                  <a:cubicBezTo>
                    <a:pt x="21890" y="485862"/>
                    <a:pt x="5705" y="452810"/>
                    <a:pt x="0" y="408161"/>
                  </a:cubicBezTo>
                  <a:close/>
                  <a:moveTo>
                    <a:pt x="156641" y="0"/>
                  </a:moveTo>
                  <a:cubicBezTo>
                    <a:pt x="203026" y="0"/>
                    <a:pt x="238993" y="12217"/>
                    <a:pt x="264542" y="36649"/>
                  </a:cubicBezTo>
                  <a:cubicBezTo>
                    <a:pt x="290091" y="61082"/>
                    <a:pt x="302865" y="94878"/>
                    <a:pt x="302865" y="138038"/>
                  </a:cubicBezTo>
                  <a:cubicBezTo>
                    <a:pt x="302865" y="169292"/>
                    <a:pt x="293253" y="196267"/>
                    <a:pt x="274029" y="218964"/>
                  </a:cubicBezTo>
                  <a:cubicBezTo>
                    <a:pt x="254806" y="241660"/>
                    <a:pt x="229443" y="256357"/>
                    <a:pt x="197941" y="263054"/>
                  </a:cubicBezTo>
                  <a:lnTo>
                    <a:pt x="197941" y="264542"/>
                  </a:lnTo>
                  <a:cubicBezTo>
                    <a:pt x="234652" y="269255"/>
                    <a:pt x="263612" y="282774"/>
                    <a:pt x="284820" y="305098"/>
                  </a:cubicBezTo>
                  <a:lnTo>
                    <a:pt x="297347" y="324780"/>
                  </a:lnTo>
                  <a:lnTo>
                    <a:pt x="272702" y="349923"/>
                  </a:lnTo>
                  <a:lnTo>
                    <a:pt x="264356" y="331887"/>
                  </a:lnTo>
                  <a:cubicBezTo>
                    <a:pt x="253566" y="316012"/>
                    <a:pt x="237195" y="303858"/>
                    <a:pt x="215242" y="295424"/>
                  </a:cubicBezTo>
                  <a:cubicBezTo>
                    <a:pt x="193290" y="286990"/>
                    <a:pt x="167927" y="282774"/>
                    <a:pt x="139154" y="282774"/>
                  </a:cubicBezTo>
                  <a:lnTo>
                    <a:pt x="104179" y="282774"/>
                  </a:lnTo>
                  <a:lnTo>
                    <a:pt x="104179" y="248171"/>
                  </a:lnTo>
                  <a:lnTo>
                    <a:pt x="138038" y="248171"/>
                  </a:lnTo>
                  <a:cubicBezTo>
                    <a:pt x="163339" y="248171"/>
                    <a:pt x="186097" y="243582"/>
                    <a:pt x="206313" y="234405"/>
                  </a:cubicBezTo>
                  <a:cubicBezTo>
                    <a:pt x="226528" y="225227"/>
                    <a:pt x="241659" y="212638"/>
                    <a:pt x="251705" y="196639"/>
                  </a:cubicBezTo>
                  <a:cubicBezTo>
                    <a:pt x="261751" y="180640"/>
                    <a:pt x="266774" y="161851"/>
                    <a:pt x="266774" y="140271"/>
                  </a:cubicBezTo>
                  <a:cubicBezTo>
                    <a:pt x="266774" y="105048"/>
                    <a:pt x="257162" y="77949"/>
                    <a:pt x="237939" y="58973"/>
                  </a:cubicBezTo>
                  <a:cubicBezTo>
                    <a:pt x="218715" y="39998"/>
                    <a:pt x="191492" y="30510"/>
                    <a:pt x="156269" y="30510"/>
                  </a:cubicBezTo>
                  <a:cubicBezTo>
                    <a:pt x="122535" y="30510"/>
                    <a:pt x="95870" y="38944"/>
                    <a:pt x="76274" y="55811"/>
                  </a:cubicBezTo>
                  <a:cubicBezTo>
                    <a:pt x="56678" y="72678"/>
                    <a:pt x="45268" y="97111"/>
                    <a:pt x="42044" y="129109"/>
                  </a:cubicBezTo>
                  <a:lnTo>
                    <a:pt x="7069" y="125760"/>
                  </a:lnTo>
                  <a:cubicBezTo>
                    <a:pt x="11782" y="85080"/>
                    <a:pt x="27223" y="53950"/>
                    <a:pt x="53392" y="32370"/>
                  </a:cubicBezTo>
                  <a:cubicBezTo>
                    <a:pt x="79561" y="10790"/>
                    <a:pt x="113977" y="0"/>
                    <a:pt x="1566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1585160" y="5012263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6226439" y="1509994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50823" y="2390090"/>
            <a:ext cx="385360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Nexa Light" panose="02000000000000000000" pitchFamily="50" charset="0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Nunc viverra imperdiet enim. Fusce est. Vivamus a tellus.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Nexa Light" panose="02000000000000000000" pitchFamily="50" charset="0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Nexa Light" panose="02000000000000000000" pitchFamily="50" charset="0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314864" y="4358721"/>
            <a:ext cx="3636023" cy="2331639"/>
            <a:chOff x="2078291" y="839003"/>
            <a:chExt cx="8068903" cy="5174271"/>
          </a:xfrm>
        </p:grpSpPr>
        <p:sp>
          <p:nvSpPr>
            <p:cNvPr id="13" name="任意多边形 12"/>
            <p:cNvSpPr/>
            <p:nvPr/>
          </p:nvSpPr>
          <p:spPr>
            <a:xfrm>
              <a:off x="3984343" y="4044095"/>
              <a:ext cx="2283967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4" name="六边形 13"/>
            <p:cNvSpPr/>
            <p:nvPr/>
          </p:nvSpPr>
          <p:spPr>
            <a:xfrm>
              <a:off x="2078291" y="2894270"/>
              <a:ext cx="2283967" cy="196917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923785" y="2979497"/>
              <a:ext cx="2283967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6" name="六边形 15"/>
            <p:cNvSpPr/>
            <p:nvPr/>
          </p:nvSpPr>
          <p:spPr>
            <a:xfrm>
              <a:off x="7863227" y="4044095"/>
              <a:ext cx="2283967" cy="1969179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984345" y="1903601"/>
              <a:ext cx="2283968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8" name="六边形 17"/>
            <p:cNvSpPr/>
            <p:nvPr/>
          </p:nvSpPr>
          <p:spPr>
            <a:xfrm>
              <a:off x="5923785" y="839003"/>
              <a:ext cx="2283967" cy="196917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0226395" y="5125641"/>
            <a:ext cx="68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342157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在此键入标题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26449" y="1455462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26016" y="1978682"/>
            <a:ext cx="91399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urna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Nunc viverra imperdiet enim. Fusce est. Vivamus a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orci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1526017" y="3332899"/>
            <a:ext cx="1701538" cy="29718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5493" y="3332899"/>
            <a:ext cx="1701538" cy="29718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84969" y="3332899"/>
            <a:ext cx="1701538" cy="29718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4445" y="3332899"/>
            <a:ext cx="1701538" cy="29718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901090" y="3612164"/>
            <a:ext cx="951392" cy="951392"/>
            <a:chOff x="5512273" y="1314521"/>
            <a:chExt cx="951392" cy="951392"/>
          </a:xfrm>
        </p:grpSpPr>
        <p:sp>
          <p:nvSpPr>
            <p:cNvPr id="12" name="椭圆 11"/>
            <p:cNvSpPr/>
            <p:nvPr/>
          </p:nvSpPr>
          <p:spPr>
            <a:xfrm>
              <a:off x="5551990" y="1354238"/>
              <a:ext cx="871959" cy="8719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同心圆 12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80566" y="3612164"/>
            <a:ext cx="951392" cy="951392"/>
            <a:chOff x="5512273" y="1314521"/>
            <a:chExt cx="951392" cy="951392"/>
          </a:xfrm>
        </p:grpSpPr>
        <p:sp>
          <p:nvSpPr>
            <p:cNvPr id="15" name="椭圆 14"/>
            <p:cNvSpPr/>
            <p:nvPr/>
          </p:nvSpPr>
          <p:spPr>
            <a:xfrm>
              <a:off x="5551990" y="1354238"/>
              <a:ext cx="871959" cy="8719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同心圆 15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60042" y="3615082"/>
            <a:ext cx="951392" cy="951392"/>
            <a:chOff x="5512273" y="1314521"/>
            <a:chExt cx="951392" cy="951392"/>
          </a:xfrm>
        </p:grpSpPr>
        <p:sp>
          <p:nvSpPr>
            <p:cNvPr id="18" name="椭圆 17"/>
            <p:cNvSpPr/>
            <p:nvPr/>
          </p:nvSpPr>
          <p:spPr>
            <a:xfrm>
              <a:off x="5551990" y="1354238"/>
              <a:ext cx="871959" cy="8719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同心圆 18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339518" y="3615082"/>
            <a:ext cx="951392" cy="951392"/>
            <a:chOff x="5512273" y="1314521"/>
            <a:chExt cx="951392" cy="951392"/>
          </a:xfrm>
        </p:grpSpPr>
        <p:sp>
          <p:nvSpPr>
            <p:cNvPr id="21" name="椭圆 20"/>
            <p:cNvSpPr/>
            <p:nvPr/>
          </p:nvSpPr>
          <p:spPr>
            <a:xfrm>
              <a:off x="5551990" y="1354238"/>
              <a:ext cx="871959" cy="8719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同心圆 21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591956" y="463413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071432" y="463413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550908" y="463413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9030384" y="463413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678742" y="5238583"/>
            <a:ext cx="1396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158218" y="5238583"/>
            <a:ext cx="1396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637694" y="5238583"/>
            <a:ext cx="1396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117170" y="5238583"/>
            <a:ext cx="13960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Nunc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viverra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imperdiet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enim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Fusce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est.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Vivamus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a </a:t>
            </a:r>
            <a:r>
              <a:rPr lang="en-US" altLang="zh-CN" sz="12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124642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09720" y="1861332"/>
            <a:ext cx="3911600" cy="3907496"/>
            <a:chOff x="4109720" y="1861332"/>
            <a:chExt cx="3911600" cy="3907496"/>
          </a:xfrm>
        </p:grpSpPr>
        <p:sp>
          <p:nvSpPr>
            <p:cNvPr id="47" name="任意多边形 46"/>
            <p:cNvSpPr/>
            <p:nvPr/>
          </p:nvSpPr>
          <p:spPr>
            <a:xfrm>
              <a:off x="4109720" y="1861332"/>
              <a:ext cx="3911600" cy="3907496"/>
            </a:xfrm>
            <a:custGeom>
              <a:avLst/>
              <a:gdLst>
                <a:gd name="connsiteX0" fmla="*/ 3055266 w 3911600"/>
                <a:gd name="connsiteY0" fmla="*/ 2635452 h 3907496"/>
                <a:gd name="connsiteX1" fmla="*/ 3628295 w 3911600"/>
                <a:gd name="connsiteY1" fmla="*/ 2966291 h 3907496"/>
                <a:gd name="connsiteX2" fmla="*/ 3616084 w 3911600"/>
                <a:gd name="connsiteY2" fmla="*/ 2987984 h 3907496"/>
                <a:gd name="connsiteX3" fmla="*/ 2155770 w 3911600"/>
                <a:gd name="connsiteY3" fmla="*/ 3899451 h 3907496"/>
                <a:gd name="connsiteX4" fmla="*/ 1996440 w 3911600"/>
                <a:gd name="connsiteY4" fmla="*/ 3907496 h 3907496"/>
                <a:gd name="connsiteX5" fmla="*/ 1996440 w 3911600"/>
                <a:gd name="connsiteY5" fmla="*/ 3245419 h 3907496"/>
                <a:gd name="connsiteX6" fmla="*/ 2088076 w 3911600"/>
                <a:gd name="connsiteY6" fmla="*/ 3240792 h 3907496"/>
                <a:gd name="connsiteX7" fmla="*/ 3054045 w 3911600"/>
                <a:gd name="connsiteY7" fmla="*/ 2637874 h 3907496"/>
                <a:gd name="connsiteX8" fmla="*/ 856335 w 3911600"/>
                <a:gd name="connsiteY8" fmla="*/ 2635452 h 3907496"/>
                <a:gd name="connsiteX9" fmla="*/ 857556 w 3911600"/>
                <a:gd name="connsiteY9" fmla="*/ 2637874 h 3907496"/>
                <a:gd name="connsiteX10" fmla="*/ 1823525 w 3911600"/>
                <a:gd name="connsiteY10" fmla="*/ 3240792 h 3907496"/>
                <a:gd name="connsiteX11" fmla="*/ 1915160 w 3911600"/>
                <a:gd name="connsiteY11" fmla="*/ 3245419 h 3907496"/>
                <a:gd name="connsiteX12" fmla="*/ 1915160 w 3911600"/>
                <a:gd name="connsiteY12" fmla="*/ 3907496 h 3907496"/>
                <a:gd name="connsiteX13" fmla="*/ 1755831 w 3911600"/>
                <a:gd name="connsiteY13" fmla="*/ 3899451 h 3907496"/>
                <a:gd name="connsiteX14" fmla="*/ 295517 w 3911600"/>
                <a:gd name="connsiteY14" fmla="*/ 2987984 h 3907496"/>
                <a:gd name="connsiteX15" fmla="*/ 283305 w 3911600"/>
                <a:gd name="connsiteY15" fmla="*/ 2966291 h 3907496"/>
                <a:gd name="connsiteX16" fmla="*/ 3668168 w 3911600"/>
                <a:gd name="connsiteY16" fmla="*/ 1012039 h 3907496"/>
                <a:gd name="connsiteX17" fmla="*/ 3703005 w 3911600"/>
                <a:gd name="connsiteY17" fmla="*/ 1073927 h 3907496"/>
                <a:gd name="connsiteX18" fmla="*/ 3911600 w 3911600"/>
                <a:gd name="connsiteY18" fmla="*/ 1953748 h 3907496"/>
                <a:gd name="connsiteX19" fmla="*/ 3703005 w 3911600"/>
                <a:gd name="connsiteY19" fmla="*/ 2833569 h 3907496"/>
                <a:gd name="connsiteX20" fmla="*/ 3668168 w 3911600"/>
                <a:gd name="connsiteY20" fmla="*/ 2895457 h 3907496"/>
                <a:gd name="connsiteX21" fmla="*/ 3091914 w 3911600"/>
                <a:gd name="connsiteY21" fmla="*/ 2562756 h 3907496"/>
                <a:gd name="connsiteX22" fmla="*/ 3159786 w 3911600"/>
                <a:gd name="connsiteY22" fmla="*/ 2428124 h 3907496"/>
                <a:gd name="connsiteX23" fmla="*/ 3249523 w 3911600"/>
                <a:gd name="connsiteY23" fmla="*/ 1953748 h 3907496"/>
                <a:gd name="connsiteX24" fmla="*/ 3159786 w 3911600"/>
                <a:gd name="connsiteY24" fmla="*/ 1479373 h 3907496"/>
                <a:gd name="connsiteX25" fmla="*/ 3091914 w 3911600"/>
                <a:gd name="connsiteY25" fmla="*/ 1344740 h 3907496"/>
                <a:gd name="connsiteX26" fmla="*/ 243432 w 3911600"/>
                <a:gd name="connsiteY26" fmla="*/ 1012039 h 3907496"/>
                <a:gd name="connsiteX27" fmla="*/ 819687 w 3911600"/>
                <a:gd name="connsiteY27" fmla="*/ 1344740 h 3907496"/>
                <a:gd name="connsiteX28" fmla="*/ 751814 w 3911600"/>
                <a:gd name="connsiteY28" fmla="*/ 1479373 h 3907496"/>
                <a:gd name="connsiteX29" fmla="*/ 662077 w 3911600"/>
                <a:gd name="connsiteY29" fmla="*/ 1953748 h 3907496"/>
                <a:gd name="connsiteX30" fmla="*/ 751814 w 3911600"/>
                <a:gd name="connsiteY30" fmla="*/ 2428124 h 3907496"/>
                <a:gd name="connsiteX31" fmla="*/ 819687 w 3911600"/>
                <a:gd name="connsiteY31" fmla="*/ 2562756 h 3907496"/>
                <a:gd name="connsiteX32" fmla="*/ 243432 w 3911600"/>
                <a:gd name="connsiteY32" fmla="*/ 2895457 h 3907496"/>
                <a:gd name="connsiteX33" fmla="*/ 208595 w 3911600"/>
                <a:gd name="connsiteY33" fmla="*/ 2833569 h 3907496"/>
                <a:gd name="connsiteX34" fmla="*/ 0 w 3911600"/>
                <a:gd name="connsiteY34" fmla="*/ 1953748 h 3907496"/>
                <a:gd name="connsiteX35" fmla="*/ 208595 w 3911600"/>
                <a:gd name="connsiteY35" fmla="*/ 1073927 h 3907496"/>
                <a:gd name="connsiteX36" fmla="*/ 1996440 w 3911600"/>
                <a:gd name="connsiteY36" fmla="*/ 0 h 3907496"/>
                <a:gd name="connsiteX37" fmla="*/ 2155770 w 3911600"/>
                <a:gd name="connsiteY37" fmla="*/ 8046 h 3907496"/>
                <a:gd name="connsiteX38" fmla="*/ 3616084 w 3911600"/>
                <a:gd name="connsiteY38" fmla="*/ 919512 h 3907496"/>
                <a:gd name="connsiteX39" fmla="*/ 3628295 w 3911600"/>
                <a:gd name="connsiteY39" fmla="*/ 941206 h 3907496"/>
                <a:gd name="connsiteX40" fmla="*/ 3055266 w 3911600"/>
                <a:gd name="connsiteY40" fmla="*/ 1272044 h 3907496"/>
                <a:gd name="connsiteX41" fmla="*/ 3054045 w 3911600"/>
                <a:gd name="connsiteY41" fmla="*/ 1269622 h 3907496"/>
                <a:gd name="connsiteX42" fmla="*/ 2088076 w 3911600"/>
                <a:gd name="connsiteY42" fmla="*/ 666705 h 3907496"/>
                <a:gd name="connsiteX43" fmla="*/ 1996440 w 3911600"/>
                <a:gd name="connsiteY43" fmla="*/ 662077 h 3907496"/>
                <a:gd name="connsiteX44" fmla="*/ 1915160 w 3911600"/>
                <a:gd name="connsiteY44" fmla="*/ 0 h 3907496"/>
                <a:gd name="connsiteX45" fmla="*/ 1915160 w 3911600"/>
                <a:gd name="connsiteY45" fmla="*/ 662077 h 3907496"/>
                <a:gd name="connsiteX46" fmla="*/ 1823525 w 3911600"/>
                <a:gd name="connsiteY46" fmla="*/ 666705 h 3907496"/>
                <a:gd name="connsiteX47" fmla="*/ 857556 w 3911600"/>
                <a:gd name="connsiteY47" fmla="*/ 1269622 h 3907496"/>
                <a:gd name="connsiteX48" fmla="*/ 856335 w 3911600"/>
                <a:gd name="connsiteY48" fmla="*/ 1272044 h 3907496"/>
                <a:gd name="connsiteX49" fmla="*/ 283305 w 3911600"/>
                <a:gd name="connsiteY49" fmla="*/ 941206 h 3907496"/>
                <a:gd name="connsiteX50" fmla="*/ 295517 w 3911600"/>
                <a:gd name="connsiteY50" fmla="*/ 919512 h 3907496"/>
                <a:gd name="connsiteX51" fmla="*/ 1755831 w 3911600"/>
                <a:gd name="connsiteY51" fmla="*/ 8046 h 39074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911600" h="3907496">
                  <a:moveTo>
                    <a:pt x="3055266" y="2635452"/>
                  </a:moveTo>
                  <a:lnTo>
                    <a:pt x="3628295" y="2966291"/>
                  </a:lnTo>
                  <a:lnTo>
                    <a:pt x="3616084" y="2987984"/>
                  </a:lnTo>
                  <a:cubicBezTo>
                    <a:pt x="3303934" y="3488028"/>
                    <a:pt x="2772160" y="3836853"/>
                    <a:pt x="2155770" y="3899451"/>
                  </a:cubicBezTo>
                  <a:lnTo>
                    <a:pt x="1996440" y="3907496"/>
                  </a:lnTo>
                  <a:lnTo>
                    <a:pt x="1996440" y="3245419"/>
                  </a:lnTo>
                  <a:lnTo>
                    <a:pt x="2088076" y="3240792"/>
                  </a:lnTo>
                  <a:cubicBezTo>
                    <a:pt x="2495805" y="3199385"/>
                    <a:pt x="2847563" y="2968644"/>
                    <a:pt x="3054045" y="2637874"/>
                  </a:cubicBezTo>
                  <a:close/>
                  <a:moveTo>
                    <a:pt x="856335" y="2635452"/>
                  </a:moveTo>
                  <a:lnTo>
                    <a:pt x="857556" y="2637874"/>
                  </a:lnTo>
                  <a:cubicBezTo>
                    <a:pt x="1064037" y="2968644"/>
                    <a:pt x="1415795" y="3199385"/>
                    <a:pt x="1823525" y="3240792"/>
                  </a:cubicBezTo>
                  <a:lnTo>
                    <a:pt x="1915160" y="3245419"/>
                  </a:lnTo>
                  <a:lnTo>
                    <a:pt x="1915160" y="3907496"/>
                  </a:lnTo>
                  <a:lnTo>
                    <a:pt x="1755831" y="3899451"/>
                  </a:lnTo>
                  <a:cubicBezTo>
                    <a:pt x="1139441" y="3836853"/>
                    <a:pt x="607667" y="3488028"/>
                    <a:pt x="295517" y="2987984"/>
                  </a:cubicBezTo>
                  <a:lnTo>
                    <a:pt x="283305" y="2966291"/>
                  </a:lnTo>
                  <a:close/>
                  <a:moveTo>
                    <a:pt x="3668168" y="1012039"/>
                  </a:moveTo>
                  <a:lnTo>
                    <a:pt x="3703005" y="1073927"/>
                  </a:lnTo>
                  <a:cubicBezTo>
                    <a:pt x="3836443" y="1338396"/>
                    <a:pt x="3911600" y="1637295"/>
                    <a:pt x="3911600" y="1953748"/>
                  </a:cubicBezTo>
                  <a:cubicBezTo>
                    <a:pt x="3911600" y="2270201"/>
                    <a:pt x="3836443" y="2569100"/>
                    <a:pt x="3703005" y="2833569"/>
                  </a:cubicBezTo>
                  <a:lnTo>
                    <a:pt x="3668168" y="2895457"/>
                  </a:lnTo>
                  <a:lnTo>
                    <a:pt x="3091914" y="2562756"/>
                  </a:lnTo>
                  <a:lnTo>
                    <a:pt x="3159786" y="2428124"/>
                  </a:lnTo>
                  <a:cubicBezTo>
                    <a:pt x="3217706" y="2281240"/>
                    <a:pt x="3249523" y="2121210"/>
                    <a:pt x="3249523" y="1953748"/>
                  </a:cubicBezTo>
                  <a:cubicBezTo>
                    <a:pt x="3249523" y="1786287"/>
                    <a:pt x="3217706" y="1626256"/>
                    <a:pt x="3159786" y="1479373"/>
                  </a:cubicBezTo>
                  <a:lnTo>
                    <a:pt x="3091914" y="1344740"/>
                  </a:lnTo>
                  <a:close/>
                  <a:moveTo>
                    <a:pt x="243432" y="1012039"/>
                  </a:moveTo>
                  <a:lnTo>
                    <a:pt x="819687" y="1344740"/>
                  </a:lnTo>
                  <a:lnTo>
                    <a:pt x="751814" y="1479373"/>
                  </a:lnTo>
                  <a:cubicBezTo>
                    <a:pt x="693895" y="1626256"/>
                    <a:pt x="662077" y="1786287"/>
                    <a:pt x="662077" y="1953748"/>
                  </a:cubicBezTo>
                  <a:cubicBezTo>
                    <a:pt x="662077" y="2121210"/>
                    <a:pt x="693895" y="2281240"/>
                    <a:pt x="751814" y="2428124"/>
                  </a:cubicBezTo>
                  <a:lnTo>
                    <a:pt x="819687" y="2562756"/>
                  </a:lnTo>
                  <a:lnTo>
                    <a:pt x="243432" y="2895457"/>
                  </a:lnTo>
                  <a:lnTo>
                    <a:pt x="208595" y="2833569"/>
                  </a:lnTo>
                  <a:cubicBezTo>
                    <a:pt x="75157" y="2569100"/>
                    <a:pt x="0" y="2270201"/>
                    <a:pt x="0" y="1953748"/>
                  </a:cubicBezTo>
                  <a:cubicBezTo>
                    <a:pt x="0" y="1637295"/>
                    <a:pt x="75157" y="1338396"/>
                    <a:pt x="208595" y="1073927"/>
                  </a:cubicBezTo>
                  <a:close/>
                  <a:moveTo>
                    <a:pt x="1996440" y="0"/>
                  </a:moveTo>
                  <a:lnTo>
                    <a:pt x="2155770" y="8046"/>
                  </a:lnTo>
                  <a:cubicBezTo>
                    <a:pt x="2772160" y="70644"/>
                    <a:pt x="3303934" y="419468"/>
                    <a:pt x="3616084" y="919512"/>
                  </a:cubicBezTo>
                  <a:lnTo>
                    <a:pt x="3628295" y="941206"/>
                  </a:lnTo>
                  <a:lnTo>
                    <a:pt x="3055266" y="1272044"/>
                  </a:lnTo>
                  <a:lnTo>
                    <a:pt x="3054045" y="1269622"/>
                  </a:lnTo>
                  <a:cubicBezTo>
                    <a:pt x="2847563" y="938853"/>
                    <a:pt x="2495805" y="708112"/>
                    <a:pt x="2088076" y="666705"/>
                  </a:cubicBezTo>
                  <a:lnTo>
                    <a:pt x="1996440" y="662077"/>
                  </a:lnTo>
                  <a:close/>
                  <a:moveTo>
                    <a:pt x="1915160" y="0"/>
                  </a:moveTo>
                  <a:lnTo>
                    <a:pt x="1915160" y="662077"/>
                  </a:lnTo>
                  <a:lnTo>
                    <a:pt x="1823525" y="666705"/>
                  </a:lnTo>
                  <a:cubicBezTo>
                    <a:pt x="1415795" y="708112"/>
                    <a:pt x="1064037" y="938853"/>
                    <a:pt x="857556" y="1269622"/>
                  </a:cubicBezTo>
                  <a:lnTo>
                    <a:pt x="856335" y="1272044"/>
                  </a:lnTo>
                  <a:lnTo>
                    <a:pt x="283305" y="941206"/>
                  </a:lnTo>
                  <a:lnTo>
                    <a:pt x="295517" y="919512"/>
                  </a:lnTo>
                  <a:cubicBezTo>
                    <a:pt x="607667" y="419468"/>
                    <a:pt x="1139441" y="70644"/>
                    <a:pt x="1755831" y="8046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4993640" y="2743200"/>
              <a:ext cx="2143760" cy="21437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755792" y="1944102"/>
            <a:ext cx="475696" cy="475696"/>
            <a:chOff x="5512273" y="1314521"/>
            <a:chExt cx="951392" cy="951392"/>
          </a:xfrm>
        </p:grpSpPr>
        <p:sp>
          <p:nvSpPr>
            <p:cNvPr id="51" name="椭圆 50"/>
            <p:cNvSpPr/>
            <p:nvPr/>
          </p:nvSpPr>
          <p:spPr>
            <a:xfrm>
              <a:off x="5567423" y="1369671"/>
              <a:ext cx="841096" cy="841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2" name="同心圆 51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800161" y="1916527"/>
            <a:ext cx="475696" cy="475696"/>
            <a:chOff x="5512273" y="1314521"/>
            <a:chExt cx="951392" cy="951392"/>
          </a:xfrm>
        </p:grpSpPr>
        <p:sp>
          <p:nvSpPr>
            <p:cNvPr id="54" name="椭圆 53"/>
            <p:cNvSpPr/>
            <p:nvPr/>
          </p:nvSpPr>
          <p:spPr>
            <a:xfrm>
              <a:off x="5567423" y="1369671"/>
              <a:ext cx="841096" cy="841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同心圆 54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780658" y="3577232"/>
            <a:ext cx="475696" cy="475696"/>
            <a:chOff x="5512273" y="1314521"/>
            <a:chExt cx="951392" cy="951392"/>
          </a:xfrm>
        </p:grpSpPr>
        <p:sp>
          <p:nvSpPr>
            <p:cNvPr id="57" name="椭圆 56"/>
            <p:cNvSpPr/>
            <p:nvPr/>
          </p:nvSpPr>
          <p:spPr>
            <a:xfrm>
              <a:off x="5567423" y="1369671"/>
              <a:ext cx="841096" cy="841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同心圆 57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871872" y="3577232"/>
            <a:ext cx="475696" cy="475696"/>
            <a:chOff x="5512273" y="1314521"/>
            <a:chExt cx="951392" cy="951392"/>
          </a:xfrm>
        </p:grpSpPr>
        <p:sp>
          <p:nvSpPr>
            <p:cNvPr id="60" name="椭圆 59"/>
            <p:cNvSpPr/>
            <p:nvPr/>
          </p:nvSpPr>
          <p:spPr>
            <a:xfrm>
              <a:off x="5567423" y="1369671"/>
              <a:ext cx="841096" cy="841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1" name="同心圆 60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728219" y="5210362"/>
            <a:ext cx="475696" cy="475696"/>
            <a:chOff x="5512273" y="1314521"/>
            <a:chExt cx="951392" cy="951392"/>
          </a:xfrm>
        </p:grpSpPr>
        <p:sp>
          <p:nvSpPr>
            <p:cNvPr id="63" name="椭圆 62"/>
            <p:cNvSpPr/>
            <p:nvPr/>
          </p:nvSpPr>
          <p:spPr>
            <a:xfrm>
              <a:off x="5567423" y="1369671"/>
              <a:ext cx="841096" cy="841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4" name="同心圆 63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772588" y="5207732"/>
            <a:ext cx="475696" cy="475696"/>
            <a:chOff x="5512273" y="1314521"/>
            <a:chExt cx="951392" cy="951392"/>
          </a:xfrm>
        </p:grpSpPr>
        <p:sp>
          <p:nvSpPr>
            <p:cNvPr id="66" name="椭圆 65"/>
            <p:cNvSpPr/>
            <p:nvPr/>
          </p:nvSpPr>
          <p:spPr>
            <a:xfrm>
              <a:off x="5567423" y="1369671"/>
              <a:ext cx="841096" cy="8410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7" name="同心圆 66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745435" y="3876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在此键入标题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817226" y="1677397"/>
            <a:ext cx="2882864" cy="946299"/>
            <a:chOff x="817226" y="1510605"/>
            <a:chExt cx="2882864" cy="946299"/>
          </a:xfrm>
        </p:grpSpPr>
        <p:sp>
          <p:nvSpPr>
            <p:cNvPr id="69" name="文本框 68"/>
            <p:cNvSpPr txBox="1"/>
            <p:nvPr/>
          </p:nvSpPr>
          <p:spPr>
            <a:xfrm>
              <a:off x="817226" y="1872129"/>
              <a:ext cx="28828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Nunc viverra imperdiet enim. Fusce est. Vivamus 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tellus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2507608" y="1510605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36085" y="3194406"/>
            <a:ext cx="2882864" cy="938642"/>
            <a:chOff x="817226" y="1518262"/>
            <a:chExt cx="2882864" cy="938642"/>
          </a:xfrm>
        </p:grpSpPr>
        <p:sp>
          <p:nvSpPr>
            <p:cNvPr id="73" name="文本框 72"/>
            <p:cNvSpPr txBox="1"/>
            <p:nvPr/>
          </p:nvSpPr>
          <p:spPr>
            <a:xfrm>
              <a:off x="817226" y="1872129"/>
              <a:ext cx="28828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Nunc viverra imperdiet enim. Fusce est. Vivamus 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tellus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2494651" y="151826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56403" y="4712794"/>
            <a:ext cx="2882864" cy="938642"/>
            <a:chOff x="817226" y="1518262"/>
            <a:chExt cx="2882864" cy="938642"/>
          </a:xfrm>
        </p:grpSpPr>
        <p:sp>
          <p:nvSpPr>
            <p:cNvPr id="76" name="文本框 75"/>
            <p:cNvSpPr txBox="1"/>
            <p:nvPr/>
          </p:nvSpPr>
          <p:spPr>
            <a:xfrm>
              <a:off x="817226" y="1872129"/>
              <a:ext cx="28828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Nunc viverra imperdiet enim. Fusce est. Vivamus 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tellus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430713" y="151826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515436" y="1677398"/>
            <a:ext cx="2901723" cy="938642"/>
            <a:chOff x="798367" y="1518262"/>
            <a:chExt cx="2901723" cy="938642"/>
          </a:xfrm>
        </p:grpSpPr>
        <p:sp>
          <p:nvSpPr>
            <p:cNvPr id="79" name="文本框 78"/>
            <p:cNvSpPr txBox="1"/>
            <p:nvPr/>
          </p:nvSpPr>
          <p:spPr>
            <a:xfrm>
              <a:off x="817226" y="1872129"/>
              <a:ext cx="28828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Nunc viverra imperdiet enim. Fusce est. Vivamus 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tellus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798367" y="151826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515436" y="3194406"/>
            <a:ext cx="2901723" cy="938642"/>
            <a:chOff x="798367" y="1518262"/>
            <a:chExt cx="2901723" cy="938642"/>
          </a:xfrm>
        </p:grpSpPr>
        <p:sp>
          <p:nvSpPr>
            <p:cNvPr id="82" name="文本框 81"/>
            <p:cNvSpPr txBox="1"/>
            <p:nvPr/>
          </p:nvSpPr>
          <p:spPr>
            <a:xfrm>
              <a:off x="817226" y="1872129"/>
              <a:ext cx="28828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Nunc viverra imperdiet enim. Fusce est. Vivamus 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tellus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798367" y="151826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534295" y="4711414"/>
            <a:ext cx="2901723" cy="938642"/>
            <a:chOff x="798367" y="1518262"/>
            <a:chExt cx="2901723" cy="938642"/>
          </a:xfrm>
        </p:grpSpPr>
        <p:sp>
          <p:nvSpPr>
            <p:cNvPr id="85" name="文本框 84"/>
            <p:cNvSpPr txBox="1"/>
            <p:nvPr/>
          </p:nvSpPr>
          <p:spPr>
            <a:xfrm>
              <a:off x="817226" y="1872129"/>
              <a:ext cx="28828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Nunc viverra imperdiet enim. Fusce est. Vivamus 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tellus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98367" y="151826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4991779" y="2323652"/>
            <a:ext cx="4267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595834" y="232365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7324446" y="361502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595834" y="4886960"/>
            <a:ext cx="4748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966953" y="488502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306312" y="363903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06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Freeform 62"/>
          <p:cNvSpPr>
            <a:spLocks noEditPoints="1"/>
          </p:cNvSpPr>
          <p:nvPr/>
        </p:nvSpPr>
        <p:spPr bwMode="auto">
          <a:xfrm>
            <a:off x="3996890" y="3686769"/>
            <a:ext cx="248392" cy="248702"/>
          </a:xfrm>
          <a:custGeom>
            <a:avLst/>
            <a:gdLst>
              <a:gd name="T0" fmla="*/ 3372 w 4002"/>
              <a:gd name="T1" fmla="*/ 1923 h 4004"/>
              <a:gd name="T2" fmla="*/ 3299 w 4002"/>
              <a:gd name="T3" fmla="*/ 3931 h 4004"/>
              <a:gd name="T4" fmla="*/ 250 w 4002"/>
              <a:gd name="T5" fmla="*/ 4004 h 4004"/>
              <a:gd name="T6" fmla="*/ 48 w 4002"/>
              <a:gd name="T7" fmla="*/ 3902 h 4004"/>
              <a:gd name="T8" fmla="*/ 4 w 4002"/>
              <a:gd name="T9" fmla="*/ 586 h 4004"/>
              <a:gd name="T10" fmla="*/ 135 w 4002"/>
              <a:gd name="T11" fmla="*/ 406 h 4004"/>
              <a:gd name="T12" fmla="*/ 2005 w 4002"/>
              <a:gd name="T13" fmla="*/ 628 h 4004"/>
              <a:gd name="T14" fmla="*/ 3606 w 4002"/>
              <a:gd name="T15" fmla="*/ 317 h 4004"/>
              <a:gd name="T16" fmla="*/ 3744 w 4002"/>
              <a:gd name="T17" fmla="*/ 517 h 4004"/>
              <a:gd name="T18" fmla="*/ 3667 w 4002"/>
              <a:gd name="T19" fmla="*/ 756 h 4004"/>
              <a:gd name="T20" fmla="*/ 3536 w 4002"/>
              <a:gd name="T21" fmla="*/ 886 h 4004"/>
              <a:gd name="T22" fmla="*/ 3268 w 4002"/>
              <a:gd name="T23" fmla="*/ 1152 h 4004"/>
              <a:gd name="T24" fmla="*/ 2839 w 4002"/>
              <a:gd name="T25" fmla="*/ 1576 h 4004"/>
              <a:gd name="T26" fmla="*/ 2248 w 4002"/>
              <a:gd name="T27" fmla="*/ 2158 h 4004"/>
              <a:gd name="T28" fmla="*/ 1827 w 4002"/>
              <a:gd name="T29" fmla="*/ 2499 h 4004"/>
              <a:gd name="T30" fmla="*/ 1507 w 4002"/>
              <a:gd name="T31" fmla="*/ 2602 h 4004"/>
              <a:gd name="T32" fmla="*/ 1398 w 4002"/>
              <a:gd name="T33" fmla="*/ 2468 h 4004"/>
              <a:gd name="T34" fmla="*/ 1501 w 4002"/>
              <a:gd name="T35" fmla="*/ 2120 h 4004"/>
              <a:gd name="T36" fmla="*/ 1616 w 4002"/>
              <a:gd name="T37" fmla="*/ 1947 h 4004"/>
              <a:gd name="T38" fmla="*/ 1847 w 4002"/>
              <a:gd name="T39" fmla="*/ 1715 h 4004"/>
              <a:gd name="T40" fmla="*/ 2152 w 4002"/>
              <a:gd name="T41" fmla="*/ 1412 h 4004"/>
              <a:gd name="T42" fmla="*/ 2484 w 4002"/>
              <a:gd name="T43" fmla="*/ 1080 h 4004"/>
              <a:gd name="T44" fmla="*/ 2798 w 4002"/>
              <a:gd name="T45" fmla="*/ 766 h 4004"/>
              <a:gd name="T46" fmla="*/ 3050 w 4002"/>
              <a:gd name="T47" fmla="*/ 514 h 4004"/>
              <a:gd name="T48" fmla="*/ 3195 w 4002"/>
              <a:gd name="T49" fmla="*/ 369 h 4004"/>
              <a:gd name="T50" fmla="*/ 3353 w 4002"/>
              <a:gd name="T51" fmla="*/ 266 h 4004"/>
              <a:gd name="T52" fmla="*/ 3270 w 4002"/>
              <a:gd name="T53" fmla="*/ 29 h 4004"/>
              <a:gd name="T54" fmla="*/ 3029 w 4002"/>
              <a:gd name="T55" fmla="*/ 181 h 4004"/>
              <a:gd name="T56" fmla="*/ 2909 w 4002"/>
              <a:gd name="T57" fmla="*/ 301 h 4004"/>
              <a:gd name="T58" fmla="*/ 2676 w 4002"/>
              <a:gd name="T59" fmla="*/ 534 h 4004"/>
              <a:gd name="T60" fmla="*/ 2375 w 4002"/>
              <a:gd name="T61" fmla="*/ 835 h 4004"/>
              <a:gd name="T62" fmla="*/ 2047 w 4002"/>
              <a:gd name="T63" fmla="*/ 1163 h 4004"/>
              <a:gd name="T64" fmla="*/ 1736 w 4002"/>
              <a:gd name="T65" fmla="*/ 1474 h 4004"/>
              <a:gd name="T66" fmla="*/ 1487 w 4002"/>
              <a:gd name="T67" fmla="*/ 1724 h 4004"/>
              <a:gd name="T68" fmla="*/ 1341 w 4002"/>
              <a:gd name="T69" fmla="*/ 1868 h 4004"/>
              <a:gd name="T70" fmla="*/ 1293 w 4002"/>
              <a:gd name="T71" fmla="*/ 1936 h 4004"/>
              <a:gd name="T72" fmla="*/ 1236 w 4002"/>
              <a:gd name="T73" fmla="*/ 2136 h 4004"/>
              <a:gd name="T74" fmla="*/ 1149 w 4002"/>
              <a:gd name="T75" fmla="*/ 2426 h 4004"/>
              <a:gd name="T76" fmla="*/ 1067 w 4002"/>
              <a:gd name="T77" fmla="*/ 2697 h 4004"/>
              <a:gd name="T78" fmla="*/ 1023 w 4002"/>
              <a:gd name="T79" fmla="*/ 2843 h 4004"/>
              <a:gd name="T80" fmla="*/ 1048 w 4002"/>
              <a:gd name="T81" fmla="*/ 2953 h 4004"/>
              <a:gd name="T82" fmla="*/ 1154 w 4002"/>
              <a:gd name="T83" fmla="*/ 2978 h 4004"/>
              <a:gd name="T84" fmla="*/ 1270 w 4002"/>
              <a:gd name="T85" fmla="*/ 2941 h 4004"/>
              <a:gd name="T86" fmla="*/ 1532 w 4002"/>
              <a:gd name="T87" fmla="*/ 2856 h 4004"/>
              <a:gd name="T88" fmla="*/ 1823 w 4002"/>
              <a:gd name="T89" fmla="*/ 2764 h 4004"/>
              <a:gd name="T90" fmla="*/ 2028 w 4002"/>
              <a:gd name="T91" fmla="*/ 2698 h 4004"/>
              <a:gd name="T92" fmla="*/ 2126 w 4002"/>
              <a:gd name="T93" fmla="*/ 2630 h 4004"/>
              <a:gd name="T94" fmla="*/ 2303 w 4002"/>
              <a:gd name="T95" fmla="*/ 2457 h 4004"/>
              <a:gd name="T96" fmla="*/ 2578 w 4002"/>
              <a:gd name="T97" fmla="*/ 2185 h 4004"/>
              <a:gd name="T98" fmla="*/ 2907 w 4002"/>
              <a:gd name="T99" fmla="*/ 1861 h 4004"/>
              <a:gd name="T100" fmla="*/ 3242 w 4002"/>
              <a:gd name="T101" fmla="*/ 1529 h 4004"/>
              <a:gd name="T102" fmla="*/ 3537 w 4002"/>
              <a:gd name="T103" fmla="*/ 1238 h 4004"/>
              <a:gd name="T104" fmla="*/ 3745 w 4002"/>
              <a:gd name="T105" fmla="*/ 1031 h 4004"/>
              <a:gd name="T106" fmla="*/ 3907 w 4002"/>
              <a:gd name="T107" fmla="*/ 847 h 4004"/>
              <a:gd name="T108" fmla="*/ 3995 w 4002"/>
              <a:gd name="T109" fmla="*/ 498 h 4004"/>
              <a:gd name="T110" fmla="*/ 3846 w 4002"/>
              <a:gd name="T111" fmla="*/ 202 h 4004"/>
              <a:gd name="T112" fmla="*/ 3553 w 4002"/>
              <a:gd name="T113" fmla="*/ 16 h 4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002" h="4004">
                <a:moveTo>
                  <a:pt x="2005" y="628"/>
                </a:moveTo>
                <a:lnTo>
                  <a:pt x="250" y="628"/>
                </a:lnTo>
                <a:lnTo>
                  <a:pt x="250" y="3754"/>
                </a:lnTo>
                <a:lnTo>
                  <a:pt x="3122" y="3754"/>
                </a:lnTo>
                <a:lnTo>
                  <a:pt x="3122" y="2160"/>
                </a:lnTo>
                <a:lnTo>
                  <a:pt x="3372" y="1923"/>
                </a:lnTo>
                <a:lnTo>
                  <a:pt x="3372" y="3754"/>
                </a:lnTo>
                <a:lnTo>
                  <a:pt x="3370" y="3794"/>
                </a:lnTo>
                <a:lnTo>
                  <a:pt x="3360" y="3833"/>
                </a:lnTo>
                <a:lnTo>
                  <a:pt x="3344" y="3869"/>
                </a:lnTo>
                <a:lnTo>
                  <a:pt x="3325" y="3902"/>
                </a:lnTo>
                <a:lnTo>
                  <a:pt x="3299" y="3931"/>
                </a:lnTo>
                <a:lnTo>
                  <a:pt x="3270" y="3955"/>
                </a:lnTo>
                <a:lnTo>
                  <a:pt x="3238" y="3976"/>
                </a:lnTo>
                <a:lnTo>
                  <a:pt x="3201" y="3991"/>
                </a:lnTo>
                <a:lnTo>
                  <a:pt x="3164" y="4000"/>
                </a:lnTo>
                <a:lnTo>
                  <a:pt x="3122" y="4004"/>
                </a:lnTo>
                <a:lnTo>
                  <a:pt x="250" y="4004"/>
                </a:lnTo>
                <a:lnTo>
                  <a:pt x="210" y="4000"/>
                </a:lnTo>
                <a:lnTo>
                  <a:pt x="171" y="3991"/>
                </a:lnTo>
                <a:lnTo>
                  <a:pt x="135" y="3976"/>
                </a:lnTo>
                <a:lnTo>
                  <a:pt x="102" y="3955"/>
                </a:lnTo>
                <a:lnTo>
                  <a:pt x="73" y="3931"/>
                </a:lnTo>
                <a:lnTo>
                  <a:pt x="48" y="3902"/>
                </a:lnTo>
                <a:lnTo>
                  <a:pt x="28" y="3869"/>
                </a:lnTo>
                <a:lnTo>
                  <a:pt x="13" y="3833"/>
                </a:lnTo>
                <a:lnTo>
                  <a:pt x="4" y="3794"/>
                </a:lnTo>
                <a:lnTo>
                  <a:pt x="0" y="3754"/>
                </a:lnTo>
                <a:lnTo>
                  <a:pt x="0" y="628"/>
                </a:lnTo>
                <a:lnTo>
                  <a:pt x="4" y="586"/>
                </a:lnTo>
                <a:lnTo>
                  <a:pt x="13" y="548"/>
                </a:lnTo>
                <a:lnTo>
                  <a:pt x="28" y="512"/>
                </a:lnTo>
                <a:lnTo>
                  <a:pt x="48" y="480"/>
                </a:lnTo>
                <a:lnTo>
                  <a:pt x="73" y="450"/>
                </a:lnTo>
                <a:lnTo>
                  <a:pt x="102" y="425"/>
                </a:lnTo>
                <a:lnTo>
                  <a:pt x="135" y="406"/>
                </a:lnTo>
                <a:lnTo>
                  <a:pt x="171" y="390"/>
                </a:lnTo>
                <a:lnTo>
                  <a:pt x="210" y="380"/>
                </a:lnTo>
                <a:lnTo>
                  <a:pt x="250" y="378"/>
                </a:lnTo>
                <a:lnTo>
                  <a:pt x="2251" y="378"/>
                </a:lnTo>
                <a:lnTo>
                  <a:pt x="2257" y="384"/>
                </a:lnTo>
                <a:lnTo>
                  <a:pt x="2005" y="628"/>
                </a:lnTo>
                <a:close/>
                <a:moveTo>
                  <a:pt x="3435" y="250"/>
                </a:moveTo>
                <a:lnTo>
                  <a:pt x="3473" y="254"/>
                </a:lnTo>
                <a:lnTo>
                  <a:pt x="3509" y="264"/>
                </a:lnTo>
                <a:lnTo>
                  <a:pt x="3543" y="277"/>
                </a:lnTo>
                <a:lnTo>
                  <a:pt x="3576" y="295"/>
                </a:lnTo>
                <a:lnTo>
                  <a:pt x="3606" y="317"/>
                </a:lnTo>
                <a:lnTo>
                  <a:pt x="3633" y="344"/>
                </a:lnTo>
                <a:lnTo>
                  <a:pt x="3664" y="372"/>
                </a:lnTo>
                <a:lnTo>
                  <a:pt x="3691" y="404"/>
                </a:lnTo>
                <a:lnTo>
                  <a:pt x="3714" y="440"/>
                </a:lnTo>
                <a:lnTo>
                  <a:pt x="3732" y="477"/>
                </a:lnTo>
                <a:lnTo>
                  <a:pt x="3744" y="517"/>
                </a:lnTo>
                <a:lnTo>
                  <a:pt x="3753" y="558"/>
                </a:lnTo>
                <a:lnTo>
                  <a:pt x="3745" y="602"/>
                </a:lnTo>
                <a:lnTo>
                  <a:pt x="3733" y="645"/>
                </a:lnTo>
                <a:lnTo>
                  <a:pt x="3715" y="685"/>
                </a:lnTo>
                <a:lnTo>
                  <a:pt x="3693" y="721"/>
                </a:lnTo>
                <a:lnTo>
                  <a:pt x="3667" y="756"/>
                </a:lnTo>
                <a:lnTo>
                  <a:pt x="3634" y="787"/>
                </a:lnTo>
                <a:lnTo>
                  <a:pt x="3624" y="798"/>
                </a:lnTo>
                <a:lnTo>
                  <a:pt x="3608" y="813"/>
                </a:lnTo>
                <a:lnTo>
                  <a:pt x="3589" y="833"/>
                </a:lnTo>
                <a:lnTo>
                  <a:pt x="3565" y="857"/>
                </a:lnTo>
                <a:lnTo>
                  <a:pt x="3536" y="886"/>
                </a:lnTo>
                <a:lnTo>
                  <a:pt x="3503" y="919"/>
                </a:lnTo>
                <a:lnTo>
                  <a:pt x="3464" y="957"/>
                </a:lnTo>
                <a:lnTo>
                  <a:pt x="3422" y="999"/>
                </a:lnTo>
                <a:lnTo>
                  <a:pt x="3376" y="1045"/>
                </a:lnTo>
                <a:lnTo>
                  <a:pt x="3324" y="1096"/>
                </a:lnTo>
                <a:lnTo>
                  <a:pt x="3268" y="1152"/>
                </a:lnTo>
                <a:lnTo>
                  <a:pt x="3207" y="1211"/>
                </a:lnTo>
                <a:lnTo>
                  <a:pt x="3143" y="1276"/>
                </a:lnTo>
                <a:lnTo>
                  <a:pt x="3074" y="1344"/>
                </a:lnTo>
                <a:lnTo>
                  <a:pt x="3000" y="1417"/>
                </a:lnTo>
                <a:lnTo>
                  <a:pt x="2921" y="1494"/>
                </a:lnTo>
                <a:lnTo>
                  <a:pt x="2839" y="1576"/>
                </a:lnTo>
                <a:lnTo>
                  <a:pt x="2752" y="1662"/>
                </a:lnTo>
                <a:lnTo>
                  <a:pt x="2659" y="1753"/>
                </a:lnTo>
                <a:lnTo>
                  <a:pt x="2564" y="1847"/>
                </a:lnTo>
                <a:lnTo>
                  <a:pt x="2463" y="1947"/>
                </a:lnTo>
                <a:lnTo>
                  <a:pt x="2359" y="2050"/>
                </a:lnTo>
                <a:lnTo>
                  <a:pt x="2248" y="2158"/>
                </a:lnTo>
                <a:lnTo>
                  <a:pt x="2135" y="2271"/>
                </a:lnTo>
                <a:lnTo>
                  <a:pt x="2017" y="2387"/>
                </a:lnTo>
                <a:lnTo>
                  <a:pt x="1941" y="2464"/>
                </a:lnTo>
                <a:lnTo>
                  <a:pt x="1908" y="2474"/>
                </a:lnTo>
                <a:lnTo>
                  <a:pt x="1870" y="2486"/>
                </a:lnTo>
                <a:lnTo>
                  <a:pt x="1827" y="2499"/>
                </a:lnTo>
                <a:lnTo>
                  <a:pt x="1779" y="2514"/>
                </a:lnTo>
                <a:lnTo>
                  <a:pt x="1728" y="2531"/>
                </a:lnTo>
                <a:lnTo>
                  <a:pt x="1675" y="2548"/>
                </a:lnTo>
                <a:lnTo>
                  <a:pt x="1619" y="2565"/>
                </a:lnTo>
                <a:lnTo>
                  <a:pt x="1564" y="2583"/>
                </a:lnTo>
                <a:lnTo>
                  <a:pt x="1507" y="2602"/>
                </a:lnTo>
                <a:lnTo>
                  <a:pt x="1450" y="2620"/>
                </a:lnTo>
                <a:lnTo>
                  <a:pt x="1394" y="2637"/>
                </a:lnTo>
                <a:lnTo>
                  <a:pt x="1341" y="2656"/>
                </a:lnTo>
                <a:lnTo>
                  <a:pt x="1360" y="2594"/>
                </a:lnTo>
                <a:lnTo>
                  <a:pt x="1378" y="2531"/>
                </a:lnTo>
                <a:lnTo>
                  <a:pt x="1398" y="2468"/>
                </a:lnTo>
                <a:lnTo>
                  <a:pt x="1417" y="2403"/>
                </a:lnTo>
                <a:lnTo>
                  <a:pt x="1435" y="2341"/>
                </a:lnTo>
                <a:lnTo>
                  <a:pt x="1453" y="2282"/>
                </a:lnTo>
                <a:lnTo>
                  <a:pt x="1470" y="2224"/>
                </a:lnTo>
                <a:lnTo>
                  <a:pt x="1486" y="2170"/>
                </a:lnTo>
                <a:lnTo>
                  <a:pt x="1501" y="2120"/>
                </a:lnTo>
                <a:lnTo>
                  <a:pt x="1514" y="2077"/>
                </a:lnTo>
                <a:lnTo>
                  <a:pt x="1525" y="2039"/>
                </a:lnTo>
                <a:lnTo>
                  <a:pt x="1542" y="2021"/>
                </a:lnTo>
                <a:lnTo>
                  <a:pt x="1562" y="2000"/>
                </a:lnTo>
                <a:lnTo>
                  <a:pt x="1588" y="1975"/>
                </a:lnTo>
                <a:lnTo>
                  <a:pt x="1616" y="1947"/>
                </a:lnTo>
                <a:lnTo>
                  <a:pt x="1648" y="1915"/>
                </a:lnTo>
                <a:lnTo>
                  <a:pt x="1682" y="1880"/>
                </a:lnTo>
                <a:lnTo>
                  <a:pt x="1720" y="1843"/>
                </a:lnTo>
                <a:lnTo>
                  <a:pt x="1760" y="1802"/>
                </a:lnTo>
                <a:lnTo>
                  <a:pt x="1802" y="1760"/>
                </a:lnTo>
                <a:lnTo>
                  <a:pt x="1847" y="1715"/>
                </a:lnTo>
                <a:lnTo>
                  <a:pt x="1895" y="1669"/>
                </a:lnTo>
                <a:lnTo>
                  <a:pt x="1943" y="1620"/>
                </a:lnTo>
                <a:lnTo>
                  <a:pt x="1994" y="1569"/>
                </a:lnTo>
                <a:lnTo>
                  <a:pt x="2045" y="1518"/>
                </a:lnTo>
                <a:lnTo>
                  <a:pt x="2098" y="1465"/>
                </a:lnTo>
                <a:lnTo>
                  <a:pt x="2152" y="1412"/>
                </a:lnTo>
                <a:lnTo>
                  <a:pt x="2206" y="1357"/>
                </a:lnTo>
                <a:lnTo>
                  <a:pt x="2262" y="1301"/>
                </a:lnTo>
                <a:lnTo>
                  <a:pt x="2318" y="1247"/>
                </a:lnTo>
                <a:lnTo>
                  <a:pt x="2372" y="1191"/>
                </a:lnTo>
                <a:lnTo>
                  <a:pt x="2428" y="1135"/>
                </a:lnTo>
                <a:lnTo>
                  <a:pt x="2484" y="1080"/>
                </a:lnTo>
                <a:lnTo>
                  <a:pt x="2538" y="1025"/>
                </a:lnTo>
                <a:lnTo>
                  <a:pt x="2593" y="971"/>
                </a:lnTo>
                <a:lnTo>
                  <a:pt x="2646" y="918"/>
                </a:lnTo>
                <a:lnTo>
                  <a:pt x="2698" y="866"/>
                </a:lnTo>
                <a:lnTo>
                  <a:pt x="2749" y="815"/>
                </a:lnTo>
                <a:lnTo>
                  <a:pt x="2798" y="766"/>
                </a:lnTo>
                <a:lnTo>
                  <a:pt x="2845" y="719"/>
                </a:lnTo>
                <a:lnTo>
                  <a:pt x="2891" y="673"/>
                </a:lnTo>
                <a:lnTo>
                  <a:pt x="2935" y="629"/>
                </a:lnTo>
                <a:lnTo>
                  <a:pt x="2976" y="588"/>
                </a:lnTo>
                <a:lnTo>
                  <a:pt x="3015" y="550"/>
                </a:lnTo>
                <a:lnTo>
                  <a:pt x="3050" y="514"/>
                </a:lnTo>
                <a:lnTo>
                  <a:pt x="3082" y="481"/>
                </a:lnTo>
                <a:lnTo>
                  <a:pt x="3113" y="452"/>
                </a:lnTo>
                <a:lnTo>
                  <a:pt x="3138" y="425"/>
                </a:lnTo>
                <a:lnTo>
                  <a:pt x="3161" y="403"/>
                </a:lnTo>
                <a:lnTo>
                  <a:pt x="3179" y="384"/>
                </a:lnTo>
                <a:lnTo>
                  <a:pt x="3195" y="369"/>
                </a:lnTo>
                <a:lnTo>
                  <a:pt x="3205" y="358"/>
                </a:lnTo>
                <a:lnTo>
                  <a:pt x="3211" y="352"/>
                </a:lnTo>
                <a:lnTo>
                  <a:pt x="3244" y="324"/>
                </a:lnTo>
                <a:lnTo>
                  <a:pt x="3278" y="301"/>
                </a:lnTo>
                <a:lnTo>
                  <a:pt x="3314" y="282"/>
                </a:lnTo>
                <a:lnTo>
                  <a:pt x="3353" y="266"/>
                </a:lnTo>
                <a:lnTo>
                  <a:pt x="3394" y="255"/>
                </a:lnTo>
                <a:lnTo>
                  <a:pt x="3435" y="250"/>
                </a:lnTo>
                <a:close/>
                <a:moveTo>
                  <a:pt x="3435" y="0"/>
                </a:moveTo>
                <a:lnTo>
                  <a:pt x="3379" y="5"/>
                </a:lnTo>
                <a:lnTo>
                  <a:pt x="3325" y="15"/>
                </a:lnTo>
                <a:lnTo>
                  <a:pt x="3270" y="29"/>
                </a:lnTo>
                <a:lnTo>
                  <a:pt x="3219" y="50"/>
                </a:lnTo>
                <a:lnTo>
                  <a:pt x="3168" y="74"/>
                </a:lnTo>
                <a:lnTo>
                  <a:pt x="3121" y="103"/>
                </a:lnTo>
                <a:lnTo>
                  <a:pt x="3076" y="137"/>
                </a:lnTo>
                <a:lnTo>
                  <a:pt x="3035" y="175"/>
                </a:lnTo>
                <a:lnTo>
                  <a:pt x="3029" y="181"/>
                </a:lnTo>
                <a:lnTo>
                  <a:pt x="3019" y="192"/>
                </a:lnTo>
                <a:lnTo>
                  <a:pt x="3005" y="207"/>
                </a:lnTo>
                <a:lnTo>
                  <a:pt x="2985" y="225"/>
                </a:lnTo>
                <a:lnTo>
                  <a:pt x="2964" y="247"/>
                </a:lnTo>
                <a:lnTo>
                  <a:pt x="2938" y="272"/>
                </a:lnTo>
                <a:lnTo>
                  <a:pt x="2909" y="301"/>
                </a:lnTo>
                <a:lnTo>
                  <a:pt x="2876" y="334"/>
                </a:lnTo>
                <a:lnTo>
                  <a:pt x="2842" y="368"/>
                </a:lnTo>
                <a:lnTo>
                  <a:pt x="2804" y="407"/>
                </a:lnTo>
                <a:lnTo>
                  <a:pt x="2764" y="447"/>
                </a:lnTo>
                <a:lnTo>
                  <a:pt x="2721" y="489"/>
                </a:lnTo>
                <a:lnTo>
                  <a:pt x="2676" y="534"/>
                </a:lnTo>
                <a:lnTo>
                  <a:pt x="2629" y="580"/>
                </a:lnTo>
                <a:lnTo>
                  <a:pt x="2582" y="629"/>
                </a:lnTo>
                <a:lnTo>
                  <a:pt x="2531" y="679"/>
                </a:lnTo>
                <a:lnTo>
                  <a:pt x="2480" y="730"/>
                </a:lnTo>
                <a:lnTo>
                  <a:pt x="2428" y="782"/>
                </a:lnTo>
                <a:lnTo>
                  <a:pt x="2375" y="835"/>
                </a:lnTo>
                <a:lnTo>
                  <a:pt x="2320" y="890"/>
                </a:lnTo>
                <a:lnTo>
                  <a:pt x="2265" y="944"/>
                </a:lnTo>
                <a:lnTo>
                  <a:pt x="2211" y="999"/>
                </a:lnTo>
                <a:lnTo>
                  <a:pt x="2156" y="1054"/>
                </a:lnTo>
                <a:lnTo>
                  <a:pt x="2102" y="1108"/>
                </a:lnTo>
                <a:lnTo>
                  <a:pt x="2047" y="1163"/>
                </a:lnTo>
                <a:lnTo>
                  <a:pt x="1993" y="1217"/>
                </a:lnTo>
                <a:lnTo>
                  <a:pt x="1939" y="1271"/>
                </a:lnTo>
                <a:lnTo>
                  <a:pt x="1886" y="1323"/>
                </a:lnTo>
                <a:lnTo>
                  <a:pt x="1835" y="1374"/>
                </a:lnTo>
                <a:lnTo>
                  <a:pt x="1785" y="1425"/>
                </a:lnTo>
                <a:lnTo>
                  <a:pt x="1736" y="1474"/>
                </a:lnTo>
                <a:lnTo>
                  <a:pt x="1690" y="1521"/>
                </a:lnTo>
                <a:lnTo>
                  <a:pt x="1644" y="1566"/>
                </a:lnTo>
                <a:lnTo>
                  <a:pt x="1601" y="1608"/>
                </a:lnTo>
                <a:lnTo>
                  <a:pt x="1560" y="1650"/>
                </a:lnTo>
                <a:lnTo>
                  <a:pt x="1522" y="1687"/>
                </a:lnTo>
                <a:lnTo>
                  <a:pt x="1487" y="1724"/>
                </a:lnTo>
                <a:lnTo>
                  <a:pt x="1455" y="1755"/>
                </a:lnTo>
                <a:lnTo>
                  <a:pt x="1424" y="1785"/>
                </a:lnTo>
                <a:lnTo>
                  <a:pt x="1399" y="1811"/>
                </a:lnTo>
                <a:lnTo>
                  <a:pt x="1376" y="1834"/>
                </a:lnTo>
                <a:lnTo>
                  <a:pt x="1356" y="1853"/>
                </a:lnTo>
                <a:lnTo>
                  <a:pt x="1341" y="1868"/>
                </a:lnTo>
                <a:lnTo>
                  <a:pt x="1330" y="1880"/>
                </a:lnTo>
                <a:lnTo>
                  <a:pt x="1324" y="1886"/>
                </a:lnTo>
                <a:lnTo>
                  <a:pt x="1321" y="1889"/>
                </a:lnTo>
                <a:lnTo>
                  <a:pt x="1309" y="1903"/>
                </a:lnTo>
                <a:lnTo>
                  <a:pt x="1299" y="1919"/>
                </a:lnTo>
                <a:lnTo>
                  <a:pt x="1293" y="1936"/>
                </a:lnTo>
                <a:lnTo>
                  <a:pt x="1287" y="1959"/>
                </a:lnTo>
                <a:lnTo>
                  <a:pt x="1280" y="1986"/>
                </a:lnTo>
                <a:lnTo>
                  <a:pt x="1270" y="2018"/>
                </a:lnTo>
                <a:lnTo>
                  <a:pt x="1259" y="2055"/>
                </a:lnTo>
                <a:lnTo>
                  <a:pt x="1248" y="2094"/>
                </a:lnTo>
                <a:lnTo>
                  <a:pt x="1236" y="2136"/>
                </a:lnTo>
                <a:lnTo>
                  <a:pt x="1223" y="2181"/>
                </a:lnTo>
                <a:lnTo>
                  <a:pt x="1208" y="2228"/>
                </a:lnTo>
                <a:lnTo>
                  <a:pt x="1194" y="2277"/>
                </a:lnTo>
                <a:lnTo>
                  <a:pt x="1179" y="2326"/>
                </a:lnTo>
                <a:lnTo>
                  <a:pt x="1164" y="2377"/>
                </a:lnTo>
                <a:lnTo>
                  <a:pt x="1149" y="2426"/>
                </a:lnTo>
                <a:lnTo>
                  <a:pt x="1135" y="2475"/>
                </a:lnTo>
                <a:lnTo>
                  <a:pt x="1120" y="2523"/>
                </a:lnTo>
                <a:lnTo>
                  <a:pt x="1105" y="2571"/>
                </a:lnTo>
                <a:lnTo>
                  <a:pt x="1092" y="2616"/>
                </a:lnTo>
                <a:lnTo>
                  <a:pt x="1079" y="2658"/>
                </a:lnTo>
                <a:lnTo>
                  <a:pt x="1067" y="2697"/>
                </a:lnTo>
                <a:lnTo>
                  <a:pt x="1056" y="2733"/>
                </a:lnTo>
                <a:lnTo>
                  <a:pt x="1046" y="2765"/>
                </a:lnTo>
                <a:lnTo>
                  <a:pt x="1039" y="2792"/>
                </a:lnTo>
                <a:lnTo>
                  <a:pt x="1032" y="2815"/>
                </a:lnTo>
                <a:lnTo>
                  <a:pt x="1027" y="2832"/>
                </a:lnTo>
                <a:lnTo>
                  <a:pt x="1023" y="2843"/>
                </a:lnTo>
                <a:lnTo>
                  <a:pt x="1022" y="2846"/>
                </a:lnTo>
                <a:lnTo>
                  <a:pt x="1017" y="2869"/>
                </a:lnTo>
                <a:lnTo>
                  <a:pt x="1018" y="2892"/>
                </a:lnTo>
                <a:lnTo>
                  <a:pt x="1024" y="2914"/>
                </a:lnTo>
                <a:lnTo>
                  <a:pt x="1034" y="2935"/>
                </a:lnTo>
                <a:lnTo>
                  <a:pt x="1048" y="2953"/>
                </a:lnTo>
                <a:lnTo>
                  <a:pt x="1064" y="2965"/>
                </a:lnTo>
                <a:lnTo>
                  <a:pt x="1082" y="2975"/>
                </a:lnTo>
                <a:lnTo>
                  <a:pt x="1102" y="2981"/>
                </a:lnTo>
                <a:lnTo>
                  <a:pt x="1122" y="2983"/>
                </a:lnTo>
                <a:lnTo>
                  <a:pt x="1138" y="2982"/>
                </a:lnTo>
                <a:lnTo>
                  <a:pt x="1154" y="2978"/>
                </a:lnTo>
                <a:lnTo>
                  <a:pt x="1159" y="2977"/>
                </a:lnTo>
                <a:lnTo>
                  <a:pt x="1170" y="2974"/>
                </a:lnTo>
                <a:lnTo>
                  <a:pt x="1187" y="2968"/>
                </a:lnTo>
                <a:lnTo>
                  <a:pt x="1210" y="2960"/>
                </a:lnTo>
                <a:lnTo>
                  <a:pt x="1238" y="2952"/>
                </a:lnTo>
                <a:lnTo>
                  <a:pt x="1270" y="2941"/>
                </a:lnTo>
                <a:lnTo>
                  <a:pt x="1307" y="2929"/>
                </a:lnTo>
                <a:lnTo>
                  <a:pt x="1347" y="2917"/>
                </a:lnTo>
                <a:lnTo>
                  <a:pt x="1390" y="2902"/>
                </a:lnTo>
                <a:lnTo>
                  <a:pt x="1435" y="2887"/>
                </a:lnTo>
                <a:lnTo>
                  <a:pt x="1482" y="2872"/>
                </a:lnTo>
                <a:lnTo>
                  <a:pt x="1532" y="2856"/>
                </a:lnTo>
                <a:lnTo>
                  <a:pt x="1581" y="2840"/>
                </a:lnTo>
                <a:lnTo>
                  <a:pt x="1630" y="2824"/>
                </a:lnTo>
                <a:lnTo>
                  <a:pt x="1680" y="2809"/>
                </a:lnTo>
                <a:lnTo>
                  <a:pt x="1730" y="2793"/>
                </a:lnTo>
                <a:lnTo>
                  <a:pt x="1777" y="2778"/>
                </a:lnTo>
                <a:lnTo>
                  <a:pt x="1823" y="2764"/>
                </a:lnTo>
                <a:lnTo>
                  <a:pt x="1865" y="2749"/>
                </a:lnTo>
                <a:lnTo>
                  <a:pt x="1907" y="2737"/>
                </a:lnTo>
                <a:lnTo>
                  <a:pt x="1943" y="2725"/>
                </a:lnTo>
                <a:lnTo>
                  <a:pt x="1976" y="2714"/>
                </a:lnTo>
                <a:lnTo>
                  <a:pt x="2005" y="2705"/>
                </a:lnTo>
                <a:lnTo>
                  <a:pt x="2028" y="2698"/>
                </a:lnTo>
                <a:lnTo>
                  <a:pt x="2046" y="2692"/>
                </a:lnTo>
                <a:lnTo>
                  <a:pt x="2069" y="2682"/>
                </a:lnTo>
                <a:lnTo>
                  <a:pt x="2090" y="2667"/>
                </a:lnTo>
                <a:lnTo>
                  <a:pt x="2098" y="2659"/>
                </a:lnTo>
                <a:lnTo>
                  <a:pt x="2110" y="2647"/>
                </a:lnTo>
                <a:lnTo>
                  <a:pt x="2126" y="2630"/>
                </a:lnTo>
                <a:lnTo>
                  <a:pt x="2147" y="2611"/>
                </a:lnTo>
                <a:lnTo>
                  <a:pt x="2172" y="2586"/>
                </a:lnTo>
                <a:lnTo>
                  <a:pt x="2200" y="2559"/>
                </a:lnTo>
                <a:lnTo>
                  <a:pt x="2232" y="2528"/>
                </a:lnTo>
                <a:lnTo>
                  <a:pt x="2265" y="2493"/>
                </a:lnTo>
                <a:lnTo>
                  <a:pt x="2303" y="2457"/>
                </a:lnTo>
                <a:lnTo>
                  <a:pt x="2343" y="2417"/>
                </a:lnTo>
                <a:lnTo>
                  <a:pt x="2387" y="2374"/>
                </a:lnTo>
                <a:lnTo>
                  <a:pt x="2432" y="2330"/>
                </a:lnTo>
                <a:lnTo>
                  <a:pt x="2479" y="2283"/>
                </a:lnTo>
                <a:lnTo>
                  <a:pt x="2527" y="2235"/>
                </a:lnTo>
                <a:lnTo>
                  <a:pt x="2578" y="2185"/>
                </a:lnTo>
                <a:lnTo>
                  <a:pt x="2632" y="2133"/>
                </a:lnTo>
                <a:lnTo>
                  <a:pt x="2685" y="2080"/>
                </a:lnTo>
                <a:lnTo>
                  <a:pt x="2739" y="2026"/>
                </a:lnTo>
                <a:lnTo>
                  <a:pt x="2795" y="1971"/>
                </a:lnTo>
                <a:lnTo>
                  <a:pt x="2851" y="1917"/>
                </a:lnTo>
                <a:lnTo>
                  <a:pt x="2907" y="1861"/>
                </a:lnTo>
                <a:lnTo>
                  <a:pt x="2964" y="1805"/>
                </a:lnTo>
                <a:lnTo>
                  <a:pt x="3021" y="1749"/>
                </a:lnTo>
                <a:lnTo>
                  <a:pt x="3076" y="1693"/>
                </a:lnTo>
                <a:lnTo>
                  <a:pt x="3132" y="1637"/>
                </a:lnTo>
                <a:lnTo>
                  <a:pt x="3188" y="1583"/>
                </a:lnTo>
                <a:lnTo>
                  <a:pt x="3242" y="1529"/>
                </a:lnTo>
                <a:lnTo>
                  <a:pt x="3295" y="1477"/>
                </a:lnTo>
                <a:lnTo>
                  <a:pt x="3347" y="1426"/>
                </a:lnTo>
                <a:lnTo>
                  <a:pt x="3398" y="1375"/>
                </a:lnTo>
                <a:lnTo>
                  <a:pt x="3446" y="1328"/>
                </a:lnTo>
                <a:lnTo>
                  <a:pt x="3492" y="1282"/>
                </a:lnTo>
                <a:lnTo>
                  <a:pt x="3537" y="1238"/>
                </a:lnTo>
                <a:lnTo>
                  <a:pt x="3578" y="1196"/>
                </a:lnTo>
                <a:lnTo>
                  <a:pt x="3618" y="1157"/>
                </a:lnTo>
                <a:lnTo>
                  <a:pt x="3655" y="1120"/>
                </a:lnTo>
                <a:lnTo>
                  <a:pt x="3688" y="1086"/>
                </a:lnTo>
                <a:lnTo>
                  <a:pt x="3719" y="1057"/>
                </a:lnTo>
                <a:lnTo>
                  <a:pt x="3745" y="1031"/>
                </a:lnTo>
                <a:lnTo>
                  <a:pt x="3768" y="1006"/>
                </a:lnTo>
                <a:lnTo>
                  <a:pt x="3788" y="987"/>
                </a:lnTo>
                <a:lnTo>
                  <a:pt x="3802" y="972"/>
                </a:lnTo>
                <a:lnTo>
                  <a:pt x="3813" y="961"/>
                </a:lnTo>
                <a:lnTo>
                  <a:pt x="3864" y="904"/>
                </a:lnTo>
                <a:lnTo>
                  <a:pt x="3907" y="847"/>
                </a:lnTo>
                <a:lnTo>
                  <a:pt x="3942" y="789"/>
                </a:lnTo>
                <a:lnTo>
                  <a:pt x="3968" y="731"/>
                </a:lnTo>
                <a:lnTo>
                  <a:pt x="3988" y="673"/>
                </a:lnTo>
                <a:lnTo>
                  <a:pt x="3999" y="614"/>
                </a:lnTo>
                <a:lnTo>
                  <a:pt x="4002" y="555"/>
                </a:lnTo>
                <a:lnTo>
                  <a:pt x="3995" y="498"/>
                </a:lnTo>
                <a:lnTo>
                  <a:pt x="3983" y="443"/>
                </a:lnTo>
                <a:lnTo>
                  <a:pt x="3966" y="390"/>
                </a:lnTo>
                <a:lnTo>
                  <a:pt x="3943" y="339"/>
                </a:lnTo>
                <a:lnTo>
                  <a:pt x="3916" y="290"/>
                </a:lnTo>
                <a:lnTo>
                  <a:pt x="3884" y="244"/>
                </a:lnTo>
                <a:lnTo>
                  <a:pt x="3846" y="202"/>
                </a:lnTo>
                <a:lnTo>
                  <a:pt x="3805" y="163"/>
                </a:lnTo>
                <a:lnTo>
                  <a:pt x="3761" y="123"/>
                </a:lnTo>
                <a:lnTo>
                  <a:pt x="3714" y="88"/>
                </a:lnTo>
                <a:lnTo>
                  <a:pt x="3663" y="57"/>
                </a:lnTo>
                <a:lnTo>
                  <a:pt x="3610" y="34"/>
                </a:lnTo>
                <a:lnTo>
                  <a:pt x="3553" y="16"/>
                </a:lnTo>
                <a:lnTo>
                  <a:pt x="3495" y="5"/>
                </a:lnTo>
                <a:lnTo>
                  <a:pt x="3435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9" name="组合 88"/>
          <p:cNvGrpSpPr/>
          <p:nvPr/>
        </p:nvGrpSpPr>
        <p:grpSpPr>
          <a:xfrm>
            <a:off x="6944360" y="2019529"/>
            <a:ext cx="207652" cy="236846"/>
            <a:chOff x="1490040" y="1878330"/>
            <a:chExt cx="644241" cy="734816"/>
          </a:xfrm>
          <a:solidFill>
            <a:schemeClr val="tx1"/>
          </a:solidFill>
        </p:grpSpPr>
        <p:sp>
          <p:nvSpPr>
            <p:cNvPr id="90" name="Freeform 6"/>
            <p:cNvSpPr>
              <a:spLocks/>
            </p:cNvSpPr>
            <p:nvPr/>
          </p:nvSpPr>
          <p:spPr bwMode="auto">
            <a:xfrm>
              <a:off x="1897968" y="1886332"/>
              <a:ext cx="228311" cy="227970"/>
            </a:xfrm>
            <a:custGeom>
              <a:avLst/>
              <a:gdLst>
                <a:gd name="T0" fmla="*/ 113 w 1341"/>
                <a:gd name="T1" fmla="*/ 0 h 1339"/>
                <a:gd name="T2" fmla="*/ 1341 w 1341"/>
                <a:gd name="T3" fmla="*/ 1227 h 1339"/>
                <a:gd name="T4" fmla="*/ 1227 w 1341"/>
                <a:gd name="T5" fmla="*/ 1339 h 1339"/>
                <a:gd name="T6" fmla="*/ 0 w 1341"/>
                <a:gd name="T7" fmla="*/ 113 h 1339"/>
                <a:gd name="T8" fmla="*/ 113 w 1341"/>
                <a:gd name="T9" fmla="*/ 0 h 1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1" h="1339">
                  <a:moveTo>
                    <a:pt x="113" y="0"/>
                  </a:moveTo>
                  <a:lnTo>
                    <a:pt x="1341" y="1227"/>
                  </a:lnTo>
                  <a:lnTo>
                    <a:pt x="1227" y="1339"/>
                  </a:lnTo>
                  <a:lnTo>
                    <a:pt x="0" y="11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1627435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1966751" y="2232288"/>
              <a:ext cx="30135" cy="27070"/>
            </a:xfrm>
            <a:custGeom>
              <a:avLst/>
              <a:gdLst>
                <a:gd name="T0" fmla="*/ 177 w 177"/>
                <a:gd name="T1" fmla="*/ 80 h 159"/>
                <a:gd name="T2" fmla="*/ 173 w 177"/>
                <a:gd name="T3" fmla="*/ 101 h 159"/>
                <a:gd name="T4" fmla="*/ 164 w 177"/>
                <a:gd name="T5" fmla="*/ 119 h 159"/>
                <a:gd name="T6" fmla="*/ 151 w 177"/>
                <a:gd name="T7" fmla="*/ 136 h 159"/>
                <a:gd name="T8" fmla="*/ 132 w 177"/>
                <a:gd name="T9" fmla="*/ 148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8 h 159"/>
                <a:gd name="T18" fmla="*/ 26 w 177"/>
                <a:gd name="T19" fmla="*/ 136 h 159"/>
                <a:gd name="T20" fmla="*/ 12 w 177"/>
                <a:gd name="T21" fmla="*/ 119 h 159"/>
                <a:gd name="T22" fmla="*/ 4 w 177"/>
                <a:gd name="T23" fmla="*/ 101 h 159"/>
                <a:gd name="T24" fmla="*/ 0 w 177"/>
                <a:gd name="T25" fmla="*/ 80 h 159"/>
                <a:gd name="T26" fmla="*/ 4 w 177"/>
                <a:gd name="T27" fmla="*/ 57 h 159"/>
                <a:gd name="T28" fmla="*/ 12 w 177"/>
                <a:gd name="T29" fmla="*/ 39 h 159"/>
                <a:gd name="T30" fmla="*/ 26 w 177"/>
                <a:gd name="T31" fmla="*/ 22 h 159"/>
                <a:gd name="T32" fmla="*/ 43 w 177"/>
                <a:gd name="T33" fmla="*/ 10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0 h 159"/>
                <a:gd name="T42" fmla="*/ 151 w 177"/>
                <a:gd name="T43" fmla="*/ 22 h 159"/>
                <a:gd name="T44" fmla="*/ 164 w 177"/>
                <a:gd name="T45" fmla="*/ 39 h 159"/>
                <a:gd name="T46" fmla="*/ 173 w 177"/>
                <a:gd name="T47" fmla="*/ 57 h 159"/>
                <a:gd name="T48" fmla="*/ 177 w 177"/>
                <a:gd name="T49" fmla="*/ 8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80"/>
                  </a:moveTo>
                  <a:lnTo>
                    <a:pt x="173" y="101"/>
                  </a:lnTo>
                  <a:lnTo>
                    <a:pt x="164" y="119"/>
                  </a:lnTo>
                  <a:lnTo>
                    <a:pt x="151" y="136"/>
                  </a:lnTo>
                  <a:lnTo>
                    <a:pt x="132" y="148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8"/>
                  </a:lnTo>
                  <a:lnTo>
                    <a:pt x="26" y="136"/>
                  </a:lnTo>
                  <a:lnTo>
                    <a:pt x="12" y="119"/>
                  </a:lnTo>
                  <a:lnTo>
                    <a:pt x="4" y="101"/>
                  </a:lnTo>
                  <a:lnTo>
                    <a:pt x="0" y="80"/>
                  </a:lnTo>
                  <a:lnTo>
                    <a:pt x="4" y="57"/>
                  </a:lnTo>
                  <a:lnTo>
                    <a:pt x="12" y="39"/>
                  </a:lnTo>
                  <a:lnTo>
                    <a:pt x="26" y="22"/>
                  </a:lnTo>
                  <a:lnTo>
                    <a:pt x="43" y="10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0"/>
                  </a:lnTo>
                  <a:lnTo>
                    <a:pt x="151" y="22"/>
                  </a:lnTo>
                  <a:lnTo>
                    <a:pt x="164" y="39"/>
                  </a:lnTo>
                  <a:lnTo>
                    <a:pt x="173" y="57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9"/>
            <p:cNvSpPr>
              <a:spLocks noChangeArrowheads="1"/>
            </p:cNvSpPr>
            <p:nvPr/>
          </p:nvSpPr>
          <p:spPr bwMode="auto">
            <a:xfrm>
              <a:off x="1643098" y="2232288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"/>
            <p:cNvSpPr>
              <a:spLocks/>
            </p:cNvSpPr>
            <p:nvPr/>
          </p:nvSpPr>
          <p:spPr bwMode="auto">
            <a:xfrm>
              <a:off x="1627435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4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4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4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"/>
            <p:cNvSpPr>
              <a:spLocks/>
            </p:cNvSpPr>
            <p:nvPr/>
          </p:nvSpPr>
          <p:spPr bwMode="auto">
            <a:xfrm>
              <a:off x="1966751" y="2315372"/>
              <a:ext cx="30135" cy="27241"/>
            </a:xfrm>
            <a:custGeom>
              <a:avLst/>
              <a:gdLst>
                <a:gd name="T0" fmla="*/ 177 w 177"/>
                <a:gd name="T1" fmla="*/ 80 h 160"/>
                <a:gd name="T2" fmla="*/ 173 w 177"/>
                <a:gd name="T3" fmla="*/ 102 h 160"/>
                <a:gd name="T4" fmla="*/ 164 w 177"/>
                <a:gd name="T5" fmla="*/ 120 h 160"/>
                <a:gd name="T6" fmla="*/ 151 w 177"/>
                <a:gd name="T7" fmla="*/ 138 h 160"/>
                <a:gd name="T8" fmla="*/ 132 w 177"/>
                <a:gd name="T9" fmla="*/ 149 h 160"/>
                <a:gd name="T10" fmla="*/ 111 w 177"/>
                <a:gd name="T11" fmla="*/ 157 h 160"/>
                <a:gd name="T12" fmla="*/ 88 w 177"/>
                <a:gd name="T13" fmla="*/ 160 h 160"/>
                <a:gd name="T14" fmla="*/ 66 w 177"/>
                <a:gd name="T15" fmla="*/ 157 h 160"/>
                <a:gd name="T16" fmla="*/ 43 w 177"/>
                <a:gd name="T17" fmla="*/ 149 h 160"/>
                <a:gd name="T18" fmla="*/ 26 w 177"/>
                <a:gd name="T19" fmla="*/ 138 h 160"/>
                <a:gd name="T20" fmla="*/ 12 w 177"/>
                <a:gd name="T21" fmla="*/ 120 h 160"/>
                <a:gd name="T22" fmla="*/ 4 w 177"/>
                <a:gd name="T23" fmla="*/ 102 h 160"/>
                <a:gd name="T24" fmla="*/ 0 w 177"/>
                <a:gd name="T25" fmla="*/ 80 h 160"/>
                <a:gd name="T26" fmla="*/ 4 w 177"/>
                <a:gd name="T27" fmla="*/ 59 h 160"/>
                <a:gd name="T28" fmla="*/ 12 w 177"/>
                <a:gd name="T29" fmla="*/ 41 h 160"/>
                <a:gd name="T30" fmla="*/ 26 w 177"/>
                <a:gd name="T31" fmla="*/ 24 h 160"/>
                <a:gd name="T32" fmla="*/ 43 w 177"/>
                <a:gd name="T33" fmla="*/ 12 h 160"/>
                <a:gd name="T34" fmla="*/ 66 w 177"/>
                <a:gd name="T35" fmla="*/ 3 h 160"/>
                <a:gd name="T36" fmla="*/ 88 w 177"/>
                <a:gd name="T37" fmla="*/ 0 h 160"/>
                <a:gd name="T38" fmla="*/ 111 w 177"/>
                <a:gd name="T39" fmla="*/ 3 h 160"/>
                <a:gd name="T40" fmla="*/ 132 w 177"/>
                <a:gd name="T41" fmla="*/ 12 h 160"/>
                <a:gd name="T42" fmla="*/ 151 w 177"/>
                <a:gd name="T43" fmla="*/ 24 h 160"/>
                <a:gd name="T44" fmla="*/ 164 w 177"/>
                <a:gd name="T45" fmla="*/ 41 h 160"/>
                <a:gd name="T46" fmla="*/ 173 w 177"/>
                <a:gd name="T47" fmla="*/ 59 h 160"/>
                <a:gd name="T48" fmla="*/ 177 w 177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60">
                  <a:moveTo>
                    <a:pt x="177" y="80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8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60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8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80"/>
                  </a:lnTo>
                  <a:lnTo>
                    <a:pt x="4" y="59"/>
                  </a:lnTo>
                  <a:lnTo>
                    <a:pt x="12" y="41"/>
                  </a:lnTo>
                  <a:lnTo>
                    <a:pt x="26" y="24"/>
                  </a:lnTo>
                  <a:lnTo>
                    <a:pt x="43" y="12"/>
                  </a:lnTo>
                  <a:lnTo>
                    <a:pt x="66" y="3"/>
                  </a:lnTo>
                  <a:lnTo>
                    <a:pt x="88" y="0"/>
                  </a:lnTo>
                  <a:lnTo>
                    <a:pt x="111" y="3"/>
                  </a:lnTo>
                  <a:lnTo>
                    <a:pt x="132" y="12"/>
                  </a:lnTo>
                  <a:lnTo>
                    <a:pt x="151" y="24"/>
                  </a:lnTo>
                  <a:lnTo>
                    <a:pt x="164" y="41"/>
                  </a:lnTo>
                  <a:lnTo>
                    <a:pt x="173" y="59"/>
                  </a:lnTo>
                  <a:lnTo>
                    <a:pt x="177" y="8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12"/>
            <p:cNvSpPr>
              <a:spLocks noChangeArrowheads="1"/>
            </p:cNvSpPr>
            <p:nvPr/>
          </p:nvSpPr>
          <p:spPr bwMode="auto">
            <a:xfrm>
              <a:off x="1643098" y="2315372"/>
              <a:ext cx="338635" cy="27241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3"/>
            <p:cNvSpPr>
              <a:spLocks/>
            </p:cNvSpPr>
            <p:nvPr/>
          </p:nvSpPr>
          <p:spPr bwMode="auto">
            <a:xfrm>
              <a:off x="1627435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4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4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4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4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4"/>
            <p:cNvSpPr>
              <a:spLocks/>
            </p:cNvSpPr>
            <p:nvPr/>
          </p:nvSpPr>
          <p:spPr bwMode="auto">
            <a:xfrm>
              <a:off x="1966751" y="2408841"/>
              <a:ext cx="30135" cy="27070"/>
            </a:xfrm>
            <a:custGeom>
              <a:avLst/>
              <a:gdLst>
                <a:gd name="T0" fmla="*/ 177 w 177"/>
                <a:gd name="T1" fmla="*/ 79 h 159"/>
                <a:gd name="T2" fmla="*/ 173 w 177"/>
                <a:gd name="T3" fmla="*/ 102 h 159"/>
                <a:gd name="T4" fmla="*/ 164 w 177"/>
                <a:gd name="T5" fmla="*/ 120 h 159"/>
                <a:gd name="T6" fmla="*/ 151 w 177"/>
                <a:gd name="T7" fmla="*/ 137 h 159"/>
                <a:gd name="T8" fmla="*/ 132 w 177"/>
                <a:gd name="T9" fmla="*/ 149 h 159"/>
                <a:gd name="T10" fmla="*/ 111 w 177"/>
                <a:gd name="T11" fmla="*/ 157 h 159"/>
                <a:gd name="T12" fmla="*/ 88 w 177"/>
                <a:gd name="T13" fmla="*/ 159 h 159"/>
                <a:gd name="T14" fmla="*/ 66 w 177"/>
                <a:gd name="T15" fmla="*/ 157 h 159"/>
                <a:gd name="T16" fmla="*/ 43 w 177"/>
                <a:gd name="T17" fmla="*/ 149 h 159"/>
                <a:gd name="T18" fmla="*/ 26 w 177"/>
                <a:gd name="T19" fmla="*/ 137 h 159"/>
                <a:gd name="T20" fmla="*/ 12 w 177"/>
                <a:gd name="T21" fmla="*/ 120 h 159"/>
                <a:gd name="T22" fmla="*/ 4 w 177"/>
                <a:gd name="T23" fmla="*/ 102 h 159"/>
                <a:gd name="T24" fmla="*/ 0 w 177"/>
                <a:gd name="T25" fmla="*/ 79 h 159"/>
                <a:gd name="T26" fmla="*/ 4 w 177"/>
                <a:gd name="T27" fmla="*/ 58 h 159"/>
                <a:gd name="T28" fmla="*/ 12 w 177"/>
                <a:gd name="T29" fmla="*/ 40 h 159"/>
                <a:gd name="T30" fmla="*/ 26 w 177"/>
                <a:gd name="T31" fmla="*/ 23 h 159"/>
                <a:gd name="T32" fmla="*/ 43 w 177"/>
                <a:gd name="T33" fmla="*/ 11 h 159"/>
                <a:gd name="T34" fmla="*/ 66 w 177"/>
                <a:gd name="T35" fmla="*/ 2 h 159"/>
                <a:gd name="T36" fmla="*/ 88 w 177"/>
                <a:gd name="T37" fmla="*/ 0 h 159"/>
                <a:gd name="T38" fmla="*/ 111 w 177"/>
                <a:gd name="T39" fmla="*/ 2 h 159"/>
                <a:gd name="T40" fmla="*/ 132 w 177"/>
                <a:gd name="T41" fmla="*/ 11 h 159"/>
                <a:gd name="T42" fmla="*/ 151 w 177"/>
                <a:gd name="T43" fmla="*/ 23 h 159"/>
                <a:gd name="T44" fmla="*/ 164 w 177"/>
                <a:gd name="T45" fmla="*/ 40 h 159"/>
                <a:gd name="T46" fmla="*/ 173 w 177"/>
                <a:gd name="T47" fmla="*/ 58 h 159"/>
                <a:gd name="T48" fmla="*/ 177 w 177"/>
                <a:gd name="T49" fmla="*/ 7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159">
                  <a:moveTo>
                    <a:pt x="177" y="79"/>
                  </a:moveTo>
                  <a:lnTo>
                    <a:pt x="173" y="102"/>
                  </a:lnTo>
                  <a:lnTo>
                    <a:pt x="164" y="120"/>
                  </a:lnTo>
                  <a:lnTo>
                    <a:pt x="151" y="137"/>
                  </a:lnTo>
                  <a:lnTo>
                    <a:pt x="132" y="149"/>
                  </a:lnTo>
                  <a:lnTo>
                    <a:pt x="111" y="157"/>
                  </a:lnTo>
                  <a:lnTo>
                    <a:pt x="88" y="159"/>
                  </a:lnTo>
                  <a:lnTo>
                    <a:pt x="66" y="157"/>
                  </a:lnTo>
                  <a:lnTo>
                    <a:pt x="43" y="149"/>
                  </a:lnTo>
                  <a:lnTo>
                    <a:pt x="26" y="137"/>
                  </a:lnTo>
                  <a:lnTo>
                    <a:pt x="12" y="120"/>
                  </a:lnTo>
                  <a:lnTo>
                    <a:pt x="4" y="102"/>
                  </a:lnTo>
                  <a:lnTo>
                    <a:pt x="0" y="79"/>
                  </a:lnTo>
                  <a:lnTo>
                    <a:pt x="4" y="58"/>
                  </a:lnTo>
                  <a:lnTo>
                    <a:pt x="12" y="40"/>
                  </a:lnTo>
                  <a:lnTo>
                    <a:pt x="26" y="23"/>
                  </a:lnTo>
                  <a:lnTo>
                    <a:pt x="43" y="11"/>
                  </a:lnTo>
                  <a:lnTo>
                    <a:pt x="66" y="2"/>
                  </a:lnTo>
                  <a:lnTo>
                    <a:pt x="88" y="0"/>
                  </a:lnTo>
                  <a:lnTo>
                    <a:pt x="111" y="2"/>
                  </a:lnTo>
                  <a:lnTo>
                    <a:pt x="132" y="11"/>
                  </a:lnTo>
                  <a:lnTo>
                    <a:pt x="151" y="23"/>
                  </a:lnTo>
                  <a:lnTo>
                    <a:pt x="164" y="40"/>
                  </a:lnTo>
                  <a:lnTo>
                    <a:pt x="173" y="58"/>
                  </a:lnTo>
                  <a:lnTo>
                    <a:pt x="177" y="7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Rectangle 15"/>
            <p:cNvSpPr>
              <a:spLocks noChangeArrowheads="1"/>
            </p:cNvSpPr>
            <p:nvPr/>
          </p:nvSpPr>
          <p:spPr bwMode="auto">
            <a:xfrm>
              <a:off x="1643098" y="2408841"/>
              <a:ext cx="338635" cy="27070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6"/>
            <p:cNvSpPr>
              <a:spLocks/>
            </p:cNvSpPr>
            <p:nvPr/>
          </p:nvSpPr>
          <p:spPr bwMode="auto">
            <a:xfrm>
              <a:off x="1884518" y="1905571"/>
              <a:ext cx="27070" cy="222352"/>
            </a:xfrm>
            <a:custGeom>
              <a:avLst/>
              <a:gdLst>
                <a:gd name="T0" fmla="*/ 0 w 159"/>
                <a:gd name="T1" fmla="*/ 0 h 1306"/>
                <a:gd name="T2" fmla="*/ 0 w 159"/>
                <a:gd name="T3" fmla="*/ 1146 h 1306"/>
                <a:gd name="T4" fmla="*/ 3 w 159"/>
                <a:gd name="T5" fmla="*/ 1182 h 1306"/>
                <a:gd name="T6" fmla="*/ 14 w 159"/>
                <a:gd name="T7" fmla="*/ 1214 h 1306"/>
                <a:gd name="T8" fmla="*/ 32 w 159"/>
                <a:gd name="T9" fmla="*/ 1245 h 1306"/>
                <a:gd name="T10" fmla="*/ 56 w 159"/>
                <a:gd name="T11" fmla="*/ 1268 h 1306"/>
                <a:gd name="T12" fmla="*/ 83 w 159"/>
                <a:gd name="T13" fmla="*/ 1288 h 1306"/>
                <a:gd name="T14" fmla="*/ 116 w 159"/>
                <a:gd name="T15" fmla="*/ 1300 h 1306"/>
                <a:gd name="T16" fmla="*/ 152 w 159"/>
                <a:gd name="T17" fmla="*/ 1306 h 1306"/>
                <a:gd name="T18" fmla="*/ 152 w 159"/>
                <a:gd name="T19" fmla="*/ 1306 h 1306"/>
                <a:gd name="T20" fmla="*/ 159 w 159"/>
                <a:gd name="T21" fmla="*/ 1306 h 1306"/>
                <a:gd name="T22" fmla="*/ 159 w 159"/>
                <a:gd name="T23" fmla="*/ 0 h 1306"/>
                <a:gd name="T24" fmla="*/ 0 w 159"/>
                <a:gd name="T25" fmla="*/ 0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306">
                  <a:moveTo>
                    <a:pt x="0" y="0"/>
                  </a:moveTo>
                  <a:lnTo>
                    <a:pt x="0" y="1146"/>
                  </a:lnTo>
                  <a:lnTo>
                    <a:pt x="3" y="1182"/>
                  </a:lnTo>
                  <a:lnTo>
                    <a:pt x="14" y="1214"/>
                  </a:lnTo>
                  <a:lnTo>
                    <a:pt x="32" y="1245"/>
                  </a:lnTo>
                  <a:lnTo>
                    <a:pt x="56" y="1268"/>
                  </a:lnTo>
                  <a:lnTo>
                    <a:pt x="83" y="1288"/>
                  </a:lnTo>
                  <a:lnTo>
                    <a:pt x="116" y="1300"/>
                  </a:lnTo>
                  <a:lnTo>
                    <a:pt x="152" y="1306"/>
                  </a:lnTo>
                  <a:lnTo>
                    <a:pt x="152" y="1306"/>
                  </a:lnTo>
                  <a:lnTo>
                    <a:pt x="159" y="1306"/>
                  </a:lnTo>
                  <a:lnTo>
                    <a:pt x="1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7"/>
            <p:cNvSpPr>
              <a:spLocks/>
            </p:cNvSpPr>
            <p:nvPr/>
          </p:nvSpPr>
          <p:spPr bwMode="auto">
            <a:xfrm>
              <a:off x="1884518" y="2100682"/>
              <a:ext cx="227459" cy="27241"/>
            </a:xfrm>
            <a:custGeom>
              <a:avLst/>
              <a:gdLst>
                <a:gd name="T0" fmla="*/ 0 w 1336"/>
                <a:gd name="T1" fmla="*/ 0 h 160"/>
                <a:gd name="T2" fmla="*/ 3 w 1336"/>
                <a:gd name="T3" fmla="*/ 36 h 160"/>
                <a:gd name="T4" fmla="*/ 15 w 1336"/>
                <a:gd name="T5" fmla="*/ 68 h 160"/>
                <a:gd name="T6" fmla="*/ 34 w 1336"/>
                <a:gd name="T7" fmla="*/ 99 h 160"/>
                <a:gd name="T8" fmla="*/ 57 w 1336"/>
                <a:gd name="T9" fmla="*/ 122 h 160"/>
                <a:gd name="T10" fmla="*/ 86 w 1336"/>
                <a:gd name="T11" fmla="*/ 142 h 160"/>
                <a:gd name="T12" fmla="*/ 119 w 1336"/>
                <a:gd name="T13" fmla="*/ 154 h 160"/>
                <a:gd name="T14" fmla="*/ 154 w 1336"/>
                <a:gd name="T15" fmla="*/ 160 h 160"/>
                <a:gd name="T16" fmla="*/ 1336 w 1336"/>
                <a:gd name="T17" fmla="*/ 160 h 160"/>
                <a:gd name="T18" fmla="*/ 1336 w 1336"/>
                <a:gd name="T19" fmla="*/ 0 h 160"/>
                <a:gd name="T20" fmla="*/ 0 w 1336"/>
                <a:gd name="T21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6" h="160">
                  <a:moveTo>
                    <a:pt x="0" y="0"/>
                  </a:moveTo>
                  <a:lnTo>
                    <a:pt x="3" y="36"/>
                  </a:lnTo>
                  <a:lnTo>
                    <a:pt x="15" y="68"/>
                  </a:lnTo>
                  <a:lnTo>
                    <a:pt x="34" y="99"/>
                  </a:lnTo>
                  <a:lnTo>
                    <a:pt x="57" y="122"/>
                  </a:lnTo>
                  <a:lnTo>
                    <a:pt x="86" y="142"/>
                  </a:lnTo>
                  <a:lnTo>
                    <a:pt x="119" y="154"/>
                  </a:lnTo>
                  <a:lnTo>
                    <a:pt x="154" y="160"/>
                  </a:lnTo>
                  <a:lnTo>
                    <a:pt x="1336" y="160"/>
                  </a:lnTo>
                  <a:lnTo>
                    <a:pt x="133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8"/>
            <p:cNvSpPr>
              <a:spLocks/>
            </p:cNvSpPr>
            <p:nvPr/>
          </p:nvSpPr>
          <p:spPr bwMode="auto">
            <a:xfrm>
              <a:off x="2106870" y="2086891"/>
              <a:ext cx="27411" cy="54652"/>
            </a:xfrm>
            <a:custGeom>
              <a:avLst/>
              <a:gdLst>
                <a:gd name="T0" fmla="*/ 0 w 161"/>
                <a:gd name="T1" fmla="*/ 0 h 321"/>
                <a:gd name="T2" fmla="*/ 0 w 161"/>
                <a:gd name="T3" fmla="*/ 321 h 321"/>
                <a:gd name="T4" fmla="*/ 33 w 161"/>
                <a:gd name="T5" fmla="*/ 317 h 321"/>
                <a:gd name="T6" fmla="*/ 63 w 161"/>
                <a:gd name="T7" fmla="*/ 308 h 321"/>
                <a:gd name="T8" fmla="*/ 90 w 161"/>
                <a:gd name="T9" fmla="*/ 293 h 321"/>
                <a:gd name="T10" fmla="*/ 114 w 161"/>
                <a:gd name="T11" fmla="*/ 274 h 321"/>
                <a:gd name="T12" fmla="*/ 134 w 161"/>
                <a:gd name="T13" fmla="*/ 250 h 321"/>
                <a:gd name="T14" fmla="*/ 148 w 161"/>
                <a:gd name="T15" fmla="*/ 223 h 321"/>
                <a:gd name="T16" fmla="*/ 157 w 161"/>
                <a:gd name="T17" fmla="*/ 193 h 321"/>
                <a:gd name="T18" fmla="*/ 161 w 161"/>
                <a:gd name="T19" fmla="*/ 161 h 321"/>
                <a:gd name="T20" fmla="*/ 157 w 161"/>
                <a:gd name="T21" fmla="*/ 129 h 321"/>
                <a:gd name="T22" fmla="*/ 148 w 161"/>
                <a:gd name="T23" fmla="*/ 98 h 321"/>
                <a:gd name="T24" fmla="*/ 134 w 161"/>
                <a:gd name="T25" fmla="*/ 71 h 321"/>
                <a:gd name="T26" fmla="*/ 114 w 161"/>
                <a:gd name="T27" fmla="*/ 47 h 321"/>
                <a:gd name="T28" fmla="*/ 90 w 161"/>
                <a:gd name="T29" fmla="*/ 28 h 321"/>
                <a:gd name="T30" fmla="*/ 63 w 161"/>
                <a:gd name="T31" fmla="*/ 13 h 321"/>
                <a:gd name="T32" fmla="*/ 33 w 161"/>
                <a:gd name="T33" fmla="*/ 4 h 321"/>
                <a:gd name="T34" fmla="*/ 0 w 161"/>
                <a:gd name="T35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321">
                  <a:moveTo>
                    <a:pt x="0" y="0"/>
                  </a:moveTo>
                  <a:lnTo>
                    <a:pt x="0" y="321"/>
                  </a:lnTo>
                  <a:lnTo>
                    <a:pt x="33" y="317"/>
                  </a:lnTo>
                  <a:lnTo>
                    <a:pt x="63" y="308"/>
                  </a:lnTo>
                  <a:lnTo>
                    <a:pt x="90" y="293"/>
                  </a:lnTo>
                  <a:lnTo>
                    <a:pt x="114" y="274"/>
                  </a:lnTo>
                  <a:lnTo>
                    <a:pt x="134" y="250"/>
                  </a:lnTo>
                  <a:lnTo>
                    <a:pt x="148" y="223"/>
                  </a:lnTo>
                  <a:lnTo>
                    <a:pt x="157" y="193"/>
                  </a:lnTo>
                  <a:lnTo>
                    <a:pt x="161" y="161"/>
                  </a:lnTo>
                  <a:lnTo>
                    <a:pt x="157" y="129"/>
                  </a:lnTo>
                  <a:lnTo>
                    <a:pt x="148" y="98"/>
                  </a:lnTo>
                  <a:lnTo>
                    <a:pt x="134" y="71"/>
                  </a:lnTo>
                  <a:lnTo>
                    <a:pt x="114" y="47"/>
                  </a:lnTo>
                  <a:lnTo>
                    <a:pt x="90" y="28"/>
                  </a:lnTo>
                  <a:lnTo>
                    <a:pt x="63" y="13"/>
                  </a:lnTo>
                  <a:lnTo>
                    <a:pt x="33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"/>
            <p:cNvSpPr>
              <a:spLocks/>
            </p:cNvSpPr>
            <p:nvPr/>
          </p:nvSpPr>
          <p:spPr bwMode="auto">
            <a:xfrm>
              <a:off x="1870558" y="1878330"/>
              <a:ext cx="54652" cy="46650"/>
            </a:xfrm>
            <a:custGeom>
              <a:avLst/>
              <a:gdLst>
                <a:gd name="T0" fmla="*/ 274 w 321"/>
                <a:gd name="T1" fmla="*/ 274 h 274"/>
                <a:gd name="T2" fmla="*/ 294 w 321"/>
                <a:gd name="T3" fmla="*/ 250 h 274"/>
                <a:gd name="T4" fmla="*/ 308 w 321"/>
                <a:gd name="T5" fmla="*/ 222 h 274"/>
                <a:gd name="T6" fmla="*/ 317 w 321"/>
                <a:gd name="T7" fmla="*/ 192 h 274"/>
                <a:gd name="T8" fmla="*/ 321 w 321"/>
                <a:gd name="T9" fmla="*/ 160 h 274"/>
                <a:gd name="T10" fmla="*/ 317 w 321"/>
                <a:gd name="T11" fmla="*/ 128 h 274"/>
                <a:gd name="T12" fmla="*/ 308 w 321"/>
                <a:gd name="T13" fmla="*/ 98 h 274"/>
                <a:gd name="T14" fmla="*/ 294 w 321"/>
                <a:gd name="T15" fmla="*/ 71 h 274"/>
                <a:gd name="T16" fmla="*/ 274 w 321"/>
                <a:gd name="T17" fmla="*/ 47 h 274"/>
                <a:gd name="T18" fmla="*/ 251 w 321"/>
                <a:gd name="T19" fmla="*/ 27 h 274"/>
                <a:gd name="T20" fmla="*/ 223 w 321"/>
                <a:gd name="T21" fmla="*/ 13 h 274"/>
                <a:gd name="T22" fmla="*/ 193 w 321"/>
                <a:gd name="T23" fmla="*/ 4 h 274"/>
                <a:gd name="T24" fmla="*/ 161 w 321"/>
                <a:gd name="T25" fmla="*/ 0 h 274"/>
                <a:gd name="T26" fmla="*/ 129 w 321"/>
                <a:gd name="T27" fmla="*/ 4 h 274"/>
                <a:gd name="T28" fmla="*/ 99 w 321"/>
                <a:gd name="T29" fmla="*/ 13 h 274"/>
                <a:gd name="T30" fmla="*/ 71 w 321"/>
                <a:gd name="T31" fmla="*/ 27 h 274"/>
                <a:gd name="T32" fmla="*/ 47 w 321"/>
                <a:gd name="T33" fmla="*/ 47 h 274"/>
                <a:gd name="T34" fmla="*/ 28 w 321"/>
                <a:gd name="T35" fmla="*/ 71 h 274"/>
                <a:gd name="T36" fmla="*/ 13 w 321"/>
                <a:gd name="T37" fmla="*/ 98 h 274"/>
                <a:gd name="T38" fmla="*/ 4 w 321"/>
                <a:gd name="T39" fmla="*/ 128 h 274"/>
                <a:gd name="T40" fmla="*/ 0 w 321"/>
                <a:gd name="T41" fmla="*/ 160 h 274"/>
                <a:gd name="T42" fmla="*/ 161 w 321"/>
                <a:gd name="T43" fmla="*/ 160 h 274"/>
                <a:gd name="T44" fmla="*/ 274 w 321"/>
                <a:gd name="T45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1" h="274">
                  <a:moveTo>
                    <a:pt x="274" y="274"/>
                  </a:moveTo>
                  <a:lnTo>
                    <a:pt x="294" y="250"/>
                  </a:lnTo>
                  <a:lnTo>
                    <a:pt x="308" y="222"/>
                  </a:lnTo>
                  <a:lnTo>
                    <a:pt x="317" y="192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1" y="27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1" y="0"/>
                  </a:lnTo>
                  <a:lnTo>
                    <a:pt x="129" y="4"/>
                  </a:lnTo>
                  <a:lnTo>
                    <a:pt x="99" y="13"/>
                  </a:lnTo>
                  <a:lnTo>
                    <a:pt x="71" y="27"/>
                  </a:lnTo>
                  <a:lnTo>
                    <a:pt x="47" y="47"/>
                  </a:lnTo>
                  <a:lnTo>
                    <a:pt x="28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161" y="160"/>
                  </a:lnTo>
                  <a:lnTo>
                    <a:pt x="274" y="27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20"/>
            <p:cNvSpPr>
              <a:spLocks/>
            </p:cNvSpPr>
            <p:nvPr/>
          </p:nvSpPr>
          <p:spPr bwMode="auto">
            <a:xfrm>
              <a:off x="1490040" y="1878330"/>
              <a:ext cx="54652" cy="54652"/>
            </a:xfrm>
            <a:custGeom>
              <a:avLst/>
              <a:gdLst>
                <a:gd name="T0" fmla="*/ 160 w 321"/>
                <a:gd name="T1" fmla="*/ 257 h 321"/>
                <a:gd name="T2" fmla="*/ 162 w 321"/>
                <a:gd name="T3" fmla="*/ 257 h 321"/>
                <a:gd name="T4" fmla="*/ 161 w 321"/>
                <a:gd name="T5" fmla="*/ 249 h 321"/>
                <a:gd name="T6" fmla="*/ 160 w 321"/>
                <a:gd name="T7" fmla="*/ 241 h 321"/>
                <a:gd name="T8" fmla="*/ 163 w 321"/>
                <a:gd name="T9" fmla="*/ 216 h 321"/>
                <a:gd name="T10" fmla="*/ 174 w 321"/>
                <a:gd name="T11" fmla="*/ 195 h 321"/>
                <a:gd name="T12" fmla="*/ 190 w 321"/>
                <a:gd name="T13" fmla="*/ 178 h 321"/>
                <a:gd name="T14" fmla="*/ 211 w 321"/>
                <a:gd name="T15" fmla="*/ 166 h 321"/>
                <a:gd name="T16" fmla="*/ 234 w 321"/>
                <a:gd name="T17" fmla="*/ 161 h 321"/>
                <a:gd name="T18" fmla="*/ 234 w 321"/>
                <a:gd name="T19" fmla="*/ 160 h 321"/>
                <a:gd name="T20" fmla="*/ 321 w 321"/>
                <a:gd name="T21" fmla="*/ 160 h 321"/>
                <a:gd name="T22" fmla="*/ 317 w 321"/>
                <a:gd name="T23" fmla="*/ 128 h 321"/>
                <a:gd name="T24" fmla="*/ 308 w 321"/>
                <a:gd name="T25" fmla="*/ 98 h 321"/>
                <a:gd name="T26" fmla="*/ 293 w 321"/>
                <a:gd name="T27" fmla="*/ 71 h 321"/>
                <a:gd name="T28" fmla="*/ 274 w 321"/>
                <a:gd name="T29" fmla="*/ 47 h 321"/>
                <a:gd name="T30" fmla="*/ 250 w 321"/>
                <a:gd name="T31" fmla="*/ 27 h 321"/>
                <a:gd name="T32" fmla="*/ 222 w 321"/>
                <a:gd name="T33" fmla="*/ 13 h 321"/>
                <a:gd name="T34" fmla="*/ 192 w 321"/>
                <a:gd name="T35" fmla="*/ 4 h 321"/>
                <a:gd name="T36" fmla="*/ 160 w 321"/>
                <a:gd name="T37" fmla="*/ 0 h 321"/>
                <a:gd name="T38" fmla="*/ 128 w 321"/>
                <a:gd name="T39" fmla="*/ 4 h 321"/>
                <a:gd name="T40" fmla="*/ 98 w 321"/>
                <a:gd name="T41" fmla="*/ 13 h 321"/>
                <a:gd name="T42" fmla="*/ 70 w 321"/>
                <a:gd name="T43" fmla="*/ 27 h 321"/>
                <a:gd name="T44" fmla="*/ 47 w 321"/>
                <a:gd name="T45" fmla="*/ 47 h 321"/>
                <a:gd name="T46" fmla="*/ 27 w 321"/>
                <a:gd name="T47" fmla="*/ 71 h 321"/>
                <a:gd name="T48" fmla="*/ 13 w 321"/>
                <a:gd name="T49" fmla="*/ 98 h 321"/>
                <a:gd name="T50" fmla="*/ 4 w 321"/>
                <a:gd name="T51" fmla="*/ 128 h 321"/>
                <a:gd name="T52" fmla="*/ 0 w 321"/>
                <a:gd name="T53" fmla="*/ 160 h 321"/>
                <a:gd name="T54" fmla="*/ 4 w 321"/>
                <a:gd name="T55" fmla="*/ 192 h 321"/>
                <a:gd name="T56" fmla="*/ 13 w 321"/>
                <a:gd name="T57" fmla="*/ 222 h 321"/>
                <a:gd name="T58" fmla="*/ 27 w 321"/>
                <a:gd name="T59" fmla="*/ 250 h 321"/>
                <a:gd name="T60" fmla="*/ 47 w 321"/>
                <a:gd name="T61" fmla="*/ 274 h 321"/>
                <a:gd name="T62" fmla="*/ 70 w 321"/>
                <a:gd name="T63" fmla="*/ 293 h 321"/>
                <a:gd name="T64" fmla="*/ 98 w 321"/>
                <a:gd name="T65" fmla="*/ 308 h 321"/>
                <a:gd name="T66" fmla="*/ 128 w 321"/>
                <a:gd name="T67" fmla="*/ 317 h 321"/>
                <a:gd name="T68" fmla="*/ 160 w 321"/>
                <a:gd name="T69" fmla="*/ 321 h 321"/>
                <a:gd name="T70" fmla="*/ 160 w 321"/>
                <a:gd name="T71" fmla="*/ 257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1" h="321">
                  <a:moveTo>
                    <a:pt x="160" y="257"/>
                  </a:moveTo>
                  <a:lnTo>
                    <a:pt x="162" y="257"/>
                  </a:lnTo>
                  <a:lnTo>
                    <a:pt x="161" y="249"/>
                  </a:lnTo>
                  <a:lnTo>
                    <a:pt x="160" y="241"/>
                  </a:lnTo>
                  <a:lnTo>
                    <a:pt x="163" y="216"/>
                  </a:lnTo>
                  <a:lnTo>
                    <a:pt x="174" y="195"/>
                  </a:lnTo>
                  <a:lnTo>
                    <a:pt x="190" y="178"/>
                  </a:lnTo>
                  <a:lnTo>
                    <a:pt x="211" y="166"/>
                  </a:lnTo>
                  <a:lnTo>
                    <a:pt x="234" y="161"/>
                  </a:lnTo>
                  <a:lnTo>
                    <a:pt x="234" y="160"/>
                  </a:lnTo>
                  <a:lnTo>
                    <a:pt x="321" y="160"/>
                  </a:lnTo>
                  <a:lnTo>
                    <a:pt x="317" y="128"/>
                  </a:lnTo>
                  <a:lnTo>
                    <a:pt x="308" y="98"/>
                  </a:lnTo>
                  <a:lnTo>
                    <a:pt x="293" y="71"/>
                  </a:lnTo>
                  <a:lnTo>
                    <a:pt x="274" y="47"/>
                  </a:lnTo>
                  <a:lnTo>
                    <a:pt x="250" y="27"/>
                  </a:lnTo>
                  <a:lnTo>
                    <a:pt x="222" y="13"/>
                  </a:lnTo>
                  <a:lnTo>
                    <a:pt x="192" y="4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4" y="192"/>
                  </a:lnTo>
                  <a:lnTo>
                    <a:pt x="13" y="222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3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1"/>
                  </a:lnTo>
                  <a:lnTo>
                    <a:pt x="160" y="25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1"/>
            <p:cNvSpPr>
              <a:spLocks/>
            </p:cNvSpPr>
            <p:nvPr/>
          </p:nvSpPr>
          <p:spPr bwMode="auto">
            <a:xfrm>
              <a:off x="1490040" y="1878330"/>
              <a:ext cx="407928" cy="734646"/>
            </a:xfrm>
            <a:custGeom>
              <a:avLst/>
              <a:gdLst>
                <a:gd name="T0" fmla="*/ 160 w 2396"/>
                <a:gd name="T1" fmla="*/ 0 h 4315"/>
                <a:gd name="T2" fmla="*/ 128 w 2396"/>
                <a:gd name="T3" fmla="*/ 4 h 4315"/>
                <a:gd name="T4" fmla="*/ 98 w 2396"/>
                <a:gd name="T5" fmla="*/ 13 h 4315"/>
                <a:gd name="T6" fmla="*/ 70 w 2396"/>
                <a:gd name="T7" fmla="*/ 27 h 4315"/>
                <a:gd name="T8" fmla="*/ 47 w 2396"/>
                <a:gd name="T9" fmla="*/ 47 h 4315"/>
                <a:gd name="T10" fmla="*/ 27 w 2396"/>
                <a:gd name="T11" fmla="*/ 71 h 4315"/>
                <a:gd name="T12" fmla="*/ 13 w 2396"/>
                <a:gd name="T13" fmla="*/ 98 h 4315"/>
                <a:gd name="T14" fmla="*/ 4 w 2396"/>
                <a:gd name="T15" fmla="*/ 128 h 4315"/>
                <a:gd name="T16" fmla="*/ 0 w 2396"/>
                <a:gd name="T17" fmla="*/ 160 h 4315"/>
                <a:gd name="T18" fmla="*/ 0 w 2396"/>
                <a:gd name="T19" fmla="*/ 4155 h 4315"/>
                <a:gd name="T20" fmla="*/ 4 w 2396"/>
                <a:gd name="T21" fmla="*/ 4188 h 4315"/>
                <a:gd name="T22" fmla="*/ 13 w 2396"/>
                <a:gd name="T23" fmla="*/ 4218 h 4315"/>
                <a:gd name="T24" fmla="*/ 27 w 2396"/>
                <a:gd name="T25" fmla="*/ 4245 h 4315"/>
                <a:gd name="T26" fmla="*/ 47 w 2396"/>
                <a:gd name="T27" fmla="*/ 4269 h 4315"/>
                <a:gd name="T28" fmla="*/ 70 w 2396"/>
                <a:gd name="T29" fmla="*/ 4289 h 4315"/>
                <a:gd name="T30" fmla="*/ 98 w 2396"/>
                <a:gd name="T31" fmla="*/ 4303 h 4315"/>
                <a:gd name="T32" fmla="*/ 128 w 2396"/>
                <a:gd name="T33" fmla="*/ 4312 h 4315"/>
                <a:gd name="T34" fmla="*/ 160 w 2396"/>
                <a:gd name="T35" fmla="*/ 4315 h 4315"/>
                <a:gd name="T36" fmla="*/ 160 w 2396"/>
                <a:gd name="T37" fmla="*/ 160 h 4315"/>
                <a:gd name="T38" fmla="*/ 2396 w 2396"/>
                <a:gd name="T39" fmla="*/ 160 h 4315"/>
                <a:gd name="T40" fmla="*/ 2396 w 2396"/>
                <a:gd name="T41" fmla="*/ 0 h 4315"/>
                <a:gd name="T42" fmla="*/ 160 w 2396"/>
                <a:gd name="T43" fmla="*/ 0 h 4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96" h="4315">
                  <a:moveTo>
                    <a:pt x="160" y="0"/>
                  </a:moveTo>
                  <a:lnTo>
                    <a:pt x="128" y="4"/>
                  </a:lnTo>
                  <a:lnTo>
                    <a:pt x="98" y="13"/>
                  </a:lnTo>
                  <a:lnTo>
                    <a:pt x="70" y="27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8"/>
                  </a:lnTo>
                  <a:lnTo>
                    <a:pt x="0" y="160"/>
                  </a:lnTo>
                  <a:lnTo>
                    <a:pt x="0" y="4155"/>
                  </a:lnTo>
                  <a:lnTo>
                    <a:pt x="4" y="4188"/>
                  </a:lnTo>
                  <a:lnTo>
                    <a:pt x="13" y="4218"/>
                  </a:lnTo>
                  <a:lnTo>
                    <a:pt x="27" y="4245"/>
                  </a:lnTo>
                  <a:lnTo>
                    <a:pt x="47" y="4269"/>
                  </a:lnTo>
                  <a:lnTo>
                    <a:pt x="70" y="4289"/>
                  </a:lnTo>
                  <a:lnTo>
                    <a:pt x="98" y="4303"/>
                  </a:lnTo>
                  <a:lnTo>
                    <a:pt x="128" y="4312"/>
                  </a:lnTo>
                  <a:lnTo>
                    <a:pt x="160" y="4315"/>
                  </a:lnTo>
                  <a:lnTo>
                    <a:pt x="160" y="160"/>
                  </a:lnTo>
                  <a:lnTo>
                    <a:pt x="2396" y="160"/>
                  </a:lnTo>
                  <a:lnTo>
                    <a:pt x="2396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"/>
            <p:cNvSpPr>
              <a:spLocks/>
            </p:cNvSpPr>
            <p:nvPr/>
          </p:nvSpPr>
          <p:spPr bwMode="auto">
            <a:xfrm>
              <a:off x="1490040" y="2558494"/>
              <a:ext cx="54311" cy="54481"/>
            </a:xfrm>
            <a:custGeom>
              <a:avLst/>
              <a:gdLst>
                <a:gd name="T0" fmla="*/ 240 w 319"/>
                <a:gd name="T1" fmla="*/ 161 h 320"/>
                <a:gd name="T2" fmla="*/ 219 w 319"/>
                <a:gd name="T3" fmla="*/ 159 h 320"/>
                <a:gd name="T4" fmla="*/ 200 w 319"/>
                <a:gd name="T5" fmla="*/ 150 h 320"/>
                <a:gd name="T6" fmla="*/ 183 w 319"/>
                <a:gd name="T7" fmla="*/ 138 h 320"/>
                <a:gd name="T8" fmla="*/ 171 w 319"/>
                <a:gd name="T9" fmla="*/ 122 h 320"/>
                <a:gd name="T10" fmla="*/ 162 w 319"/>
                <a:gd name="T11" fmla="*/ 102 h 320"/>
                <a:gd name="T12" fmla="*/ 160 w 319"/>
                <a:gd name="T13" fmla="*/ 81 h 320"/>
                <a:gd name="T14" fmla="*/ 160 w 319"/>
                <a:gd name="T15" fmla="*/ 0 h 320"/>
                <a:gd name="T16" fmla="*/ 128 w 319"/>
                <a:gd name="T17" fmla="*/ 4 h 320"/>
                <a:gd name="T18" fmla="*/ 98 w 319"/>
                <a:gd name="T19" fmla="*/ 13 h 320"/>
                <a:gd name="T20" fmla="*/ 70 w 319"/>
                <a:gd name="T21" fmla="*/ 28 h 320"/>
                <a:gd name="T22" fmla="*/ 47 w 319"/>
                <a:gd name="T23" fmla="*/ 47 h 320"/>
                <a:gd name="T24" fmla="*/ 27 w 319"/>
                <a:gd name="T25" fmla="*/ 71 h 320"/>
                <a:gd name="T26" fmla="*/ 13 w 319"/>
                <a:gd name="T27" fmla="*/ 98 h 320"/>
                <a:gd name="T28" fmla="*/ 4 w 319"/>
                <a:gd name="T29" fmla="*/ 129 h 320"/>
                <a:gd name="T30" fmla="*/ 0 w 319"/>
                <a:gd name="T31" fmla="*/ 160 h 320"/>
                <a:gd name="T32" fmla="*/ 4 w 319"/>
                <a:gd name="T33" fmla="*/ 193 h 320"/>
                <a:gd name="T34" fmla="*/ 13 w 319"/>
                <a:gd name="T35" fmla="*/ 223 h 320"/>
                <a:gd name="T36" fmla="*/ 27 w 319"/>
                <a:gd name="T37" fmla="*/ 250 h 320"/>
                <a:gd name="T38" fmla="*/ 47 w 319"/>
                <a:gd name="T39" fmla="*/ 274 h 320"/>
                <a:gd name="T40" fmla="*/ 70 w 319"/>
                <a:gd name="T41" fmla="*/ 294 h 320"/>
                <a:gd name="T42" fmla="*/ 98 w 319"/>
                <a:gd name="T43" fmla="*/ 308 h 320"/>
                <a:gd name="T44" fmla="*/ 128 w 319"/>
                <a:gd name="T45" fmla="*/ 317 h 320"/>
                <a:gd name="T46" fmla="*/ 160 w 319"/>
                <a:gd name="T47" fmla="*/ 320 h 320"/>
                <a:gd name="T48" fmla="*/ 192 w 319"/>
                <a:gd name="T49" fmla="*/ 317 h 320"/>
                <a:gd name="T50" fmla="*/ 222 w 319"/>
                <a:gd name="T51" fmla="*/ 308 h 320"/>
                <a:gd name="T52" fmla="*/ 249 w 319"/>
                <a:gd name="T53" fmla="*/ 294 h 320"/>
                <a:gd name="T54" fmla="*/ 274 w 319"/>
                <a:gd name="T55" fmla="*/ 274 h 320"/>
                <a:gd name="T56" fmla="*/ 292 w 319"/>
                <a:gd name="T57" fmla="*/ 250 h 320"/>
                <a:gd name="T58" fmla="*/ 308 w 319"/>
                <a:gd name="T59" fmla="*/ 223 h 320"/>
                <a:gd name="T60" fmla="*/ 317 w 319"/>
                <a:gd name="T61" fmla="*/ 193 h 320"/>
                <a:gd name="T62" fmla="*/ 319 w 319"/>
                <a:gd name="T63" fmla="*/ 161 h 320"/>
                <a:gd name="T64" fmla="*/ 240 w 319"/>
                <a:gd name="T65" fmla="*/ 16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19" h="320">
                  <a:moveTo>
                    <a:pt x="240" y="161"/>
                  </a:moveTo>
                  <a:lnTo>
                    <a:pt x="219" y="159"/>
                  </a:lnTo>
                  <a:lnTo>
                    <a:pt x="200" y="150"/>
                  </a:lnTo>
                  <a:lnTo>
                    <a:pt x="183" y="138"/>
                  </a:lnTo>
                  <a:lnTo>
                    <a:pt x="171" y="122"/>
                  </a:lnTo>
                  <a:lnTo>
                    <a:pt x="162" y="102"/>
                  </a:lnTo>
                  <a:lnTo>
                    <a:pt x="160" y="81"/>
                  </a:lnTo>
                  <a:lnTo>
                    <a:pt x="160" y="0"/>
                  </a:lnTo>
                  <a:lnTo>
                    <a:pt x="128" y="4"/>
                  </a:lnTo>
                  <a:lnTo>
                    <a:pt x="98" y="13"/>
                  </a:lnTo>
                  <a:lnTo>
                    <a:pt x="70" y="28"/>
                  </a:lnTo>
                  <a:lnTo>
                    <a:pt x="47" y="47"/>
                  </a:lnTo>
                  <a:lnTo>
                    <a:pt x="27" y="71"/>
                  </a:lnTo>
                  <a:lnTo>
                    <a:pt x="13" y="98"/>
                  </a:lnTo>
                  <a:lnTo>
                    <a:pt x="4" y="129"/>
                  </a:lnTo>
                  <a:lnTo>
                    <a:pt x="0" y="160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7" y="250"/>
                  </a:lnTo>
                  <a:lnTo>
                    <a:pt x="47" y="274"/>
                  </a:lnTo>
                  <a:lnTo>
                    <a:pt x="70" y="294"/>
                  </a:lnTo>
                  <a:lnTo>
                    <a:pt x="98" y="308"/>
                  </a:lnTo>
                  <a:lnTo>
                    <a:pt x="128" y="317"/>
                  </a:lnTo>
                  <a:lnTo>
                    <a:pt x="160" y="320"/>
                  </a:lnTo>
                  <a:lnTo>
                    <a:pt x="192" y="317"/>
                  </a:lnTo>
                  <a:lnTo>
                    <a:pt x="222" y="308"/>
                  </a:lnTo>
                  <a:lnTo>
                    <a:pt x="249" y="294"/>
                  </a:lnTo>
                  <a:lnTo>
                    <a:pt x="274" y="274"/>
                  </a:lnTo>
                  <a:lnTo>
                    <a:pt x="292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19" y="161"/>
                  </a:lnTo>
                  <a:lnTo>
                    <a:pt x="240" y="16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23"/>
            <p:cNvSpPr>
              <a:spLocks/>
            </p:cNvSpPr>
            <p:nvPr/>
          </p:nvSpPr>
          <p:spPr bwMode="auto">
            <a:xfrm>
              <a:off x="2079629" y="2558494"/>
              <a:ext cx="54652" cy="54481"/>
            </a:xfrm>
            <a:custGeom>
              <a:avLst/>
              <a:gdLst>
                <a:gd name="T0" fmla="*/ 160 w 321"/>
                <a:gd name="T1" fmla="*/ 0 h 320"/>
                <a:gd name="T2" fmla="*/ 160 w 321"/>
                <a:gd name="T3" fmla="*/ 81 h 320"/>
                <a:gd name="T4" fmla="*/ 157 w 321"/>
                <a:gd name="T5" fmla="*/ 102 h 320"/>
                <a:gd name="T6" fmla="*/ 150 w 321"/>
                <a:gd name="T7" fmla="*/ 122 h 320"/>
                <a:gd name="T8" fmla="*/ 138 w 321"/>
                <a:gd name="T9" fmla="*/ 138 h 320"/>
                <a:gd name="T10" fmla="*/ 121 w 321"/>
                <a:gd name="T11" fmla="*/ 150 h 320"/>
                <a:gd name="T12" fmla="*/ 102 w 321"/>
                <a:gd name="T13" fmla="*/ 159 h 320"/>
                <a:gd name="T14" fmla="*/ 80 w 321"/>
                <a:gd name="T15" fmla="*/ 161 h 320"/>
                <a:gd name="T16" fmla="*/ 0 w 321"/>
                <a:gd name="T17" fmla="*/ 161 h 320"/>
                <a:gd name="T18" fmla="*/ 4 w 321"/>
                <a:gd name="T19" fmla="*/ 193 h 320"/>
                <a:gd name="T20" fmla="*/ 13 w 321"/>
                <a:gd name="T21" fmla="*/ 223 h 320"/>
                <a:gd name="T22" fmla="*/ 28 w 321"/>
                <a:gd name="T23" fmla="*/ 250 h 320"/>
                <a:gd name="T24" fmla="*/ 47 w 321"/>
                <a:gd name="T25" fmla="*/ 274 h 320"/>
                <a:gd name="T26" fmla="*/ 71 w 321"/>
                <a:gd name="T27" fmla="*/ 294 h 320"/>
                <a:gd name="T28" fmla="*/ 98 w 321"/>
                <a:gd name="T29" fmla="*/ 308 h 320"/>
                <a:gd name="T30" fmla="*/ 129 w 321"/>
                <a:gd name="T31" fmla="*/ 317 h 320"/>
                <a:gd name="T32" fmla="*/ 160 w 321"/>
                <a:gd name="T33" fmla="*/ 320 h 320"/>
                <a:gd name="T34" fmla="*/ 193 w 321"/>
                <a:gd name="T35" fmla="*/ 317 h 320"/>
                <a:gd name="T36" fmla="*/ 223 w 321"/>
                <a:gd name="T37" fmla="*/ 308 h 320"/>
                <a:gd name="T38" fmla="*/ 250 w 321"/>
                <a:gd name="T39" fmla="*/ 294 h 320"/>
                <a:gd name="T40" fmla="*/ 274 w 321"/>
                <a:gd name="T41" fmla="*/ 274 h 320"/>
                <a:gd name="T42" fmla="*/ 294 w 321"/>
                <a:gd name="T43" fmla="*/ 250 h 320"/>
                <a:gd name="T44" fmla="*/ 308 w 321"/>
                <a:gd name="T45" fmla="*/ 223 h 320"/>
                <a:gd name="T46" fmla="*/ 317 w 321"/>
                <a:gd name="T47" fmla="*/ 193 h 320"/>
                <a:gd name="T48" fmla="*/ 321 w 321"/>
                <a:gd name="T49" fmla="*/ 160 h 320"/>
                <a:gd name="T50" fmla="*/ 317 w 321"/>
                <a:gd name="T51" fmla="*/ 129 h 320"/>
                <a:gd name="T52" fmla="*/ 308 w 321"/>
                <a:gd name="T53" fmla="*/ 98 h 320"/>
                <a:gd name="T54" fmla="*/ 294 w 321"/>
                <a:gd name="T55" fmla="*/ 71 h 320"/>
                <a:gd name="T56" fmla="*/ 274 w 321"/>
                <a:gd name="T57" fmla="*/ 47 h 320"/>
                <a:gd name="T58" fmla="*/ 250 w 321"/>
                <a:gd name="T59" fmla="*/ 28 h 320"/>
                <a:gd name="T60" fmla="*/ 223 w 321"/>
                <a:gd name="T61" fmla="*/ 13 h 320"/>
                <a:gd name="T62" fmla="*/ 193 w 321"/>
                <a:gd name="T63" fmla="*/ 4 h 320"/>
                <a:gd name="T64" fmla="*/ 160 w 321"/>
                <a:gd name="T65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320">
                  <a:moveTo>
                    <a:pt x="160" y="0"/>
                  </a:moveTo>
                  <a:lnTo>
                    <a:pt x="160" y="81"/>
                  </a:lnTo>
                  <a:lnTo>
                    <a:pt x="157" y="102"/>
                  </a:lnTo>
                  <a:lnTo>
                    <a:pt x="150" y="122"/>
                  </a:lnTo>
                  <a:lnTo>
                    <a:pt x="138" y="138"/>
                  </a:lnTo>
                  <a:lnTo>
                    <a:pt x="121" y="150"/>
                  </a:lnTo>
                  <a:lnTo>
                    <a:pt x="102" y="159"/>
                  </a:lnTo>
                  <a:lnTo>
                    <a:pt x="80" y="161"/>
                  </a:lnTo>
                  <a:lnTo>
                    <a:pt x="0" y="161"/>
                  </a:lnTo>
                  <a:lnTo>
                    <a:pt x="4" y="193"/>
                  </a:lnTo>
                  <a:lnTo>
                    <a:pt x="13" y="223"/>
                  </a:lnTo>
                  <a:lnTo>
                    <a:pt x="28" y="250"/>
                  </a:lnTo>
                  <a:lnTo>
                    <a:pt x="47" y="274"/>
                  </a:lnTo>
                  <a:lnTo>
                    <a:pt x="71" y="294"/>
                  </a:lnTo>
                  <a:lnTo>
                    <a:pt x="98" y="308"/>
                  </a:lnTo>
                  <a:lnTo>
                    <a:pt x="129" y="317"/>
                  </a:lnTo>
                  <a:lnTo>
                    <a:pt x="160" y="320"/>
                  </a:lnTo>
                  <a:lnTo>
                    <a:pt x="193" y="317"/>
                  </a:lnTo>
                  <a:lnTo>
                    <a:pt x="223" y="308"/>
                  </a:lnTo>
                  <a:lnTo>
                    <a:pt x="250" y="294"/>
                  </a:lnTo>
                  <a:lnTo>
                    <a:pt x="274" y="274"/>
                  </a:lnTo>
                  <a:lnTo>
                    <a:pt x="294" y="250"/>
                  </a:lnTo>
                  <a:lnTo>
                    <a:pt x="308" y="223"/>
                  </a:lnTo>
                  <a:lnTo>
                    <a:pt x="317" y="193"/>
                  </a:lnTo>
                  <a:lnTo>
                    <a:pt x="321" y="160"/>
                  </a:lnTo>
                  <a:lnTo>
                    <a:pt x="317" y="129"/>
                  </a:lnTo>
                  <a:lnTo>
                    <a:pt x="308" y="98"/>
                  </a:lnTo>
                  <a:lnTo>
                    <a:pt x="294" y="71"/>
                  </a:lnTo>
                  <a:lnTo>
                    <a:pt x="274" y="47"/>
                  </a:lnTo>
                  <a:lnTo>
                    <a:pt x="250" y="28"/>
                  </a:lnTo>
                  <a:lnTo>
                    <a:pt x="223" y="13"/>
                  </a:lnTo>
                  <a:lnTo>
                    <a:pt x="193" y="4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24"/>
            <p:cNvSpPr>
              <a:spLocks/>
            </p:cNvSpPr>
            <p:nvPr/>
          </p:nvSpPr>
          <p:spPr bwMode="auto">
            <a:xfrm>
              <a:off x="1490040" y="2585905"/>
              <a:ext cx="644241" cy="27241"/>
            </a:xfrm>
            <a:custGeom>
              <a:avLst/>
              <a:gdLst>
                <a:gd name="T0" fmla="*/ 3623 w 3784"/>
                <a:gd name="T1" fmla="*/ 160 h 160"/>
                <a:gd name="T2" fmla="*/ 3623 w 3784"/>
                <a:gd name="T3" fmla="*/ 159 h 160"/>
                <a:gd name="T4" fmla="*/ 3656 w 3784"/>
                <a:gd name="T5" fmla="*/ 156 h 160"/>
                <a:gd name="T6" fmla="*/ 3686 w 3784"/>
                <a:gd name="T7" fmla="*/ 147 h 160"/>
                <a:gd name="T8" fmla="*/ 3713 w 3784"/>
                <a:gd name="T9" fmla="*/ 133 h 160"/>
                <a:gd name="T10" fmla="*/ 3737 w 3784"/>
                <a:gd name="T11" fmla="*/ 113 h 160"/>
                <a:gd name="T12" fmla="*/ 3757 w 3784"/>
                <a:gd name="T13" fmla="*/ 89 h 160"/>
                <a:gd name="T14" fmla="*/ 3771 w 3784"/>
                <a:gd name="T15" fmla="*/ 62 h 160"/>
                <a:gd name="T16" fmla="*/ 3780 w 3784"/>
                <a:gd name="T17" fmla="*/ 32 h 160"/>
                <a:gd name="T18" fmla="*/ 3784 w 3784"/>
                <a:gd name="T19" fmla="*/ 0 h 160"/>
                <a:gd name="T20" fmla="*/ 0 w 3784"/>
                <a:gd name="T21" fmla="*/ 0 h 160"/>
                <a:gd name="T22" fmla="*/ 4 w 3784"/>
                <a:gd name="T23" fmla="*/ 32 h 160"/>
                <a:gd name="T24" fmla="*/ 13 w 3784"/>
                <a:gd name="T25" fmla="*/ 62 h 160"/>
                <a:gd name="T26" fmla="*/ 27 w 3784"/>
                <a:gd name="T27" fmla="*/ 89 h 160"/>
                <a:gd name="T28" fmla="*/ 47 w 3784"/>
                <a:gd name="T29" fmla="*/ 113 h 160"/>
                <a:gd name="T30" fmla="*/ 70 w 3784"/>
                <a:gd name="T31" fmla="*/ 133 h 160"/>
                <a:gd name="T32" fmla="*/ 98 w 3784"/>
                <a:gd name="T33" fmla="*/ 147 h 160"/>
                <a:gd name="T34" fmla="*/ 128 w 3784"/>
                <a:gd name="T35" fmla="*/ 156 h 160"/>
                <a:gd name="T36" fmla="*/ 160 w 3784"/>
                <a:gd name="T37" fmla="*/ 159 h 160"/>
                <a:gd name="T38" fmla="*/ 160 w 3784"/>
                <a:gd name="T39" fmla="*/ 160 h 160"/>
                <a:gd name="T40" fmla="*/ 3623 w 3784"/>
                <a:gd name="T41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4" h="160">
                  <a:moveTo>
                    <a:pt x="3623" y="160"/>
                  </a:moveTo>
                  <a:lnTo>
                    <a:pt x="3623" y="159"/>
                  </a:lnTo>
                  <a:lnTo>
                    <a:pt x="3656" y="156"/>
                  </a:lnTo>
                  <a:lnTo>
                    <a:pt x="3686" y="147"/>
                  </a:lnTo>
                  <a:lnTo>
                    <a:pt x="3713" y="133"/>
                  </a:lnTo>
                  <a:lnTo>
                    <a:pt x="3737" y="113"/>
                  </a:lnTo>
                  <a:lnTo>
                    <a:pt x="3757" y="89"/>
                  </a:lnTo>
                  <a:lnTo>
                    <a:pt x="3771" y="62"/>
                  </a:lnTo>
                  <a:lnTo>
                    <a:pt x="3780" y="32"/>
                  </a:lnTo>
                  <a:lnTo>
                    <a:pt x="3784" y="0"/>
                  </a:lnTo>
                  <a:lnTo>
                    <a:pt x="0" y="0"/>
                  </a:lnTo>
                  <a:lnTo>
                    <a:pt x="4" y="32"/>
                  </a:lnTo>
                  <a:lnTo>
                    <a:pt x="13" y="62"/>
                  </a:lnTo>
                  <a:lnTo>
                    <a:pt x="27" y="89"/>
                  </a:lnTo>
                  <a:lnTo>
                    <a:pt x="47" y="113"/>
                  </a:lnTo>
                  <a:lnTo>
                    <a:pt x="70" y="133"/>
                  </a:lnTo>
                  <a:lnTo>
                    <a:pt x="98" y="147"/>
                  </a:lnTo>
                  <a:lnTo>
                    <a:pt x="128" y="156"/>
                  </a:lnTo>
                  <a:lnTo>
                    <a:pt x="160" y="159"/>
                  </a:lnTo>
                  <a:lnTo>
                    <a:pt x="160" y="160"/>
                  </a:lnTo>
                  <a:lnTo>
                    <a:pt x="3623" y="16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25"/>
            <p:cNvSpPr>
              <a:spLocks/>
            </p:cNvSpPr>
            <p:nvPr/>
          </p:nvSpPr>
          <p:spPr bwMode="auto">
            <a:xfrm>
              <a:off x="2106870" y="2114302"/>
              <a:ext cx="27411" cy="498674"/>
            </a:xfrm>
            <a:custGeom>
              <a:avLst/>
              <a:gdLst>
                <a:gd name="T0" fmla="*/ 161 w 161"/>
                <a:gd name="T1" fmla="*/ 2769 h 2929"/>
                <a:gd name="T2" fmla="*/ 161 w 161"/>
                <a:gd name="T3" fmla="*/ 0 h 2929"/>
                <a:gd name="T4" fmla="*/ 0 w 161"/>
                <a:gd name="T5" fmla="*/ 0 h 2929"/>
                <a:gd name="T6" fmla="*/ 0 w 161"/>
                <a:gd name="T7" fmla="*/ 2929 h 2929"/>
                <a:gd name="T8" fmla="*/ 33 w 161"/>
                <a:gd name="T9" fmla="*/ 2926 h 2929"/>
                <a:gd name="T10" fmla="*/ 63 w 161"/>
                <a:gd name="T11" fmla="*/ 2917 h 2929"/>
                <a:gd name="T12" fmla="*/ 90 w 161"/>
                <a:gd name="T13" fmla="*/ 2903 h 2929"/>
                <a:gd name="T14" fmla="*/ 114 w 161"/>
                <a:gd name="T15" fmla="*/ 2883 h 2929"/>
                <a:gd name="T16" fmla="*/ 134 w 161"/>
                <a:gd name="T17" fmla="*/ 2859 h 2929"/>
                <a:gd name="T18" fmla="*/ 148 w 161"/>
                <a:gd name="T19" fmla="*/ 2832 h 2929"/>
                <a:gd name="T20" fmla="*/ 157 w 161"/>
                <a:gd name="T21" fmla="*/ 2802 h 2929"/>
                <a:gd name="T22" fmla="*/ 161 w 161"/>
                <a:gd name="T23" fmla="*/ 2769 h 2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1" h="2929">
                  <a:moveTo>
                    <a:pt x="161" y="2769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929"/>
                  </a:lnTo>
                  <a:lnTo>
                    <a:pt x="33" y="2926"/>
                  </a:lnTo>
                  <a:lnTo>
                    <a:pt x="63" y="2917"/>
                  </a:lnTo>
                  <a:lnTo>
                    <a:pt x="90" y="2903"/>
                  </a:lnTo>
                  <a:lnTo>
                    <a:pt x="114" y="2883"/>
                  </a:lnTo>
                  <a:lnTo>
                    <a:pt x="134" y="2859"/>
                  </a:lnTo>
                  <a:lnTo>
                    <a:pt x="148" y="2832"/>
                  </a:lnTo>
                  <a:lnTo>
                    <a:pt x="157" y="2802"/>
                  </a:lnTo>
                  <a:lnTo>
                    <a:pt x="161" y="2769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6"/>
            <p:cNvSpPr>
              <a:spLocks/>
            </p:cNvSpPr>
            <p:nvPr/>
          </p:nvSpPr>
          <p:spPr bwMode="auto">
            <a:xfrm>
              <a:off x="1903417" y="2087232"/>
              <a:ext cx="21793" cy="22474"/>
            </a:xfrm>
            <a:custGeom>
              <a:avLst/>
              <a:gdLst>
                <a:gd name="T0" fmla="*/ 48 w 128"/>
                <a:gd name="T1" fmla="*/ 0 h 132"/>
                <a:gd name="T2" fmla="*/ 0 w 128"/>
                <a:gd name="T3" fmla="*/ 0 h 132"/>
                <a:gd name="T4" fmla="*/ 0 w 128"/>
                <a:gd name="T5" fmla="*/ 132 h 132"/>
                <a:gd name="T6" fmla="*/ 128 w 128"/>
                <a:gd name="T7" fmla="*/ 132 h 132"/>
                <a:gd name="T8" fmla="*/ 128 w 128"/>
                <a:gd name="T9" fmla="*/ 79 h 132"/>
                <a:gd name="T10" fmla="*/ 107 w 128"/>
                <a:gd name="T11" fmla="*/ 77 h 132"/>
                <a:gd name="T12" fmla="*/ 88 w 128"/>
                <a:gd name="T13" fmla="*/ 69 h 132"/>
                <a:gd name="T14" fmla="*/ 72 w 128"/>
                <a:gd name="T15" fmla="*/ 56 h 132"/>
                <a:gd name="T16" fmla="*/ 59 w 128"/>
                <a:gd name="T17" fmla="*/ 40 h 132"/>
                <a:gd name="T18" fmla="*/ 51 w 128"/>
                <a:gd name="T19" fmla="*/ 20 h 132"/>
                <a:gd name="T20" fmla="*/ 48 w 128"/>
                <a:gd name="T2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132">
                  <a:moveTo>
                    <a:pt x="48" y="0"/>
                  </a:moveTo>
                  <a:lnTo>
                    <a:pt x="0" y="0"/>
                  </a:lnTo>
                  <a:lnTo>
                    <a:pt x="0" y="132"/>
                  </a:lnTo>
                  <a:lnTo>
                    <a:pt x="128" y="132"/>
                  </a:lnTo>
                  <a:lnTo>
                    <a:pt x="128" y="79"/>
                  </a:lnTo>
                  <a:lnTo>
                    <a:pt x="107" y="77"/>
                  </a:lnTo>
                  <a:lnTo>
                    <a:pt x="88" y="69"/>
                  </a:lnTo>
                  <a:lnTo>
                    <a:pt x="72" y="56"/>
                  </a:lnTo>
                  <a:lnTo>
                    <a:pt x="59" y="40"/>
                  </a:lnTo>
                  <a:lnTo>
                    <a:pt x="51" y="20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7888605" y="3639032"/>
            <a:ext cx="259802" cy="307336"/>
            <a:chOff x="3197226" y="1588"/>
            <a:chExt cx="5795963" cy="6856413"/>
          </a:xfrm>
          <a:solidFill>
            <a:schemeClr val="tx1"/>
          </a:solidFill>
        </p:grpSpPr>
        <p:sp>
          <p:nvSpPr>
            <p:cNvPr id="116" name="Freeform 31"/>
            <p:cNvSpPr>
              <a:spLocks noEditPoints="1"/>
            </p:cNvSpPr>
            <p:nvPr/>
          </p:nvSpPr>
          <p:spPr bwMode="auto">
            <a:xfrm>
              <a:off x="3197226" y="1588"/>
              <a:ext cx="5795963" cy="6856413"/>
            </a:xfrm>
            <a:custGeom>
              <a:avLst/>
              <a:gdLst>
                <a:gd name="T0" fmla="*/ 1596 w 3651"/>
                <a:gd name="T1" fmla="*/ 575 h 4319"/>
                <a:gd name="T2" fmla="*/ 1570 w 3651"/>
                <a:gd name="T3" fmla="*/ 307 h 4319"/>
                <a:gd name="T4" fmla="*/ 1671 w 3651"/>
                <a:gd name="T5" fmla="*/ 110 h 4319"/>
                <a:gd name="T6" fmla="*/ 1852 w 3651"/>
                <a:gd name="T7" fmla="*/ 20 h 4319"/>
                <a:gd name="T8" fmla="*/ 2251 w 3651"/>
                <a:gd name="T9" fmla="*/ 16 h 4319"/>
                <a:gd name="T10" fmla="*/ 2721 w 3651"/>
                <a:gd name="T11" fmla="*/ 133 h 4319"/>
                <a:gd name="T12" fmla="*/ 3018 w 3651"/>
                <a:gd name="T13" fmla="*/ 335 h 4319"/>
                <a:gd name="T14" fmla="*/ 3195 w 3651"/>
                <a:gd name="T15" fmla="*/ 609 h 4319"/>
                <a:gd name="T16" fmla="*/ 3199 w 3651"/>
                <a:gd name="T17" fmla="*/ 859 h 4319"/>
                <a:gd name="T18" fmla="*/ 2931 w 3651"/>
                <a:gd name="T19" fmla="*/ 1290 h 4319"/>
                <a:gd name="T20" fmla="*/ 3168 w 3651"/>
                <a:gd name="T21" fmla="*/ 1497 h 4319"/>
                <a:gd name="T22" fmla="*/ 3451 w 3651"/>
                <a:gd name="T23" fmla="*/ 1893 h 4319"/>
                <a:gd name="T24" fmla="*/ 3620 w 3651"/>
                <a:gd name="T25" fmla="*/ 2420 h 4319"/>
                <a:gd name="T26" fmla="*/ 3639 w 3651"/>
                <a:gd name="T27" fmla="*/ 3083 h 4319"/>
                <a:gd name="T28" fmla="*/ 3568 w 3651"/>
                <a:gd name="T29" fmla="*/ 3496 h 4319"/>
                <a:gd name="T30" fmla="*/ 3367 w 3651"/>
                <a:gd name="T31" fmla="*/ 3832 h 4319"/>
                <a:gd name="T32" fmla="*/ 3037 w 3651"/>
                <a:gd name="T33" fmla="*/ 4086 h 4319"/>
                <a:gd name="T34" fmla="*/ 2594 w 3651"/>
                <a:gd name="T35" fmla="*/ 4254 h 4319"/>
                <a:gd name="T36" fmla="*/ 1981 w 3651"/>
                <a:gd name="T37" fmla="*/ 4319 h 4319"/>
                <a:gd name="T38" fmla="*/ 1303 w 3651"/>
                <a:gd name="T39" fmla="*/ 4225 h 4319"/>
                <a:gd name="T40" fmla="*/ 692 w 3651"/>
                <a:gd name="T41" fmla="*/ 3983 h 4319"/>
                <a:gd name="T42" fmla="*/ 339 w 3651"/>
                <a:gd name="T43" fmla="*/ 3709 h 4319"/>
                <a:gd name="T44" fmla="*/ 91 w 3651"/>
                <a:gd name="T45" fmla="*/ 3328 h 4319"/>
                <a:gd name="T46" fmla="*/ 0 w 3651"/>
                <a:gd name="T47" fmla="*/ 2874 h 4319"/>
                <a:gd name="T48" fmla="*/ 68 w 3651"/>
                <a:gd name="T49" fmla="*/ 2378 h 4319"/>
                <a:gd name="T50" fmla="*/ 280 w 3651"/>
                <a:gd name="T51" fmla="*/ 1898 h 4319"/>
                <a:gd name="T52" fmla="*/ 615 w 3651"/>
                <a:gd name="T53" fmla="*/ 1487 h 4319"/>
                <a:gd name="T54" fmla="*/ 1057 w 3651"/>
                <a:gd name="T55" fmla="*/ 1176 h 4319"/>
                <a:gd name="T56" fmla="*/ 1570 w 3651"/>
                <a:gd name="T57" fmla="*/ 981 h 4319"/>
                <a:gd name="T58" fmla="*/ 3381 w 3651"/>
                <a:gd name="T59" fmla="*/ 2804 h 4319"/>
                <a:gd name="T60" fmla="*/ 3330 w 3651"/>
                <a:gd name="T61" fmla="*/ 2338 h 4319"/>
                <a:gd name="T62" fmla="*/ 3148 w 3651"/>
                <a:gd name="T63" fmla="*/ 1906 h 4319"/>
                <a:gd name="T64" fmla="*/ 2843 w 3651"/>
                <a:gd name="T65" fmla="*/ 1563 h 4319"/>
                <a:gd name="T66" fmla="*/ 2440 w 3651"/>
                <a:gd name="T67" fmla="*/ 1316 h 4319"/>
                <a:gd name="T68" fmla="*/ 2007 w 3651"/>
                <a:gd name="T69" fmla="*/ 1216 h 4319"/>
                <a:gd name="T70" fmla="*/ 1573 w 3651"/>
                <a:gd name="T71" fmla="*/ 1258 h 4319"/>
                <a:gd name="T72" fmla="*/ 1104 w 3651"/>
                <a:gd name="T73" fmla="*/ 1460 h 4319"/>
                <a:gd name="T74" fmla="*/ 715 w 3651"/>
                <a:gd name="T75" fmla="*/ 1770 h 4319"/>
                <a:gd name="T76" fmla="*/ 425 w 3651"/>
                <a:gd name="T77" fmla="*/ 2198 h 4319"/>
                <a:gd name="T78" fmla="*/ 281 w 3651"/>
                <a:gd name="T79" fmla="*/ 2663 h 4319"/>
                <a:gd name="T80" fmla="*/ 304 w 3651"/>
                <a:gd name="T81" fmla="*/ 3109 h 4319"/>
                <a:gd name="T82" fmla="*/ 470 w 3651"/>
                <a:gd name="T83" fmla="*/ 3446 h 4319"/>
                <a:gd name="T84" fmla="*/ 774 w 3651"/>
                <a:gd name="T85" fmla="*/ 3717 h 4319"/>
                <a:gd name="T86" fmla="*/ 1245 w 3651"/>
                <a:gd name="T87" fmla="*/ 3926 h 4319"/>
                <a:gd name="T88" fmla="*/ 1901 w 3651"/>
                <a:gd name="T89" fmla="*/ 4045 h 4319"/>
                <a:gd name="T90" fmla="*/ 2462 w 3651"/>
                <a:gd name="T91" fmla="*/ 4007 h 4319"/>
                <a:gd name="T92" fmla="*/ 2882 w 3651"/>
                <a:gd name="T93" fmla="*/ 3863 h 4319"/>
                <a:gd name="T94" fmla="*/ 3180 w 3651"/>
                <a:gd name="T95" fmla="*/ 3636 h 4319"/>
                <a:gd name="T96" fmla="*/ 3326 w 3651"/>
                <a:gd name="T97" fmla="*/ 3367 h 4319"/>
                <a:gd name="T98" fmla="*/ 3380 w 3651"/>
                <a:gd name="T99" fmla="*/ 2909 h 4319"/>
                <a:gd name="T100" fmla="*/ 2713 w 3651"/>
                <a:gd name="T101" fmla="*/ 1112 h 4319"/>
                <a:gd name="T102" fmla="*/ 2946 w 3651"/>
                <a:gd name="T103" fmla="*/ 728 h 4319"/>
                <a:gd name="T104" fmla="*/ 2852 w 3651"/>
                <a:gd name="T105" fmla="*/ 555 h 4319"/>
                <a:gd name="T106" fmla="*/ 2602 w 3651"/>
                <a:gd name="T107" fmla="*/ 376 h 4319"/>
                <a:gd name="T108" fmla="*/ 2072 w 3651"/>
                <a:gd name="T109" fmla="*/ 271 h 4319"/>
                <a:gd name="T110" fmla="*/ 1863 w 3651"/>
                <a:gd name="T111" fmla="*/ 304 h 4319"/>
                <a:gd name="T112" fmla="*/ 1838 w 3651"/>
                <a:gd name="T113" fmla="*/ 410 h 4319"/>
                <a:gd name="T114" fmla="*/ 1971 w 3651"/>
                <a:gd name="T115" fmla="*/ 943 h 4319"/>
                <a:gd name="T116" fmla="*/ 2269 w 3651"/>
                <a:gd name="T117" fmla="*/ 981 h 4319"/>
                <a:gd name="T118" fmla="*/ 2644 w 3651"/>
                <a:gd name="T119" fmla="*/ 1106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51" h="4319">
                  <a:moveTo>
                    <a:pt x="1690" y="956"/>
                  </a:moveTo>
                  <a:lnTo>
                    <a:pt x="1659" y="832"/>
                  </a:lnTo>
                  <a:lnTo>
                    <a:pt x="1629" y="707"/>
                  </a:lnTo>
                  <a:lnTo>
                    <a:pt x="1613" y="640"/>
                  </a:lnTo>
                  <a:lnTo>
                    <a:pt x="1596" y="575"/>
                  </a:lnTo>
                  <a:lnTo>
                    <a:pt x="1580" y="508"/>
                  </a:lnTo>
                  <a:lnTo>
                    <a:pt x="1569" y="440"/>
                  </a:lnTo>
                  <a:lnTo>
                    <a:pt x="1565" y="394"/>
                  </a:lnTo>
                  <a:lnTo>
                    <a:pt x="1565" y="350"/>
                  </a:lnTo>
                  <a:lnTo>
                    <a:pt x="1570" y="307"/>
                  </a:lnTo>
                  <a:lnTo>
                    <a:pt x="1579" y="263"/>
                  </a:lnTo>
                  <a:lnTo>
                    <a:pt x="1594" y="223"/>
                  </a:lnTo>
                  <a:lnTo>
                    <a:pt x="1613" y="184"/>
                  </a:lnTo>
                  <a:lnTo>
                    <a:pt x="1639" y="146"/>
                  </a:lnTo>
                  <a:lnTo>
                    <a:pt x="1671" y="110"/>
                  </a:lnTo>
                  <a:lnTo>
                    <a:pt x="1702" y="84"/>
                  </a:lnTo>
                  <a:lnTo>
                    <a:pt x="1738" y="62"/>
                  </a:lnTo>
                  <a:lnTo>
                    <a:pt x="1773" y="44"/>
                  </a:lnTo>
                  <a:lnTo>
                    <a:pt x="1811" y="30"/>
                  </a:lnTo>
                  <a:lnTo>
                    <a:pt x="1852" y="20"/>
                  </a:lnTo>
                  <a:lnTo>
                    <a:pt x="1891" y="12"/>
                  </a:lnTo>
                  <a:lnTo>
                    <a:pt x="1981" y="2"/>
                  </a:lnTo>
                  <a:lnTo>
                    <a:pt x="2072" y="0"/>
                  </a:lnTo>
                  <a:lnTo>
                    <a:pt x="2161" y="6"/>
                  </a:lnTo>
                  <a:lnTo>
                    <a:pt x="2251" y="16"/>
                  </a:lnTo>
                  <a:lnTo>
                    <a:pt x="2352" y="32"/>
                  </a:lnTo>
                  <a:lnTo>
                    <a:pt x="2454" y="51"/>
                  </a:lnTo>
                  <a:lnTo>
                    <a:pt x="2554" y="75"/>
                  </a:lnTo>
                  <a:lnTo>
                    <a:pt x="2652" y="105"/>
                  </a:lnTo>
                  <a:lnTo>
                    <a:pt x="2721" y="133"/>
                  </a:lnTo>
                  <a:lnTo>
                    <a:pt x="2788" y="164"/>
                  </a:lnTo>
                  <a:lnTo>
                    <a:pt x="2851" y="201"/>
                  </a:lnTo>
                  <a:lnTo>
                    <a:pt x="2911" y="240"/>
                  </a:lnTo>
                  <a:lnTo>
                    <a:pt x="2966" y="286"/>
                  </a:lnTo>
                  <a:lnTo>
                    <a:pt x="3018" y="335"/>
                  </a:lnTo>
                  <a:lnTo>
                    <a:pt x="3067" y="389"/>
                  </a:lnTo>
                  <a:lnTo>
                    <a:pt x="3111" y="448"/>
                  </a:lnTo>
                  <a:lnTo>
                    <a:pt x="3152" y="512"/>
                  </a:lnTo>
                  <a:lnTo>
                    <a:pt x="3177" y="561"/>
                  </a:lnTo>
                  <a:lnTo>
                    <a:pt x="3195" y="609"/>
                  </a:lnTo>
                  <a:lnTo>
                    <a:pt x="3210" y="660"/>
                  </a:lnTo>
                  <a:lnTo>
                    <a:pt x="3216" y="714"/>
                  </a:lnTo>
                  <a:lnTo>
                    <a:pt x="3218" y="767"/>
                  </a:lnTo>
                  <a:lnTo>
                    <a:pt x="3211" y="815"/>
                  </a:lnTo>
                  <a:lnTo>
                    <a:pt x="3199" y="859"/>
                  </a:lnTo>
                  <a:lnTo>
                    <a:pt x="3180" y="901"/>
                  </a:lnTo>
                  <a:lnTo>
                    <a:pt x="3155" y="942"/>
                  </a:lnTo>
                  <a:lnTo>
                    <a:pt x="3038" y="1112"/>
                  </a:lnTo>
                  <a:lnTo>
                    <a:pt x="2922" y="1282"/>
                  </a:lnTo>
                  <a:lnTo>
                    <a:pt x="2931" y="1290"/>
                  </a:lnTo>
                  <a:lnTo>
                    <a:pt x="2940" y="1296"/>
                  </a:lnTo>
                  <a:lnTo>
                    <a:pt x="2948" y="1303"/>
                  </a:lnTo>
                  <a:lnTo>
                    <a:pt x="3025" y="1364"/>
                  </a:lnTo>
                  <a:lnTo>
                    <a:pt x="3098" y="1429"/>
                  </a:lnTo>
                  <a:lnTo>
                    <a:pt x="3168" y="1497"/>
                  </a:lnTo>
                  <a:lnTo>
                    <a:pt x="3233" y="1569"/>
                  </a:lnTo>
                  <a:lnTo>
                    <a:pt x="3293" y="1645"/>
                  </a:lnTo>
                  <a:lnTo>
                    <a:pt x="3351" y="1723"/>
                  </a:lnTo>
                  <a:lnTo>
                    <a:pt x="3402" y="1807"/>
                  </a:lnTo>
                  <a:lnTo>
                    <a:pt x="3451" y="1893"/>
                  </a:lnTo>
                  <a:lnTo>
                    <a:pt x="3498" y="1994"/>
                  </a:lnTo>
                  <a:lnTo>
                    <a:pt x="3537" y="2097"/>
                  </a:lnTo>
                  <a:lnTo>
                    <a:pt x="3571" y="2202"/>
                  </a:lnTo>
                  <a:lnTo>
                    <a:pt x="3599" y="2310"/>
                  </a:lnTo>
                  <a:lnTo>
                    <a:pt x="3620" y="2420"/>
                  </a:lnTo>
                  <a:lnTo>
                    <a:pt x="3638" y="2552"/>
                  </a:lnTo>
                  <a:lnTo>
                    <a:pt x="3648" y="2685"/>
                  </a:lnTo>
                  <a:lnTo>
                    <a:pt x="3651" y="2817"/>
                  </a:lnTo>
                  <a:lnTo>
                    <a:pt x="3648" y="2951"/>
                  </a:lnTo>
                  <a:lnTo>
                    <a:pt x="3639" y="3083"/>
                  </a:lnTo>
                  <a:lnTo>
                    <a:pt x="3625" y="3217"/>
                  </a:lnTo>
                  <a:lnTo>
                    <a:pt x="3616" y="3287"/>
                  </a:lnTo>
                  <a:lnTo>
                    <a:pt x="3604" y="3358"/>
                  </a:lnTo>
                  <a:lnTo>
                    <a:pt x="3588" y="3428"/>
                  </a:lnTo>
                  <a:lnTo>
                    <a:pt x="3568" y="3496"/>
                  </a:lnTo>
                  <a:lnTo>
                    <a:pt x="3542" y="3564"/>
                  </a:lnTo>
                  <a:lnTo>
                    <a:pt x="3506" y="3637"/>
                  </a:lnTo>
                  <a:lnTo>
                    <a:pt x="3464" y="3706"/>
                  </a:lnTo>
                  <a:lnTo>
                    <a:pt x="3418" y="3770"/>
                  </a:lnTo>
                  <a:lnTo>
                    <a:pt x="3367" y="3832"/>
                  </a:lnTo>
                  <a:lnTo>
                    <a:pt x="3310" y="3888"/>
                  </a:lnTo>
                  <a:lnTo>
                    <a:pt x="3252" y="3941"/>
                  </a:lnTo>
                  <a:lnTo>
                    <a:pt x="3187" y="3990"/>
                  </a:lnTo>
                  <a:lnTo>
                    <a:pt x="3121" y="4036"/>
                  </a:lnTo>
                  <a:lnTo>
                    <a:pt x="3037" y="4086"/>
                  </a:lnTo>
                  <a:lnTo>
                    <a:pt x="2953" y="4129"/>
                  </a:lnTo>
                  <a:lnTo>
                    <a:pt x="2865" y="4167"/>
                  </a:lnTo>
                  <a:lnTo>
                    <a:pt x="2777" y="4201"/>
                  </a:lnTo>
                  <a:lnTo>
                    <a:pt x="2686" y="4229"/>
                  </a:lnTo>
                  <a:lnTo>
                    <a:pt x="2594" y="4254"/>
                  </a:lnTo>
                  <a:lnTo>
                    <a:pt x="2501" y="4274"/>
                  </a:lnTo>
                  <a:lnTo>
                    <a:pt x="2371" y="4295"/>
                  </a:lnTo>
                  <a:lnTo>
                    <a:pt x="2242" y="4310"/>
                  </a:lnTo>
                  <a:lnTo>
                    <a:pt x="2112" y="4318"/>
                  </a:lnTo>
                  <a:lnTo>
                    <a:pt x="1981" y="4319"/>
                  </a:lnTo>
                  <a:lnTo>
                    <a:pt x="1852" y="4312"/>
                  </a:lnTo>
                  <a:lnTo>
                    <a:pt x="1721" y="4302"/>
                  </a:lnTo>
                  <a:lnTo>
                    <a:pt x="1580" y="4282"/>
                  </a:lnTo>
                  <a:lnTo>
                    <a:pt x="1440" y="4256"/>
                  </a:lnTo>
                  <a:lnTo>
                    <a:pt x="1303" y="4225"/>
                  </a:lnTo>
                  <a:lnTo>
                    <a:pt x="1167" y="4185"/>
                  </a:lnTo>
                  <a:lnTo>
                    <a:pt x="1034" y="4140"/>
                  </a:lnTo>
                  <a:lnTo>
                    <a:pt x="902" y="4086"/>
                  </a:lnTo>
                  <a:lnTo>
                    <a:pt x="774" y="4026"/>
                  </a:lnTo>
                  <a:lnTo>
                    <a:pt x="692" y="3983"/>
                  </a:lnTo>
                  <a:lnTo>
                    <a:pt x="615" y="3937"/>
                  </a:lnTo>
                  <a:lnTo>
                    <a:pt x="541" y="3886"/>
                  </a:lnTo>
                  <a:lnTo>
                    <a:pt x="470" y="3831"/>
                  </a:lnTo>
                  <a:lnTo>
                    <a:pt x="402" y="3772"/>
                  </a:lnTo>
                  <a:lnTo>
                    <a:pt x="339" y="3709"/>
                  </a:lnTo>
                  <a:lnTo>
                    <a:pt x="279" y="3641"/>
                  </a:lnTo>
                  <a:lnTo>
                    <a:pt x="222" y="3568"/>
                  </a:lnTo>
                  <a:lnTo>
                    <a:pt x="173" y="3490"/>
                  </a:lnTo>
                  <a:lnTo>
                    <a:pt x="129" y="3410"/>
                  </a:lnTo>
                  <a:lnTo>
                    <a:pt x="91" y="3328"/>
                  </a:lnTo>
                  <a:lnTo>
                    <a:pt x="60" y="3244"/>
                  </a:lnTo>
                  <a:lnTo>
                    <a:pt x="36" y="3158"/>
                  </a:lnTo>
                  <a:lnTo>
                    <a:pt x="18" y="3069"/>
                  </a:lnTo>
                  <a:lnTo>
                    <a:pt x="6" y="2977"/>
                  </a:lnTo>
                  <a:lnTo>
                    <a:pt x="0" y="2874"/>
                  </a:lnTo>
                  <a:lnTo>
                    <a:pt x="1" y="2773"/>
                  </a:lnTo>
                  <a:lnTo>
                    <a:pt x="9" y="2672"/>
                  </a:lnTo>
                  <a:lnTo>
                    <a:pt x="22" y="2573"/>
                  </a:lnTo>
                  <a:lnTo>
                    <a:pt x="43" y="2474"/>
                  </a:lnTo>
                  <a:lnTo>
                    <a:pt x="68" y="2378"/>
                  </a:lnTo>
                  <a:lnTo>
                    <a:pt x="99" y="2282"/>
                  </a:lnTo>
                  <a:lnTo>
                    <a:pt x="136" y="2188"/>
                  </a:lnTo>
                  <a:lnTo>
                    <a:pt x="176" y="2094"/>
                  </a:lnTo>
                  <a:lnTo>
                    <a:pt x="225" y="1994"/>
                  </a:lnTo>
                  <a:lnTo>
                    <a:pt x="280" y="1898"/>
                  </a:lnTo>
                  <a:lnTo>
                    <a:pt x="338" y="1808"/>
                  </a:lnTo>
                  <a:lnTo>
                    <a:pt x="400" y="1722"/>
                  </a:lnTo>
                  <a:lnTo>
                    <a:pt x="469" y="1639"/>
                  </a:lnTo>
                  <a:lnTo>
                    <a:pt x="539" y="1562"/>
                  </a:lnTo>
                  <a:lnTo>
                    <a:pt x="615" y="1487"/>
                  </a:lnTo>
                  <a:lnTo>
                    <a:pt x="695" y="1418"/>
                  </a:lnTo>
                  <a:lnTo>
                    <a:pt x="780" y="1351"/>
                  </a:lnTo>
                  <a:lnTo>
                    <a:pt x="868" y="1290"/>
                  </a:lnTo>
                  <a:lnTo>
                    <a:pt x="960" y="1231"/>
                  </a:lnTo>
                  <a:lnTo>
                    <a:pt x="1057" y="1176"/>
                  </a:lnTo>
                  <a:lnTo>
                    <a:pt x="1155" y="1126"/>
                  </a:lnTo>
                  <a:lnTo>
                    <a:pt x="1256" y="1082"/>
                  </a:lnTo>
                  <a:lnTo>
                    <a:pt x="1359" y="1042"/>
                  </a:lnTo>
                  <a:lnTo>
                    <a:pt x="1464" y="1008"/>
                  </a:lnTo>
                  <a:lnTo>
                    <a:pt x="1570" y="981"/>
                  </a:lnTo>
                  <a:lnTo>
                    <a:pt x="1679" y="959"/>
                  </a:lnTo>
                  <a:lnTo>
                    <a:pt x="1683" y="959"/>
                  </a:lnTo>
                  <a:lnTo>
                    <a:pt x="1685" y="957"/>
                  </a:lnTo>
                  <a:lnTo>
                    <a:pt x="1690" y="956"/>
                  </a:lnTo>
                  <a:close/>
                  <a:moveTo>
                    <a:pt x="3381" y="2804"/>
                  </a:moveTo>
                  <a:lnTo>
                    <a:pt x="3380" y="2715"/>
                  </a:lnTo>
                  <a:lnTo>
                    <a:pt x="3375" y="2624"/>
                  </a:lnTo>
                  <a:lnTo>
                    <a:pt x="3364" y="2531"/>
                  </a:lnTo>
                  <a:lnTo>
                    <a:pt x="3350" y="2435"/>
                  </a:lnTo>
                  <a:lnTo>
                    <a:pt x="3330" y="2338"/>
                  </a:lnTo>
                  <a:lnTo>
                    <a:pt x="3304" y="2244"/>
                  </a:lnTo>
                  <a:lnTo>
                    <a:pt x="3274" y="2154"/>
                  </a:lnTo>
                  <a:lnTo>
                    <a:pt x="3237" y="2067"/>
                  </a:lnTo>
                  <a:lnTo>
                    <a:pt x="3195" y="1985"/>
                  </a:lnTo>
                  <a:lnTo>
                    <a:pt x="3148" y="1906"/>
                  </a:lnTo>
                  <a:lnTo>
                    <a:pt x="3097" y="1830"/>
                  </a:lnTo>
                  <a:lnTo>
                    <a:pt x="3041" y="1758"/>
                  </a:lnTo>
                  <a:lnTo>
                    <a:pt x="2979" y="1690"/>
                  </a:lnTo>
                  <a:lnTo>
                    <a:pt x="2912" y="1625"/>
                  </a:lnTo>
                  <a:lnTo>
                    <a:pt x="2843" y="1563"/>
                  </a:lnTo>
                  <a:lnTo>
                    <a:pt x="2767" y="1504"/>
                  </a:lnTo>
                  <a:lnTo>
                    <a:pt x="2688" y="1449"/>
                  </a:lnTo>
                  <a:lnTo>
                    <a:pt x="2605" y="1397"/>
                  </a:lnTo>
                  <a:lnTo>
                    <a:pt x="2523" y="1353"/>
                  </a:lnTo>
                  <a:lnTo>
                    <a:pt x="2440" y="1316"/>
                  </a:lnTo>
                  <a:lnTo>
                    <a:pt x="2353" y="1286"/>
                  </a:lnTo>
                  <a:lnTo>
                    <a:pt x="2264" y="1261"/>
                  </a:lnTo>
                  <a:lnTo>
                    <a:pt x="2175" y="1241"/>
                  </a:lnTo>
                  <a:lnTo>
                    <a:pt x="2083" y="1226"/>
                  </a:lnTo>
                  <a:lnTo>
                    <a:pt x="2007" y="1216"/>
                  </a:lnTo>
                  <a:lnTo>
                    <a:pt x="1931" y="1210"/>
                  </a:lnTo>
                  <a:lnTo>
                    <a:pt x="1857" y="1210"/>
                  </a:lnTo>
                  <a:lnTo>
                    <a:pt x="1760" y="1219"/>
                  </a:lnTo>
                  <a:lnTo>
                    <a:pt x="1666" y="1235"/>
                  </a:lnTo>
                  <a:lnTo>
                    <a:pt x="1573" y="1258"/>
                  </a:lnTo>
                  <a:lnTo>
                    <a:pt x="1481" y="1287"/>
                  </a:lnTo>
                  <a:lnTo>
                    <a:pt x="1381" y="1325"/>
                  </a:lnTo>
                  <a:lnTo>
                    <a:pt x="1286" y="1366"/>
                  </a:lnTo>
                  <a:lnTo>
                    <a:pt x="1193" y="1412"/>
                  </a:lnTo>
                  <a:lnTo>
                    <a:pt x="1104" y="1460"/>
                  </a:lnTo>
                  <a:lnTo>
                    <a:pt x="1019" y="1514"/>
                  </a:lnTo>
                  <a:lnTo>
                    <a:pt x="936" y="1571"/>
                  </a:lnTo>
                  <a:lnTo>
                    <a:pt x="859" y="1633"/>
                  </a:lnTo>
                  <a:lnTo>
                    <a:pt x="784" y="1700"/>
                  </a:lnTo>
                  <a:lnTo>
                    <a:pt x="715" y="1770"/>
                  </a:lnTo>
                  <a:lnTo>
                    <a:pt x="648" y="1846"/>
                  </a:lnTo>
                  <a:lnTo>
                    <a:pt x="586" y="1927"/>
                  </a:lnTo>
                  <a:lnTo>
                    <a:pt x="529" y="2012"/>
                  </a:lnTo>
                  <a:lnTo>
                    <a:pt x="475" y="2103"/>
                  </a:lnTo>
                  <a:lnTo>
                    <a:pt x="425" y="2198"/>
                  </a:lnTo>
                  <a:lnTo>
                    <a:pt x="385" y="2289"/>
                  </a:lnTo>
                  <a:lnTo>
                    <a:pt x="351" y="2380"/>
                  </a:lnTo>
                  <a:lnTo>
                    <a:pt x="321" y="2473"/>
                  </a:lnTo>
                  <a:lnTo>
                    <a:pt x="298" y="2567"/>
                  </a:lnTo>
                  <a:lnTo>
                    <a:pt x="281" y="2663"/>
                  </a:lnTo>
                  <a:lnTo>
                    <a:pt x="272" y="2760"/>
                  </a:lnTo>
                  <a:lnTo>
                    <a:pt x="271" y="2858"/>
                  </a:lnTo>
                  <a:lnTo>
                    <a:pt x="276" y="2958"/>
                  </a:lnTo>
                  <a:lnTo>
                    <a:pt x="287" y="3035"/>
                  </a:lnTo>
                  <a:lnTo>
                    <a:pt x="304" y="3109"/>
                  </a:lnTo>
                  <a:lnTo>
                    <a:pt x="326" y="3183"/>
                  </a:lnTo>
                  <a:lnTo>
                    <a:pt x="353" y="3252"/>
                  </a:lnTo>
                  <a:lnTo>
                    <a:pt x="386" y="3319"/>
                  </a:lnTo>
                  <a:lnTo>
                    <a:pt x="425" y="3384"/>
                  </a:lnTo>
                  <a:lnTo>
                    <a:pt x="470" y="3446"/>
                  </a:lnTo>
                  <a:lnTo>
                    <a:pt x="520" y="3506"/>
                  </a:lnTo>
                  <a:lnTo>
                    <a:pt x="579" y="3566"/>
                  </a:lnTo>
                  <a:lnTo>
                    <a:pt x="640" y="3621"/>
                  </a:lnTo>
                  <a:lnTo>
                    <a:pt x="706" y="3671"/>
                  </a:lnTo>
                  <a:lnTo>
                    <a:pt x="774" y="3717"/>
                  </a:lnTo>
                  <a:lnTo>
                    <a:pt x="844" y="3759"/>
                  </a:lnTo>
                  <a:lnTo>
                    <a:pt x="918" y="3797"/>
                  </a:lnTo>
                  <a:lnTo>
                    <a:pt x="994" y="3831"/>
                  </a:lnTo>
                  <a:lnTo>
                    <a:pt x="1118" y="3882"/>
                  </a:lnTo>
                  <a:lnTo>
                    <a:pt x="1245" y="3926"/>
                  </a:lnTo>
                  <a:lnTo>
                    <a:pt x="1374" y="3963"/>
                  </a:lnTo>
                  <a:lnTo>
                    <a:pt x="1503" y="3993"/>
                  </a:lnTo>
                  <a:lnTo>
                    <a:pt x="1634" y="4018"/>
                  </a:lnTo>
                  <a:lnTo>
                    <a:pt x="1766" y="4035"/>
                  </a:lnTo>
                  <a:lnTo>
                    <a:pt x="1901" y="4045"/>
                  </a:lnTo>
                  <a:lnTo>
                    <a:pt x="2014" y="4048"/>
                  </a:lnTo>
                  <a:lnTo>
                    <a:pt x="2127" y="4047"/>
                  </a:lnTo>
                  <a:lnTo>
                    <a:pt x="2239" y="4039"/>
                  </a:lnTo>
                  <a:lnTo>
                    <a:pt x="2351" y="4027"/>
                  </a:lnTo>
                  <a:lnTo>
                    <a:pt x="2462" y="4007"/>
                  </a:lnTo>
                  <a:lnTo>
                    <a:pt x="2572" y="3981"/>
                  </a:lnTo>
                  <a:lnTo>
                    <a:pt x="2653" y="3958"/>
                  </a:lnTo>
                  <a:lnTo>
                    <a:pt x="2732" y="3932"/>
                  </a:lnTo>
                  <a:lnTo>
                    <a:pt x="2808" y="3900"/>
                  </a:lnTo>
                  <a:lnTo>
                    <a:pt x="2882" y="3863"/>
                  </a:lnTo>
                  <a:lnTo>
                    <a:pt x="2954" y="3823"/>
                  </a:lnTo>
                  <a:lnTo>
                    <a:pt x="3024" y="3776"/>
                  </a:lnTo>
                  <a:lnTo>
                    <a:pt x="3090" y="3723"/>
                  </a:lnTo>
                  <a:lnTo>
                    <a:pt x="3136" y="3680"/>
                  </a:lnTo>
                  <a:lnTo>
                    <a:pt x="3180" y="3636"/>
                  </a:lnTo>
                  <a:lnTo>
                    <a:pt x="3219" y="3587"/>
                  </a:lnTo>
                  <a:lnTo>
                    <a:pt x="3253" y="3536"/>
                  </a:lnTo>
                  <a:lnTo>
                    <a:pt x="3282" y="3482"/>
                  </a:lnTo>
                  <a:lnTo>
                    <a:pt x="3307" y="3426"/>
                  </a:lnTo>
                  <a:lnTo>
                    <a:pt x="3326" y="3367"/>
                  </a:lnTo>
                  <a:lnTo>
                    <a:pt x="3339" y="3304"/>
                  </a:lnTo>
                  <a:lnTo>
                    <a:pt x="3355" y="3208"/>
                  </a:lnTo>
                  <a:lnTo>
                    <a:pt x="3367" y="3109"/>
                  </a:lnTo>
                  <a:lnTo>
                    <a:pt x="3375" y="3010"/>
                  </a:lnTo>
                  <a:lnTo>
                    <a:pt x="3380" y="2909"/>
                  </a:lnTo>
                  <a:lnTo>
                    <a:pt x="3381" y="2804"/>
                  </a:lnTo>
                  <a:close/>
                  <a:moveTo>
                    <a:pt x="2700" y="1133"/>
                  </a:moveTo>
                  <a:lnTo>
                    <a:pt x="2704" y="1126"/>
                  </a:lnTo>
                  <a:lnTo>
                    <a:pt x="2709" y="1120"/>
                  </a:lnTo>
                  <a:lnTo>
                    <a:pt x="2713" y="1112"/>
                  </a:lnTo>
                  <a:lnTo>
                    <a:pt x="2818" y="955"/>
                  </a:lnTo>
                  <a:lnTo>
                    <a:pt x="2925" y="799"/>
                  </a:lnTo>
                  <a:lnTo>
                    <a:pt x="2939" y="775"/>
                  </a:lnTo>
                  <a:lnTo>
                    <a:pt x="2945" y="752"/>
                  </a:lnTo>
                  <a:lnTo>
                    <a:pt x="2946" y="728"/>
                  </a:lnTo>
                  <a:lnTo>
                    <a:pt x="2941" y="703"/>
                  </a:lnTo>
                  <a:lnTo>
                    <a:pt x="2933" y="682"/>
                  </a:lnTo>
                  <a:lnTo>
                    <a:pt x="2925" y="663"/>
                  </a:lnTo>
                  <a:lnTo>
                    <a:pt x="2891" y="606"/>
                  </a:lnTo>
                  <a:lnTo>
                    <a:pt x="2852" y="555"/>
                  </a:lnTo>
                  <a:lnTo>
                    <a:pt x="2810" y="510"/>
                  </a:lnTo>
                  <a:lnTo>
                    <a:pt x="2764" y="469"/>
                  </a:lnTo>
                  <a:lnTo>
                    <a:pt x="2713" y="432"/>
                  </a:lnTo>
                  <a:lnTo>
                    <a:pt x="2660" y="402"/>
                  </a:lnTo>
                  <a:lnTo>
                    <a:pt x="2602" y="376"/>
                  </a:lnTo>
                  <a:lnTo>
                    <a:pt x="2540" y="354"/>
                  </a:lnTo>
                  <a:lnTo>
                    <a:pt x="2425" y="322"/>
                  </a:lnTo>
                  <a:lnTo>
                    <a:pt x="2309" y="297"/>
                  </a:lnTo>
                  <a:lnTo>
                    <a:pt x="2191" y="280"/>
                  </a:lnTo>
                  <a:lnTo>
                    <a:pt x="2072" y="271"/>
                  </a:lnTo>
                  <a:lnTo>
                    <a:pt x="2014" y="270"/>
                  </a:lnTo>
                  <a:lnTo>
                    <a:pt x="1958" y="275"/>
                  </a:lnTo>
                  <a:lnTo>
                    <a:pt x="1900" y="286"/>
                  </a:lnTo>
                  <a:lnTo>
                    <a:pt x="1880" y="294"/>
                  </a:lnTo>
                  <a:lnTo>
                    <a:pt x="1863" y="304"/>
                  </a:lnTo>
                  <a:lnTo>
                    <a:pt x="1850" y="318"/>
                  </a:lnTo>
                  <a:lnTo>
                    <a:pt x="1842" y="335"/>
                  </a:lnTo>
                  <a:lnTo>
                    <a:pt x="1838" y="356"/>
                  </a:lnTo>
                  <a:lnTo>
                    <a:pt x="1837" y="383"/>
                  </a:lnTo>
                  <a:lnTo>
                    <a:pt x="1838" y="410"/>
                  </a:lnTo>
                  <a:lnTo>
                    <a:pt x="1842" y="435"/>
                  </a:lnTo>
                  <a:lnTo>
                    <a:pt x="1900" y="677"/>
                  </a:lnTo>
                  <a:lnTo>
                    <a:pt x="1959" y="918"/>
                  </a:lnTo>
                  <a:lnTo>
                    <a:pt x="1964" y="934"/>
                  </a:lnTo>
                  <a:lnTo>
                    <a:pt x="1971" y="943"/>
                  </a:lnTo>
                  <a:lnTo>
                    <a:pt x="1983" y="948"/>
                  </a:lnTo>
                  <a:lnTo>
                    <a:pt x="1998" y="949"/>
                  </a:lnTo>
                  <a:lnTo>
                    <a:pt x="2089" y="956"/>
                  </a:lnTo>
                  <a:lnTo>
                    <a:pt x="2179" y="965"/>
                  </a:lnTo>
                  <a:lnTo>
                    <a:pt x="2269" y="981"/>
                  </a:lnTo>
                  <a:lnTo>
                    <a:pt x="2357" y="1000"/>
                  </a:lnTo>
                  <a:lnTo>
                    <a:pt x="2445" y="1025"/>
                  </a:lnTo>
                  <a:lnTo>
                    <a:pt x="2530" y="1055"/>
                  </a:lnTo>
                  <a:lnTo>
                    <a:pt x="2588" y="1080"/>
                  </a:lnTo>
                  <a:lnTo>
                    <a:pt x="2644" y="1106"/>
                  </a:lnTo>
                  <a:lnTo>
                    <a:pt x="2700" y="11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32"/>
            <p:cNvSpPr>
              <a:spLocks/>
            </p:cNvSpPr>
            <p:nvPr/>
          </p:nvSpPr>
          <p:spPr bwMode="auto">
            <a:xfrm>
              <a:off x="5087938" y="2608263"/>
              <a:ext cx="2671763" cy="3140075"/>
            </a:xfrm>
            <a:custGeom>
              <a:avLst/>
              <a:gdLst>
                <a:gd name="T0" fmla="*/ 1300 w 1683"/>
                <a:gd name="T1" fmla="*/ 695 h 1978"/>
                <a:gd name="T2" fmla="*/ 1140 w 1683"/>
                <a:gd name="T3" fmla="*/ 1143 h 1978"/>
                <a:gd name="T4" fmla="*/ 1340 w 1683"/>
                <a:gd name="T5" fmla="*/ 1309 h 1978"/>
                <a:gd name="T6" fmla="*/ 1072 w 1683"/>
                <a:gd name="T7" fmla="*/ 1389 h 1978"/>
                <a:gd name="T8" fmla="*/ 822 w 1683"/>
                <a:gd name="T9" fmla="*/ 1367 h 1978"/>
                <a:gd name="T10" fmla="*/ 1063 w 1683"/>
                <a:gd name="T11" fmla="*/ 1437 h 1978"/>
                <a:gd name="T12" fmla="*/ 1285 w 1683"/>
                <a:gd name="T13" fmla="*/ 1606 h 1978"/>
                <a:gd name="T14" fmla="*/ 1018 w 1683"/>
                <a:gd name="T15" fmla="*/ 1687 h 1978"/>
                <a:gd name="T16" fmla="*/ 739 w 1683"/>
                <a:gd name="T17" fmla="*/ 1809 h 1978"/>
                <a:gd name="T18" fmla="*/ 574 w 1683"/>
                <a:gd name="T19" fmla="*/ 1954 h 1978"/>
                <a:gd name="T20" fmla="*/ 471 w 1683"/>
                <a:gd name="T21" fmla="*/ 1761 h 1978"/>
                <a:gd name="T22" fmla="*/ 252 w 1683"/>
                <a:gd name="T23" fmla="*/ 1546 h 1978"/>
                <a:gd name="T24" fmla="*/ 24 w 1683"/>
                <a:gd name="T25" fmla="*/ 1376 h 1978"/>
                <a:gd name="T26" fmla="*/ 296 w 1683"/>
                <a:gd name="T27" fmla="*/ 1296 h 1978"/>
                <a:gd name="T28" fmla="*/ 552 w 1683"/>
                <a:gd name="T29" fmla="*/ 1318 h 1978"/>
                <a:gd name="T30" fmla="*/ 307 w 1683"/>
                <a:gd name="T31" fmla="*/ 1247 h 1978"/>
                <a:gd name="T32" fmla="*/ 79 w 1683"/>
                <a:gd name="T33" fmla="*/ 1079 h 1978"/>
                <a:gd name="T34" fmla="*/ 328 w 1683"/>
                <a:gd name="T35" fmla="*/ 994 h 1978"/>
                <a:gd name="T36" fmla="*/ 340 w 1683"/>
                <a:gd name="T37" fmla="*/ 518 h 1978"/>
                <a:gd name="T38" fmla="*/ 210 w 1683"/>
                <a:gd name="T39" fmla="*/ 16 h 1978"/>
                <a:gd name="T40" fmla="*/ 362 w 1683"/>
                <a:gd name="T41" fmla="*/ 44 h 1978"/>
                <a:gd name="T42" fmla="*/ 442 w 1683"/>
                <a:gd name="T43" fmla="*/ 60 h 1978"/>
                <a:gd name="T44" fmla="*/ 459 w 1683"/>
                <a:gd name="T45" fmla="*/ 81 h 1978"/>
                <a:gd name="T46" fmla="*/ 778 w 1683"/>
                <a:gd name="T47" fmla="*/ 874 h 1978"/>
                <a:gd name="T48" fmla="*/ 782 w 1683"/>
                <a:gd name="T49" fmla="*/ 884 h 1978"/>
                <a:gd name="T50" fmla="*/ 829 w 1683"/>
                <a:gd name="T51" fmla="*/ 840 h 1978"/>
                <a:gd name="T52" fmla="*/ 1366 w 1683"/>
                <a:gd name="T53" fmla="*/ 251 h 1978"/>
                <a:gd name="T54" fmla="*/ 1385 w 1683"/>
                <a:gd name="T55" fmla="*/ 237 h 1978"/>
                <a:gd name="T56" fmla="*/ 1408 w 1683"/>
                <a:gd name="T57" fmla="*/ 237 h 1978"/>
                <a:gd name="T58" fmla="*/ 1669 w 1683"/>
                <a:gd name="T59" fmla="*/ 285 h 1978"/>
                <a:gd name="T60" fmla="*/ 1674 w 1683"/>
                <a:gd name="T61" fmla="*/ 287 h 1978"/>
                <a:gd name="T62" fmla="*/ 1683 w 1683"/>
                <a:gd name="T63" fmla="*/ 288 h 19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3" h="1978">
                  <a:moveTo>
                    <a:pt x="1683" y="288"/>
                  </a:moveTo>
                  <a:lnTo>
                    <a:pt x="1300" y="695"/>
                  </a:lnTo>
                  <a:lnTo>
                    <a:pt x="916" y="1102"/>
                  </a:lnTo>
                  <a:lnTo>
                    <a:pt x="1140" y="1143"/>
                  </a:lnTo>
                  <a:lnTo>
                    <a:pt x="1363" y="1185"/>
                  </a:lnTo>
                  <a:lnTo>
                    <a:pt x="1340" y="1309"/>
                  </a:lnTo>
                  <a:lnTo>
                    <a:pt x="1317" y="1433"/>
                  </a:lnTo>
                  <a:lnTo>
                    <a:pt x="1072" y="1389"/>
                  </a:lnTo>
                  <a:lnTo>
                    <a:pt x="827" y="1343"/>
                  </a:lnTo>
                  <a:lnTo>
                    <a:pt x="822" y="1367"/>
                  </a:lnTo>
                  <a:lnTo>
                    <a:pt x="816" y="1391"/>
                  </a:lnTo>
                  <a:lnTo>
                    <a:pt x="1063" y="1437"/>
                  </a:lnTo>
                  <a:lnTo>
                    <a:pt x="1308" y="1483"/>
                  </a:lnTo>
                  <a:lnTo>
                    <a:pt x="1285" y="1606"/>
                  </a:lnTo>
                  <a:lnTo>
                    <a:pt x="1262" y="1732"/>
                  </a:lnTo>
                  <a:lnTo>
                    <a:pt x="1018" y="1687"/>
                  </a:lnTo>
                  <a:lnTo>
                    <a:pt x="771" y="1642"/>
                  </a:lnTo>
                  <a:lnTo>
                    <a:pt x="739" y="1809"/>
                  </a:lnTo>
                  <a:lnTo>
                    <a:pt x="709" y="1978"/>
                  </a:lnTo>
                  <a:lnTo>
                    <a:pt x="574" y="1954"/>
                  </a:lnTo>
                  <a:lnTo>
                    <a:pt x="439" y="1930"/>
                  </a:lnTo>
                  <a:lnTo>
                    <a:pt x="471" y="1761"/>
                  </a:lnTo>
                  <a:lnTo>
                    <a:pt x="502" y="1592"/>
                  </a:lnTo>
                  <a:lnTo>
                    <a:pt x="252" y="1546"/>
                  </a:lnTo>
                  <a:lnTo>
                    <a:pt x="0" y="1500"/>
                  </a:lnTo>
                  <a:lnTo>
                    <a:pt x="24" y="1376"/>
                  </a:lnTo>
                  <a:lnTo>
                    <a:pt x="46" y="1250"/>
                  </a:lnTo>
                  <a:lnTo>
                    <a:pt x="296" y="1296"/>
                  </a:lnTo>
                  <a:lnTo>
                    <a:pt x="547" y="1342"/>
                  </a:lnTo>
                  <a:lnTo>
                    <a:pt x="552" y="1318"/>
                  </a:lnTo>
                  <a:lnTo>
                    <a:pt x="557" y="1293"/>
                  </a:lnTo>
                  <a:lnTo>
                    <a:pt x="307" y="1247"/>
                  </a:lnTo>
                  <a:lnTo>
                    <a:pt x="57" y="1202"/>
                  </a:lnTo>
                  <a:lnTo>
                    <a:pt x="79" y="1079"/>
                  </a:lnTo>
                  <a:lnTo>
                    <a:pt x="101" y="952"/>
                  </a:lnTo>
                  <a:lnTo>
                    <a:pt x="328" y="994"/>
                  </a:lnTo>
                  <a:lnTo>
                    <a:pt x="558" y="1035"/>
                  </a:lnTo>
                  <a:lnTo>
                    <a:pt x="340" y="518"/>
                  </a:lnTo>
                  <a:lnTo>
                    <a:pt x="122" y="0"/>
                  </a:lnTo>
                  <a:lnTo>
                    <a:pt x="210" y="16"/>
                  </a:lnTo>
                  <a:lnTo>
                    <a:pt x="295" y="31"/>
                  </a:lnTo>
                  <a:lnTo>
                    <a:pt x="362" y="44"/>
                  </a:lnTo>
                  <a:lnTo>
                    <a:pt x="429" y="56"/>
                  </a:lnTo>
                  <a:lnTo>
                    <a:pt x="442" y="60"/>
                  </a:lnTo>
                  <a:lnTo>
                    <a:pt x="452" y="68"/>
                  </a:lnTo>
                  <a:lnTo>
                    <a:pt x="459" y="81"/>
                  </a:lnTo>
                  <a:lnTo>
                    <a:pt x="777" y="870"/>
                  </a:lnTo>
                  <a:lnTo>
                    <a:pt x="778" y="874"/>
                  </a:lnTo>
                  <a:lnTo>
                    <a:pt x="781" y="878"/>
                  </a:lnTo>
                  <a:lnTo>
                    <a:pt x="782" y="884"/>
                  </a:lnTo>
                  <a:lnTo>
                    <a:pt x="785" y="889"/>
                  </a:lnTo>
                  <a:lnTo>
                    <a:pt x="829" y="840"/>
                  </a:lnTo>
                  <a:lnTo>
                    <a:pt x="873" y="793"/>
                  </a:lnTo>
                  <a:lnTo>
                    <a:pt x="1366" y="251"/>
                  </a:lnTo>
                  <a:lnTo>
                    <a:pt x="1376" y="242"/>
                  </a:lnTo>
                  <a:lnTo>
                    <a:pt x="1385" y="237"/>
                  </a:lnTo>
                  <a:lnTo>
                    <a:pt x="1395" y="236"/>
                  </a:lnTo>
                  <a:lnTo>
                    <a:pt x="1408" y="237"/>
                  </a:lnTo>
                  <a:lnTo>
                    <a:pt x="1538" y="262"/>
                  </a:lnTo>
                  <a:lnTo>
                    <a:pt x="1669" y="285"/>
                  </a:lnTo>
                  <a:lnTo>
                    <a:pt x="1672" y="285"/>
                  </a:lnTo>
                  <a:lnTo>
                    <a:pt x="1674" y="287"/>
                  </a:lnTo>
                  <a:lnTo>
                    <a:pt x="1678" y="287"/>
                  </a:lnTo>
                  <a:lnTo>
                    <a:pt x="1683" y="28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8" name="Freeform 37"/>
          <p:cNvSpPr>
            <a:spLocks noEditPoints="1"/>
          </p:cNvSpPr>
          <p:nvPr/>
        </p:nvSpPr>
        <p:spPr bwMode="auto">
          <a:xfrm>
            <a:off x="4813578" y="5335020"/>
            <a:ext cx="304978" cy="244514"/>
          </a:xfrm>
          <a:custGeom>
            <a:avLst/>
            <a:gdLst>
              <a:gd name="T0" fmla="*/ 1873 w 3451"/>
              <a:gd name="T1" fmla="*/ 2270 h 2764"/>
              <a:gd name="T2" fmla="*/ 2958 w 3451"/>
              <a:gd name="T3" fmla="*/ 2566 h 2764"/>
              <a:gd name="T4" fmla="*/ 3002 w 3451"/>
              <a:gd name="T5" fmla="*/ 2577 h 2764"/>
              <a:gd name="T6" fmla="*/ 3035 w 3451"/>
              <a:gd name="T7" fmla="*/ 2603 h 2764"/>
              <a:gd name="T8" fmla="*/ 3054 w 3451"/>
              <a:gd name="T9" fmla="*/ 2643 h 2764"/>
              <a:gd name="T10" fmla="*/ 3054 w 3451"/>
              <a:gd name="T11" fmla="*/ 2688 h 2764"/>
              <a:gd name="T12" fmla="*/ 3035 w 3451"/>
              <a:gd name="T13" fmla="*/ 2726 h 2764"/>
              <a:gd name="T14" fmla="*/ 3002 w 3451"/>
              <a:gd name="T15" fmla="*/ 2754 h 2764"/>
              <a:gd name="T16" fmla="*/ 2958 w 3451"/>
              <a:gd name="T17" fmla="*/ 2764 h 2764"/>
              <a:gd name="T18" fmla="*/ 470 w 3451"/>
              <a:gd name="T19" fmla="*/ 2761 h 2764"/>
              <a:gd name="T20" fmla="*/ 431 w 3451"/>
              <a:gd name="T21" fmla="*/ 2742 h 2764"/>
              <a:gd name="T22" fmla="*/ 405 w 3451"/>
              <a:gd name="T23" fmla="*/ 2709 h 2764"/>
              <a:gd name="T24" fmla="*/ 394 w 3451"/>
              <a:gd name="T25" fmla="*/ 2665 h 2764"/>
              <a:gd name="T26" fmla="*/ 405 w 3451"/>
              <a:gd name="T27" fmla="*/ 2622 h 2764"/>
              <a:gd name="T28" fmla="*/ 431 w 3451"/>
              <a:gd name="T29" fmla="*/ 2588 h 2764"/>
              <a:gd name="T30" fmla="*/ 470 w 3451"/>
              <a:gd name="T31" fmla="*/ 2568 h 2764"/>
              <a:gd name="T32" fmla="*/ 1578 w 3451"/>
              <a:gd name="T33" fmla="*/ 2566 h 2764"/>
              <a:gd name="T34" fmla="*/ 198 w 3451"/>
              <a:gd name="T35" fmla="*/ 2270 h 2764"/>
              <a:gd name="T36" fmla="*/ 129 w 3451"/>
              <a:gd name="T37" fmla="*/ 2257 h 2764"/>
              <a:gd name="T38" fmla="*/ 70 w 3451"/>
              <a:gd name="T39" fmla="*/ 2224 h 2764"/>
              <a:gd name="T40" fmla="*/ 27 w 3451"/>
              <a:gd name="T41" fmla="*/ 2173 h 2764"/>
              <a:gd name="T42" fmla="*/ 3 w 3451"/>
              <a:gd name="T43" fmla="*/ 2108 h 2764"/>
              <a:gd name="T44" fmla="*/ 0 w 3451"/>
              <a:gd name="T45" fmla="*/ 198 h 2764"/>
              <a:gd name="T46" fmla="*/ 13 w 3451"/>
              <a:gd name="T47" fmla="*/ 129 h 2764"/>
              <a:gd name="T48" fmla="*/ 46 w 3451"/>
              <a:gd name="T49" fmla="*/ 70 h 2764"/>
              <a:gd name="T50" fmla="*/ 97 w 3451"/>
              <a:gd name="T51" fmla="*/ 27 h 2764"/>
              <a:gd name="T52" fmla="*/ 162 w 3451"/>
              <a:gd name="T53" fmla="*/ 3 h 2764"/>
              <a:gd name="T54" fmla="*/ 3253 w 3451"/>
              <a:gd name="T55" fmla="*/ 0 h 2764"/>
              <a:gd name="T56" fmla="*/ 3322 w 3451"/>
              <a:gd name="T57" fmla="*/ 13 h 2764"/>
              <a:gd name="T58" fmla="*/ 3381 w 3451"/>
              <a:gd name="T59" fmla="*/ 46 h 2764"/>
              <a:gd name="T60" fmla="*/ 3424 w 3451"/>
              <a:gd name="T61" fmla="*/ 97 h 2764"/>
              <a:gd name="T62" fmla="*/ 3448 w 3451"/>
              <a:gd name="T63" fmla="*/ 162 h 2764"/>
              <a:gd name="T64" fmla="*/ 3451 w 3451"/>
              <a:gd name="T65" fmla="*/ 2073 h 2764"/>
              <a:gd name="T66" fmla="*/ 3439 w 3451"/>
              <a:gd name="T67" fmla="*/ 2141 h 2764"/>
              <a:gd name="T68" fmla="*/ 3404 w 3451"/>
              <a:gd name="T69" fmla="*/ 2200 h 2764"/>
              <a:gd name="T70" fmla="*/ 3353 w 3451"/>
              <a:gd name="T71" fmla="*/ 2243 h 2764"/>
              <a:gd name="T72" fmla="*/ 3289 w 3451"/>
              <a:gd name="T73" fmla="*/ 2267 h 2764"/>
              <a:gd name="T74" fmla="*/ 3303 w 3451"/>
              <a:gd name="T75" fmla="*/ 198 h 2764"/>
              <a:gd name="T76" fmla="*/ 3293 w 3451"/>
              <a:gd name="T77" fmla="*/ 169 h 2764"/>
              <a:gd name="T78" fmla="*/ 3269 w 3451"/>
              <a:gd name="T79" fmla="*/ 151 h 2764"/>
              <a:gd name="T80" fmla="*/ 198 w 3451"/>
              <a:gd name="T81" fmla="*/ 149 h 2764"/>
              <a:gd name="T82" fmla="*/ 168 w 3451"/>
              <a:gd name="T83" fmla="*/ 158 h 2764"/>
              <a:gd name="T84" fmla="*/ 151 w 3451"/>
              <a:gd name="T85" fmla="*/ 182 h 2764"/>
              <a:gd name="T86" fmla="*/ 147 w 3451"/>
              <a:gd name="T87" fmla="*/ 2073 h 2764"/>
              <a:gd name="T88" fmla="*/ 157 w 3451"/>
              <a:gd name="T89" fmla="*/ 2102 h 2764"/>
              <a:gd name="T90" fmla="*/ 182 w 3451"/>
              <a:gd name="T91" fmla="*/ 2119 h 2764"/>
              <a:gd name="T92" fmla="*/ 3253 w 3451"/>
              <a:gd name="T93" fmla="*/ 2122 h 2764"/>
              <a:gd name="T94" fmla="*/ 3283 w 3451"/>
              <a:gd name="T95" fmla="*/ 2113 h 2764"/>
              <a:gd name="T96" fmla="*/ 3301 w 3451"/>
              <a:gd name="T97" fmla="*/ 2088 h 2764"/>
              <a:gd name="T98" fmla="*/ 3303 w 3451"/>
              <a:gd name="T99" fmla="*/ 198 h 2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451" h="2764">
                <a:moveTo>
                  <a:pt x="3253" y="2270"/>
                </a:moveTo>
                <a:lnTo>
                  <a:pt x="1873" y="2270"/>
                </a:lnTo>
                <a:lnTo>
                  <a:pt x="1873" y="2566"/>
                </a:lnTo>
                <a:lnTo>
                  <a:pt x="2958" y="2566"/>
                </a:lnTo>
                <a:lnTo>
                  <a:pt x="2981" y="2568"/>
                </a:lnTo>
                <a:lnTo>
                  <a:pt x="3002" y="2577"/>
                </a:lnTo>
                <a:lnTo>
                  <a:pt x="3019" y="2588"/>
                </a:lnTo>
                <a:lnTo>
                  <a:pt x="3035" y="2603"/>
                </a:lnTo>
                <a:lnTo>
                  <a:pt x="3046" y="2622"/>
                </a:lnTo>
                <a:lnTo>
                  <a:pt x="3054" y="2643"/>
                </a:lnTo>
                <a:lnTo>
                  <a:pt x="3056" y="2665"/>
                </a:lnTo>
                <a:lnTo>
                  <a:pt x="3054" y="2688"/>
                </a:lnTo>
                <a:lnTo>
                  <a:pt x="3046" y="2709"/>
                </a:lnTo>
                <a:lnTo>
                  <a:pt x="3035" y="2726"/>
                </a:lnTo>
                <a:lnTo>
                  <a:pt x="3019" y="2742"/>
                </a:lnTo>
                <a:lnTo>
                  <a:pt x="3002" y="2754"/>
                </a:lnTo>
                <a:lnTo>
                  <a:pt x="2981" y="2761"/>
                </a:lnTo>
                <a:lnTo>
                  <a:pt x="2958" y="2764"/>
                </a:lnTo>
                <a:lnTo>
                  <a:pt x="492" y="2764"/>
                </a:lnTo>
                <a:lnTo>
                  <a:pt x="470" y="2761"/>
                </a:lnTo>
                <a:lnTo>
                  <a:pt x="450" y="2754"/>
                </a:lnTo>
                <a:lnTo>
                  <a:pt x="431" y="2742"/>
                </a:lnTo>
                <a:lnTo>
                  <a:pt x="416" y="2726"/>
                </a:lnTo>
                <a:lnTo>
                  <a:pt x="405" y="2709"/>
                </a:lnTo>
                <a:lnTo>
                  <a:pt x="397" y="2688"/>
                </a:lnTo>
                <a:lnTo>
                  <a:pt x="394" y="2665"/>
                </a:lnTo>
                <a:lnTo>
                  <a:pt x="397" y="2643"/>
                </a:lnTo>
                <a:lnTo>
                  <a:pt x="405" y="2622"/>
                </a:lnTo>
                <a:lnTo>
                  <a:pt x="416" y="2603"/>
                </a:lnTo>
                <a:lnTo>
                  <a:pt x="431" y="2588"/>
                </a:lnTo>
                <a:lnTo>
                  <a:pt x="450" y="2577"/>
                </a:lnTo>
                <a:lnTo>
                  <a:pt x="470" y="2568"/>
                </a:lnTo>
                <a:lnTo>
                  <a:pt x="492" y="2566"/>
                </a:lnTo>
                <a:lnTo>
                  <a:pt x="1578" y="2566"/>
                </a:lnTo>
                <a:lnTo>
                  <a:pt x="1578" y="2270"/>
                </a:lnTo>
                <a:lnTo>
                  <a:pt x="198" y="2270"/>
                </a:lnTo>
                <a:lnTo>
                  <a:pt x="162" y="2267"/>
                </a:lnTo>
                <a:lnTo>
                  <a:pt x="129" y="2257"/>
                </a:lnTo>
                <a:lnTo>
                  <a:pt x="97" y="2243"/>
                </a:lnTo>
                <a:lnTo>
                  <a:pt x="70" y="2224"/>
                </a:lnTo>
                <a:lnTo>
                  <a:pt x="46" y="2200"/>
                </a:lnTo>
                <a:lnTo>
                  <a:pt x="27" y="2173"/>
                </a:lnTo>
                <a:lnTo>
                  <a:pt x="13" y="2141"/>
                </a:lnTo>
                <a:lnTo>
                  <a:pt x="3" y="2108"/>
                </a:lnTo>
                <a:lnTo>
                  <a:pt x="0" y="2073"/>
                </a:lnTo>
                <a:lnTo>
                  <a:pt x="0" y="198"/>
                </a:lnTo>
                <a:lnTo>
                  <a:pt x="3" y="162"/>
                </a:lnTo>
                <a:lnTo>
                  <a:pt x="13" y="129"/>
                </a:lnTo>
                <a:lnTo>
                  <a:pt x="27" y="98"/>
                </a:lnTo>
                <a:lnTo>
                  <a:pt x="46" y="70"/>
                </a:lnTo>
                <a:lnTo>
                  <a:pt x="70" y="46"/>
                </a:lnTo>
                <a:lnTo>
                  <a:pt x="97" y="27"/>
                </a:lnTo>
                <a:lnTo>
                  <a:pt x="129" y="13"/>
                </a:lnTo>
                <a:lnTo>
                  <a:pt x="162" y="3"/>
                </a:lnTo>
                <a:lnTo>
                  <a:pt x="198" y="0"/>
                </a:lnTo>
                <a:lnTo>
                  <a:pt x="3253" y="0"/>
                </a:lnTo>
                <a:lnTo>
                  <a:pt x="3289" y="3"/>
                </a:lnTo>
                <a:lnTo>
                  <a:pt x="3322" y="13"/>
                </a:lnTo>
                <a:lnTo>
                  <a:pt x="3353" y="27"/>
                </a:lnTo>
                <a:lnTo>
                  <a:pt x="3381" y="46"/>
                </a:lnTo>
                <a:lnTo>
                  <a:pt x="3404" y="70"/>
                </a:lnTo>
                <a:lnTo>
                  <a:pt x="3424" y="97"/>
                </a:lnTo>
                <a:lnTo>
                  <a:pt x="3439" y="129"/>
                </a:lnTo>
                <a:lnTo>
                  <a:pt x="3448" y="162"/>
                </a:lnTo>
                <a:lnTo>
                  <a:pt x="3451" y="198"/>
                </a:lnTo>
                <a:lnTo>
                  <a:pt x="3451" y="2073"/>
                </a:lnTo>
                <a:lnTo>
                  <a:pt x="3448" y="2108"/>
                </a:lnTo>
                <a:lnTo>
                  <a:pt x="3439" y="2141"/>
                </a:lnTo>
                <a:lnTo>
                  <a:pt x="3424" y="2173"/>
                </a:lnTo>
                <a:lnTo>
                  <a:pt x="3404" y="2200"/>
                </a:lnTo>
                <a:lnTo>
                  <a:pt x="3381" y="2224"/>
                </a:lnTo>
                <a:lnTo>
                  <a:pt x="3353" y="2243"/>
                </a:lnTo>
                <a:lnTo>
                  <a:pt x="3322" y="2257"/>
                </a:lnTo>
                <a:lnTo>
                  <a:pt x="3289" y="2267"/>
                </a:lnTo>
                <a:lnTo>
                  <a:pt x="3253" y="2270"/>
                </a:lnTo>
                <a:close/>
                <a:moveTo>
                  <a:pt x="3303" y="198"/>
                </a:moveTo>
                <a:lnTo>
                  <a:pt x="3301" y="182"/>
                </a:lnTo>
                <a:lnTo>
                  <a:pt x="3293" y="169"/>
                </a:lnTo>
                <a:lnTo>
                  <a:pt x="3283" y="158"/>
                </a:lnTo>
                <a:lnTo>
                  <a:pt x="3269" y="151"/>
                </a:lnTo>
                <a:lnTo>
                  <a:pt x="3253" y="149"/>
                </a:lnTo>
                <a:lnTo>
                  <a:pt x="198" y="149"/>
                </a:lnTo>
                <a:lnTo>
                  <a:pt x="182" y="151"/>
                </a:lnTo>
                <a:lnTo>
                  <a:pt x="168" y="158"/>
                </a:lnTo>
                <a:lnTo>
                  <a:pt x="157" y="169"/>
                </a:lnTo>
                <a:lnTo>
                  <a:pt x="151" y="182"/>
                </a:lnTo>
                <a:lnTo>
                  <a:pt x="147" y="198"/>
                </a:lnTo>
                <a:lnTo>
                  <a:pt x="147" y="2073"/>
                </a:lnTo>
                <a:lnTo>
                  <a:pt x="151" y="2088"/>
                </a:lnTo>
                <a:lnTo>
                  <a:pt x="157" y="2102"/>
                </a:lnTo>
                <a:lnTo>
                  <a:pt x="168" y="2113"/>
                </a:lnTo>
                <a:lnTo>
                  <a:pt x="182" y="2119"/>
                </a:lnTo>
                <a:lnTo>
                  <a:pt x="198" y="2122"/>
                </a:lnTo>
                <a:lnTo>
                  <a:pt x="3253" y="2122"/>
                </a:lnTo>
                <a:lnTo>
                  <a:pt x="3269" y="2119"/>
                </a:lnTo>
                <a:lnTo>
                  <a:pt x="3283" y="2113"/>
                </a:lnTo>
                <a:lnTo>
                  <a:pt x="3293" y="2102"/>
                </a:lnTo>
                <a:lnTo>
                  <a:pt x="3301" y="2088"/>
                </a:lnTo>
                <a:lnTo>
                  <a:pt x="3303" y="2073"/>
                </a:lnTo>
                <a:lnTo>
                  <a:pt x="3303" y="198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4"/>
          <p:cNvSpPr>
            <a:spLocks noEditPoints="1"/>
          </p:cNvSpPr>
          <p:nvPr/>
        </p:nvSpPr>
        <p:spPr bwMode="auto">
          <a:xfrm>
            <a:off x="6885807" y="5323634"/>
            <a:ext cx="248590" cy="249054"/>
          </a:xfrm>
          <a:custGeom>
            <a:avLst/>
            <a:gdLst>
              <a:gd name="T0" fmla="*/ 2686 w 3740"/>
              <a:gd name="T1" fmla="*/ 2305 h 3744"/>
              <a:gd name="T2" fmla="*/ 2871 w 3740"/>
              <a:gd name="T3" fmla="*/ 1971 h 3744"/>
              <a:gd name="T4" fmla="*/ 2960 w 3740"/>
              <a:gd name="T5" fmla="*/ 1607 h 3744"/>
              <a:gd name="T6" fmla="*/ 2954 w 3740"/>
              <a:gd name="T7" fmla="*/ 1250 h 3744"/>
              <a:gd name="T8" fmla="*/ 2859 w 3740"/>
              <a:gd name="T9" fmla="*/ 907 h 3744"/>
              <a:gd name="T10" fmla="*/ 2684 w 3740"/>
              <a:gd name="T11" fmla="*/ 597 h 3744"/>
              <a:gd name="T12" fmla="*/ 2434 w 3740"/>
              <a:gd name="T13" fmla="*/ 336 h 3744"/>
              <a:gd name="T14" fmla="*/ 2122 w 3740"/>
              <a:gd name="T15" fmla="*/ 142 h 3744"/>
              <a:gd name="T16" fmla="*/ 1771 w 3740"/>
              <a:gd name="T17" fmla="*/ 27 h 3744"/>
              <a:gd name="T18" fmla="*/ 1395 w 3740"/>
              <a:gd name="T19" fmla="*/ 2 h 3744"/>
              <a:gd name="T20" fmla="*/ 1045 w 3740"/>
              <a:gd name="T21" fmla="*/ 65 h 3744"/>
              <a:gd name="T22" fmla="*/ 724 w 3740"/>
              <a:gd name="T23" fmla="*/ 204 h 3744"/>
              <a:gd name="T24" fmla="*/ 439 w 3740"/>
              <a:gd name="T25" fmla="*/ 420 h 3744"/>
              <a:gd name="T26" fmla="*/ 212 w 3740"/>
              <a:gd name="T27" fmla="*/ 703 h 3744"/>
              <a:gd name="T28" fmla="*/ 64 w 3740"/>
              <a:gd name="T29" fmla="*/ 1031 h 3744"/>
              <a:gd name="T30" fmla="*/ 1 w 3740"/>
              <a:gd name="T31" fmla="*/ 1387 h 3744"/>
              <a:gd name="T32" fmla="*/ 32 w 3740"/>
              <a:gd name="T33" fmla="*/ 1752 h 3744"/>
              <a:gd name="T34" fmla="*/ 154 w 3740"/>
              <a:gd name="T35" fmla="*/ 2097 h 3744"/>
              <a:gd name="T36" fmla="*/ 351 w 3740"/>
              <a:gd name="T37" fmla="*/ 2390 h 3744"/>
              <a:gd name="T38" fmla="*/ 608 w 3740"/>
              <a:gd name="T39" fmla="*/ 2625 h 3744"/>
              <a:gd name="T40" fmla="*/ 929 w 3740"/>
              <a:gd name="T41" fmla="*/ 2800 h 3744"/>
              <a:gd name="T42" fmla="*/ 1288 w 3740"/>
              <a:gd name="T43" fmla="*/ 2892 h 3744"/>
              <a:gd name="T44" fmla="*/ 1666 w 3740"/>
              <a:gd name="T45" fmla="*/ 2894 h 3744"/>
              <a:gd name="T46" fmla="*/ 2017 w 3740"/>
              <a:gd name="T47" fmla="*/ 2808 h 3744"/>
              <a:gd name="T48" fmla="*/ 2334 w 3740"/>
              <a:gd name="T49" fmla="*/ 2643 h 3744"/>
              <a:gd name="T50" fmla="*/ 3445 w 3740"/>
              <a:gd name="T51" fmla="*/ 3719 h 3744"/>
              <a:gd name="T52" fmla="*/ 3578 w 3740"/>
              <a:gd name="T53" fmla="*/ 3741 h 3744"/>
              <a:gd name="T54" fmla="*/ 3694 w 3740"/>
              <a:gd name="T55" fmla="*/ 3675 h 3744"/>
              <a:gd name="T56" fmla="*/ 3740 w 3740"/>
              <a:gd name="T57" fmla="*/ 3551 h 3744"/>
              <a:gd name="T58" fmla="*/ 3707 w 3740"/>
              <a:gd name="T59" fmla="*/ 3444 h 3744"/>
              <a:gd name="T60" fmla="*/ 2526 w 3740"/>
              <a:gd name="T61" fmla="*/ 2146 h 3744"/>
              <a:gd name="T62" fmla="*/ 2301 w 3740"/>
              <a:gd name="T63" fmla="*/ 2391 h 3744"/>
              <a:gd name="T64" fmla="*/ 2019 w 3740"/>
              <a:gd name="T65" fmla="*/ 2569 h 3744"/>
              <a:gd name="T66" fmla="*/ 1698 w 3740"/>
              <a:gd name="T67" fmla="*/ 2667 h 3744"/>
              <a:gd name="T68" fmla="*/ 1327 w 3740"/>
              <a:gd name="T69" fmla="*/ 2676 h 3744"/>
              <a:gd name="T70" fmla="*/ 986 w 3740"/>
              <a:gd name="T71" fmla="*/ 2585 h 3744"/>
              <a:gd name="T72" fmla="*/ 701 w 3740"/>
              <a:gd name="T73" fmla="*/ 2420 h 3744"/>
              <a:gd name="T74" fmla="*/ 471 w 3740"/>
              <a:gd name="T75" fmla="*/ 2186 h 3744"/>
              <a:gd name="T76" fmla="*/ 311 w 3740"/>
              <a:gd name="T77" fmla="*/ 1902 h 3744"/>
              <a:gd name="T78" fmla="*/ 233 w 3740"/>
              <a:gd name="T79" fmla="*/ 1593 h 3744"/>
              <a:gd name="T80" fmla="*/ 238 w 3740"/>
              <a:gd name="T81" fmla="*/ 1275 h 3744"/>
              <a:gd name="T82" fmla="*/ 326 w 3740"/>
              <a:gd name="T83" fmla="*/ 968 h 3744"/>
              <a:gd name="T84" fmla="*/ 495 w 3740"/>
              <a:gd name="T85" fmla="*/ 688 h 3744"/>
              <a:gd name="T86" fmla="*/ 738 w 3740"/>
              <a:gd name="T87" fmla="*/ 459 h 3744"/>
              <a:gd name="T88" fmla="*/ 1034 w 3740"/>
              <a:gd name="T89" fmla="*/ 300 h 3744"/>
              <a:gd name="T90" fmla="*/ 1305 w 3740"/>
              <a:gd name="T91" fmla="*/ 233 h 3744"/>
              <a:gd name="T92" fmla="*/ 1560 w 3740"/>
              <a:gd name="T93" fmla="*/ 223 h 3744"/>
              <a:gd name="T94" fmla="*/ 1869 w 3740"/>
              <a:gd name="T95" fmla="*/ 278 h 3744"/>
              <a:gd name="T96" fmla="*/ 2167 w 3740"/>
              <a:gd name="T97" fmla="*/ 417 h 3744"/>
              <a:gd name="T98" fmla="*/ 2434 w 3740"/>
              <a:gd name="T99" fmla="*/ 642 h 3744"/>
              <a:gd name="T100" fmla="*/ 2626 w 3740"/>
              <a:gd name="T101" fmla="*/ 931 h 3744"/>
              <a:gd name="T102" fmla="*/ 2728 w 3740"/>
              <a:gd name="T103" fmla="*/ 1258 h 3744"/>
              <a:gd name="T104" fmla="*/ 2735 w 3740"/>
              <a:gd name="T105" fmla="*/ 1597 h 3744"/>
              <a:gd name="T106" fmla="*/ 2647 w 3740"/>
              <a:gd name="T107" fmla="*/ 1926 h 37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40" h="3744">
                <a:moveTo>
                  <a:pt x="3690" y="3423"/>
                </a:moveTo>
                <a:lnTo>
                  <a:pt x="3690" y="3422"/>
                </a:lnTo>
                <a:lnTo>
                  <a:pt x="2626" y="2380"/>
                </a:lnTo>
                <a:lnTo>
                  <a:pt x="2686" y="2305"/>
                </a:lnTo>
                <a:lnTo>
                  <a:pt x="2742" y="2226"/>
                </a:lnTo>
                <a:lnTo>
                  <a:pt x="2790" y="2143"/>
                </a:lnTo>
                <a:lnTo>
                  <a:pt x="2834" y="2059"/>
                </a:lnTo>
                <a:lnTo>
                  <a:pt x="2871" y="1971"/>
                </a:lnTo>
                <a:lnTo>
                  <a:pt x="2903" y="1883"/>
                </a:lnTo>
                <a:lnTo>
                  <a:pt x="2928" y="1792"/>
                </a:lnTo>
                <a:lnTo>
                  <a:pt x="2947" y="1700"/>
                </a:lnTo>
                <a:lnTo>
                  <a:pt x="2960" y="1607"/>
                </a:lnTo>
                <a:lnTo>
                  <a:pt x="2966" y="1513"/>
                </a:lnTo>
                <a:lnTo>
                  <a:pt x="2967" y="1426"/>
                </a:lnTo>
                <a:lnTo>
                  <a:pt x="2963" y="1337"/>
                </a:lnTo>
                <a:lnTo>
                  <a:pt x="2954" y="1250"/>
                </a:lnTo>
                <a:lnTo>
                  <a:pt x="2938" y="1162"/>
                </a:lnTo>
                <a:lnTo>
                  <a:pt x="2916" y="1075"/>
                </a:lnTo>
                <a:lnTo>
                  <a:pt x="2890" y="991"/>
                </a:lnTo>
                <a:lnTo>
                  <a:pt x="2859" y="907"/>
                </a:lnTo>
                <a:lnTo>
                  <a:pt x="2822" y="825"/>
                </a:lnTo>
                <a:lnTo>
                  <a:pt x="2780" y="747"/>
                </a:lnTo>
                <a:lnTo>
                  <a:pt x="2734" y="670"/>
                </a:lnTo>
                <a:lnTo>
                  <a:pt x="2684" y="597"/>
                </a:lnTo>
                <a:lnTo>
                  <a:pt x="2628" y="527"/>
                </a:lnTo>
                <a:lnTo>
                  <a:pt x="2568" y="461"/>
                </a:lnTo>
                <a:lnTo>
                  <a:pt x="2502" y="396"/>
                </a:lnTo>
                <a:lnTo>
                  <a:pt x="2434" y="336"/>
                </a:lnTo>
                <a:lnTo>
                  <a:pt x="2360" y="280"/>
                </a:lnTo>
                <a:lnTo>
                  <a:pt x="2284" y="229"/>
                </a:lnTo>
                <a:lnTo>
                  <a:pt x="2204" y="183"/>
                </a:lnTo>
                <a:lnTo>
                  <a:pt x="2122" y="142"/>
                </a:lnTo>
                <a:lnTo>
                  <a:pt x="2037" y="105"/>
                </a:lnTo>
                <a:lnTo>
                  <a:pt x="1950" y="74"/>
                </a:lnTo>
                <a:lnTo>
                  <a:pt x="1861" y="48"/>
                </a:lnTo>
                <a:lnTo>
                  <a:pt x="1771" y="27"/>
                </a:lnTo>
                <a:lnTo>
                  <a:pt x="1682" y="14"/>
                </a:lnTo>
                <a:lnTo>
                  <a:pt x="1583" y="4"/>
                </a:lnTo>
                <a:lnTo>
                  <a:pt x="1484" y="0"/>
                </a:lnTo>
                <a:lnTo>
                  <a:pt x="1395" y="2"/>
                </a:lnTo>
                <a:lnTo>
                  <a:pt x="1305" y="10"/>
                </a:lnTo>
                <a:lnTo>
                  <a:pt x="1218" y="24"/>
                </a:lnTo>
                <a:lnTo>
                  <a:pt x="1130" y="42"/>
                </a:lnTo>
                <a:lnTo>
                  <a:pt x="1045" y="65"/>
                </a:lnTo>
                <a:lnTo>
                  <a:pt x="961" y="92"/>
                </a:lnTo>
                <a:lnTo>
                  <a:pt x="879" y="125"/>
                </a:lnTo>
                <a:lnTo>
                  <a:pt x="800" y="162"/>
                </a:lnTo>
                <a:lnTo>
                  <a:pt x="724" y="204"/>
                </a:lnTo>
                <a:lnTo>
                  <a:pt x="650" y="251"/>
                </a:lnTo>
                <a:lnTo>
                  <a:pt x="579" y="302"/>
                </a:lnTo>
                <a:lnTo>
                  <a:pt x="507" y="359"/>
                </a:lnTo>
                <a:lnTo>
                  <a:pt x="439" y="420"/>
                </a:lnTo>
                <a:lnTo>
                  <a:pt x="376" y="486"/>
                </a:lnTo>
                <a:lnTo>
                  <a:pt x="317" y="555"/>
                </a:lnTo>
                <a:lnTo>
                  <a:pt x="262" y="627"/>
                </a:lnTo>
                <a:lnTo>
                  <a:pt x="212" y="703"/>
                </a:lnTo>
                <a:lnTo>
                  <a:pt x="167" y="781"/>
                </a:lnTo>
                <a:lnTo>
                  <a:pt x="127" y="861"/>
                </a:lnTo>
                <a:lnTo>
                  <a:pt x="93" y="945"/>
                </a:lnTo>
                <a:lnTo>
                  <a:pt x="64" y="1031"/>
                </a:lnTo>
                <a:lnTo>
                  <a:pt x="40" y="1117"/>
                </a:lnTo>
                <a:lnTo>
                  <a:pt x="22" y="1205"/>
                </a:lnTo>
                <a:lnTo>
                  <a:pt x="8" y="1296"/>
                </a:lnTo>
                <a:lnTo>
                  <a:pt x="1" y="1387"/>
                </a:lnTo>
                <a:lnTo>
                  <a:pt x="0" y="1479"/>
                </a:lnTo>
                <a:lnTo>
                  <a:pt x="5" y="1571"/>
                </a:lnTo>
                <a:lnTo>
                  <a:pt x="16" y="1662"/>
                </a:lnTo>
                <a:lnTo>
                  <a:pt x="32" y="1752"/>
                </a:lnTo>
                <a:lnTo>
                  <a:pt x="54" y="1842"/>
                </a:lnTo>
                <a:lnTo>
                  <a:pt x="82" y="1929"/>
                </a:lnTo>
                <a:lnTo>
                  <a:pt x="116" y="2014"/>
                </a:lnTo>
                <a:lnTo>
                  <a:pt x="154" y="2097"/>
                </a:lnTo>
                <a:lnTo>
                  <a:pt x="199" y="2178"/>
                </a:lnTo>
                <a:lnTo>
                  <a:pt x="244" y="2252"/>
                </a:lnTo>
                <a:lnTo>
                  <a:pt x="295" y="2322"/>
                </a:lnTo>
                <a:lnTo>
                  <a:pt x="351" y="2390"/>
                </a:lnTo>
                <a:lnTo>
                  <a:pt x="410" y="2454"/>
                </a:lnTo>
                <a:lnTo>
                  <a:pt x="472" y="2515"/>
                </a:lnTo>
                <a:lnTo>
                  <a:pt x="538" y="2572"/>
                </a:lnTo>
                <a:lnTo>
                  <a:pt x="608" y="2625"/>
                </a:lnTo>
                <a:lnTo>
                  <a:pt x="681" y="2674"/>
                </a:lnTo>
                <a:lnTo>
                  <a:pt x="761" y="2722"/>
                </a:lnTo>
                <a:lnTo>
                  <a:pt x="844" y="2763"/>
                </a:lnTo>
                <a:lnTo>
                  <a:pt x="929" y="2800"/>
                </a:lnTo>
                <a:lnTo>
                  <a:pt x="1017" y="2832"/>
                </a:lnTo>
                <a:lnTo>
                  <a:pt x="1105" y="2857"/>
                </a:lnTo>
                <a:lnTo>
                  <a:pt x="1196" y="2877"/>
                </a:lnTo>
                <a:lnTo>
                  <a:pt x="1288" y="2892"/>
                </a:lnTo>
                <a:lnTo>
                  <a:pt x="1386" y="2902"/>
                </a:lnTo>
                <a:lnTo>
                  <a:pt x="1484" y="2905"/>
                </a:lnTo>
                <a:lnTo>
                  <a:pt x="1575" y="2902"/>
                </a:lnTo>
                <a:lnTo>
                  <a:pt x="1666" y="2894"/>
                </a:lnTo>
                <a:lnTo>
                  <a:pt x="1756" y="2880"/>
                </a:lnTo>
                <a:lnTo>
                  <a:pt x="1844" y="2861"/>
                </a:lnTo>
                <a:lnTo>
                  <a:pt x="1931" y="2837"/>
                </a:lnTo>
                <a:lnTo>
                  <a:pt x="2017" y="2808"/>
                </a:lnTo>
                <a:lnTo>
                  <a:pt x="2100" y="2774"/>
                </a:lnTo>
                <a:lnTo>
                  <a:pt x="2181" y="2735"/>
                </a:lnTo>
                <a:lnTo>
                  <a:pt x="2259" y="2691"/>
                </a:lnTo>
                <a:lnTo>
                  <a:pt x="2334" y="2643"/>
                </a:lnTo>
                <a:lnTo>
                  <a:pt x="3398" y="3683"/>
                </a:lnTo>
                <a:lnTo>
                  <a:pt x="3417" y="3701"/>
                </a:lnTo>
                <a:lnTo>
                  <a:pt x="3418" y="3700"/>
                </a:lnTo>
                <a:lnTo>
                  <a:pt x="3445" y="3719"/>
                </a:lnTo>
                <a:lnTo>
                  <a:pt x="3476" y="3733"/>
                </a:lnTo>
                <a:lnTo>
                  <a:pt x="3509" y="3741"/>
                </a:lnTo>
                <a:lnTo>
                  <a:pt x="3543" y="3744"/>
                </a:lnTo>
                <a:lnTo>
                  <a:pt x="3578" y="3741"/>
                </a:lnTo>
                <a:lnTo>
                  <a:pt x="3612" y="3732"/>
                </a:lnTo>
                <a:lnTo>
                  <a:pt x="3643" y="3718"/>
                </a:lnTo>
                <a:lnTo>
                  <a:pt x="3670" y="3699"/>
                </a:lnTo>
                <a:lnTo>
                  <a:pt x="3694" y="3675"/>
                </a:lnTo>
                <a:lnTo>
                  <a:pt x="3713" y="3649"/>
                </a:lnTo>
                <a:lnTo>
                  <a:pt x="3728" y="3618"/>
                </a:lnTo>
                <a:lnTo>
                  <a:pt x="3737" y="3585"/>
                </a:lnTo>
                <a:lnTo>
                  <a:pt x="3740" y="3551"/>
                </a:lnTo>
                <a:lnTo>
                  <a:pt x="3738" y="3523"/>
                </a:lnTo>
                <a:lnTo>
                  <a:pt x="3731" y="3495"/>
                </a:lnTo>
                <a:lnTo>
                  <a:pt x="3721" y="3469"/>
                </a:lnTo>
                <a:lnTo>
                  <a:pt x="3707" y="3444"/>
                </a:lnTo>
                <a:lnTo>
                  <a:pt x="3690" y="3423"/>
                </a:lnTo>
                <a:close/>
                <a:moveTo>
                  <a:pt x="2611" y="2003"/>
                </a:moveTo>
                <a:lnTo>
                  <a:pt x="2571" y="2076"/>
                </a:lnTo>
                <a:lnTo>
                  <a:pt x="2526" y="2146"/>
                </a:lnTo>
                <a:lnTo>
                  <a:pt x="2476" y="2213"/>
                </a:lnTo>
                <a:lnTo>
                  <a:pt x="2422" y="2276"/>
                </a:lnTo>
                <a:lnTo>
                  <a:pt x="2364" y="2336"/>
                </a:lnTo>
                <a:lnTo>
                  <a:pt x="2301" y="2391"/>
                </a:lnTo>
                <a:lnTo>
                  <a:pt x="2236" y="2442"/>
                </a:lnTo>
                <a:lnTo>
                  <a:pt x="2165" y="2490"/>
                </a:lnTo>
                <a:lnTo>
                  <a:pt x="2094" y="2532"/>
                </a:lnTo>
                <a:lnTo>
                  <a:pt x="2019" y="2569"/>
                </a:lnTo>
                <a:lnTo>
                  <a:pt x="1940" y="2602"/>
                </a:lnTo>
                <a:lnTo>
                  <a:pt x="1861" y="2630"/>
                </a:lnTo>
                <a:lnTo>
                  <a:pt x="1780" y="2651"/>
                </a:lnTo>
                <a:lnTo>
                  <a:pt x="1698" y="2667"/>
                </a:lnTo>
                <a:lnTo>
                  <a:pt x="1606" y="2680"/>
                </a:lnTo>
                <a:lnTo>
                  <a:pt x="1513" y="2685"/>
                </a:lnTo>
                <a:lnTo>
                  <a:pt x="1420" y="2684"/>
                </a:lnTo>
                <a:lnTo>
                  <a:pt x="1327" y="2676"/>
                </a:lnTo>
                <a:lnTo>
                  <a:pt x="1235" y="2661"/>
                </a:lnTo>
                <a:lnTo>
                  <a:pt x="1144" y="2640"/>
                </a:lnTo>
                <a:lnTo>
                  <a:pt x="1064" y="2615"/>
                </a:lnTo>
                <a:lnTo>
                  <a:pt x="986" y="2585"/>
                </a:lnTo>
                <a:lnTo>
                  <a:pt x="911" y="2551"/>
                </a:lnTo>
                <a:lnTo>
                  <a:pt x="839" y="2512"/>
                </a:lnTo>
                <a:lnTo>
                  <a:pt x="768" y="2467"/>
                </a:lnTo>
                <a:lnTo>
                  <a:pt x="701" y="2420"/>
                </a:lnTo>
                <a:lnTo>
                  <a:pt x="638" y="2366"/>
                </a:lnTo>
                <a:lnTo>
                  <a:pt x="579" y="2310"/>
                </a:lnTo>
                <a:lnTo>
                  <a:pt x="522" y="2249"/>
                </a:lnTo>
                <a:lnTo>
                  <a:pt x="471" y="2186"/>
                </a:lnTo>
                <a:lnTo>
                  <a:pt x="423" y="2119"/>
                </a:lnTo>
                <a:lnTo>
                  <a:pt x="381" y="2049"/>
                </a:lnTo>
                <a:lnTo>
                  <a:pt x="343" y="1975"/>
                </a:lnTo>
                <a:lnTo>
                  <a:pt x="311" y="1902"/>
                </a:lnTo>
                <a:lnTo>
                  <a:pt x="284" y="1827"/>
                </a:lnTo>
                <a:lnTo>
                  <a:pt x="261" y="1751"/>
                </a:lnTo>
                <a:lnTo>
                  <a:pt x="245" y="1673"/>
                </a:lnTo>
                <a:lnTo>
                  <a:pt x="233" y="1593"/>
                </a:lnTo>
                <a:lnTo>
                  <a:pt x="227" y="1514"/>
                </a:lnTo>
                <a:lnTo>
                  <a:pt x="226" y="1435"/>
                </a:lnTo>
                <a:lnTo>
                  <a:pt x="229" y="1354"/>
                </a:lnTo>
                <a:lnTo>
                  <a:pt x="238" y="1275"/>
                </a:lnTo>
                <a:lnTo>
                  <a:pt x="252" y="1196"/>
                </a:lnTo>
                <a:lnTo>
                  <a:pt x="271" y="1118"/>
                </a:lnTo>
                <a:lnTo>
                  <a:pt x="296" y="1042"/>
                </a:lnTo>
                <a:lnTo>
                  <a:pt x="326" y="968"/>
                </a:lnTo>
                <a:lnTo>
                  <a:pt x="360" y="896"/>
                </a:lnTo>
                <a:lnTo>
                  <a:pt x="399" y="826"/>
                </a:lnTo>
                <a:lnTo>
                  <a:pt x="445" y="756"/>
                </a:lnTo>
                <a:lnTo>
                  <a:pt x="495" y="688"/>
                </a:lnTo>
                <a:lnTo>
                  <a:pt x="549" y="624"/>
                </a:lnTo>
                <a:lnTo>
                  <a:pt x="608" y="565"/>
                </a:lnTo>
                <a:lnTo>
                  <a:pt x="672" y="510"/>
                </a:lnTo>
                <a:lnTo>
                  <a:pt x="738" y="459"/>
                </a:lnTo>
                <a:lnTo>
                  <a:pt x="808" y="411"/>
                </a:lnTo>
                <a:lnTo>
                  <a:pt x="881" y="369"/>
                </a:lnTo>
                <a:lnTo>
                  <a:pt x="955" y="333"/>
                </a:lnTo>
                <a:lnTo>
                  <a:pt x="1034" y="300"/>
                </a:lnTo>
                <a:lnTo>
                  <a:pt x="1113" y="274"/>
                </a:lnTo>
                <a:lnTo>
                  <a:pt x="1195" y="252"/>
                </a:lnTo>
                <a:lnTo>
                  <a:pt x="1279" y="236"/>
                </a:lnTo>
                <a:lnTo>
                  <a:pt x="1305" y="233"/>
                </a:lnTo>
                <a:lnTo>
                  <a:pt x="1345" y="227"/>
                </a:lnTo>
                <a:lnTo>
                  <a:pt x="1413" y="221"/>
                </a:lnTo>
                <a:lnTo>
                  <a:pt x="1481" y="220"/>
                </a:lnTo>
                <a:lnTo>
                  <a:pt x="1560" y="223"/>
                </a:lnTo>
                <a:lnTo>
                  <a:pt x="1640" y="229"/>
                </a:lnTo>
                <a:lnTo>
                  <a:pt x="1718" y="241"/>
                </a:lnTo>
                <a:lnTo>
                  <a:pt x="1794" y="258"/>
                </a:lnTo>
                <a:lnTo>
                  <a:pt x="1869" y="278"/>
                </a:lnTo>
                <a:lnTo>
                  <a:pt x="1942" y="303"/>
                </a:lnTo>
                <a:lnTo>
                  <a:pt x="2013" y="333"/>
                </a:lnTo>
                <a:lnTo>
                  <a:pt x="2091" y="372"/>
                </a:lnTo>
                <a:lnTo>
                  <a:pt x="2167" y="417"/>
                </a:lnTo>
                <a:lnTo>
                  <a:pt x="2240" y="465"/>
                </a:lnTo>
                <a:lnTo>
                  <a:pt x="2309" y="520"/>
                </a:lnTo>
                <a:lnTo>
                  <a:pt x="2374" y="579"/>
                </a:lnTo>
                <a:lnTo>
                  <a:pt x="2434" y="642"/>
                </a:lnTo>
                <a:lnTo>
                  <a:pt x="2490" y="709"/>
                </a:lnTo>
                <a:lnTo>
                  <a:pt x="2540" y="780"/>
                </a:lnTo>
                <a:lnTo>
                  <a:pt x="2586" y="854"/>
                </a:lnTo>
                <a:lnTo>
                  <a:pt x="2626" y="931"/>
                </a:lnTo>
                <a:lnTo>
                  <a:pt x="2660" y="1010"/>
                </a:lnTo>
                <a:lnTo>
                  <a:pt x="2689" y="1091"/>
                </a:lnTo>
                <a:lnTo>
                  <a:pt x="2711" y="1174"/>
                </a:lnTo>
                <a:lnTo>
                  <a:pt x="2728" y="1258"/>
                </a:lnTo>
                <a:lnTo>
                  <a:pt x="2739" y="1342"/>
                </a:lnTo>
                <a:lnTo>
                  <a:pt x="2744" y="1427"/>
                </a:lnTo>
                <a:lnTo>
                  <a:pt x="2743" y="1512"/>
                </a:lnTo>
                <a:lnTo>
                  <a:pt x="2735" y="1597"/>
                </a:lnTo>
                <a:lnTo>
                  <a:pt x="2722" y="1681"/>
                </a:lnTo>
                <a:lnTo>
                  <a:pt x="2703" y="1765"/>
                </a:lnTo>
                <a:lnTo>
                  <a:pt x="2678" y="1847"/>
                </a:lnTo>
                <a:lnTo>
                  <a:pt x="2647" y="1926"/>
                </a:lnTo>
                <a:lnTo>
                  <a:pt x="2611" y="2003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0" name="组合 119"/>
          <p:cNvGrpSpPr/>
          <p:nvPr/>
        </p:nvGrpSpPr>
        <p:grpSpPr>
          <a:xfrm>
            <a:off x="4865002" y="2054929"/>
            <a:ext cx="253554" cy="254042"/>
            <a:chOff x="5081588" y="3025775"/>
            <a:chExt cx="825501" cy="827088"/>
          </a:xfrm>
          <a:solidFill>
            <a:schemeClr val="tx1"/>
          </a:solidFill>
        </p:grpSpPr>
        <p:sp>
          <p:nvSpPr>
            <p:cNvPr id="121" name="Freeform 102"/>
            <p:cNvSpPr>
              <a:spLocks/>
            </p:cNvSpPr>
            <p:nvPr/>
          </p:nvSpPr>
          <p:spPr bwMode="auto">
            <a:xfrm>
              <a:off x="5081588" y="3317875"/>
              <a:ext cx="490538" cy="534988"/>
            </a:xfrm>
            <a:custGeom>
              <a:avLst/>
              <a:gdLst>
                <a:gd name="T0" fmla="*/ 1118 w 2166"/>
                <a:gd name="T1" fmla="*/ 1962 h 2359"/>
                <a:gd name="T2" fmla="*/ 989 w 2166"/>
                <a:gd name="T3" fmla="*/ 2037 h 2359"/>
                <a:gd name="T4" fmla="*/ 843 w 2166"/>
                <a:gd name="T5" fmla="*/ 2072 h 2359"/>
                <a:gd name="T6" fmla="*/ 694 w 2166"/>
                <a:gd name="T7" fmla="*/ 2065 h 2359"/>
                <a:gd name="T8" fmla="*/ 552 w 2166"/>
                <a:gd name="T9" fmla="*/ 2016 h 2359"/>
                <a:gd name="T10" fmla="*/ 430 w 2166"/>
                <a:gd name="T11" fmla="*/ 1928 h 2359"/>
                <a:gd name="T12" fmla="*/ 334 w 2166"/>
                <a:gd name="T13" fmla="*/ 1794 h 2359"/>
                <a:gd name="T14" fmla="*/ 285 w 2166"/>
                <a:gd name="T15" fmla="*/ 1643 h 2359"/>
                <a:gd name="T16" fmla="*/ 285 w 2166"/>
                <a:gd name="T17" fmla="*/ 1486 h 2359"/>
                <a:gd name="T18" fmla="*/ 334 w 2166"/>
                <a:gd name="T19" fmla="*/ 1335 h 2359"/>
                <a:gd name="T20" fmla="*/ 430 w 2166"/>
                <a:gd name="T21" fmla="*/ 1201 h 2359"/>
                <a:gd name="T22" fmla="*/ 1287 w 2166"/>
                <a:gd name="T23" fmla="*/ 360 h 2359"/>
                <a:gd name="T24" fmla="*/ 1434 w 2166"/>
                <a:gd name="T25" fmla="*/ 296 h 2359"/>
                <a:gd name="T26" fmla="*/ 1590 w 2166"/>
                <a:gd name="T27" fmla="*/ 280 h 2359"/>
                <a:gd name="T28" fmla="*/ 1744 w 2166"/>
                <a:gd name="T29" fmla="*/ 312 h 2359"/>
                <a:gd name="T30" fmla="*/ 1886 w 2166"/>
                <a:gd name="T31" fmla="*/ 392 h 2359"/>
                <a:gd name="T32" fmla="*/ 1974 w 2166"/>
                <a:gd name="T33" fmla="*/ 460 h 2359"/>
                <a:gd name="T34" fmla="*/ 2053 w 2166"/>
                <a:gd name="T35" fmla="*/ 468 h 2359"/>
                <a:gd name="T36" fmla="*/ 2125 w 2166"/>
                <a:gd name="T37" fmla="*/ 429 h 2359"/>
                <a:gd name="T38" fmla="*/ 2164 w 2166"/>
                <a:gd name="T39" fmla="*/ 358 h 2359"/>
                <a:gd name="T40" fmla="*/ 2156 w 2166"/>
                <a:gd name="T41" fmla="*/ 278 h 2359"/>
                <a:gd name="T42" fmla="*/ 2075 w 2166"/>
                <a:gd name="T43" fmla="*/ 185 h 2359"/>
                <a:gd name="T44" fmla="*/ 1908 w 2166"/>
                <a:gd name="T45" fmla="*/ 77 h 2359"/>
                <a:gd name="T46" fmla="*/ 1723 w 2166"/>
                <a:gd name="T47" fmla="*/ 15 h 2359"/>
                <a:gd name="T48" fmla="*/ 1532 w 2166"/>
                <a:gd name="T49" fmla="*/ 0 h 2359"/>
                <a:gd name="T50" fmla="*/ 1341 w 2166"/>
                <a:gd name="T51" fmla="*/ 30 h 2359"/>
                <a:gd name="T52" fmla="*/ 1162 w 2166"/>
                <a:gd name="T53" fmla="*/ 108 h 2359"/>
                <a:gd name="T54" fmla="*/ 1002 w 2166"/>
                <a:gd name="T55" fmla="*/ 232 h 2359"/>
                <a:gd name="T56" fmla="*/ 144 w 2166"/>
                <a:gd name="T57" fmla="*/ 1107 h 2359"/>
                <a:gd name="T58" fmla="*/ 51 w 2166"/>
                <a:gd name="T59" fmla="*/ 1280 h 2359"/>
                <a:gd name="T60" fmla="*/ 4 w 2166"/>
                <a:gd name="T61" fmla="*/ 1468 h 2359"/>
                <a:gd name="T62" fmla="*/ 4 w 2166"/>
                <a:gd name="T63" fmla="*/ 1661 h 2359"/>
                <a:gd name="T64" fmla="*/ 51 w 2166"/>
                <a:gd name="T65" fmla="*/ 1848 h 2359"/>
                <a:gd name="T66" fmla="*/ 144 w 2166"/>
                <a:gd name="T67" fmla="*/ 2022 h 2359"/>
                <a:gd name="T68" fmla="*/ 283 w 2166"/>
                <a:gd name="T69" fmla="*/ 2173 h 2359"/>
                <a:gd name="T70" fmla="*/ 457 w 2166"/>
                <a:gd name="T71" fmla="*/ 2285 h 2359"/>
                <a:gd name="T72" fmla="*/ 654 w 2166"/>
                <a:gd name="T73" fmla="*/ 2347 h 2359"/>
                <a:gd name="T74" fmla="*/ 863 w 2166"/>
                <a:gd name="T75" fmla="*/ 2356 h 2359"/>
                <a:gd name="T76" fmla="*/ 1065 w 2166"/>
                <a:gd name="T77" fmla="*/ 2311 h 2359"/>
                <a:gd name="T78" fmla="*/ 1247 w 2166"/>
                <a:gd name="T79" fmla="*/ 2216 h 2359"/>
                <a:gd name="T80" fmla="*/ 1971 w 2166"/>
                <a:gd name="T81" fmla="*/ 1509 h 2359"/>
                <a:gd name="T82" fmla="*/ 2009 w 2166"/>
                <a:gd name="T83" fmla="*/ 1437 h 2359"/>
                <a:gd name="T84" fmla="*/ 2002 w 2166"/>
                <a:gd name="T85" fmla="*/ 1358 h 2359"/>
                <a:gd name="T86" fmla="*/ 1950 w 2166"/>
                <a:gd name="T87" fmla="*/ 1293 h 2359"/>
                <a:gd name="T88" fmla="*/ 1872 w 2166"/>
                <a:gd name="T89" fmla="*/ 1270 h 2359"/>
                <a:gd name="T90" fmla="*/ 1795 w 2166"/>
                <a:gd name="T91" fmla="*/ 1293 h 2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6" h="2359">
                  <a:moveTo>
                    <a:pt x="1773" y="1311"/>
                  </a:moveTo>
                  <a:lnTo>
                    <a:pt x="1157" y="1928"/>
                  </a:lnTo>
                  <a:lnTo>
                    <a:pt x="1118" y="1962"/>
                  </a:lnTo>
                  <a:lnTo>
                    <a:pt x="1077" y="1992"/>
                  </a:lnTo>
                  <a:lnTo>
                    <a:pt x="1034" y="2016"/>
                  </a:lnTo>
                  <a:lnTo>
                    <a:pt x="989" y="2037"/>
                  </a:lnTo>
                  <a:lnTo>
                    <a:pt x="941" y="2053"/>
                  </a:lnTo>
                  <a:lnTo>
                    <a:pt x="893" y="2065"/>
                  </a:lnTo>
                  <a:lnTo>
                    <a:pt x="843" y="2072"/>
                  </a:lnTo>
                  <a:lnTo>
                    <a:pt x="793" y="2074"/>
                  </a:lnTo>
                  <a:lnTo>
                    <a:pt x="743" y="2072"/>
                  </a:lnTo>
                  <a:lnTo>
                    <a:pt x="694" y="2065"/>
                  </a:lnTo>
                  <a:lnTo>
                    <a:pt x="645" y="2053"/>
                  </a:lnTo>
                  <a:lnTo>
                    <a:pt x="598" y="2037"/>
                  </a:lnTo>
                  <a:lnTo>
                    <a:pt x="552" y="2016"/>
                  </a:lnTo>
                  <a:lnTo>
                    <a:pt x="508" y="1992"/>
                  </a:lnTo>
                  <a:lnTo>
                    <a:pt x="467" y="1962"/>
                  </a:lnTo>
                  <a:lnTo>
                    <a:pt x="430" y="1928"/>
                  </a:lnTo>
                  <a:lnTo>
                    <a:pt x="392" y="1886"/>
                  </a:lnTo>
                  <a:lnTo>
                    <a:pt x="360" y="1842"/>
                  </a:lnTo>
                  <a:lnTo>
                    <a:pt x="334" y="1794"/>
                  </a:lnTo>
                  <a:lnTo>
                    <a:pt x="312" y="1746"/>
                  </a:lnTo>
                  <a:lnTo>
                    <a:pt x="296" y="1695"/>
                  </a:lnTo>
                  <a:lnTo>
                    <a:pt x="285" y="1643"/>
                  </a:lnTo>
                  <a:lnTo>
                    <a:pt x="279" y="1591"/>
                  </a:lnTo>
                  <a:lnTo>
                    <a:pt x="279" y="1538"/>
                  </a:lnTo>
                  <a:lnTo>
                    <a:pt x="285" y="1486"/>
                  </a:lnTo>
                  <a:lnTo>
                    <a:pt x="296" y="1434"/>
                  </a:lnTo>
                  <a:lnTo>
                    <a:pt x="312" y="1383"/>
                  </a:lnTo>
                  <a:lnTo>
                    <a:pt x="334" y="1335"/>
                  </a:lnTo>
                  <a:lnTo>
                    <a:pt x="360" y="1287"/>
                  </a:lnTo>
                  <a:lnTo>
                    <a:pt x="392" y="1243"/>
                  </a:lnTo>
                  <a:lnTo>
                    <a:pt x="430" y="1201"/>
                  </a:lnTo>
                  <a:lnTo>
                    <a:pt x="1201" y="429"/>
                  </a:lnTo>
                  <a:lnTo>
                    <a:pt x="1242" y="392"/>
                  </a:lnTo>
                  <a:lnTo>
                    <a:pt x="1287" y="360"/>
                  </a:lnTo>
                  <a:lnTo>
                    <a:pt x="1333" y="333"/>
                  </a:lnTo>
                  <a:lnTo>
                    <a:pt x="1383" y="312"/>
                  </a:lnTo>
                  <a:lnTo>
                    <a:pt x="1434" y="296"/>
                  </a:lnTo>
                  <a:lnTo>
                    <a:pt x="1485" y="286"/>
                  </a:lnTo>
                  <a:lnTo>
                    <a:pt x="1538" y="280"/>
                  </a:lnTo>
                  <a:lnTo>
                    <a:pt x="1590" y="280"/>
                  </a:lnTo>
                  <a:lnTo>
                    <a:pt x="1643" y="286"/>
                  </a:lnTo>
                  <a:lnTo>
                    <a:pt x="1695" y="296"/>
                  </a:lnTo>
                  <a:lnTo>
                    <a:pt x="1744" y="312"/>
                  </a:lnTo>
                  <a:lnTo>
                    <a:pt x="1794" y="333"/>
                  </a:lnTo>
                  <a:lnTo>
                    <a:pt x="1840" y="360"/>
                  </a:lnTo>
                  <a:lnTo>
                    <a:pt x="1886" y="392"/>
                  </a:lnTo>
                  <a:lnTo>
                    <a:pt x="1928" y="429"/>
                  </a:lnTo>
                  <a:lnTo>
                    <a:pt x="1949" y="448"/>
                  </a:lnTo>
                  <a:lnTo>
                    <a:pt x="1974" y="460"/>
                  </a:lnTo>
                  <a:lnTo>
                    <a:pt x="2000" y="468"/>
                  </a:lnTo>
                  <a:lnTo>
                    <a:pt x="2026" y="470"/>
                  </a:lnTo>
                  <a:lnTo>
                    <a:pt x="2053" y="468"/>
                  </a:lnTo>
                  <a:lnTo>
                    <a:pt x="2079" y="460"/>
                  </a:lnTo>
                  <a:lnTo>
                    <a:pt x="2103" y="448"/>
                  </a:lnTo>
                  <a:lnTo>
                    <a:pt x="2125" y="429"/>
                  </a:lnTo>
                  <a:lnTo>
                    <a:pt x="2143" y="407"/>
                  </a:lnTo>
                  <a:lnTo>
                    <a:pt x="2156" y="383"/>
                  </a:lnTo>
                  <a:lnTo>
                    <a:pt x="2164" y="358"/>
                  </a:lnTo>
                  <a:lnTo>
                    <a:pt x="2166" y="331"/>
                  </a:lnTo>
                  <a:lnTo>
                    <a:pt x="2164" y="303"/>
                  </a:lnTo>
                  <a:lnTo>
                    <a:pt x="2156" y="278"/>
                  </a:lnTo>
                  <a:lnTo>
                    <a:pt x="2143" y="254"/>
                  </a:lnTo>
                  <a:lnTo>
                    <a:pt x="2125" y="232"/>
                  </a:lnTo>
                  <a:lnTo>
                    <a:pt x="2075" y="185"/>
                  </a:lnTo>
                  <a:lnTo>
                    <a:pt x="2022" y="144"/>
                  </a:lnTo>
                  <a:lnTo>
                    <a:pt x="1965" y="108"/>
                  </a:lnTo>
                  <a:lnTo>
                    <a:pt x="1908" y="77"/>
                  </a:lnTo>
                  <a:lnTo>
                    <a:pt x="1848" y="51"/>
                  </a:lnTo>
                  <a:lnTo>
                    <a:pt x="1786" y="30"/>
                  </a:lnTo>
                  <a:lnTo>
                    <a:pt x="1723" y="15"/>
                  </a:lnTo>
                  <a:lnTo>
                    <a:pt x="1660" y="5"/>
                  </a:lnTo>
                  <a:lnTo>
                    <a:pt x="1596" y="0"/>
                  </a:lnTo>
                  <a:lnTo>
                    <a:pt x="1532" y="0"/>
                  </a:lnTo>
                  <a:lnTo>
                    <a:pt x="1468" y="5"/>
                  </a:lnTo>
                  <a:lnTo>
                    <a:pt x="1404" y="15"/>
                  </a:lnTo>
                  <a:lnTo>
                    <a:pt x="1341" y="30"/>
                  </a:lnTo>
                  <a:lnTo>
                    <a:pt x="1280" y="51"/>
                  </a:lnTo>
                  <a:lnTo>
                    <a:pt x="1220" y="77"/>
                  </a:lnTo>
                  <a:lnTo>
                    <a:pt x="1162" y="108"/>
                  </a:lnTo>
                  <a:lnTo>
                    <a:pt x="1106" y="144"/>
                  </a:lnTo>
                  <a:lnTo>
                    <a:pt x="1053" y="185"/>
                  </a:lnTo>
                  <a:lnTo>
                    <a:pt x="1002" y="232"/>
                  </a:lnTo>
                  <a:lnTo>
                    <a:pt x="231" y="1003"/>
                  </a:lnTo>
                  <a:lnTo>
                    <a:pt x="186" y="1053"/>
                  </a:lnTo>
                  <a:lnTo>
                    <a:pt x="144" y="1107"/>
                  </a:lnTo>
                  <a:lnTo>
                    <a:pt x="108" y="1162"/>
                  </a:lnTo>
                  <a:lnTo>
                    <a:pt x="77" y="1221"/>
                  </a:lnTo>
                  <a:lnTo>
                    <a:pt x="51" y="1280"/>
                  </a:lnTo>
                  <a:lnTo>
                    <a:pt x="31" y="1342"/>
                  </a:lnTo>
                  <a:lnTo>
                    <a:pt x="15" y="1404"/>
                  </a:lnTo>
                  <a:lnTo>
                    <a:pt x="4" y="1468"/>
                  </a:lnTo>
                  <a:lnTo>
                    <a:pt x="0" y="1532"/>
                  </a:lnTo>
                  <a:lnTo>
                    <a:pt x="0" y="1596"/>
                  </a:lnTo>
                  <a:lnTo>
                    <a:pt x="4" y="1661"/>
                  </a:lnTo>
                  <a:lnTo>
                    <a:pt x="15" y="1725"/>
                  </a:lnTo>
                  <a:lnTo>
                    <a:pt x="31" y="1787"/>
                  </a:lnTo>
                  <a:lnTo>
                    <a:pt x="51" y="1848"/>
                  </a:lnTo>
                  <a:lnTo>
                    <a:pt x="77" y="1908"/>
                  </a:lnTo>
                  <a:lnTo>
                    <a:pt x="108" y="1967"/>
                  </a:lnTo>
                  <a:lnTo>
                    <a:pt x="144" y="2022"/>
                  </a:lnTo>
                  <a:lnTo>
                    <a:pt x="186" y="2076"/>
                  </a:lnTo>
                  <a:lnTo>
                    <a:pt x="231" y="2126"/>
                  </a:lnTo>
                  <a:lnTo>
                    <a:pt x="283" y="2173"/>
                  </a:lnTo>
                  <a:lnTo>
                    <a:pt x="338" y="2216"/>
                  </a:lnTo>
                  <a:lnTo>
                    <a:pt x="397" y="2253"/>
                  </a:lnTo>
                  <a:lnTo>
                    <a:pt x="457" y="2285"/>
                  </a:lnTo>
                  <a:lnTo>
                    <a:pt x="520" y="2311"/>
                  </a:lnTo>
                  <a:lnTo>
                    <a:pt x="587" y="2332"/>
                  </a:lnTo>
                  <a:lnTo>
                    <a:pt x="654" y="2347"/>
                  </a:lnTo>
                  <a:lnTo>
                    <a:pt x="722" y="2356"/>
                  </a:lnTo>
                  <a:lnTo>
                    <a:pt x="793" y="2359"/>
                  </a:lnTo>
                  <a:lnTo>
                    <a:pt x="863" y="2356"/>
                  </a:lnTo>
                  <a:lnTo>
                    <a:pt x="932" y="2347"/>
                  </a:lnTo>
                  <a:lnTo>
                    <a:pt x="1000" y="2332"/>
                  </a:lnTo>
                  <a:lnTo>
                    <a:pt x="1065" y="2311"/>
                  </a:lnTo>
                  <a:lnTo>
                    <a:pt x="1128" y="2285"/>
                  </a:lnTo>
                  <a:lnTo>
                    <a:pt x="1190" y="2253"/>
                  </a:lnTo>
                  <a:lnTo>
                    <a:pt x="1247" y="2216"/>
                  </a:lnTo>
                  <a:lnTo>
                    <a:pt x="1302" y="2173"/>
                  </a:lnTo>
                  <a:lnTo>
                    <a:pt x="1354" y="2126"/>
                  </a:lnTo>
                  <a:lnTo>
                    <a:pt x="1971" y="1509"/>
                  </a:lnTo>
                  <a:lnTo>
                    <a:pt x="1990" y="1487"/>
                  </a:lnTo>
                  <a:lnTo>
                    <a:pt x="2002" y="1463"/>
                  </a:lnTo>
                  <a:lnTo>
                    <a:pt x="2009" y="1437"/>
                  </a:lnTo>
                  <a:lnTo>
                    <a:pt x="2013" y="1410"/>
                  </a:lnTo>
                  <a:lnTo>
                    <a:pt x="2009" y="1383"/>
                  </a:lnTo>
                  <a:lnTo>
                    <a:pt x="2002" y="1358"/>
                  </a:lnTo>
                  <a:lnTo>
                    <a:pt x="1990" y="1333"/>
                  </a:lnTo>
                  <a:lnTo>
                    <a:pt x="1971" y="1311"/>
                  </a:lnTo>
                  <a:lnTo>
                    <a:pt x="1950" y="1293"/>
                  </a:lnTo>
                  <a:lnTo>
                    <a:pt x="1924" y="1280"/>
                  </a:lnTo>
                  <a:lnTo>
                    <a:pt x="1899" y="1273"/>
                  </a:lnTo>
                  <a:lnTo>
                    <a:pt x="1872" y="1270"/>
                  </a:lnTo>
                  <a:lnTo>
                    <a:pt x="1846" y="1273"/>
                  </a:lnTo>
                  <a:lnTo>
                    <a:pt x="1818" y="1280"/>
                  </a:lnTo>
                  <a:lnTo>
                    <a:pt x="1795" y="1293"/>
                  </a:lnTo>
                  <a:lnTo>
                    <a:pt x="1773" y="131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3"/>
            <p:cNvSpPr>
              <a:spLocks/>
            </p:cNvSpPr>
            <p:nvPr/>
          </p:nvSpPr>
          <p:spPr bwMode="auto">
            <a:xfrm>
              <a:off x="5416551" y="3025775"/>
              <a:ext cx="490538" cy="534988"/>
            </a:xfrm>
            <a:custGeom>
              <a:avLst/>
              <a:gdLst>
                <a:gd name="T0" fmla="*/ 1828 w 2168"/>
                <a:gd name="T1" fmla="*/ 144 h 2361"/>
                <a:gd name="T2" fmla="*/ 1646 w 2168"/>
                <a:gd name="T3" fmla="*/ 48 h 2361"/>
                <a:gd name="T4" fmla="*/ 1444 w 2168"/>
                <a:gd name="T5" fmla="*/ 3 h 2361"/>
                <a:gd name="T6" fmla="*/ 1235 w 2168"/>
                <a:gd name="T7" fmla="*/ 12 h 2361"/>
                <a:gd name="T8" fmla="*/ 1038 w 2168"/>
                <a:gd name="T9" fmla="*/ 74 h 2361"/>
                <a:gd name="T10" fmla="*/ 864 w 2168"/>
                <a:gd name="T11" fmla="*/ 186 h 2361"/>
                <a:gd name="T12" fmla="*/ 178 w 2168"/>
                <a:gd name="T13" fmla="*/ 872 h 2361"/>
                <a:gd name="T14" fmla="*/ 154 w 2168"/>
                <a:gd name="T15" fmla="*/ 949 h 2361"/>
                <a:gd name="T16" fmla="*/ 178 w 2168"/>
                <a:gd name="T17" fmla="*/ 1027 h 2361"/>
                <a:gd name="T18" fmla="*/ 242 w 2168"/>
                <a:gd name="T19" fmla="*/ 1079 h 2361"/>
                <a:gd name="T20" fmla="*/ 321 w 2168"/>
                <a:gd name="T21" fmla="*/ 1086 h 2361"/>
                <a:gd name="T22" fmla="*/ 393 w 2168"/>
                <a:gd name="T23" fmla="*/ 1049 h 2361"/>
                <a:gd name="T24" fmla="*/ 1089 w 2168"/>
                <a:gd name="T25" fmla="*/ 368 h 2361"/>
                <a:gd name="T26" fmla="*/ 1226 w 2168"/>
                <a:gd name="T27" fmla="*/ 306 h 2361"/>
                <a:gd name="T28" fmla="*/ 1373 w 2168"/>
                <a:gd name="T29" fmla="*/ 285 h 2361"/>
                <a:gd name="T30" fmla="*/ 1521 w 2168"/>
                <a:gd name="T31" fmla="*/ 306 h 2361"/>
                <a:gd name="T32" fmla="*/ 1658 w 2168"/>
                <a:gd name="T33" fmla="*/ 368 h 2361"/>
                <a:gd name="T34" fmla="*/ 1772 w 2168"/>
                <a:gd name="T35" fmla="*/ 470 h 2361"/>
                <a:gd name="T36" fmla="*/ 1849 w 2168"/>
                <a:gd name="T37" fmla="*/ 598 h 2361"/>
                <a:gd name="T38" fmla="*/ 1886 w 2168"/>
                <a:gd name="T39" fmla="*/ 744 h 2361"/>
                <a:gd name="T40" fmla="*/ 1878 w 2168"/>
                <a:gd name="T41" fmla="*/ 896 h 2361"/>
                <a:gd name="T42" fmla="*/ 1827 w 2168"/>
                <a:gd name="T43" fmla="*/ 1037 h 2361"/>
                <a:gd name="T44" fmla="*/ 1737 w 2168"/>
                <a:gd name="T45" fmla="*/ 1158 h 2361"/>
                <a:gd name="T46" fmla="*/ 880 w 2168"/>
                <a:gd name="T47" fmla="*/ 1999 h 2361"/>
                <a:gd name="T48" fmla="*/ 733 w 2168"/>
                <a:gd name="T49" fmla="*/ 2063 h 2361"/>
                <a:gd name="T50" fmla="*/ 576 w 2168"/>
                <a:gd name="T51" fmla="*/ 2079 h 2361"/>
                <a:gd name="T52" fmla="*/ 422 w 2168"/>
                <a:gd name="T53" fmla="*/ 2047 h 2361"/>
                <a:gd name="T54" fmla="*/ 280 w 2168"/>
                <a:gd name="T55" fmla="*/ 1967 h 2361"/>
                <a:gd name="T56" fmla="*/ 193 w 2168"/>
                <a:gd name="T57" fmla="*/ 1899 h 2361"/>
                <a:gd name="T58" fmla="*/ 114 w 2168"/>
                <a:gd name="T59" fmla="*/ 1891 h 2361"/>
                <a:gd name="T60" fmla="*/ 41 w 2168"/>
                <a:gd name="T61" fmla="*/ 1930 h 2361"/>
                <a:gd name="T62" fmla="*/ 2 w 2168"/>
                <a:gd name="T63" fmla="*/ 2003 h 2361"/>
                <a:gd name="T64" fmla="*/ 10 w 2168"/>
                <a:gd name="T65" fmla="*/ 2081 h 2361"/>
                <a:gd name="T66" fmla="*/ 89 w 2168"/>
                <a:gd name="T67" fmla="*/ 2172 h 2361"/>
                <a:gd name="T68" fmla="*/ 247 w 2168"/>
                <a:gd name="T69" fmla="*/ 2277 h 2361"/>
                <a:gd name="T70" fmla="*/ 421 w 2168"/>
                <a:gd name="T71" fmla="*/ 2340 h 2361"/>
                <a:gd name="T72" fmla="*/ 603 w 2168"/>
                <a:gd name="T73" fmla="*/ 2361 h 2361"/>
                <a:gd name="T74" fmla="*/ 784 w 2168"/>
                <a:gd name="T75" fmla="*/ 2340 h 2361"/>
                <a:gd name="T76" fmla="*/ 959 w 2168"/>
                <a:gd name="T77" fmla="*/ 2277 h 2361"/>
                <a:gd name="T78" fmla="*/ 1117 w 2168"/>
                <a:gd name="T79" fmla="*/ 2172 h 2361"/>
                <a:gd name="T80" fmla="*/ 1983 w 2168"/>
                <a:gd name="T81" fmla="*/ 1305 h 2361"/>
                <a:gd name="T82" fmla="*/ 2094 w 2168"/>
                <a:gd name="T83" fmla="*/ 1131 h 2361"/>
                <a:gd name="T84" fmla="*/ 2156 w 2168"/>
                <a:gd name="T85" fmla="*/ 934 h 2361"/>
                <a:gd name="T86" fmla="*/ 2165 w 2168"/>
                <a:gd name="T87" fmla="*/ 725 h 2361"/>
                <a:gd name="T88" fmla="*/ 2120 w 2168"/>
                <a:gd name="T89" fmla="*/ 523 h 2361"/>
                <a:gd name="T90" fmla="*/ 2025 w 2168"/>
                <a:gd name="T91" fmla="*/ 340 h 2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68" h="2361">
                  <a:moveTo>
                    <a:pt x="1935" y="233"/>
                  </a:moveTo>
                  <a:lnTo>
                    <a:pt x="1883" y="186"/>
                  </a:lnTo>
                  <a:lnTo>
                    <a:pt x="1828" y="144"/>
                  </a:lnTo>
                  <a:lnTo>
                    <a:pt x="1770" y="106"/>
                  </a:lnTo>
                  <a:lnTo>
                    <a:pt x="1709" y="74"/>
                  </a:lnTo>
                  <a:lnTo>
                    <a:pt x="1646" y="48"/>
                  </a:lnTo>
                  <a:lnTo>
                    <a:pt x="1581" y="28"/>
                  </a:lnTo>
                  <a:lnTo>
                    <a:pt x="1513" y="12"/>
                  </a:lnTo>
                  <a:lnTo>
                    <a:pt x="1444" y="3"/>
                  </a:lnTo>
                  <a:lnTo>
                    <a:pt x="1373" y="0"/>
                  </a:lnTo>
                  <a:lnTo>
                    <a:pt x="1303" y="3"/>
                  </a:lnTo>
                  <a:lnTo>
                    <a:pt x="1235" y="12"/>
                  </a:lnTo>
                  <a:lnTo>
                    <a:pt x="1167" y="28"/>
                  </a:lnTo>
                  <a:lnTo>
                    <a:pt x="1101" y="48"/>
                  </a:lnTo>
                  <a:lnTo>
                    <a:pt x="1038" y="74"/>
                  </a:lnTo>
                  <a:lnTo>
                    <a:pt x="977" y="106"/>
                  </a:lnTo>
                  <a:lnTo>
                    <a:pt x="919" y="144"/>
                  </a:lnTo>
                  <a:lnTo>
                    <a:pt x="864" y="186"/>
                  </a:lnTo>
                  <a:lnTo>
                    <a:pt x="812" y="233"/>
                  </a:lnTo>
                  <a:lnTo>
                    <a:pt x="195" y="850"/>
                  </a:lnTo>
                  <a:lnTo>
                    <a:pt x="178" y="872"/>
                  </a:lnTo>
                  <a:lnTo>
                    <a:pt x="164" y="896"/>
                  </a:lnTo>
                  <a:lnTo>
                    <a:pt x="157" y="923"/>
                  </a:lnTo>
                  <a:lnTo>
                    <a:pt x="154" y="949"/>
                  </a:lnTo>
                  <a:lnTo>
                    <a:pt x="157" y="976"/>
                  </a:lnTo>
                  <a:lnTo>
                    <a:pt x="164" y="1002"/>
                  </a:lnTo>
                  <a:lnTo>
                    <a:pt x="178" y="1027"/>
                  </a:lnTo>
                  <a:lnTo>
                    <a:pt x="195" y="1049"/>
                  </a:lnTo>
                  <a:lnTo>
                    <a:pt x="217" y="1067"/>
                  </a:lnTo>
                  <a:lnTo>
                    <a:pt x="242" y="1079"/>
                  </a:lnTo>
                  <a:lnTo>
                    <a:pt x="267" y="1086"/>
                  </a:lnTo>
                  <a:lnTo>
                    <a:pt x="295" y="1090"/>
                  </a:lnTo>
                  <a:lnTo>
                    <a:pt x="321" y="1086"/>
                  </a:lnTo>
                  <a:lnTo>
                    <a:pt x="347" y="1079"/>
                  </a:lnTo>
                  <a:lnTo>
                    <a:pt x="371" y="1067"/>
                  </a:lnTo>
                  <a:lnTo>
                    <a:pt x="393" y="1049"/>
                  </a:lnTo>
                  <a:lnTo>
                    <a:pt x="1011" y="431"/>
                  </a:lnTo>
                  <a:lnTo>
                    <a:pt x="1048" y="397"/>
                  </a:lnTo>
                  <a:lnTo>
                    <a:pt x="1089" y="368"/>
                  </a:lnTo>
                  <a:lnTo>
                    <a:pt x="1132" y="343"/>
                  </a:lnTo>
                  <a:lnTo>
                    <a:pt x="1178" y="322"/>
                  </a:lnTo>
                  <a:lnTo>
                    <a:pt x="1226" y="306"/>
                  </a:lnTo>
                  <a:lnTo>
                    <a:pt x="1275" y="295"/>
                  </a:lnTo>
                  <a:lnTo>
                    <a:pt x="1323" y="287"/>
                  </a:lnTo>
                  <a:lnTo>
                    <a:pt x="1373" y="285"/>
                  </a:lnTo>
                  <a:lnTo>
                    <a:pt x="1424" y="287"/>
                  </a:lnTo>
                  <a:lnTo>
                    <a:pt x="1472" y="295"/>
                  </a:lnTo>
                  <a:lnTo>
                    <a:pt x="1521" y="306"/>
                  </a:lnTo>
                  <a:lnTo>
                    <a:pt x="1568" y="322"/>
                  </a:lnTo>
                  <a:lnTo>
                    <a:pt x="1615" y="343"/>
                  </a:lnTo>
                  <a:lnTo>
                    <a:pt x="1658" y="368"/>
                  </a:lnTo>
                  <a:lnTo>
                    <a:pt x="1699" y="397"/>
                  </a:lnTo>
                  <a:lnTo>
                    <a:pt x="1736" y="431"/>
                  </a:lnTo>
                  <a:lnTo>
                    <a:pt x="1772" y="470"/>
                  </a:lnTo>
                  <a:lnTo>
                    <a:pt x="1802" y="510"/>
                  </a:lnTo>
                  <a:lnTo>
                    <a:pt x="1827" y="553"/>
                  </a:lnTo>
                  <a:lnTo>
                    <a:pt x="1849" y="598"/>
                  </a:lnTo>
                  <a:lnTo>
                    <a:pt x="1866" y="646"/>
                  </a:lnTo>
                  <a:lnTo>
                    <a:pt x="1878" y="694"/>
                  </a:lnTo>
                  <a:lnTo>
                    <a:pt x="1886" y="744"/>
                  </a:lnTo>
                  <a:lnTo>
                    <a:pt x="1888" y="795"/>
                  </a:lnTo>
                  <a:lnTo>
                    <a:pt x="1886" y="847"/>
                  </a:lnTo>
                  <a:lnTo>
                    <a:pt x="1878" y="896"/>
                  </a:lnTo>
                  <a:lnTo>
                    <a:pt x="1866" y="945"/>
                  </a:lnTo>
                  <a:lnTo>
                    <a:pt x="1849" y="991"/>
                  </a:lnTo>
                  <a:lnTo>
                    <a:pt x="1827" y="1037"/>
                  </a:lnTo>
                  <a:lnTo>
                    <a:pt x="1802" y="1080"/>
                  </a:lnTo>
                  <a:lnTo>
                    <a:pt x="1772" y="1121"/>
                  </a:lnTo>
                  <a:lnTo>
                    <a:pt x="1737" y="1158"/>
                  </a:lnTo>
                  <a:lnTo>
                    <a:pt x="966" y="1930"/>
                  </a:lnTo>
                  <a:lnTo>
                    <a:pt x="924" y="1967"/>
                  </a:lnTo>
                  <a:lnTo>
                    <a:pt x="880" y="1999"/>
                  </a:lnTo>
                  <a:lnTo>
                    <a:pt x="833" y="2026"/>
                  </a:lnTo>
                  <a:lnTo>
                    <a:pt x="784" y="2047"/>
                  </a:lnTo>
                  <a:lnTo>
                    <a:pt x="733" y="2063"/>
                  </a:lnTo>
                  <a:lnTo>
                    <a:pt x="681" y="2073"/>
                  </a:lnTo>
                  <a:lnTo>
                    <a:pt x="629" y="2079"/>
                  </a:lnTo>
                  <a:lnTo>
                    <a:pt x="576" y="2079"/>
                  </a:lnTo>
                  <a:lnTo>
                    <a:pt x="523" y="2074"/>
                  </a:lnTo>
                  <a:lnTo>
                    <a:pt x="473" y="2063"/>
                  </a:lnTo>
                  <a:lnTo>
                    <a:pt x="422" y="2047"/>
                  </a:lnTo>
                  <a:lnTo>
                    <a:pt x="372" y="2026"/>
                  </a:lnTo>
                  <a:lnTo>
                    <a:pt x="326" y="1999"/>
                  </a:lnTo>
                  <a:lnTo>
                    <a:pt x="280" y="1967"/>
                  </a:lnTo>
                  <a:lnTo>
                    <a:pt x="240" y="1930"/>
                  </a:lnTo>
                  <a:lnTo>
                    <a:pt x="217" y="1912"/>
                  </a:lnTo>
                  <a:lnTo>
                    <a:pt x="193" y="1899"/>
                  </a:lnTo>
                  <a:lnTo>
                    <a:pt x="167" y="1891"/>
                  </a:lnTo>
                  <a:lnTo>
                    <a:pt x="140" y="1889"/>
                  </a:lnTo>
                  <a:lnTo>
                    <a:pt x="114" y="1891"/>
                  </a:lnTo>
                  <a:lnTo>
                    <a:pt x="87" y="1899"/>
                  </a:lnTo>
                  <a:lnTo>
                    <a:pt x="63" y="1912"/>
                  </a:lnTo>
                  <a:lnTo>
                    <a:pt x="41" y="1930"/>
                  </a:lnTo>
                  <a:lnTo>
                    <a:pt x="23" y="1952"/>
                  </a:lnTo>
                  <a:lnTo>
                    <a:pt x="10" y="1976"/>
                  </a:lnTo>
                  <a:lnTo>
                    <a:pt x="2" y="2003"/>
                  </a:lnTo>
                  <a:lnTo>
                    <a:pt x="0" y="2029"/>
                  </a:lnTo>
                  <a:lnTo>
                    <a:pt x="2" y="2056"/>
                  </a:lnTo>
                  <a:lnTo>
                    <a:pt x="10" y="2081"/>
                  </a:lnTo>
                  <a:lnTo>
                    <a:pt x="23" y="2107"/>
                  </a:lnTo>
                  <a:lnTo>
                    <a:pt x="41" y="2128"/>
                  </a:lnTo>
                  <a:lnTo>
                    <a:pt x="89" y="2172"/>
                  </a:lnTo>
                  <a:lnTo>
                    <a:pt x="139" y="2212"/>
                  </a:lnTo>
                  <a:lnTo>
                    <a:pt x="192" y="2247"/>
                  </a:lnTo>
                  <a:lnTo>
                    <a:pt x="247" y="2277"/>
                  </a:lnTo>
                  <a:lnTo>
                    <a:pt x="304" y="2302"/>
                  </a:lnTo>
                  <a:lnTo>
                    <a:pt x="362" y="2323"/>
                  </a:lnTo>
                  <a:lnTo>
                    <a:pt x="421" y="2340"/>
                  </a:lnTo>
                  <a:lnTo>
                    <a:pt x="481" y="2351"/>
                  </a:lnTo>
                  <a:lnTo>
                    <a:pt x="542" y="2358"/>
                  </a:lnTo>
                  <a:lnTo>
                    <a:pt x="603" y="2361"/>
                  </a:lnTo>
                  <a:lnTo>
                    <a:pt x="664" y="2358"/>
                  </a:lnTo>
                  <a:lnTo>
                    <a:pt x="724" y="2351"/>
                  </a:lnTo>
                  <a:lnTo>
                    <a:pt x="784" y="2340"/>
                  </a:lnTo>
                  <a:lnTo>
                    <a:pt x="844" y="2323"/>
                  </a:lnTo>
                  <a:lnTo>
                    <a:pt x="901" y="2302"/>
                  </a:lnTo>
                  <a:lnTo>
                    <a:pt x="959" y="2277"/>
                  </a:lnTo>
                  <a:lnTo>
                    <a:pt x="1013" y="2247"/>
                  </a:lnTo>
                  <a:lnTo>
                    <a:pt x="1066" y="2212"/>
                  </a:lnTo>
                  <a:lnTo>
                    <a:pt x="1117" y="2172"/>
                  </a:lnTo>
                  <a:lnTo>
                    <a:pt x="1164" y="2128"/>
                  </a:lnTo>
                  <a:lnTo>
                    <a:pt x="1935" y="1357"/>
                  </a:lnTo>
                  <a:lnTo>
                    <a:pt x="1983" y="1305"/>
                  </a:lnTo>
                  <a:lnTo>
                    <a:pt x="2025" y="1250"/>
                  </a:lnTo>
                  <a:lnTo>
                    <a:pt x="2062" y="1191"/>
                  </a:lnTo>
                  <a:lnTo>
                    <a:pt x="2094" y="1131"/>
                  </a:lnTo>
                  <a:lnTo>
                    <a:pt x="2121" y="1068"/>
                  </a:lnTo>
                  <a:lnTo>
                    <a:pt x="2141" y="1001"/>
                  </a:lnTo>
                  <a:lnTo>
                    <a:pt x="2156" y="934"/>
                  </a:lnTo>
                  <a:lnTo>
                    <a:pt x="2165" y="865"/>
                  </a:lnTo>
                  <a:lnTo>
                    <a:pt x="2168" y="795"/>
                  </a:lnTo>
                  <a:lnTo>
                    <a:pt x="2165" y="725"/>
                  </a:lnTo>
                  <a:lnTo>
                    <a:pt x="2156" y="655"/>
                  </a:lnTo>
                  <a:lnTo>
                    <a:pt x="2141" y="588"/>
                  </a:lnTo>
                  <a:lnTo>
                    <a:pt x="2120" y="523"/>
                  </a:lnTo>
                  <a:lnTo>
                    <a:pt x="2094" y="460"/>
                  </a:lnTo>
                  <a:lnTo>
                    <a:pt x="2062" y="398"/>
                  </a:lnTo>
                  <a:lnTo>
                    <a:pt x="2025" y="340"/>
                  </a:lnTo>
                  <a:lnTo>
                    <a:pt x="1983" y="285"/>
                  </a:lnTo>
                  <a:lnTo>
                    <a:pt x="1935" y="23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498305" y="3168964"/>
            <a:ext cx="1134430" cy="1236238"/>
            <a:chOff x="6321425" y="3022600"/>
            <a:chExt cx="742950" cy="809625"/>
          </a:xfrm>
          <a:solidFill>
            <a:schemeClr val="tx1"/>
          </a:solidFill>
        </p:grpSpPr>
        <p:sp>
          <p:nvSpPr>
            <p:cNvPr id="125" name="Freeform 108"/>
            <p:cNvSpPr>
              <a:spLocks noEditPoints="1"/>
            </p:cNvSpPr>
            <p:nvPr/>
          </p:nvSpPr>
          <p:spPr bwMode="auto">
            <a:xfrm>
              <a:off x="6321425" y="3022600"/>
              <a:ext cx="742950" cy="809625"/>
            </a:xfrm>
            <a:custGeom>
              <a:avLst/>
              <a:gdLst>
                <a:gd name="T0" fmla="*/ 3047 w 3277"/>
                <a:gd name="T1" fmla="*/ 720 h 3573"/>
                <a:gd name="T2" fmla="*/ 2595 w 3277"/>
                <a:gd name="T3" fmla="*/ 570 h 3573"/>
                <a:gd name="T4" fmla="*/ 2177 w 3277"/>
                <a:gd name="T5" fmla="*/ 356 h 3573"/>
                <a:gd name="T6" fmla="*/ 1779 w 3277"/>
                <a:gd name="T7" fmla="*/ 90 h 3573"/>
                <a:gd name="T8" fmla="*/ 1624 w 3277"/>
                <a:gd name="T9" fmla="*/ 0 h 3573"/>
                <a:gd name="T10" fmla="*/ 1461 w 3277"/>
                <a:gd name="T11" fmla="*/ 96 h 3573"/>
                <a:gd name="T12" fmla="*/ 1028 w 3277"/>
                <a:gd name="T13" fmla="*/ 396 h 3573"/>
                <a:gd name="T14" fmla="*/ 675 w 3277"/>
                <a:gd name="T15" fmla="*/ 573 h 3573"/>
                <a:gd name="T16" fmla="*/ 335 w 3277"/>
                <a:gd name="T17" fmla="*/ 678 h 3573"/>
                <a:gd name="T18" fmla="*/ 57 w 3277"/>
                <a:gd name="T19" fmla="*/ 753 h 3573"/>
                <a:gd name="T20" fmla="*/ 5 w 3277"/>
                <a:gd name="T21" fmla="*/ 812 h 3573"/>
                <a:gd name="T22" fmla="*/ 7 w 3277"/>
                <a:gd name="T23" fmla="*/ 890 h 3573"/>
                <a:gd name="T24" fmla="*/ 53 w 3277"/>
                <a:gd name="T25" fmla="*/ 1420 h 3573"/>
                <a:gd name="T26" fmla="*/ 157 w 3277"/>
                <a:gd name="T27" fmla="*/ 1947 h 3573"/>
                <a:gd name="T28" fmla="*/ 335 w 3277"/>
                <a:gd name="T29" fmla="*/ 2446 h 3573"/>
                <a:gd name="T30" fmla="*/ 532 w 3277"/>
                <a:gd name="T31" fmla="*/ 2764 h 3573"/>
                <a:gd name="T32" fmla="*/ 797 w 3277"/>
                <a:gd name="T33" fmla="*/ 3043 h 3573"/>
                <a:gd name="T34" fmla="*/ 1107 w 3277"/>
                <a:gd name="T35" fmla="*/ 3281 h 3573"/>
                <a:gd name="T36" fmla="*/ 1435 w 3277"/>
                <a:gd name="T37" fmla="*/ 3478 h 3573"/>
                <a:gd name="T38" fmla="*/ 1648 w 3277"/>
                <a:gd name="T39" fmla="*/ 3572 h 3573"/>
                <a:gd name="T40" fmla="*/ 1798 w 3277"/>
                <a:gd name="T41" fmla="*/ 3517 h 3573"/>
                <a:gd name="T42" fmla="*/ 2139 w 3277"/>
                <a:gd name="T43" fmla="*/ 3314 h 3573"/>
                <a:gd name="T44" fmla="*/ 2458 w 3277"/>
                <a:gd name="T45" fmla="*/ 3067 h 3573"/>
                <a:gd name="T46" fmla="*/ 2734 w 3277"/>
                <a:gd name="T47" fmla="*/ 2777 h 3573"/>
                <a:gd name="T48" fmla="*/ 2948 w 3277"/>
                <a:gd name="T49" fmla="*/ 2446 h 3573"/>
                <a:gd name="T50" fmla="*/ 3111 w 3277"/>
                <a:gd name="T51" fmla="*/ 2016 h 3573"/>
                <a:gd name="T52" fmla="*/ 3212 w 3277"/>
                <a:gd name="T53" fmla="*/ 1557 h 3573"/>
                <a:gd name="T54" fmla="*/ 3264 w 3277"/>
                <a:gd name="T55" fmla="*/ 1091 h 3573"/>
                <a:gd name="T56" fmla="*/ 3269 w 3277"/>
                <a:gd name="T57" fmla="*/ 815 h 3573"/>
                <a:gd name="T58" fmla="*/ 3211 w 3277"/>
                <a:gd name="T59" fmla="*/ 760 h 3573"/>
                <a:gd name="T60" fmla="*/ 2664 w 3277"/>
                <a:gd name="T61" fmla="*/ 2493 h 3573"/>
                <a:gd name="T62" fmla="*/ 2428 w 3277"/>
                <a:gd name="T63" fmla="*/ 2786 h 3573"/>
                <a:gd name="T64" fmla="*/ 2138 w 3277"/>
                <a:gd name="T65" fmla="*/ 3038 h 3573"/>
                <a:gd name="T66" fmla="*/ 1817 w 3277"/>
                <a:gd name="T67" fmla="*/ 3247 h 3573"/>
                <a:gd name="T68" fmla="*/ 1482 w 3277"/>
                <a:gd name="T69" fmla="*/ 3245 h 3573"/>
                <a:gd name="T70" fmla="*/ 1147 w 3277"/>
                <a:gd name="T71" fmla="*/ 3029 h 3573"/>
                <a:gd name="T72" fmla="*/ 846 w 3277"/>
                <a:gd name="T73" fmla="*/ 2769 h 3573"/>
                <a:gd name="T74" fmla="*/ 603 w 3277"/>
                <a:gd name="T75" fmla="*/ 2462 h 3573"/>
                <a:gd name="T76" fmla="*/ 429 w 3277"/>
                <a:gd name="T77" fmla="*/ 2093 h 3573"/>
                <a:gd name="T78" fmla="*/ 319 w 3277"/>
                <a:gd name="T79" fmla="*/ 1680 h 3573"/>
                <a:gd name="T80" fmla="*/ 258 w 3277"/>
                <a:gd name="T81" fmla="*/ 1253 h 3573"/>
                <a:gd name="T82" fmla="*/ 358 w 3277"/>
                <a:gd name="T83" fmla="*/ 907 h 3573"/>
                <a:gd name="T84" fmla="*/ 839 w 3277"/>
                <a:gd name="T85" fmla="*/ 750 h 3573"/>
                <a:gd name="T86" fmla="*/ 1217 w 3277"/>
                <a:gd name="T87" fmla="*/ 560 h 3573"/>
                <a:gd name="T88" fmla="*/ 1546 w 3277"/>
                <a:gd name="T89" fmla="*/ 327 h 3573"/>
                <a:gd name="T90" fmla="*/ 1931 w 3277"/>
                <a:gd name="T91" fmla="*/ 475 h 3573"/>
                <a:gd name="T92" fmla="*/ 2353 w 3277"/>
                <a:gd name="T93" fmla="*/ 714 h 3573"/>
                <a:gd name="T94" fmla="*/ 2806 w 3277"/>
                <a:gd name="T95" fmla="*/ 894 h 3573"/>
                <a:gd name="T96" fmla="*/ 3029 w 3277"/>
                <a:gd name="T97" fmla="*/ 1191 h 3573"/>
                <a:gd name="T98" fmla="*/ 2962 w 3277"/>
                <a:gd name="T99" fmla="*/ 1660 h 3573"/>
                <a:gd name="T100" fmla="*/ 2839 w 3277"/>
                <a:gd name="T101" fmla="*/ 2115 h 3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77" h="3573">
                  <a:moveTo>
                    <a:pt x="3191" y="755"/>
                  </a:moveTo>
                  <a:lnTo>
                    <a:pt x="3180" y="750"/>
                  </a:lnTo>
                  <a:lnTo>
                    <a:pt x="3167" y="747"/>
                  </a:lnTo>
                  <a:lnTo>
                    <a:pt x="3047" y="720"/>
                  </a:lnTo>
                  <a:lnTo>
                    <a:pt x="2930" y="690"/>
                  </a:lnTo>
                  <a:lnTo>
                    <a:pt x="2815" y="654"/>
                  </a:lnTo>
                  <a:lnTo>
                    <a:pt x="2704" y="614"/>
                  </a:lnTo>
                  <a:lnTo>
                    <a:pt x="2595" y="570"/>
                  </a:lnTo>
                  <a:lnTo>
                    <a:pt x="2488" y="522"/>
                  </a:lnTo>
                  <a:lnTo>
                    <a:pt x="2383" y="471"/>
                  </a:lnTo>
                  <a:lnTo>
                    <a:pt x="2279" y="414"/>
                  </a:lnTo>
                  <a:lnTo>
                    <a:pt x="2177" y="356"/>
                  </a:lnTo>
                  <a:lnTo>
                    <a:pt x="2076" y="294"/>
                  </a:lnTo>
                  <a:lnTo>
                    <a:pt x="1976" y="229"/>
                  </a:lnTo>
                  <a:lnTo>
                    <a:pt x="1876" y="161"/>
                  </a:lnTo>
                  <a:lnTo>
                    <a:pt x="1779" y="90"/>
                  </a:lnTo>
                  <a:lnTo>
                    <a:pt x="1680" y="17"/>
                  </a:lnTo>
                  <a:lnTo>
                    <a:pt x="1664" y="8"/>
                  </a:lnTo>
                  <a:lnTo>
                    <a:pt x="1645" y="3"/>
                  </a:lnTo>
                  <a:lnTo>
                    <a:pt x="1624" y="0"/>
                  </a:lnTo>
                  <a:lnTo>
                    <a:pt x="1602" y="3"/>
                  </a:lnTo>
                  <a:lnTo>
                    <a:pt x="1583" y="7"/>
                  </a:lnTo>
                  <a:lnTo>
                    <a:pt x="1566" y="17"/>
                  </a:lnTo>
                  <a:lnTo>
                    <a:pt x="1461" y="96"/>
                  </a:lnTo>
                  <a:lnTo>
                    <a:pt x="1355" y="175"/>
                  </a:lnTo>
                  <a:lnTo>
                    <a:pt x="1248" y="251"/>
                  </a:lnTo>
                  <a:lnTo>
                    <a:pt x="1138" y="326"/>
                  </a:lnTo>
                  <a:lnTo>
                    <a:pt x="1028" y="396"/>
                  </a:lnTo>
                  <a:lnTo>
                    <a:pt x="914" y="463"/>
                  </a:lnTo>
                  <a:lnTo>
                    <a:pt x="837" y="503"/>
                  </a:lnTo>
                  <a:lnTo>
                    <a:pt x="758" y="539"/>
                  </a:lnTo>
                  <a:lnTo>
                    <a:pt x="675" y="573"/>
                  </a:lnTo>
                  <a:lnTo>
                    <a:pt x="592" y="602"/>
                  </a:lnTo>
                  <a:lnTo>
                    <a:pt x="507" y="629"/>
                  </a:lnTo>
                  <a:lnTo>
                    <a:pt x="421" y="655"/>
                  </a:lnTo>
                  <a:lnTo>
                    <a:pt x="335" y="678"/>
                  </a:lnTo>
                  <a:lnTo>
                    <a:pt x="249" y="701"/>
                  </a:lnTo>
                  <a:lnTo>
                    <a:pt x="164" y="722"/>
                  </a:lnTo>
                  <a:lnTo>
                    <a:pt x="80" y="744"/>
                  </a:lnTo>
                  <a:lnTo>
                    <a:pt x="57" y="753"/>
                  </a:lnTo>
                  <a:lnTo>
                    <a:pt x="39" y="765"/>
                  </a:lnTo>
                  <a:lnTo>
                    <a:pt x="24" y="779"/>
                  </a:lnTo>
                  <a:lnTo>
                    <a:pt x="13" y="795"/>
                  </a:lnTo>
                  <a:lnTo>
                    <a:pt x="5" y="812"/>
                  </a:lnTo>
                  <a:lnTo>
                    <a:pt x="1" y="832"/>
                  </a:lnTo>
                  <a:lnTo>
                    <a:pt x="0" y="851"/>
                  </a:lnTo>
                  <a:lnTo>
                    <a:pt x="2" y="871"/>
                  </a:lnTo>
                  <a:lnTo>
                    <a:pt x="7" y="890"/>
                  </a:lnTo>
                  <a:lnTo>
                    <a:pt x="14" y="1021"/>
                  </a:lnTo>
                  <a:lnTo>
                    <a:pt x="24" y="1155"/>
                  </a:lnTo>
                  <a:lnTo>
                    <a:pt x="37" y="1288"/>
                  </a:lnTo>
                  <a:lnTo>
                    <a:pt x="53" y="1420"/>
                  </a:lnTo>
                  <a:lnTo>
                    <a:pt x="74" y="1554"/>
                  </a:lnTo>
                  <a:lnTo>
                    <a:pt x="98" y="1686"/>
                  </a:lnTo>
                  <a:lnTo>
                    <a:pt x="126" y="1817"/>
                  </a:lnTo>
                  <a:lnTo>
                    <a:pt x="157" y="1947"/>
                  </a:lnTo>
                  <a:lnTo>
                    <a:pt x="194" y="2075"/>
                  </a:lnTo>
                  <a:lnTo>
                    <a:pt x="236" y="2201"/>
                  </a:lnTo>
                  <a:lnTo>
                    <a:pt x="283" y="2325"/>
                  </a:lnTo>
                  <a:lnTo>
                    <a:pt x="335" y="2446"/>
                  </a:lnTo>
                  <a:lnTo>
                    <a:pt x="376" y="2529"/>
                  </a:lnTo>
                  <a:lnTo>
                    <a:pt x="424" y="2609"/>
                  </a:lnTo>
                  <a:lnTo>
                    <a:pt x="475" y="2689"/>
                  </a:lnTo>
                  <a:lnTo>
                    <a:pt x="532" y="2764"/>
                  </a:lnTo>
                  <a:lnTo>
                    <a:pt x="593" y="2837"/>
                  </a:lnTo>
                  <a:lnTo>
                    <a:pt x="657" y="2909"/>
                  </a:lnTo>
                  <a:lnTo>
                    <a:pt x="725" y="2977"/>
                  </a:lnTo>
                  <a:lnTo>
                    <a:pt x="797" y="3043"/>
                  </a:lnTo>
                  <a:lnTo>
                    <a:pt x="872" y="3106"/>
                  </a:lnTo>
                  <a:lnTo>
                    <a:pt x="947" y="3168"/>
                  </a:lnTo>
                  <a:lnTo>
                    <a:pt x="1027" y="3225"/>
                  </a:lnTo>
                  <a:lnTo>
                    <a:pt x="1107" y="3281"/>
                  </a:lnTo>
                  <a:lnTo>
                    <a:pt x="1188" y="3335"/>
                  </a:lnTo>
                  <a:lnTo>
                    <a:pt x="1269" y="3385"/>
                  </a:lnTo>
                  <a:lnTo>
                    <a:pt x="1352" y="3433"/>
                  </a:lnTo>
                  <a:lnTo>
                    <a:pt x="1435" y="3478"/>
                  </a:lnTo>
                  <a:lnTo>
                    <a:pt x="1517" y="3521"/>
                  </a:lnTo>
                  <a:lnTo>
                    <a:pt x="1599" y="3560"/>
                  </a:lnTo>
                  <a:lnTo>
                    <a:pt x="1624" y="3569"/>
                  </a:lnTo>
                  <a:lnTo>
                    <a:pt x="1648" y="3572"/>
                  </a:lnTo>
                  <a:lnTo>
                    <a:pt x="1668" y="3573"/>
                  </a:lnTo>
                  <a:lnTo>
                    <a:pt x="1690" y="3569"/>
                  </a:lnTo>
                  <a:lnTo>
                    <a:pt x="1713" y="3560"/>
                  </a:lnTo>
                  <a:lnTo>
                    <a:pt x="1798" y="3517"/>
                  </a:lnTo>
                  <a:lnTo>
                    <a:pt x="1885" y="3470"/>
                  </a:lnTo>
                  <a:lnTo>
                    <a:pt x="1971" y="3420"/>
                  </a:lnTo>
                  <a:lnTo>
                    <a:pt x="2055" y="3368"/>
                  </a:lnTo>
                  <a:lnTo>
                    <a:pt x="2139" y="3314"/>
                  </a:lnTo>
                  <a:lnTo>
                    <a:pt x="2222" y="3255"/>
                  </a:lnTo>
                  <a:lnTo>
                    <a:pt x="2303" y="3196"/>
                  </a:lnTo>
                  <a:lnTo>
                    <a:pt x="2382" y="3132"/>
                  </a:lnTo>
                  <a:lnTo>
                    <a:pt x="2458" y="3067"/>
                  </a:lnTo>
                  <a:lnTo>
                    <a:pt x="2532" y="2999"/>
                  </a:lnTo>
                  <a:lnTo>
                    <a:pt x="2603" y="2927"/>
                  </a:lnTo>
                  <a:lnTo>
                    <a:pt x="2670" y="2853"/>
                  </a:lnTo>
                  <a:lnTo>
                    <a:pt x="2734" y="2777"/>
                  </a:lnTo>
                  <a:lnTo>
                    <a:pt x="2795" y="2698"/>
                  </a:lnTo>
                  <a:lnTo>
                    <a:pt x="2850" y="2617"/>
                  </a:lnTo>
                  <a:lnTo>
                    <a:pt x="2901" y="2532"/>
                  </a:lnTo>
                  <a:lnTo>
                    <a:pt x="2948" y="2446"/>
                  </a:lnTo>
                  <a:lnTo>
                    <a:pt x="2995" y="2343"/>
                  </a:lnTo>
                  <a:lnTo>
                    <a:pt x="3039" y="2237"/>
                  </a:lnTo>
                  <a:lnTo>
                    <a:pt x="3077" y="2128"/>
                  </a:lnTo>
                  <a:lnTo>
                    <a:pt x="3111" y="2016"/>
                  </a:lnTo>
                  <a:lnTo>
                    <a:pt x="3142" y="1904"/>
                  </a:lnTo>
                  <a:lnTo>
                    <a:pt x="3169" y="1789"/>
                  </a:lnTo>
                  <a:lnTo>
                    <a:pt x="3193" y="1674"/>
                  </a:lnTo>
                  <a:lnTo>
                    <a:pt x="3212" y="1557"/>
                  </a:lnTo>
                  <a:lnTo>
                    <a:pt x="3229" y="1440"/>
                  </a:lnTo>
                  <a:lnTo>
                    <a:pt x="3243" y="1324"/>
                  </a:lnTo>
                  <a:lnTo>
                    <a:pt x="3254" y="1207"/>
                  </a:lnTo>
                  <a:lnTo>
                    <a:pt x="3264" y="1091"/>
                  </a:lnTo>
                  <a:lnTo>
                    <a:pt x="3272" y="976"/>
                  </a:lnTo>
                  <a:lnTo>
                    <a:pt x="3277" y="863"/>
                  </a:lnTo>
                  <a:lnTo>
                    <a:pt x="3275" y="837"/>
                  </a:lnTo>
                  <a:lnTo>
                    <a:pt x="3269" y="815"/>
                  </a:lnTo>
                  <a:lnTo>
                    <a:pt x="3259" y="796"/>
                  </a:lnTo>
                  <a:lnTo>
                    <a:pt x="3246" y="781"/>
                  </a:lnTo>
                  <a:lnTo>
                    <a:pt x="3229" y="769"/>
                  </a:lnTo>
                  <a:lnTo>
                    <a:pt x="3211" y="760"/>
                  </a:lnTo>
                  <a:lnTo>
                    <a:pt x="3191" y="755"/>
                  </a:lnTo>
                  <a:close/>
                  <a:moveTo>
                    <a:pt x="2751" y="2331"/>
                  </a:moveTo>
                  <a:lnTo>
                    <a:pt x="2710" y="2413"/>
                  </a:lnTo>
                  <a:lnTo>
                    <a:pt x="2664" y="2493"/>
                  </a:lnTo>
                  <a:lnTo>
                    <a:pt x="2611" y="2570"/>
                  </a:lnTo>
                  <a:lnTo>
                    <a:pt x="2555" y="2645"/>
                  </a:lnTo>
                  <a:lnTo>
                    <a:pt x="2493" y="2717"/>
                  </a:lnTo>
                  <a:lnTo>
                    <a:pt x="2428" y="2786"/>
                  </a:lnTo>
                  <a:lnTo>
                    <a:pt x="2360" y="2853"/>
                  </a:lnTo>
                  <a:lnTo>
                    <a:pt x="2288" y="2917"/>
                  </a:lnTo>
                  <a:lnTo>
                    <a:pt x="2214" y="2979"/>
                  </a:lnTo>
                  <a:lnTo>
                    <a:pt x="2138" y="3038"/>
                  </a:lnTo>
                  <a:lnTo>
                    <a:pt x="2059" y="3094"/>
                  </a:lnTo>
                  <a:lnTo>
                    <a:pt x="1979" y="3148"/>
                  </a:lnTo>
                  <a:lnTo>
                    <a:pt x="1898" y="3199"/>
                  </a:lnTo>
                  <a:lnTo>
                    <a:pt x="1817" y="3247"/>
                  </a:lnTo>
                  <a:lnTo>
                    <a:pt x="1736" y="3292"/>
                  </a:lnTo>
                  <a:lnTo>
                    <a:pt x="1654" y="3335"/>
                  </a:lnTo>
                  <a:lnTo>
                    <a:pt x="1569" y="3291"/>
                  </a:lnTo>
                  <a:lnTo>
                    <a:pt x="1482" y="3245"/>
                  </a:lnTo>
                  <a:lnTo>
                    <a:pt x="1397" y="3195"/>
                  </a:lnTo>
                  <a:lnTo>
                    <a:pt x="1312" y="3143"/>
                  </a:lnTo>
                  <a:lnTo>
                    <a:pt x="1229" y="3087"/>
                  </a:lnTo>
                  <a:lnTo>
                    <a:pt x="1147" y="3029"/>
                  </a:lnTo>
                  <a:lnTo>
                    <a:pt x="1068" y="2968"/>
                  </a:lnTo>
                  <a:lnTo>
                    <a:pt x="991" y="2904"/>
                  </a:lnTo>
                  <a:lnTo>
                    <a:pt x="917" y="2838"/>
                  </a:lnTo>
                  <a:lnTo>
                    <a:pt x="846" y="2769"/>
                  </a:lnTo>
                  <a:lnTo>
                    <a:pt x="778" y="2696"/>
                  </a:lnTo>
                  <a:lnTo>
                    <a:pt x="715" y="2620"/>
                  </a:lnTo>
                  <a:lnTo>
                    <a:pt x="657" y="2542"/>
                  </a:lnTo>
                  <a:lnTo>
                    <a:pt x="603" y="2462"/>
                  </a:lnTo>
                  <a:lnTo>
                    <a:pt x="554" y="2377"/>
                  </a:lnTo>
                  <a:lnTo>
                    <a:pt x="507" y="2286"/>
                  </a:lnTo>
                  <a:lnTo>
                    <a:pt x="466" y="2191"/>
                  </a:lnTo>
                  <a:lnTo>
                    <a:pt x="429" y="2093"/>
                  </a:lnTo>
                  <a:lnTo>
                    <a:pt x="396" y="1993"/>
                  </a:lnTo>
                  <a:lnTo>
                    <a:pt x="366" y="1891"/>
                  </a:lnTo>
                  <a:lnTo>
                    <a:pt x="340" y="1787"/>
                  </a:lnTo>
                  <a:lnTo>
                    <a:pt x="319" y="1680"/>
                  </a:lnTo>
                  <a:lnTo>
                    <a:pt x="299" y="1574"/>
                  </a:lnTo>
                  <a:lnTo>
                    <a:pt x="283" y="1467"/>
                  </a:lnTo>
                  <a:lnTo>
                    <a:pt x="269" y="1361"/>
                  </a:lnTo>
                  <a:lnTo>
                    <a:pt x="258" y="1253"/>
                  </a:lnTo>
                  <a:lnTo>
                    <a:pt x="248" y="1148"/>
                  </a:lnTo>
                  <a:lnTo>
                    <a:pt x="241" y="1043"/>
                  </a:lnTo>
                  <a:lnTo>
                    <a:pt x="235" y="939"/>
                  </a:lnTo>
                  <a:lnTo>
                    <a:pt x="358" y="907"/>
                  </a:lnTo>
                  <a:lnTo>
                    <a:pt x="479" y="872"/>
                  </a:lnTo>
                  <a:lnTo>
                    <a:pt x="601" y="835"/>
                  </a:lnTo>
                  <a:lnTo>
                    <a:pt x="721" y="795"/>
                  </a:lnTo>
                  <a:lnTo>
                    <a:pt x="839" y="750"/>
                  </a:lnTo>
                  <a:lnTo>
                    <a:pt x="956" y="702"/>
                  </a:lnTo>
                  <a:lnTo>
                    <a:pt x="1045" y="659"/>
                  </a:lnTo>
                  <a:lnTo>
                    <a:pt x="1132" y="612"/>
                  </a:lnTo>
                  <a:lnTo>
                    <a:pt x="1217" y="560"/>
                  </a:lnTo>
                  <a:lnTo>
                    <a:pt x="1302" y="504"/>
                  </a:lnTo>
                  <a:lnTo>
                    <a:pt x="1384" y="447"/>
                  </a:lnTo>
                  <a:lnTo>
                    <a:pt x="1467" y="387"/>
                  </a:lnTo>
                  <a:lnTo>
                    <a:pt x="1546" y="327"/>
                  </a:lnTo>
                  <a:lnTo>
                    <a:pt x="1625" y="266"/>
                  </a:lnTo>
                  <a:lnTo>
                    <a:pt x="1726" y="339"/>
                  </a:lnTo>
                  <a:lnTo>
                    <a:pt x="1828" y="408"/>
                  </a:lnTo>
                  <a:lnTo>
                    <a:pt x="1931" y="475"/>
                  </a:lnTo>
                  <a:lnTo>
                    <a:pt x="2034" y="539"/>
                  </a:lnTo>
                  <a:lnTo>
                    <a:pt x="2139" y="601"/>
                  </a:lnTo>
                  <a:lnTo>
                    <a:pt x="2245" y="658"/>
                  </a:lnTo>
                  <a:lnTo>
                    <a:pt x="2353" y="714"/>
                  </a:lnTo>
                  <a:lnTo>
                    <a:pt x="2463" y="765"/>
                  </a:lnTo>
                  <a:lnTo>
                    <a:pt x="2575" y="811"/>
                  </a:lnTo>
                  <a:lnTo>
                    <a:pt x="2688" y="854"/>
                  </a:lnTo>
                  <a:lnTo>
                    <a:pt x="2806" y="894"/>
                  </a:lnTo>
                  <a:lnTo>
                    <a:pt x="2924" y="927"/>
                  </a:lnTo>
                  <a:lnTo>
                    <a:pt x="3046" y="957"/>
                  </a:lnTo>
                  <a:lnTo>
                    <a:pt x="3039" y="1073"/>
                  </a:lnTo>
                  <a:lnTo>
                    <a:pt x="3029" y="1191"/>
                  </a:lnTo>
                  <a:lnTo>
                    <a:pt x="3017" y="1309"/>
                  </a:lnTo>
                  <a:lnTo>
                    <a:pt x="3002" y="1426"/>
                  </a:lnTo>
                  <a:lnTo>
                    <a:pt x="2983" y="1544"/>
                  </a:lnTo>
                  <a:lnTo>
                    <a:pt x="2962" y="1660"/>
                  </a:lnTo>
                  <a:lnTo>
                    <a:pt x="2937" y="1776"/>
                  </a:lnTo>
                  <a:lnTo>
                    <a:pt x="2909" y="1891"/>
                  </a:lnTo>
                  <a:lnTo>
                    <a:pt x="2875" y="2005"/>
                  </a:lnTo>
                  <a:lnTo>
                    <a:pt x="2839" y="2115"/>
                  </a:lnTo>
                  <a:lnTo>
                    <a:pt x="2798" y="2225"/>
                  </a:lnTo>
                  <a:lnTo>
                    <a:pt x="2751" y="233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9"/>
            <p:cNvSpPr>
              <a:spLocks/>
            </p:cNvSpPr>
            <p:nvPr/>
          </p:nvSpPr>
          <p:spPr bwMode="auto">
            <a:xfrm>
              <a:off x="6508750" y="3287713"/>
              <a:ext cx="395288" cy="274637"/>
            </a:xfrm>
            <a:custGeom>
              <a:avLst/>
              <a:gdLst>
                <a:gd name="T0" fmla="*/ 1550 w 1743"/>
                <a:gd name="T1" fmla="*/ 34 h 1209"/>
                <a:gd name="T2" fmla="*/ 663 w 1743"/>
                <a:gd name="T3" fmla="*/ 930 h 1209"/>
                <a:gd name="T4" fmla="*/ 193 w 1743"/>
                <a:gd name="T5" fmla="*/ 456 h 1209"/>
                <a:gd name="T6" fmla="*/ 171 w 1743"/>
                <a:gd name="T7" fmla="*/ 438 h 1209"/>
                <a:gd name="T8" fmla="*/ 149 w 1743"/>
                <a:gd name="T9" fmla="*/ 427 h 1209"/>
                <a:gd name="T10" fmla="*/ 127 w 1743"/>
                <a:gd name="T11" fmla="*/ 422 h 1209"/>
                <a:gd name="T12" fmla="*/ 104 w 1743"/>
                <a:gd name="T13" fmla="*/ 422 h 1209"/>
                <a:gd name="T14" fmla="*/ 82 w 1743"/>
                <a:gd name="T15" fmla="*/ 427 h 1209"/>
                <a:gd name="T16" fmla="*/ 63 w 1743"/>
                <a:gd name="T17" fmla="*/ 437 h 1209"/>
                <a:gd name="T18" fmla="*/ 44 w 1743"/>
                <a:gd name="T19" fmla="*/ 450 h 1209"/>
                <a:gd name="T20" fmla="*/ 28 w 1743"/>
                <a:gd name="T21" fmla="*/ 466 h 1209"/>
                <a:gd name="T22" fmla="*/ 15 w 1743"/>
                <a:gd name="T23" fmla="*/ 485 h 1209"/>
                <a:gd name="T24" fmla="*/ 5 w 1743"/>
                <a:gd name="T25" fmla="*/ 505 h 1209"/>
                <a:gd name="T26" fmla="*/ 1 w 1743"/>
                <a:gd name="T27" fmla="*/ 527 h 1209"/>
                <a:gd name="T28" fmla="*/ 0 w 1743"/>
                <a:gd name="T29" fmla="*/ 550 h 1209"/>
                <a:gd name="T30" fmla="*/ 5 w 1743"/>
                <a:gd name="T31" fmla="*/ 573 h 1209"/>
                <a:gd name="T32" fmla="*/ 16 w 1743"/>
                <a:gd name="T33" fmla="*/ 595 h 1209"/>
                <a:gd name="T34" fmla="*/ 33 w 1743"/>
                <a:gd name="T35" fmla="*/ 617 h 1209"/>
                <a:gd name="T36" fmla="*/ 574 w 1743"/>
                <a:gd name="T37" fmla="*/ 1163 h 1209"/>
                <a:gd name="T38" fmla="*/ 582 w 1743"/>
                <a:gd name="T39" fmla="*/ 1171 h 1209"/>
                <a:gd name="T40" fmla="*/ 598 w 1743"/>
                <a:gd name="T41" fmla="*/ 1185 h 1209"/>
                <a:gd name="T42" fmla="*/ 617 w 1743"/>
                <a:gd name="T43" fmla="*/ 1197 h 1209"/>
                <a:gd name="T44" fmla="*/ 636 w 1743"/>
                <a:gd name="T45" fmla="*/ 1205 h 1209"/>
                <a:gd name="T46" fmla="*/ 657 w 1743"/>
                <a:gd name="T47" fmla="*/ 1209 h 1209"/>
                <a:gd name="T48" fmla="*/ 678 w 1743"/>
                <a:gd name="T49" fmla="*/ 1208 h 1209"/>
                <a:gd name="T50" fmla="*/ 700 w 1743"/>
                <a:gd name="T51" fmla="*/ 1202 h 1209"/>
                <a:gd name="T52" fmla="*/ 721 w 1743"/>
                <a:gd name="T53" fmla="*/ 1192 h 1209"/>
                <a:gd name="T54" fmla="*/ 741 w 1743"/>
                <a:gd name="T55" fmla="*/ 1175 h 1209"/>
                <a:gd name="T56" fmla="*/ 1710 w 1743"/>
                <a:gd name="T57" fmla="*/ 195 h 1209"/>
                <a:gd name="T58" fmla="*/ 1728 w 1743"/>
                <a:gd name="T59" fmla="*/ 174 h 1209"/>
                <a:gd name="T60" fmla="*/ 1739 w 1743"/>
                <a:gd name="T61" fmla="*/ 152 h 1209"/>
                <a:gd name="T62" fmla="*/ 1743 w 1743"/>
                <a:gd name="T63" fmla="*/ 128 h 1209"/>
                <a:gd name="T64" fmla="*/ 1743 w 1743"/>
                <a:gd name="T65" fmla="*/ 107 h 1209"/>
                <a:gd name="T66" fmla="*/ 1738 w 1743"/>
                <a:gd name="T67" fmla="*/ 84 h 1209"/>
                <a:gd name="T68" fmla="*/ 1728 w 1743"/>
                <a:gd name="T69" fmla="*/ 63 h 1209"/>
                <a:gd name="T70" fmla="*/ 1715 w 1743"/>
                <a:gd name="T71" fmla="*/ 45 h 1209"/>
                <a:gd name="T72" fmla="*/ 1700 w 1743"/>
                <a:gd name="T73" fmla="*/ 29 h 1209"/>
                <a:gd name="T74" fmla="*/ 1681 w 1743"/>
                <a:gd name="T75" fmla="*/ 16 h 1209"/>
                <a:gd name="T76" fmla="*/ 1661 w 1743"/>
                <a:gd name="T77" fmla="*/ 7 h 1209"/>
                <a:gd name="T78" fmla="*/ 1639 w 1743"/>
                <a:gd name="T79" fmla="*/ 1 h 1209"/>
                <a:gd name="T80" fmla="*/ 1616 w 1743"/>
                <a:gd name="T81" fmla="*/ 0 h 1209"/>
                <a:gd name="T82" fmla="*/ 1593 w 1743"/>
                <a:gd name="T83" fmla="*/ 6 h 1209"/>
                <a:gd name="T84" fmla="*/ 1572 w 1743"/>
                <a:gd name="T85" fmla="*/ 17 h 1209"/>
                <a:gd name="T86" fmla="*/ 1550 w 1743"/>
                <a:gd name="T87" fmla="*/ 34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43" h="1209">
                  <a:moveTo>
                    <a:pt x="1550" y="34"/>
                  </a:moveTo>
                  <a:lnTo>
                    <a:pt x="663" y="930"/>
                  </a:lnTo>
                  <a:lnTo>
                    <a:pt x="193" y="456"/>
                  </a:lnTo>
                  <a:lnTo>
                    <a:pt x="171" y="438"/>
                  </a:lnTo>
                  <a:lnTo>
                    <a:pt x="149" y="427"/>
                  </a:lnTo>
                  <a:lnTo>
                    <a:pt x="127" y="422"/>
                  </a:lnTo>
                  <a:lnTo>
                    <a:pt x="104" y="422"/>
                  </a:lnTo>
                  <a:lnTo>
                    <a:pt x="82" y="427"/>
                  </a:lnTo>
                  <a:lnTo>
                    <a:pt x="63" y="437"/>
                  </a:lnTo>
                  <a:lnTo>
                    <a:pt x="44" y="450"/>
                  </a:lnTo>
                  <a:lnTo>
                    <a:pt x="28" y="466"/>
                  </a:lnTo>
                  <a:lnTo>
                    <a:pt x="15" y="485"/>
                  </a:lnTo>
                  <a:lnTo>
                    <a:pt x="5" y="505"/>
                  </a:lnTo>
                  <a:lnTo>
                    <a:pt x="1" y="527"/>
                  </a:lnTo>
                  <a:lnTo>
                    <a:pt x="0" y="550"/>
                  </a:lnTo>
                  <a:lnTo>
                    <a:pt x="5" y="573"/>
                  </a:lnTo>
                  <a:lnTo>
                    <a:pt x="16" y="595"/>
                  </a:lnTo>
                  <a:lnTo>
                    <a:pt x="33" y="617"/>
                  </a:lnTo>
                  <a:lnTo>
                    <a:pt x="574" y="1163"/>
                  </a:lnTo>
                  <a:lnTo>
                    <a:pt x="582" y="1171"/>
                  </a:lnTo>
                  <a:lnTo>
                    <a:pt x="598" y="1185"/>
                  </a:lnTo>
                  <a:lnTo>
                    <a:pt x="617" y="1197"/>
                  </a:lnTo>
                  <a:lnTo>
                    <a:pt x="636" y="1205"/>
                  </a:lnTo>
                  <a:lnTo>
                    <a:pt x="657" y="1209"/>
                  </a:lnTo>
                  <a:lnTo>
                    <a:pt x="678" y="1208"/>
                  </a:lnTo>
                  <a:lnTo>
                    <a:pt x="700" y="1202"/>
                  </a:lnTo>
                  <a:lnTo>
                    <a:pt x="721" y="1192"/>
                  </a:lnTo>
                  <a:lnTo>
                    <a:pt x="741" y="1175"/>
                  </a:lnTo>
                  <a:lnTo>
                    <a:pt x="1710" y="195"/>
                  </a:lnTo>
                  <a:lnTo>
                    <a:pt x="1728" y="174"/>
                  </a:lnTo>
                  <a:lnTo>
                    <a:pt x="1739" y="152"/>
                  </a:lnTo>
                  <a:lnTo>
                    <a:pt x="1743" y="128"/>
                  </a:lnTo>
                  <a:lnTo>
                    <a:pt x="1743" y="107"/>
                  </a:lnTo>
                  <a:lnTo>
                    <a:pt x="1738" y="84"/>
                  </a:lnTo>
                  <a:lnTo>
                    <a:pt x="1728" y="63"/>
                  </a:lnTo>
                  <a:lnTo>
                    <a:pt x="1715" y="45"/>
                  </a:lnTo>
                  <a:lnTo>
                    <a:pt x="1700" y="29"/>
                  </a:lnTo>
                  <a:lnTo>
                    <a:pt x="1681" y="16"/>
                  </a:lnTo>
                  <a:lnTo>
                    <a:pt x="1661" y="7"/>
                  </a:lnTo>
                  <a:lnTo>
                    <a:pt x="1639" y="1"/>
                  </a:lnTo>
                  <a:lnTo>
                    <a:pt x="1616" y="0"/>
                  </a:lnTo>
                  <a:lnTo>
                    <a:pt x="1593" y="6"/>
                  </a:lnTo>
                  <a:lnTo>
                    <a:pt x="1572" y="17"/>
                  </a:lnTo>
                  <a:lnTo>
                    <a:pt x="1550" y="3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5898513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在此键入标题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838"/>
          <a:stretch/>
        </p:blipFill>
        <p:spPr>
          <a:xfrm>
            <a:off x="838474" y="1627992"/>
            <a:ext cx="2366732" cy="2013399"/>
          </a:xfrm>
          <a:prstGeom prst="rect">
            <a:avLst/>
          </a:prstGeom>
          <a:effectLst>
            <a:reflection stA="29000" endPos="23000" dir="5400000" sy="-100000" algn="bl" rotWithShape="0"/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838"/>
          <a:stretch/>
        </p:blipFill>
        <p:spPr>
          <a:xfrm>
            <a:off x="4709434" y="1627992"/>
            <a:ext cx="2366732" cy="2013399"/>
          </a:xfrm>
          <a:prstGeom prst="rect">
            <a:avLst/>
          </a:prstGeom>
          <a:effectLst>
            <a:reflection stA="29000" endPos="23000" dir="5400000" sy="-100000" algn="bl" rotWithShape="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838"/>
          <a:stretch/>
        </p:blipFill>
        <p:spPr>
          <a:xfrm>
            <a:off x="8580394" y="1627991"/>
            <a:ext cx="2366732" cy="2013399"/>
          </a:xfrm>
          <a:prstGeom prst="rect">
            <a:avLst/>
          </a:prstGeom>
          <a:effectLst>
            <a:reflection stA="29000" endPos="23000" dir="5400000" sy="-100000" algn="bl" rotWithShape="0"/>
          </a:effectLst>
        </p:spPr>
      </p:pic>
      <p:grpSp>
        <p:nvGrpSpPr>
          <p:cNvPr id="8" name="组合 7"/>
          <p:cNvGrpSpPr/>
          <p:nvPr/>
        </p:nvGrpSpPr>
        <p:grpSpPr>
          <a:xfrm>
            <a:off x="747034" y="4048640"/>
            <a:ext cx="2901723" cy="2215991"/>
            <a:chOff x="798367" y="1410464"/>
            <a:chExt cx="2901723" cy="2215991"/>
          </a:xfrm>
        </p:grpSpPr>
        <p:sp>
          <p:nvSpPr>
            <p:cNvPr id="9" name="文本框 8"/>
            <p:cNvSpPr txBox="1"/>
            <p:nvPr/>
          </p:nvSpPr>
          <p:spPr>
            <a:xfrm>
              <a:off x="817226" y="1872129"/>
              <a:ext cx="288286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congue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massa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Fusce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purus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lectus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eros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quis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  <a:p>
              <a:pPr lvl="0" algn="just"/>
              <a:endParaRPr lang="en-US" altLang="zh-CN" sz="12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lvl="0" algn="just"/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Nunc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viverra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imperdiet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enim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Fusce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est.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Vivamus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a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tellus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98367" y="14104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628154" y="4060420"/>
            <a:ext cx="2901723" cy="2215991"/>
            <a:chOff x="798367" y="1410464"/>
            <a:chExt cx="2901723" cy="2215991"/>
          </a:xfrm>
        </p:grpSpPr>
        <p:sp>
          <p:nvSpPr>
            <p:cNvPr id="14" name="文本框 13"/>
            <p:cNvSpPr txBox="1"/>
            <p:nvPr/>
          </p:nvSpPr>
          <p:spPr>
            <a:xfrm>
              <a:off x="817226" y="1872129"/>
              <a:ext cx="288286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congue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massa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Fusce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purus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lectus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eros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quis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  <a:p>
              <a:pPr lvl="0" algn="just"/>
              <a:endParaRPr lang="en-US" altLang="zh-CN" sz="12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lvl="0" algn="just"/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Nunc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viverra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imperdiet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enim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Fusce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est.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Vivamus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a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tellus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98367" y="14104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499114" y="4048640"/>
            <a:ext cx="2901723" cy="2215991"/>
            <a:chOff x="798367" y="1410464"/>
            <a:chExt cx="2901723" cy="2215991"/>
          </a:xfrm>
        </p:grpSpPr>
        <p:sp>
          <p:nvSpPr>
            <p:cNvPr id="17" name="文本框 16"/>
            <p:cNvSpPr txBox="1"/>
            <p:nvPr/>
          </p:nvSpPr>
          <p:spPr>
            <a:xfrm>
              <a:off x="817226" y="1872129"/>
              <a:ext cx="288286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/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congue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massa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Fusce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purus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lectus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eros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quis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  <a:p>
              <a:pPr lvl="0" algn="just"/>
              <a:endParaRPr lang="en-US" altLang="zh-CN" sz="12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  <a:p>
              <a:pPr lvl="0" algn="just"/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Nunc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viverra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imperdiet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enim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Fusce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est.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Vivamus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a </a:t>
              </a:r>
              <a:r>
                <a:rPr lang="en-US" altLang="zh-CN" sz="1200" dirty="0" err="1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tellus</a:t>
              </a:r>
              <a:r>
                <a:rPr lang="en-US" altLang="zh-CN" sz="1200" dirty="0">
                  <a:solidFill>
                    <a:prstClr val="white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98367" y="14104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77851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412734" y="1619789"/>
            <a:ext cx="2991626" cy="3599869"/>
            <a:chOff x="7218749" y="4886975"/>
            <a:chExt cx="616226" cy="741514"/>
          </a:xfrm>
        </p:grpSpPr>
        <p:sp>
          <p:nvSpPr>
            <p:cNvPr id="18" name="文本框 17"/>
            <p:cNvSpPr txBox="1"/>
            <p:nvPr/>
          </p:nvSpPr>
          <p:spPr>
            <a:xfrm>
              <a:off x="7248081" y="4886975"/>
              <a:ext cx="338957" cy="476415"/>
            </a:xfrm>
            <a:custGeom>
              <a:avLst/>
              <a:gdLst/>
              <a:ahLst/>
              <a:cxnLst/>
              <a:rect l="l" t="t" r="r" b="b"/>
              <a:pathLst>
                <a:path w="338957" h="476415">
                  <a:moveTo>
                    <a:pt x="237753" y="55438"/>
                  </a:moveTo>
                  <a:lnTo>
                    <a:pt x="37580" y="363885"/>
                  </a:lnTo>
                  <a:lnTo>
                    <a:pt x="237753" y="363885"/>
                  </a:lnTo>
                  <a:close/>
                  <a:moveTo>
                    <a:pt x="238125" y="0"/>
                  </a:moveTo>
                  <a:lnTo>
                    <a:pt x="272728" y="0"/>
                  </a:lnTo>
                  <a:lnTo>
                    <a:pt x="272728" y="363885"/>
                  </a:lnTo>
                  <a:lnTo>
                    <a:pt x="338957" y="363885"/>
                  </a:lnTo>
                  <a:lnTo>
                    <a:pt x="338957" y="373165"/>
                  </a:lnTo>
                  <a:lnTo>
                    <a:pt x="318148" y="394394"/>
                  </a:lnTo>
                  <a:lnTo>
                    <a:pt x="272728" y="394394"/>
                  </a:lnTo>
                  <a:lnTo>
                    <a:pt x="272728" y="440733"/>
                  </a:lnTo>
                  <a:lnTo>
                    <a:pt x="237753" y="476415"/>
                  </a:lnTo>
                  <a:lnTo>
                    <a:pt x="237753" y="394394"/>
                  </a:lnTo>
                  <a:lnTo>
                    <a:pt x="0" y="394394"/>
                  </a:lnTo>
                  <a:lnTo>
                    <a:pt x="0" y="3661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7218749" y="5012263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文本框 6"/>
          <p:cNvSpPr txBox="1"/>
          <p:nvPr/>
        </p:nvSpPr>
        <p:spPr>
          <a:xfrm>
            <a:off x="6226439" y="1509994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50823" y="2390090"/>
            <a:ext cx="385360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tellus.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314864" y="4358721"/>
            <a:ext cx="3636023" cy="2331639"/>
            <a:chOff x="2078291" y="839003"/>
            <a:chExt cx="8068903" cy="5174271"/>
          </a:xfrm>
        </p:grpSpPr>
        <p:sp>
          <p:nvSpPr>
            <p:cNvPr id="10" name="任意多边形 9"/>
            <p:cNvSpPr/>
            <p:nvPr/>
          </p:nvSpPr>
          <p:spPr>
            <a:xfrm>
              <a:off x="3984343" y="4044095"/>
              <a:ext cx="2283967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2078291" y="2894270"/>
              <a:ext cx="2283967" cy="196917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923785" y="2979497"/>
              <a:ext cx="2283967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3" name="六边形 12"/>
            <p:cNvSpPr/>
            <p:nvPr/>
          </p:nvSpPr>
          <p:spPr>
            <a:xfrm>
              <a:off x="7863227" y="4044095"/>
              <a:ext cx="2283967" cy="1969179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3984345" y="1903601"/>
              <a:ext cx="2283968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5" name="六边形 14"/>
            <p:cNvSpPr/>
            <p:nvPr/>
          </p:nvSpPr>
          <p:spPr>
            <a:xfrm>
              <a:off x="5923785" y="839003"/>
              <a:ext cx="2283967" cy="196917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9355778" y="5646517"/>
            <a:ext cx="68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06072720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在此键入标题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973859487"/>
              </p:ext>
            </p:extLst>
          </p:nvPr>
        </p:nvGraphicFramePr>
        <p:xfrm>
          <a:off x="745435" y="1855893"/>
          <a:ext cx="5181601" cy="3454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259418" y="185589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59417" y="2291644"/>
            <a:ext cx="4921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259418" y="405083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59417" y="4486585"/>
            <a:ext cx="49217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8509805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5435" y="3876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在此键入标题</a:t>
            </a: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831358422"/>
              </p:ext>
            </p:extLst>
          </p:nvPr>
        </p:nvGraphicFramePr>
        <p:xfrm>
          <a:off x="2946399" y="1875399"/>
          <a:ext cx="6234363" cy="3723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745435" y="215987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45435" y="2705997"/>
            <a:ext cx="29546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949440" y="2854960"/>
            <a:ext cx="6197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569200" y="2021840"/>
            <a:ext cx="934720" cy="8331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8503920" y="2159879"/>
            <a:ext cx="29546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8498840" y="2021840"/>
            <a:ext cx="23266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569682" y="1558247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159090644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在此键入标题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304786" y="2001041"/>
            <a:ext cx="7582428" cy="3425729"/>
            <a:chOff x="1647712" y="2023532"/>
            <a:chExt cx="8896577" cy="4019459"/>
          </a:xfrm>
        </p:grpSpPr>
        <p:grpSp>
          <p:nvGrpSpPr>
            <p:cNvPr id="8" name="组合 7"/>
            <p:cNvGrpSpPr/>
            <p:nvPr/>
          </p:nvGrpSpPr>
          <p:grpSpPr>
            <a:xfrm>
              <a:off x="1647712" y="3007506"/>
              <a:ext cx="8896577" cy="3035485"/>
              <a:chOff x="1739610" y="2222315"/>
              <a:chExt cx="7038008" cy="2401347"/>
            </a:xfrm>
          </p:grpSpPr>
          <p:sp>
            <p:nvSpPr>
              <p:cNvPr id="3" name="六边形 2"/>
              <p:cNvSpPr/>
              <p:nvPr/>
            </p:nvSpPr>
            <p:spPr>
              <a:xfrm>
                <a:off x="1739610" y="3156593"/>
                <a:ext cx="1701800" cy="1467069"/>
              </a:xfrm>
              <a:prstGeom prst="hexagon">
                <a:avLst/>
              </a:prstGeom>
              <a:solidFill>
                <a:schemeClr val="bg1">
                  <a:alpha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六边形 3"/>
              <p:cNvSpPr/>
              <p:nvPr/>
            </p:nvSpPr>
            <p:spPr>
              <a:xfrm>
                <a:off x="3073662" y="2222316"/>
                <a:ext cx="1701800" cy="1467069"/>
              </a:xfrm>
              <a:prstGeom prst="hexagon">
                <a:avLst/>
              </a:prstGeom>
              <a:solidFill>
                <a:schemeClr val="bg1">
                  <a:alpha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六边形 4"/>
              <p:cNvSpPr/>
              <p:nvPr/>
            </p:nvSpPr>
            <p:spPr>
              <a:xfrm>
                <a:off x="4407714" y="3156592"/>
                <a:ext cx="1701800" cy="1467069"/>
              </a:xfrm>
              <a:prstGeom prst="hexagon">
                <a:avLst/>
              </a:prstGeom>
              <a:solidFill>
                <a:schemeClr val="bg1">
                  <a:alpha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六边形 5"/>
              <p:cNvSpPr/>
              <p:nvPr/>
            </p:nvSpPr>
            <p:spPr>
              <a:xfrm>
                <a:off x="5741766" y="2222315"/>
                <a:ext cx="1701800" cy="1467069"/>
              </a:xfrm>
              <a:prstGeom prst="hexagon">
                <a:avLst/>
              </a:prstGeom>
              <a:solidFill>
                <a:schemeClr val="bg1">
                  <a:alpha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" name="六边形 6"/>
              <p:cNvSpPr/>
              <p:nvPr/>
            </p:nvSpPr>
            <p:spPr>
              <a:xfrm>
                <a:off x="7075818" y="3156591"/>
                <a:ext cx="1701800" cy="1467069"/>
              </a:xfrm>
              <a:prstGeom prst="hexagon">
                <a:avLst/>
              </a:prstGeom>
              <a:solidFill>
                <a:schemeClr val="bg1">
                  <a:alpha val="50000"/>
                </a:schemeClr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下箭头 10"/>
            <p:cNvSpPr/>
            <p:nvPr/>
          </p:nvSpPr>
          <p:spPr>
            <a:xfrm flipV="1">
              <a:off x="5946913" y="3173342"/>
              <a:ext cx="298174" cy="834600"/>
            </a:xfrm>
            <a:prstGeom prst="downArrow">
              <a:avLst>
                <a:gd name="adj1" fmla="val 50000"/>
                <a:gd name="adj2" fmla="val 66667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下箭头 11"/>
            <p:cNvSpPr/>
            <p:nvPr/>
          </p:nvSpPr>
          <p:spPr>
            <a:xfrm flipV="1">
              <a:off x="9319599" y="3173342"/>
              <a:ext cx="298174" cy="834600"/>
            </a:xfrm>
            <a:prstGeom prst="downArrow">
              <a:avLst>
                <a:gd name="adj1" fmla="val 50000"/>
                <a:gd name="adj2" fmla="val 66667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下箭头 12"/>
            <p:cNvSpPr/>
            <p:nvPr/>
          </p:nvSpPr>
          <p:spPr>
            <a:xfrm flipV="1">
              <a:off x="2574227" y="3165981"/>
              <a:ext cx="298174" cy="834600"/>
            </a:xfrm>
            <a:prstGeom prst="downArrow">
              <a:avLst>
                <a:gd name="adj1" fmla="val 50000"/>
                <a:gd name="adj2" fmla="val 66667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下箭头 13"/>
            <p:cNvSpPr/>
            <p:nvPr/>
          </p:nvSpPr>
          <p:spPr>
            <a:xfrm flipV="1">
              <a:off x="7633256" y="2023532"/>
              <a:ext cx="298174" cy="834600"/>
            </a:xfrm>
            <a:prstGeom prst="downArrow">
              <a:avLst>
                <a:gd name="adj1" fmla="val 50000"/>
                <a:gd name="adj2" fmla="val 66667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下箭头 14"/>
            <p:cNvSpPr/>
            <p:nvPr/>
          </p:nvSpPr>
          <p:spPr>
            <a:xfrm flipV="1">
              <a:off x="4260570" y="2023532"/>
              <a:ext cx="298174" cy="834600"/>
            </a:xfrm>
            <a:prstGeom prst="downArrow">
              <a:avLst>
                <a:gd name="adj1" fmla="val 50000"/>
                <a:gd name="adj2" fmla="val 66667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672964" y="238906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104755" y="141206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536546" y="238353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8416495" y="2373533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979248" y="1412065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45435" y="5837479"/>
            <a:ext cx="104050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8437669" y="4145474"/>
            <a:ext cx="1065648" cy="1065154"/>
          </a:xfrm>
          <a:custGeom>
            <a:avLst/>
            <a:gdLst>
              <a:gd name="T0" fmla="*/ 2720 w 4318"/>
              <a:gd name="T1" fmla="*/ 682 h 4316"/>
              <a:gd name="T2" fmla="*/ 3175 w 4318"/>
              <a:gd name="T3" fmla="*/ 776 h 4316"/>
              <a:gd name="T4" fmla="*/ 3506 w 4318"/>
              <a:gd name="T5" fmla="*/ 1357 h 4316"/>
              <a:gd name="T6" fmla="*/ 3669 w 4318"/>
              <a:gd name="T7" fmla="*/ 1767 h 4316"/>
              <a:gd name="T8" fmla="*/ 3656 w 4318"/>
              <a:gd name="T9" fmla="*/ 2543 h 4316"/>
              <a:gd name="T10" fmla="*/ 3417 w 4318"/>
              <a:gd name="T11" fmla="*/ 3049 h 4316"/>
              <a:gd name="T12" fmla="*/ 3046 w 4318"/>
              <a:gd name="T13" fmla="*/ 3411 h 4316"/>
              <a:gd name="T14" fmla="*/ 2547 w 4318"/>
              <a:gd name="T15" fmla="*/ 3633 h 4316"/>
              <a:gd name="T16" fmla="*/ 1771 w 4318"/>
              <a:gd name="T17" fmla="*/ 3633 h 4316"/>
              <a:gd name="T18" fmla="*/ 1272 w 4318"/>
              <a:gd name="T19" fmla="*/ 3411 h 4316"/>
              <a:gd name="T20" fmla="*/ 901 w 4318"/>
              <a:gd name="T21" fmla="*/ 3049 h 4316"/>
              <a:gd name="T22" fmla="*/ 662 w 4318"/>
              <a:gd name="T23" fmla="*/ 2543 h 4316"/>
              <a:gd name="T24" fmla="*/ 649 w 4318"/>
              <a:gd name="T25" fmla="*/ 1767 h 4316"/>
              <a:gd name="T26" fmla="*/ 810 w 4318"/>
              <a:gd name="T27" fmla="*/ 1357 h 4316"/>
              <a:gd name="T28" fmla="*/ 1143 w 4318"/>
              <a:gd name="T29" fmla="*/ 776 h 4316"/>
              <a:gd name="T30" fmla="*/ 1598 w 4318"/>
              <a:gd name="T31" fmla="*/ 682 h 4316"/>
              <a:gd name="T32" fmla="*/ 2418 w 4318"/>
              <a:gd name="T33" fmla="*/ 173 h 4316"/>
              <a:gd name="T34" fmla="*/ 2461 w 4318"/>
              <a:gd name="T35" fmla="*/ 2873 h 4316"/>
              <a:gd name="T36" fmla="*/ 2758 w 4318"/>
              <a:gd name="T37" fmla="*/ 2652 h 4316"/>
              <a:gd name="T38" fmla="*/ 2921 w 4318"/>
              <a:gd name="T39" fmla="*/ 2314 h 4316"/>
              <a:gd name="T40" fmla="*/ 2901 w 4318"/>
              <a:gd name="T41" fmla="*/ 1927 h 4316"/>
              <a:gd name="T42" fmla="*/ 2708 w 4318"/>
              <a:gd name="T43" fmla="*/ 1609 h 4316"/>
              <a:gd name="T44" fmla="*/ 2390 w 4318"/>
              <a:gd name="T45" fmla="*/ 1416 h 4316"/>
              <a:gd name="T46" fmla="*/ 2002 w 4318"/>
              <a:gd name="T47" fmla="*/ 1397 h 4316"/>
              <a:gd name="T48" fmla="*/ 1665 w 4318"/>
              <a:gd name="T49" fmla="*/ 1559 h 4316"/>
              <a:gd name="T50" fmla="*/ 1443 w 4318"/>
              <a:gd name="T51" fmla="*/ 1856 h 4316"/>
              <a:gd name="T52" fmla="*/ 1386 w 4318"/>
              <a:gd name="T53" fmla="*/ 2237 h 4316"/>
              <a:gd name="T54" fmla="*/ 1514 w 4318"/>
              <a:gd name="T55" fmla="*/ 2592 h 4316"/>
              <a:gd name="T56" fmla="*/ 1789 w 4318"/>
              <a:gd name="T57" fmla="*/ 2841 h 4316"/>
              <a:gd name="T58" fmla="*/ 2158 w 4318"/>
              <a:gd name="T59" fmla="*/ 2935 h 4316"/>
              <a:gd name="T60" fmla="*/ 1534 w 4318"/>
              <a:gd name="T61" fmla="*/ 522 h 4316"/>
              <a:gd name="T62" fmla="*/ 327 w 4318"/>
              <a:gd name="T63" fmla="*/ 937 h 4316"/>
              <a:gd name="T64" fmla="*/ 507 w 4318"/>
              <a:gd name="T65" fmla="*/ 1631 h 4316"/>
              <a:gd name="T66" fmla="*/ 524 w 4318"/>
              <a:gd name="T67" fmla="*/ 2681 h 4316"/>
              <a:gd name="T68" fmla="*/ 327 w 4318"/>
              <a:gd name="T69" fmla="*/ 3379 h 4316"/>
              <a:gd name="T70" fmla="*/ 1549 w 4318"/>
              <a:gd name="T71" fmla="*/ 3744 h 4316"/>
              <a:gd name="T72" fmla="*/ 2591 w 4318"/>
              <a:gd name="T73" fmla="*/ 3799 h 4316"/>
              <a:gd name="T74" fmla="*/ 3018 w 4318"/>
              <a:gd name="T75" fmla="*/ 3626 h 4316"/>
              <a:gd name="T76" fmla="*/ 3724 w 4318"/>
              <a:gd name="T77" fmla="*/ 2858 h 4316"/>
              <a:gd name="T78" fmla="*/ 4318 w 4318"/>
              <a:gd name="T79" fmla="*/ 1727 h 4316"/>
              <a:gd name="T80" fmla="*/ 3703 w 4318"/>
              <a:gd name="T81" fmla="*/ 1357 h 4316"/>
              <a:gd name="T82" fmla="*/ 2967 w 4318"/>
              <a:gd name="T83" fmla="*/ 605 h 4316"/>
              <a:gd name="T84" fmla="*/ 2591 w 4318"/>
              <a:gd name="T85" fmla="*/ 0 h 4316"/>
              <a:gd name="T86" fmla="*/ 1892 w 4318"/>
              <a:gd name="T87" fmla="*/ 2701 h 4316"/>
              <a:gd name="T88" fmla="*/ 1649 w 4318"/>
              <a:gd name="T89" fmla="*/ 2482 h 4316"/>
              <a:gd name="T90" fmla="*/ 1554 w 4318"/>
              <a:gd name="T91" fmla="*/ 2159 h 4316"/>
              <a:gd name="T92" fmla="*/ 1649 w 4318"/>
              <a:gd name="T93" fmla="*/ 1834 h 4316"/>
              <a:gd name="T94" fmla="*/ 1892 w 4318"/>
              <a:gd name="T95" fmla="*/ 1615 h 4316"/>
              <a:gd name="T96" fmla="*/ 2229 w 4318"/>
              <a:gd name="T97" fmla="*/ 1558 h 4316"/>
              <a:gd name="T98" fmla="*/ 2537 w 4318"/>
              <a:gd name="T99" fmla="*/ 1686 h 4316"/>
              <a:gd name="T100" fmla="*/ 2728 w 4318"/>
              <a:gd name="T101" fmla="*/ 1954 h 4316"/>
              <a:gd name="T102" fmla="*/ 2748 w 4318"/>
              <a:gd name="T103" fmla="*/ 2296 h 4316"/>
              <a:gd name="T104" fmla="*/ 2587 w 4318"/>
              <a:gd name="T105" fmla="*/ 2585 h 4316"/>
              <a:gd name="T106" fmla="*/ 2297 w 4318"/>
              <a:gd name="T107" fmla="*/ 2746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18" h="4316">
                <a:moveTo>
                  <a:pt x="2418" y="173"/>
                </a:moveTo>
                <a:lnTo>
                  <a:pt x="2418" y="593"/>
                </a:lnTo>
                <a:lnTo>
                  <a:pt x="2547" y="627"/>
                </a:lnTo>
                <a:lnTo>
                  <a:pt x="2635" y="652"/>
                </a:lnTo>
                <a:lnTo>
                  <a:pt x="2720" y="682"/>
                </a:lnTo>
                <a:lnTo>
                  <a:pt x="2803" y="717"/>
                </a:lnTo>
                <a:lnTo>
                  <a:pt x="2884" y="758"/>
                </a:lnTo>
                <a:lnTo>
                  <a:pt x="2963" y="802"/>
                </a:lnTo>
                <a:lnTo>
                  <a:pt x="3079" y="872"/>
                </a:lnTo>
                <a:lnTo>
                  <a:pt x="3175" y="776"/>
                </a:lnTo>
                <a:lnTo>
                  <a:pt x="3380" y="571"/>
                </a:lnTo>
                <a:lnTo>
                  <a:pt x="3747" y="937"/>
                </a:lnTo>
                <a:lnTo>
                  <a:pt x="3534" y="1149"/>
                </a:lnTo>
                <a:lnTo>
                  <a:pt x="3441" y="1244"/>
                </a:lnTo>
                <a:lnTo>
                  <a:pt x="3506" y="1357"/>
                </a:lnTo>
                <a:lnTo>
                  <a:pt x="3548" y="1435"/>
                </a:lnTo>
                <a:lnTo>
                  <a:pt x="3585" y="1515"/>
                </a:lnTo>
                <a:lnTo>
                  <a:pt x="3618" y="1597"/>
                </a:lnTo>
                <a:lnTo>
                  <a:pt x="3646" y="1681"/>
                </a:lnTo>
                <a:lnTo>
                  <a:pt x="3669" y="1767"/>
                </a:lnTo>
                <a:lnTo>
                  <a:pt x="3701" y="1899"/>
                </a:lnTo>
                <a:lnTo>
                  <a:pt x="4145" y="1899"/>
                </a:lnTo>
                <a:lnTo>
                  <a:pt x="4145" y="2417"/>
                </a:lnTo>
                <a:lnTo>
                  <a:pt x="3691" y="2417"/>
                </a:lnTo>
                <a:lnTo>
                  <a:pt x="3656" y="2543"/>
                </a:lnTo>
                <a:lnTo>
                  <a:pt x="3624" y="2646"/>
                </a:lnTo>
                <a:lnTo>
                  <a:pt x="3585" y="2744"/>
                </a:lnTo>
                <a:lnTo>
                  <a:pt x="3539" y="2841"/>
                </a:lnTo>
                <a:lnTo>
                  <a:pt x="3488" y="2934"/>
                </a:lnTo>
                <a:lnTo>
                  <a:pt x="3417" y="3049"/>
                </a:lnTo>
                <a:lnTo>
                  <a:pt x="3513" y="3144"/>
                </a:lnTo>
                <a:lnTo>
                  <a:pt x="3747" y="3379"/>
                </a:lnTo>
                <a:lnTo>
                  <a:pt x="3380" y="3745"/>
                </a:lnTo>
                <a:lnTo>
                  <a:pt x="3139" y="3504"/>
                </a:lnTo>
                <a:lnTo>
                  <a:pt x="3046" y="3411"/>
                </a:lnTo>
                <a:lnTo>
                  <a:pt x="2931" y="3477"/>
                </a:lnTo>
                <a:lnTo>
                  <a:pt x="2841" y="3525"/>
                </a:lnTo>
                <a:lnTo>
                  <a:pt x="2745" y="3567"/>
                </a:lnTo>
                <a:lnTo>
                  <a:pt x="2648" y="3603"/>
                </a:lnTo>
                <a:lnTo>
                  <a:pt x="2547" y="3633"/>
                </a:lnTo>
                <a:lnTo>
                  <a:pt x="2418" y="3665"/>
                </a:lnTo>
                <a:lnTo>
                  <a:pt x="2418" y="4143"/>
                </a:lnTo>
                <a:lnTo>
                  <a:pt x="1900" y="4143"/>
                </a:lnTo>
                <a:lnTo>
                  <a:pt x="1900" y="3665"/>
                </a:lnTo>
                <a:lnTo>
                  <a:pt x="1771" y="3633"/>
                </a:lnTo>
                <a:lnTo>
                  <a:pt x="1670" y="3603"/>
                </a:lnTo>
                <a:lnTo>
                  <a:pt x="1572" y="3567"/>
                </a:lnTo>
                <a:lnTo>
                  <a:pt x="1477" y="3525"/>
                </a:lnTo>
                <a:lnTo>
                  <a:pt x="1387" y="3477"/>
                </a:lnTo>
                <a:lnTo>
                  <a:pt x="1272" y="3411"/>
                </a:lnTo>
                <a:lnTo>
                  <a:pt x="1179" y="3504"/>
                </a:lnTo>
                <a:lnTo>
                  <a:pt x="938" y="3745"/>
                </a:lnTo>
                <a:lnTo>
                  <a:pt x="571" y="3379"/>
                </a:lnTo>
                <a:lnTo>
                  <a:pt x="805" y="3144"/>
                </a:lnTo>
                <a:lnTo>
                  <a:pt x="901" y="3049"/>
                </a:lnTo>
                <a:lnTo>
                  <a:pt x="830" y="2934"/>
                </a:lnTo>
                <a:lnTo>
                  <a:pt x="778" y="2841"/>
                </a:lnTo>
                <a:lnTo>
                  <a:pt x="733" y="2744"/>
                </a:lnTo>
                <a:lnTo>
                  <a:pt x="694" y="2646"/>
                </a:lnTo>
                <a:lnTo>
                  <a:pt x="662" y="2543"/>
                </a:lnTo>
                <a:lnTo>
                  <a:pt x="627" y="2417"/>
                </a:lnTo>
                <a:lnTo>
                  <a:pt x="173" y="2417"/>
                </a:lnTo>
                <a:lnTo>
                  <a:pt x="173" y="1899"/>
                </a:lnTo>
                <a:lnTo>
                  <a:pt x="617" y="1899"/>
                </a:lnTo>
                <a:lnTo>
                  <a:pt x="649" y="1767"/>
                </a:lnTo>
                <a:lnTo>
                  <a:pt x="672" y="1681"/>
                </a:lnTo>
                <a:lnTo>
                  <a:pt x="700" y="1597"/>
                </a:lnTo>
                <a:lnTo>
                  <a:pt x="732" y="1515"/>
                </a:lnTo>
                <a:lnTo>
                  <a:pt x="770" y="1435"/>
                </a:lnTo>
                <a:lnTo>
                  <a:pt x="810" y="1357"/>
                </a:lnTo>
                <a:lnTo>
                  <a:pt x="877" y="1244"/>
                </a:lnTo>
                <a:lnTo>
                  <a:pt x="783" y="1149"/>
                </a:lnTo>
                <a:lnTo>
                  <a:pt x="571" y="937"/>
                </a:lnTo>
                <a:lnTo>
                  <a:pt x="938" y="571"/>
                </a:lnTo>
                <a:lnTo>
                  <a:pt x="1143" y="776"/>
                </a:lnTo>
                <a:lnTo>
                  <a:pt x="1239" y="872"/>
                </a:lnTo>
                <a:lnTo>
                  <a:pt x="1354" y="802"/>
                </a:lnTo>
                <a:lnTo>
                  <a:pt x="1434" y="758"/>
                </a:lnTo>
                <a:lnTo>
                  <a:pt x="1514" y="717"/>
                </a:lnTo>
                <a:lnTo>
                  <a:pt x="1598" y="682"/>
                </a:lnTo>
                <a:lnTo>
                  <a:pt x="1683" y="652"/>
                </a:lnTo>
                <a:lnTo>
                  <a:pt x="1771" y="627"/>
                </a:lnTo>
                <a:lnTo>
                  <a:pt x="1900" y="593"/>
                </a:lnTo>
                <a:lnTo>
                  <a:pt x="1900" y="173"/>
                </a:lnTo>
                <a:lnTo>
                  <a:pt x="2418" y="173"/>
                </a:lnTo>
                <a:close/>
                <a:moveTo>
                  <a:pt x="2158" y="2935"/>
                </a:moveTo>
                <a:lnTo>
                  <a:pt x="2238" y="2931"/>
                </a:lnTo>
                <a:lnTo>
                  <a:pt x="2316" y="2919"/>
                </a:lnTo>
                <a:lnTo>
                  <a:pt x="2390" y="2900"/>
                </a:lnTo>
                <a:lnTo>
                  <a:pt x="2461" y="2873"/>
                </a:lnTo>
                <a:lnTo>
                  <a:pt x="2529" y="2841"/>
                </a:lnTo>
                <a:lnTo>
                  <a:pt x="2593" y="2803"/>
                </a:lnTo>
                <a:lnTo>
                  <a:pt x="2653" y="2757"/>
                </a:lnTo>
                <a:lnTo>
                  <a:pt x="2708" y="2707"/>
                </a:lnTo>
                <a:lnTo>
                  <a:pt x="2758" y="2652"/>
                </a:lnTo>
                <a:lnTo>
                  <a:pt x="2803" y="2592"/>
                </a:lnTo>
                <a:lnTo>
                  <a:pt x="2842" y="2528"/>
                </a:lnTo>
                <a:lnTo>
                  <a:pt x="2875" y="2460"/>
                </a:lnTo>
                <a:lnTo>
                  <a:pt x="2901" y="2389"/>
                </a:lnTo>
                <a:lnTo>
                  <a:pt x="2921" y="2314"/>
                </a:lnTo>
                <a:lnTo>
                  <a:pt x="2932" y="2237"/>
                </a:lnTo>
                <a:lnTo>
                  <a:pt x="2936" y="2159"/>
                </a:lnTo>
                <a:lnTo>
                  <a:pt x="2932" y="2079"/>
                </a:lnTo>
                <a:lnTo>
                  <a:pt x="2921" y="2002"/>
                </a:lnTo>
                <a:lnTo>
                  <a:pt x="2901" y="1927"/>
                </a:lnTo>
                <a:lnTo>
                  <a:pt x="2875" y="1856"/>
                </a:lnTo>
                <a:lnTo>
                  <a:pt x="2842" y="1788"/>
                </a:lnTo>
                <a:lnTo>
                  <a:pt x="2803" y="1724"/>
                </a:lnTo>
                <a:lnTo>
                  <a:pt x="2758" y="1664"/>
                </a:lnTo>
                <a:lnTo>
                  <a:pt x="2708" y="1609"/>
                </a:lnTo>
                <a:lnTo>
                  <a:pt x="2653" y="1559"/>
                </a:lnTo>
                <a:lnTo>
                  <a:pt x="2593" y="1515"/>
                </a:lnTo>
                <a:lnTo>
                  <a:pt x="2529" y="1475"/>
                </a:lnTo>
                <a:lnTo>
                  <a:pt x="2461" y="1443"/>
                </a:lnTo>
                <a:lnTo>
                  <a:pt x="2390" y="1416"/>
                </a:lnTo>
                <a:lnTo>
                  <a:pt x="2316" y="1397"/>
                </a:lnTo>
                <a:lnTo>
                  <a:pt x="2238" y="1385"/>
                </a:lnTo>
                <a:lnTo>
                  <a:pt x="2158" y="1381"/>
                </a:lnTo>
                <a:lnTo>
                  <a:pt x="2080" y="1385"/>
                </a:lnTo>
                <a:lnTo>
                  <a:pt x="2002" y="1397"/>
                </a:lnTo>
                <a:lnTo>
                  <a:pt x="1928" y="1416"/>
                </a:lnTo>
                <a:lnTo>
                  <a:pt x="1857" y="1443"/>
                </a:lnTo>
                <a:lnTo>
                  <a:pt x="1789" y="1475"/>
                </a:lnTo>
                <a:lnTo>
                  <a:pt x="1725" y="1515"/>
                </a:lnTo>
                <a:lnTo>
                  <a:pt x="1665" y="1559"/>
                </a:lnTo>
                <a:lnTo>
                  <a:pt x="1610" y="1609"/>
                </a:lnTo>
                <a:lnTo>
                  <a:pt x="1560" y="1664"/>
                </a:lnTo>
                <a:lnTo>
                  <a:pt x="1514" y="1724"/>
                </a:lnTo>
                <a:lnTo>
                  <a:pt x="1476" y="1788"/>
                </a:lnTo>
                <a:lnTo>
                  <a:pt x="1443" y="1856"/>
                </a:lnTo>
                <a:lnTo>
                  <a:pt x="1417" y="1927"/>
                </a:lnTo>
                <a:lnTo>
                  <a:pt x="1397" y="2002"/>
                </a:lnTo>
                <a:lnTo>
                  <a:pt x="1386" y="2079"/>
                </a:lnTo>
                <a:lnTo>
                  <a:pt x="1382" y="2159"/>
                </a:lnTo>
                <a:lnTo>
                  <a:pt x="1386" y="2237"/>
                </a:lnTo>
                <a:lnTo>
                  <a:pt x="1397" y="2314"/>
                </a:lnTo>
                <a:lnTo>
                  <a:pt x="1417" y="2389"/>
                </a:lnTo>
                <a:lnTo>
                  <a:pt x="1443" y="2460"/>
                </a:lnTo>
                <a:lnTo>
                  <a:pt x="1476" y="2528"/>
                </a:lnTo>
                <a:lnTo>
                  <a:pt x="1514" y="2592"/>
                </a:lnTo>
                <a:lnTo>
                  <a:pt x="1560" y="2652"/>
                </a:lnTo>
                <a:lnTo>
                  <a:pt x="1610" y="2707"/>
                </a:lnTo>
                <a:lnTo>
                  <a:pt x="1665" y="2757"/>
                </a:lnTo>
                <a:lnTo>
                  <a:pt x="1725" y="2803"/>
                </a:lnTo>
                <a:lnTo>
                  <a:pt x="1789" y="2841"/>
                </a:lnTo>
                <a:lnTo>
                  <a:pt x="1857" y="2873"/>
                </a:lnTo>
                <a:lnTo>
                  <a:pt x="1928" y="2900"/>
                </a:lnTo>
                <a:lnTo>
                  <a:pt x="2002" y="2919"/>
                </a:lnTo>
                <a:lnTo>
                  <a:pt x="2080" y="2931"/>
                </a:lnTo>
                <a:lnTo>
                  <a:pt x="2158" y="2935"/>
                </a:lnTo>
                <a:close/>
                <a:moveTo>
                  <a:pt x="2591" y="0"/>
                </a:moveTo>
                <a:lnTo>
                  <a:pt x="1727" y="0"/>
                </a:lnTo>
                <a:lnTo>
                  <a:pt x="1727" y="459"/>
                </a:lnTo>
                <a:lnTo>
                  <a:pt x="1629" y="488"/>
                </a:lnTo>
                <a:lnTo>
                  <a:pt x="1534" y="522"/>
                </a:lnTo>
                <a:lnTo>
                  <a:pt x="1442" y="562"/>
                </a:lnTo>
                <a:lnTo>
                  <a:pt x="1351" y="605"/>
                </a:lnTo>
                <a:lnTo>
                  <a:pt x="1265" y="654"/>
                </a:lnTo>
                <a:lnTo>
                  <a:pt x="938" y="327"/>
                </a:lnTo>
                <a:lnTo>
                  <a:pt x="327" y="937"/>
                </a:lnTo>
                <a:lnTo>
                  <a:pt x="661" y="1272"/>
                </a:lnTo>
                <a:lnTo>
                  <a:pt x="615" y="1357"/>
                </a:lnTo>
                <a:lnTo>
                  <a:pt x="573" y="1446"/>
                </a:lnTo>
                <a:lnTo>
                  <a:pt x="538" y="1537"/>
                </a:lnTo>
                <a:lnTo>
                  <a:pt x="507" y="1631"/>
                </a:lnTo>
                <a:lnTo>
                  <a:pt x="480" y="1727"/>
                </a:lnTo>
                <a:lnTo>
                  <a:pt x="0" y="1727"/>
                </a:lnTo>
                <a:lnTo>
                  <a:pt x="0" y="2589"/>
                </a:lnTo>
                <a:lnTo>
                  <a:pt x="495" y="2589"/>
                </a:lnTo>
                <a:lnTo>
                  <a:pt x="524" y="2681"/>
                </a:lnTo>
                <a:lnTo>
                  <a:pt x="556" y="2770"/>
                </a:lnTo>
                <a:lnTo>
                  <a:pt x="594" y="2858"/>
                </a:lnTo>
                <a:lnTo>
                  <a:pt x="636" y="2941"/>
                </a:lnTo>
                <a:lnTo>
                  <a:pt x="683" y="3023"/>
                </a:lnTo>
                <a:lnTo>
                  <a:pt x="327" y="3379"/>
                </a:lnTo>
                <a:lnTo>
                  <a:pt x="938" y="3989"/>
                </a:lnTo>
                <a:lnTo>
                  <a:pt x="1300" y="3626"/>
                </a:lnTo>
                <a:lnTo>
                  <a:pt x="1382" y="3669"/>
                </a:lnTo>
                <a:lnTo>
                  <a:pt x="1464" y="3709"/>
                </a:lnTo>
                <a:lnTo>
                  <a:pt x="1549" y="3744"/>
                </a:lnTo>
                <a:lnTo>
                  <a:pt x="1637" y="3774"/>
                </a:lnTo>
                <a:lnTo>
                  <a:pt x="1727" y="3799"/>
                </a:lnTo>
                <a:lnTo>
                  <a:pt x="1727" y="4316"/>
                </a:lnTo>
                <a:lnTo>
                  <a:pt x="2591" y="4316"/>
                </a:lnTo>
                <a:lnTo>
                  <a:pt x="2591" y="3799"/>
                </a:lnTo>
                <a:lnTo>
                  <a:pt x="2681" y="3774"/>
                </a:lnTo>
                <a:lnTo>
                  <a:pt x="2769" y="3744"/>
                </a:lnTo>
                <a:lnTo>
                  <a:pt x="2854" y="3709"/>
                </a:lnTo>
                <a:lnTo>
                  <a:pt x="2936" y="3669"/>
                </a:lnTo>
                <a:lnTo>
                  <a:pt x="3018" y="3626"/>
                </a:lnTo>
                <a:lnTo>
                  <a:pt x="3380" y="3989"/>
                </a:lnTo>
                <a:lnTo>
                  <a:pt x="3991" y="3379"/>
                </a:lnTo>
                <a:lnTo>
                  <a:pt x="3635" y="3023"/>
                </a:lnTo>
                <a:lnTo>
                  <a:pt x="3682" y="2941"/>
                </a:lnTo>
                <a:lnTo>
                  <a:pt x="3724" y="2858"/>
                </a:lnTo>
                <a:lnTo>
                  <a:pt x="3762" y="2770"/>
                </a:lnTo>
                <a:lnTo>
                  <a:pt x="3794" y="2681"/>
                </a:lnTo>
                <a:lnTo>
                  <a:pt x="3822" y="2589"/>
                </a:lnTo>
                <a:lnTo>
                  <a:pt x="4318" y="2589"/>
                </a:lnTo>
                <a:lnTo>
                  <a:pt x="4318" y="1727"/>
                </a:lnTo>
                <a:lnTo>
                  <a:pt x="3838" y="1727"/>
                </a:lnTo>
                <a:lnTo>
                  <a:pt x="3811" y="1631"/>
                </a:lnTo>
                <a:lnTo>
                  <a:pt x="3780" y="1537"/>
                </a:lnTo>
                <a:lnTo>
                  <a:pt x="3743" y="1446"/>
                </a:lnTo>
                <a:lnTo>
                  <a:pt x="3703" y="1357"/>
                </a:lnTo>
                <a:lnTo>
                  <a:pt x="3657" y="1272"/>
                </a:lnTo>
                <a:lnTo>
                  <a:pt x="3991" y="937"/>
                </a:lnTo>
                <a:lnTo>
                  <a:pt x="3380" y="327"/>
                </a:lnTo>
                <a:lnTo>
                  <a:pt x="3053" y="654"/>
                </a:lnTo>
                <a:lnTo>
                  <a:pt x="2967" y="605"/>
                </a:lnTo>
                <a:lnTo>
                  <a:pt x="2876" y="562"/>
                </a:lnTo>
                <a:lnTo>
                  <a:pt x="2783" y="522"/>
                </a:lnTo>
                <a:lnTo>
                  <a:pt x="2689" y="488"/>
                </a:lnTo>
                <a:lnTo>
                  <a:pt x="2591" y="459"/>
                </a:lnTo>
                <a:lnTo>
                  <a:pt x="2591" y="0"/>
                </a:lnTo>
                <a:close/>
                <a:moveTo>
                  <a:pt x="2158" y="2762"/>
                </a:moveTo>
                <a:lnTo>
                  <a:pt x="2089" y="2758"/>
                </a:lnTo>
                <a:lnTo>
                  <a:pt x="2021" y="2746"/>
                </a:lnTo>
                <a:lnTo>
                  <a:pt x="1955" y="2727"/>
                </a:lnTo>
                <a:lnTo>
                  <a:pt x="1892" y="2701"/>
                </a:lnTo>
                <a:lnTo>
                  <a:pt x="1835" y="2668"/>
                </a:lnTo>
                <a:lnTo>
                  <a:pt x="1781" y="2630"/>
                </a:lnTo>
                <a:lnTo>
                  <a:pt x="1731" y="2585"/>
                </a:lnTo>
                <a:lnTo>
                  <a:pt x="1687" y="2536"/>
                </a:lnTo>
                <a:lnTo>
                  <a:pt x="1649" y="2482"/>
                </a:lnTo>
                <a:lnTo>
                  <a:pt x="1616" y="2424"/>
                </a:lnTo>
                <a:lnTo>
                  <a:pt x="1590" y="2362"/>
                </a:lnTo>
                <a:lnTo>
                  <a:pt x="1570" y="2296"/>
                </a:lnTo>
                <a:lnTo>
                  <a:pt x="1558" y="2228"/>
                </a:lnTo>
                <a:lnTo>
                  <a:pt x="1554" y="2159"/>
                </a:lnTo>
                <a:lnTo>
                  <a:pt x="1558" y="2088"/>
                </a:lnTo>
                <a:lnTo>
                  <a:pt x="1570" y="2020"/>
                </a:lnTo>
                <a:lnTo>
                  <a:pt x="1590" y="1954"/>
                </a:lnTo>
                <a:lnTo>
                  <a:pt x="1616" y="1893"/>
                </a:lnTo>
                <a:lnTo>
                  <a:pt x="1649" y="1834"/>
                </a:lnTo>
                <a:lnTo>
                  <a:pt x="1687" y="1780"/>
                </a:lnTo>
                <a:lnTo>
                  <a:pt x="1731" y="1731"/>
                </a:lnTo>
                <a:lnTo>
                  <a:pt x="1781" y="1686"/>
                </a:lnTo>
                <a:lnTo>
                  <a:pt x="1835" y="1648"/>
                </a:lnTo>
                <a:lnTo>
                  <a:pt x="1892" y="1615"/>
                </a:lnTo>
                <a:lnTo>
                  <a:pt x="1955" y="1589"/>
                </a:lnTo>
                <a:lnTo>
                  <a:pt x="2021" y="1570"/>
                </a:lnTo>
                <a:lnTo>
                  <a:pt x="2089" y="1558"/>
                </a:lnTo>
                <a:lnTo>
                  <a:pt x="2158" y="1554"/>
                </a:lnTo>
                <a:lnTo>
                  <a:pt x="2229" y="1558"/>
                </a:lnTo>
                <a:lnTo>
                  <a:pt x="2297" y="1570"/>
                </a:lnTo>
                <a:lnTo>
                  <a:pt x="2363" y="1589"/>
                </a:lnTo>
                <a:lnTo>
                  <a:pt x="2424" y="1615"/>
                </a:lnTo>
                <a:lnTo>
                  <a:pt x="2483" y="1648"/>
                </a:lnTo>
                <a:lnTo>
                  <a:pt x="2537" y="1686"/>
                </a:lnTo>
                <a:lnTo>
                  <a:pt x="2587" y="1731"/>
                </a:lnTo>
                <a:lnTo>
                  <a:pt x="2631" y="1780"/>
                </a:lnTo>
                <a:lnTo>
                  <a:pt x="2669" y="1834"/>
                </a:lnTo>
                <a:lnTo>
                  <a:pt x="2702" y="1893"/>
                </a:lnTo>
                <a:lnTo>
                  <a:pt x="2728" y="1954"/>
                </a:lnTo>
                <a:lnTo>
                  <a:pt x="2748" y="2020"/>
                </a:lnTo>
                <a:lnTo>
                  <a:pt x="2760" y="2088"/>
                </a:lnTo>
                <a:lnTo>
                  <a:pt x="2764" y="2159"/>
                </a:lnTo>
                <a:lnTo>
                  <a:pt x="2760" y="2228"/>
                </a:lnTo>
                <a:lnTo>
                  <a:pt x="2748" y="2296"/>
                </a:lnTo>
                <a:lnTo>
                  <a:pt x="2728" y="2362"/>
                </a:lnTo>
                <a:lnTo>
                  <a:pt x="2702" y="2424"/>
                </a:lnTo>
                <a:lnTo>
                  <a:pt x="2669" y="2482"/>
                </a:lnTo>
                <a:lnTo>
                  <a:pt x="2631" y="2536"/>
                </a:lnTo>
                <a:lnTo>
                  <a:pt x="2587" y="2585"/>
                </a:lnTo>
                <a:lnTo>
                  <a:pt x="2537" y="2630"/>
                </a:lnTo>
                <a:lnTo>
                  <a:pt x="2483" y="2668"/>
                </a:lnTo>
                <a:lnTo>
                  <a:pt x="2424" y="2701"/>
                </a:lnTo>
                <a:lnTo>
                  <a:pt x="2363" y="2727"/>
                </a:lnTo>
                <a:lnTo>
                  <a:pt x="2297" y="2746"/>
                </a:lnTo>
                <a:lnTo>
                  <a:pt x="2229" y="2758"/>
                </a:lnTo>
                <a:lnTo>
                  <a:pt x="2158" y="2762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7"/>
          <p:cNvSpPr>
            <a:spLocks noEditPoints="1"/>
          </p:cNvSpPr>
          <p:nvPr/>
        </p:nvSpPr>
        <p:spPr bwMode="auto">
          <a:xfrm>
            <a:off x="2918525" y="4113527"/>
            <a:ext cx="628138" cy="1045926"/>
          </a:xfrm>
          <a:custGeom>
            <a:avLst/>
            <a:gdLst>
              <a:gd name="T0" fmla="*/ 897 w 2592"/>
              <a:gd name="T1" fmla="*/ 2435 h 4316"/>
              <a:gd name="T2" fmla="*/ 1078 w 2592"/>
              <a:gd name="T3" fmla="*/ 2639 h 4316"/>
              <a:gd name="T4" fmla="*/ 1355 w 2592"/>
              <a:gd name="T5" fmla="*/ 2694 h 4316"/>
              <a:gd name="T6" fmla="*/ 1601 w 2592"/>
              <a:gd name="T7" fmla="*/ 2571 h 4316"/>
              <a:gd name="T8" fmla="*/ 1724 w 2592"/>
              <a:gd name="T9" fmla="*/ 2325 h 4316"/>
              <a:gd name="T10" fmla="*/ 1694 w 2592"/>
              <a:gd name="T11" fmla="*/ 588 h 4316"/>
              <a:gd name="T12" fmla="*/ 1513 w 2592"/>
              <a:gd name="T13" fmla="*/ 382 h 4316"/>
              <a:gd name="T14" fmla="*/ 1237 w 2592"/>
              <a:gd name="T15" fmla="*/ 327 h 4316"/>
              <a:gd name="T16" fmla="*/ 990 w 2592"/>
              <a:gd name="T17" fmla="*/ 450 h 4316"/>
              <a:gd name="T18" fmla="*/ 867 w 2592"/>
              <a:gd name="T19" fmla="*/ 696 h 4316"/>
              <a:gd name="T20" fmla="*/ 2534 w 2592"/>
              <a:gd name="T21" fmla="*/ 2650 h 4316"/>
              <a:gd name="T22" fmla="*/ 2302 w 2592"/>
              <a:gd name="T23" fmla="*/ 3082 h 4316"/>
              <a:gd name="T24" fmla="*/ 1931 w 2592"/>
              <a:gd name="T25" fmla="*/ 3394 h 4316"/>
              <a:gd name="T26" fmla="*/ 1458 w 2592"/>
              <a:gd name="T27" fmla="*/ 3550 h 4316"/>
              <a:gd name="T28" fmla="*/ 2088 w 2592"/>
              <a:gd name="T29" fmla="*/ 4020 h 4316"/>
              <a:gd name="T30" fmla="*/ 2159 w 2592"/>
              <a:gd name="T31" fmla="*/ 4154 h 4316"/>
              <a:gd name="T32" fmla="*/ 2088 w 2592"/>
              <a:gd name="T33" fmla="*/ 4289 h 4316"/>
              <a:gd name="T34" fmla="*/ 562 w 2592"/>
              <a:gd name="T35" fmla="*/ 4313 h 4316"/>
              <a:gd name="T36" fmla="*/ 444 w 2592"/>
              <a:gd name="T37" fmla="*/ 4218 h 4316"/>
              <a:gd name="T38" fmla="*/ 460 w 2592"/>
              <a:gd name="T39" fmla="*/ 4063 h 4316"/>
              <a:gd name="T40" fmla="*/ 595 w 2592"/>
              <a:gd name="T41" fmla="*/ 3993 h 4316"/>
              <a:gd name="T42" fmla="*/ 840 w 2592"/>
              <a:gd name="T43" fmla="*/ 3478 h 4316"/>
              <a:gd name="T44" fmla="*/ 423 w 2592"/>
              <a:gd name="T45" fmla="*/ 3223 h 4316"/>
              <a:gd name="T46" fmla="*/ 131 w 2592"/>
              <a:gd name="T47" fmla="*/ 2834 h 4316"/>
              <a:gd name="T48" fmla="*/ 2 w 2592"/>
              <a:gd name="T49" fmla="*/ 2350 h 4316"/>
              <a:gd name="T50" fmla="*/ 27 w 2592"/>
              <a:gd name="T51" fmla="*/ 1690 h 4316"/>
              <a:gd name="T52" fmla="*/ 162 w 2592"/>
              <a:gd name="T53" fmla="*/ 1619 h 4316"/>
              <a:gd name="T54" fmla="*/ 296 w 2592"/>
              <a:gd name="T55" fmla="*/ 1690 h 4316"/>
              <a:gd name="T56" fmla="*/ 327 w 2592"/>
              <a:gd name="T57" fmla="*/ 2354 h 4316"/>
              <a:gd name="T58" fmla="*/ 457 w 2592"/>
              <a:gd name="T59" fmla="*/ 2756 h 4316"/>
              <a:gd name="T60" fmla="*/ 735 w 2592"/>
              <a:gd name="T61" fmla="*/ 3059 h 4316"/>
              <a:gd name="T62" fmla="*/ 1121 w 2592"/>
              <a:gd name="T63" fmla="*/ 3222 h 4316"/>
              <a:gd name="T64" fmla="*/ 1554 w 2592"/>
              <a:gd name="T65" fmla="*/ 3202 h 4316"/>
              <a:gd name="T66" fmla="*/ 1922 w 2592"/>
              <a:gd name="T67" fmla="*/ 3008 h 4316"/>
              <a:gd name="T68" fmla="*/ 2174 w 2592"/>
              <a:gd name="T69" fmla="*/ 2682 h 4316"/>
              <a:gd name="T70" fmla="*/ 2268 w 2592"/>
              <a:gd name="T71" fmla="*/ 2265 h 4316"/>
              <a:gd name="T72" fmla="*/ 2315 w 2592"/>
              <a:gd name="T73" fmla="*/ 1666 h 4316"/>
              <a:gd name="T74" fmla="*/ 2462 w 2592"/>
              <a:gd name="T75" fmla="*/ 1622 h 4316"/>
              <a:gd name="T76" fmla="*/ 2579 w 2592"/>
              <a:gd name="T77" fmla="*/ 1717 h 4316"/>
              <a:gd name="T78" fmla="*/ 540 w 2592"/>
              <a:gd name="T79" fmla="*/ 755 h 4316"/>
              <a:gd name="T80" fmla="*/ 631 w 2592"/>
              <a:gd name="T81" fmla="*/ 395 h 4316"/>
              <a:gd name="T82" fmla="*/ 874 w 2592"/>
              <a:gd name="T83" fmla="*/ 130 h 4316"/>
              <a:gd name="T84" fmla="*/ 1218 w 2592"/>
              <a:gd name="T85" fmla="*/ 4 h 4316"/>
              <a:gd name="T86" fmla="*/ 1590 w 2592"/>
              <a:gd name="T87" fmla="*/ 60 h 4316"/>
              <a:gd name="T88" fmla="*/ 1879 w 2592"/>
              <a:gd name="T89" fmla="*/ 275 h 4316"/>
              <a:gd name="T90" fmla="*/ 2036 w 2592"/>
              <a:gd name="T91" fmla="*/ 602 h 4316"/>
              <a:gd name="T92" fmla="*/ 2036 w 2592"/>
              <a:gd name="T93" fmla="*/ 2419 h 4316"/>
              <a:gd name="T94" fmla="*/ 1879 w 2592"/>
              <a:gd name="T95" fmla="*/ 2746 h 4316"/>
              <a:gd name="T96" fmla="*/ 1589 w 2592"/>
              <a:gd name="T97" fmla="*/ 2962 h 4316"/>
              <a:gd name="T98" fmla="*/ 1218 w 2592"/>
              <a:gd name="T99" fmla="*/ 3017 h 4316"/>
              <a:gd name="T100" fmla="*/ 872 w 2592"/>
              <a:gd name="T101" fmla="*/ 2893 h 4316"/>
              <a:gd name="T102" fmla="*/ 631 w 2592"/>
              <a:gd name="T103" fmla="*/ 2626 h 4316"/>
              <a:gd name="T104" fmla="*/ 540 w 2592"/>
              <a:gd name="T105" fmla="*/ 2267 h 4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592" h="4316">
                <a:moveTo>
                  <a:pt x="863" y="755"/>
                </a:moveTo>
                <a:lnTo>
                  <a:pt x="863" y="2267"/>
                </a:lnTo>
                <a:lnTo>
                  <a:pt x="867" y="2325"/>
                </a:lnTo>
                <a:lnTo>
                  <a:pt x="879" y="2381"/>
                </a:lnTo>
                <a:lnTo>
                  <a:pt x="897" y="2435"/>
                </a:lnTo>
                <a:lnTo>
                  <a:pt x="922" y="2485"/>
                </a:lnTo>
                <a:lnTo>
                  <a:pt x="954" y="2530"/>
                </a:lnTo>
                <a:lnTo>
                  <a:pt x="990" y="2571"/>
                </a:lnTo>
                <a:lnTo>
                  <a:pt x="1032" y="2608"/>
                </a:lnTo>
                <a:lnTo>
                  <a:pt x="1078" y="2639"/>
                </a:lnTo>
                <a:lnTo>
                  <a:pt x="1128" y="2664"/>
                </a:lnTo>
                <a:lnTo>
                  <a:pt x="1180" y="2682"/>
                </a:lnTo>
                <a:lnTo>
                  <a:pt x="1237" y="2694"/>
                </a:lnTo>
                <a:lnTo>
                  <a:pt x="1296" y="2698"/>
                </a:lnTo>
                <a:lnTo>
                  <a:pt x="1355" y="2694"/>
                </a:lnTo>
                <a:lnTo>
                  <a:pt x="1411" y="2682"/>
                </a:lnTo>
                <a:lnTo>
                  <a:pt x="1463" y="2664"/>
                </a:lnTo>
                <a:lnTo>
                  <a:pt x="1513" y="2639"/>
                </a:lnTo>
                <a:lnTo>
                  <a:pt x="1559" y="2608"/>
                </a:lnTo>
                <a:lnTo>
                  <a:pt x="1601" y="2571"/>
                </a:lnTo>
                <a:lnTo>
                  <a:pt x="1638" y="2530"/>
                </a:lnTo>
                <a:lnTo>
                  <a:pt x="1669" y="2485"/>
                </a:lnTo>
                <a:lnTo>
                  <a:pt x="1694" y="2435"/>
                </a:lnTo>
                <a:lnTo>
                  <a:pt x="1712" y="2381"/>
                </a:lnTo>
                <a:lnTo>
                  <a:pt x="1724" y="2325"/>
                </a:lnTo>
                <a:lnTo>
                  <a:pt x="1728" y="2267"/>
                </a:lnTo>
                <a:lnTo>
                  <a:pt x="1728" y="755"/>
                </a:lnTo>
                <a:lnTo>
                  <a:pt x="1724" y="696"/>
                </a:lnTo>
                <a:lnTo>
                  <a:pt x="1712" y="640"/>
                </a:lnTo>
                <a:lnTo>
                  <a:pt x="1694" y="588"/>
                </a:lnTo>
                <a:lnTo>
                  <a:pt x="1669" y="538"/>
                </a:lnTo>
                <a:lnTo>
                  <a:pt x="1638" y="491"/>
                </a:lnTo>
                <a:lnTo>
                  <a:pt x="1601" y="450"/>
                </a:lnTo>
                <a:lnTo>
                  <a:pt x="1560" y="414"/>
                </a:lnTo>
                <a:lnTo>
                  <a:pt x="1513" y="382"/>
                </a:lnTo>
                <a:lnTo>
                  <a:pt x="1463" y="357"/>
                </a:lnTo>
                <a:lnTo>
                  <a:pt x="1411" y="339"/>
                </a:lnTo>
                <a:lnTo>
                  <a:pt x="1355" y="327"/>
                </a:lnTo>
                <a:lnTo>
                  <a:pt x="1296" y="323"/>
                </a:lnTo>
                <a:lnTo>
                  <a:pt x="1237" y="327"/>
                </a:lnTo>
                <a:lnTo>
                  <a:pt x="1182" y="339"/>
                </a:lnTo>
                <a:lnTo>
                  <a:pt x="1128" y="357"/>
                </a:lnTo>
                <a:lnTo>
                  <a:pt x="1078" y="382"/>
                </a:lnTo>
                <a:lnTo>
                  <a:pt x="1032" y="414"/>
                </a:lnTo>
                <a:lnTo>
                  <a:pt x="990" y="450"/>
                </a:lnTo>
                <a:lnTo>
                  <a:pt x="954" y="492"/>
                </a:lnTo>
                <a:lnTo>
                  <a:pt x="922" y="538"/>
                </a:lnTo>
                <a:lnTo>
                  <a:pt x="897" y="588"/>
                </a:lnTo>
                <a:lnTo>
                  <a:pt x="879" y="640"/>
                </a:lnTo>
                <a:lnTo>
                  <a:pt x="867" y="696"/>
                </a:lnTo>
                <a:lnTo>
                  <a:pt x="863" y="755"/>
                </a:lnTo>
                <a:close/>
                <a:moveTo>
                  <a:pt x="2589" y="2348"/>
                </a:moveTo>
                <a:lnTo>
                  <a:pt x="2579" y="2452"/>
                </a:lnTo>
                <a:lnTo>
                  <a:pt x="2560" y="2551"/>
                </a:lnTo>
                <a:lnTo>
                  <a:pt x="2534" y="2650"/>
                </a:lnTo>
                <a:lnTo>
                  <a:pt x="2501" y="2742"/>
                </a:lnTo>
                <a:lnTo>
                  <a:pt x="2461" y="2834"/>
                </a:lnTo>
                <a:lnTo>
                  <a:pt x="2415" y="2921"/>
                </a:lnTo>
                <a:lnTo>
                  <a:pt x="2361" y="3003"/>
                </a:lnTo>
                <a:lnTo>
                  <a:pt x="2302" y="3082"/>
                </a:lnTo>
                <a:lnTo>
                  <a:pt x="2238" y="3155"/>
                </a:lnTo>
                <a:lnTo>
                  <a:pt x="2168" y="3223"/>
                </a:lnTo>
                <a:lnTo>
                  <a:pt x="2094" y="3286"/>
                </a:lnTo>
                <a:lnTo>
                  <a:pt x="2014" y="3343"/>
                </a:lnTo>
                <a:lnTo>
                  <a:pt x="1931" y="3394"/>
                </a:lnTo>
                <a:lnTo>
                  <a:pt x="1843" y="3440"/>
                </a:lnTo>
                <a:lnTo>
                  <a:pt x="1752" y="3478"/>
                </a:lnTo>
                <a:lnTo>
                  <a:pt x="1656" y="3510"/>
                </a:lnTo>
                <a:lnTo>
                  <a:pt x="1559" y="3534"/>
                </a:lnTo>
                <a:lnTo>
                  <a:pt x="1458" y="3550"/>
                </a:lnTo>
                <a:lnTo>
                  <a:pt x="1458" y="3993"/>
                </a:lnTo>
                <a:lnTo>
                  <a:pt x="1997" y="3993"/>
                </a:lnTo>
                <a:lnTo>
                  <a:pt x="2029" y="3995"/>
                </a:lnTo>
                <a:lnTo>
                  <a:pt x="2061" y="4004"/>
                </a:lnTo>
                <a:lnTo>
                  <a:pt x="2088" y="4020"/>
                </a:lnTo>
                <a:lnTo>
                  <a:pt x="2112" y="4040"/>
                </a:lnTo>
                <a:lnTo>
                  <a:pt x="2132" y="4063"/>
                </a:lnTo>
                <a:lnTo>
                  <a:pt x="2147" y="4091"/>
                </a:lnTo>
                <a:lnTo>
                  <a:pt x="2157" y="4121"/>
                </a:lnTo>
                <a:lnTo>
                  <a:pt x="2159" y="4154"/>
                </a:lnTo>
                <a:lnTo>
                  <a:pt x="2157" y="4186"/>
                </a:lnTo>
                <a:lnTo>
                  <a:pt x="2147" y="4217"/>
                </a:lnTo>
                <a:lnTo>
                  <a:pt x="2132" y="4244"/>
                </a:lnTo>
                <a:lnTo>
                  <a:pt x="2112" y="4269"/>
                </a:lnTo>
                <a:lnTo>
                  <a:pt x="2088" y="4289"/>
                </a:lnTo>
                <a:lnTo>
                  <a:pt x="2061" y="4303"/>
                </a:lnTo>
                <a:lnTo>
                  <a:pt x="2031" y="4312"/>
                </a:lnTo>
                <a:lnTo>
                  <a:pt x="1997" y="4316"/>
                </a:lnTo>
                <a:lnTo>
                  <a:pt x="595" y="4316"/>
                </a:lnTo>
                <a:lnTo>
                  <a:pt x="562" y="4313"/>
                </a:lnTo>
                <a:lnTo>
                  <a:pt x="530" y="4303"/>
                </a:lnTo>
                <a:lnTo>
                  <a:pt x="503" y="4289"/>
                </a:lnTo>
                <a:lnTo>
                  <a:pt x="479" y="4269"/>
                </a:lnTo>
                <a:lnTo>
                  <a:pt x="460" y="4245"/>
                </a:lnTo>
                <a:lnTo>
                  <a:pt x="444" y="4218"/>
                </a:lnTo>
                <a:lnTo>
                  <a:pt x="435" y="4186"/>
                </a:lnTo>
                <a:lnTo>
                  <a:pt x="432" y="4154"/>
                </a:lnTo>
                <a:lnTo>
                  <a:pt x="435" y="4121"/>
                </a:lnTo>
                <a:lnTo>
                  <a:pt x="444" y="4091"/>
                </a:lnTo>
                <a:lnTo>
                  <a:pt x="460" y="4063"/>
                </a:lnTo>
                <a:lnTo>
                  <a:pt x="479" y="4040"/>
                </a:lnTo>
                <a:lnTo>
                  <a:pt x="503" y="4020"/>
                </a:lnTo>
                <a:lnTo>
                  <a:pt x="530" y="4004"/>
                </a:lnTo>
                <a:lnTo>
                  <a:pt x="562" y="3995"/>
                </a:lnTo>
                <a:lnTo>
                  <a:pt x="595" y="3993"/>
                </a:lnTo>
                <a:lnTo>
                  <a:pt x="1133" y="3993"/>
                </a:lnTo>
                <a:lnTo>
                  <a:pt x="1133" y="3550"/>
                </a:lnTo>
                <a:lnTo>
                  <a:pt x="1034" y="3534"/>
                </a:lnTo>
                <a:lnTo>
                  <a:pt x="935" y="3510"/>
                </a:lnTo>
                <a:lnTo>
                  <a:pt x="840" y="3478"/>
                </a:lnTo>
                <a:lnTo>
                  <a:pt x="749" y="3440"/>
                </a:lnTo>
                <a:lnTo>
                  <a:pt x="661" y="3394"/>
                </a:lnTo>
                <a:lnTo>
                  <a:pt x="578" y="3343"/>
                </a:lnTo>
                <a:lnTo>
                  <a:pt x="498" y="3286"/>
                </a:lnTo>
                <a:lnTo>
                  <a:pt x="423" y="3223"/>
                </a:lnTo>
                <a:lnTo>
                  <a:pt x="353" y="3155"/>
                </a:lnTo>
                <a:lnTo>
                  <a:pt x="289" y="3082"/>
                </a:lnTo>
                <a:lnTo>
                  <a:pt x="230" y="3003"/>
                </a:lnTo>
                <a:lnTo>
                  <a:pt x="178" y="2921"/>
                </a:lnTo>
                <a:lnTo>
                  <a:pt x="131" y="2834"/>
                </a:lnTo>
                <a:lnTo>
                  <a:pt x="90" y="2742"/>
                </a:lnTo>
                <a:lnTo>
                  <a:pt x="57" y="2650"/>
                </a:lnTo>
                <a:lnTo>
                  <a:pt x="31" y="2551"/>
                </a:lnTo>
                <a:lnTo>
                  <a:pt x="13" y="2452"/>
                </a:lnTo>
                <a:lnTo>
                  <a:pt x="2" y="2350"/>
                </a:lnTo>
                <a:lnTo>
                  <a:pt x="0" y="2320"/>
                </a:lnTo>
                <a:lnTo>
                  <a:pt x="0" y="1782"/>
                </a:lnTo>
                <a:lnTo>
                  <a:pt x="4" y="1749"/>
                </a:lnTo>
                <a:lnTo>
                  <a:pt x="13" y="1717"/>
                </a:lnTo>
                <a:lnTo>
                  <a:pt x="27" y="1690"/>
                </a:lnTo>
                <a:lnTo>
                  <a:pt x="47" y="1666"/>
                </a:lnTo>
                <a:lnTo>
                  <a:pt x="70" y="1647"/>
                </a:lnTo>
                <a:lnTo>
                  <a:pt x="98" y="1631"/>
                </a:lnTo>
                <a:lnTo>
                  <a:pt x="129" y="1622"/>
                </a:lnTo>
                <a:lnTo>
                  <a:pt x="162" y="1619"/>
                </a:lnTo>
                <a:lnTo>
                  <a:pt x="195" y="1622"/>
                </a:lnTo>
                <a:lnTo>
                  <a:pt x="225" y="1631"/>
                </a:lnTo>
                <a:lnTo>
                  <a:pt x="253" y="1647"/>
                </a:lnTo>
                <a:lnTo>
                  <a:pt x="276" y="1666"/>
                </a:lnTo>
                <a:lnTo>
                  <a:pt x="296" y="1690"/>
                </a:lnTo>
                <a:lnTo>
                  <a:pt x="312" y="1717"/>
                </a:lnTo>
                <a:lnTo>
                  <a:pt x="321" y="1748"/>
                </a:lnTo>
                <a:lnTo>
                  <a:pt x="323" y="1782"/>
                </a:lnTo>
                <a:lnTo>
                  <a:pt x="323" y="2265"/>
                </a:lnTo>
                <a:lnTo>
                  <a:pt x="327" y="2354"/>
                </a:lnTo>
                <a:lnTo>
                  <a:pt x="339" y="2440"/>
                </a:lnTo>
                <a:lnTo>
                  <a:pt x="359" y="2524"/>
                </a:lnTo>
                <a:lnTo>
                  <a:pt x="385" y="2605"/>
                </a:lnTo>
                <a:lnTo>
                  <a:pt x="418" y="2682"/>
                </a:lnTo>
                <a:lnTo>
                  <a:pt x="457" y="2756"/>
                </a:lnTo>
                <a:lnTo>
                  <a:pt x="502" y="2826"/>
                </a:lnTo>
                <a:lnTo>
                  <a:pt x="553" y="2892"/>
                </a:lnTo>
                <a:lnTo>
                  <a:pt x="609" y="2952"/>
                </a:lnTo>
                <a:lnTo>
                  <a:pt x="669" y="3008"/>
                </a:lnTo>
                <a:lnTo>
                  <a:pt x="735" y="3059"/>
                </a:lnTo>
                <a:lnTo>
                  <a:pt x="806" y="3104"/>
                </a:lnTo>
                <a:lnTo>
                  <a:pt x="879" y="3143"/>
                </a:lnTo>
                <a:lnTo>
                  <a:pt x="956" y="3176"/>
                </a:lnTo>
                <a:lnTo>
                  <a:pt x="1038" y="3202"/>
                </a:lnTo>
                <a:lnTo>
                  <a:pt x="1121" y="3222"/>
                </a:lnTo>
                <a:lnTo>
                  <a:pt x="1208" y="3233"/>
                </a:lnTo>
                <a:lnTo>
                  <a:pt x="1296" y="3237"/>
                </a:lnTo>
                <a:lnTo>
                  <a:pt x="1385" y="3233"/>
                </a:lnTo>
                <a:lnTo>
                  <a:pt x="1470" y="3222"/>
                </a:lnTo>
                <a:lnTo>
                  <a:pt x="1554" y="3202"/>
                </a:lnTo>
                <a:lnTo>
                  <a:pt x="1635" y="3176"/>
                </a:lnTo>
                <a:lnTo>
                  <a:pt x="1712" y="3143"/>
                </a:lnTo>
                <a:lnTo>
                  <a:pt x="1786" y="3104"/>
                </a:lnTo>
                <a:lnTo>
                  <a:pt x="1856" y="3059"/>
                </a:lnTo>
                <a:lnTo>
                  <a:pt x="1922" y="3008"/>
                </a:lnTo>
                <a:lnTo>
                  <a:pt x="1984" y="2952"/>
                </a:lnTo>
                <a:lnTo>
                  <a:pt x="2039" y="2892"/>
                </a:lnTo>
                <a:lnTo>
                  <a:pt x="2090" y="2826"/>
                </a:lnTo>
                <a:lnTo>
                  <a:pt x="2136" y="2756"/>
                </a:lnTo>
                <a:lnTo>
                  <a:pt x="2174" y="2682"/>
                </a:lnTo>
                <a:lnTo>
                  <a:pt x="2206" y="2605"/>
                </a:lnTo>
                <a:lnTo>
                  <a:pt x="2233" y="2524"/>
                </a:lnTo>
                <a:lnTo>
                  <a:pt x="2252" y="2440"/>
                </a:lnTo>
                <a:lnTo>
                  <a:pt x="2264" y="2354"/>
                </a:lnTo>
                <a:lnTo>
                  <a:pt x="2268" y="2265"/>
                </a:lnTo>
                <a:lnTo>
                  <a:pt x="2268" y="1782"/>
                </a:lnTo>
                <a:lnTo>
                  <a:pt x="2271" y="1749"/>
                </a:lnTo>
                <a:lnTo>
                  <a:pt x="2280" y="1717"/>
                </a:lnTo>
                <a:lnTo>
                  <a:pt x="2295" y="1690"/>
                </a:lnTo>
                <a:lnTo>
                  <a:pt x="2315" y="1666"/>
                </a:lnTo>
                <a:lnTo>
                  <a:pt x="2339" y="1647"/>
                </a:lnTo>
                <a:lnTo>
                  <a:pt x="2366" y="1631"/>
                </a:lnTo>
                <a:lnTo>
                  <a:pt x="2396" y="1622"/>
                </a:lnTo>
                <a:lnTo>
                  <a:pt x="2429" y="1619"/>
                </a:lnTo>
                <a:lnTo>
                  <a:pt x="2462" y="1622"/>
                </a:lnTo>
                <a:lnTo>
                  <a:pt x="2493" y="1631"/>
                </a:lnTo>
                <a:lnTo>
                  <a:pt x="2521" y="1647"/>
                </a:lnTo>
                <a:lnTo>
                  <a:pt x="2544" y="1666"/>
                </a:lnTo>
                <a:lnTo>
                  <a:pt x="2564" y="1690"/>
                </a:lnTo>
                <a:lnTo>
                  <a:pt x="2579" y="1717"/>
                </a:lnTo>
                <a:lnTo>
                  <a:pt x="2589" y="1748"/>
                </a:lnTo>
                <a:lnTo>
                  <a:pt x="2592" y="1782"/>
                </a:lnTo>
                <a:lnTo>
                  <a:pt x="2592" y="2320"/>
                </a:lnTo>
                <a:lnTo>
                  <a:pt x="2589" y="2348"/>
                </a:lnTo>
                <a:close/>
                <a:moveTo>
                  <a:pt x="540" y="755"/>
                </a:moveTo>
                <a:lnTo>
                  <a:pt x="543" y="678"/>
                </a:lnTo>
                <a:lnTo>
                  <a:pt x="555" y="602"/>
                </a:lnTo>
                <a:lnTo>
                  <a:pt x="574" y="530"/>
                </a:lnTo>
                <a:lnTo>
                  <a:pt x="600" y="461"/>
                </a:lnTo>
                <a:lnTo>
                  <a:pt x="631" y="395"/>
                </a:lnTo>
                <a:lnTo>
                  <a:pt x="669" y="332"/>
                </a:lnTo>
                <a:lnTo>
                  <a:pt x="713" y="275"/>
                </a:lnTo>
                <a:lnTo>
                  <a:pt x="761" y="221"/>
                </a:lnTo>
                <a:lnTo>
                  <a:pt x="815" y="173"/>
                </a:lnTo>
                <a:lnTo>
                  <a:pt x="874" y="130"/>
                </a:lnTo>
                <a:lnTo>
                  <a:pt x="935" y="92"/>
                </a:lnTo>
                <a:lnTo>
                  <a:pt x="1002" y="60"/>
                </a:lnTo>
                <a:lnTo>
                  <a:pt x="1072" y="34"/>
                </a:lnTo>
                <a:lnTo>
                  <a:pt x="1144" y="16"/>
                </a:lnTo>
                <a:lnTo>
                  <a:pt x="1218" y="4"/>
                </a:lnTo>
                <a:lnTo>
                  <a:pt x="1296" y="0"/>
                </a:lnTo>
                <a:lnTo>
                  <a:pt x="1373" y="4"/>
                </a:lnTo>
                <a:lnTo>
                  <a:pt x="1448" y="16"/>
                </a:lnTo>
                <a:lnTo>
                  <a:pt x="1521" y="34"/>
                </a:lnTo>
                <a:lnTo>
                  <a:pt x="1590" y="60"/>
                </a:lnTo>
                <a:lnTo>
                  <a:pt x="1656" y="92"/>
                </a:lnTo>
                <a:lnTo>
                  <a:pt x="1719" y="130"/>
                </a:lnTo>
                <a:lnTo>
                  <a:pt x="1777" y="173"/>
                </a:lnTo>
                <a:lnTo>
                  <a:pt x="1830" y="221"/>
                </a:lnTo>
                <a:lnTo>
                  <a:pt x="1879" y="275"/>
                </a:lnTo>
                <a:lnTo>
                  <a:pt x="1922" y="332"/>
                </a:lnTo>
                <a:lnTo>
                  <a:pt x="1960" y="395"/>
                </a:lnTo>
                <a:lnTo>
                  <a:pt x="1993" y="461"/>
                </a:lnTo>
                <a:lnTo>
                  <a:pt x="2018" y="530"/>
                </a:lnTo>
                <a:lnTo>
                  <a:pt x="2036" y="602"/>
                </a:lnTo>
                <a:lnTo>
                  <a:pt x="2048" y="678"/>
                </a:lnTo>
                <a:lnTo>
                  <a:pt x="2052" y="755"/>
                </a:lnTo>
                <a:lnTo>
                  <a:pt x="2052" y="2267"/>
                </a:lnTo>
                <a:lnTo>
                  <a:pt x="2048" y="2345"/>
                </a:lnTo>
                <a:lnTo>
                  <a:pt x="2036" y="2419"/>
                </a:lnTo>
                <a:lnTo>
                  <a:pt x="2018" y="2491"/>
                </a:lnTo>
                <a:lnTo>
                  <a:pt x="1993" y="2561"/>
                </a:lnTo>
                <a:lnTo>
                  <a:pt x="1960" y="2626"/>
                </a:lnTo>
                <a:lnTo>
                  <a:pt x="1922" y="2689"/>
                </a:lnTo>
                <a:lnTo>
                  <a:pt x="1879" y="2746"/>
                </a:lnTo>
                <a:lnTo>
                  <a:pt x="1830" y="2800"/>
                </a:lnTo>
                <a:lnTo>
                  <a:pt x="1777" y="2849"/>
                </a:lnTo>
                <a:lnTo>
                  <a:pt x="1718" y="2893"/>
                </a:lnTo>
                <a:lnTo>
                  <a:pt x="1656" y="2930"/>
                </a:lnTo>
                <a:lnTo>
                  <a:pt x="1589" y="2962"/>
                </a:lnTo>
                <a:lnTo>
                  <a:pt x="1520" y="2987"/>
                </a:lnTo>
                <a:lnTo>
                  <a:pt x="1448" y="3006"/>
                </a:lnTo>
                <a:lnTo>
                  <a:pt x="1373" y="3017"/>
                </a:lnTo>
                <a:lnTo>
                  <a:pt x="1296" y="3021"/>
                </a:lnTo>
                <a:lnTo>
                  <a:pt x="1218" y="3017"/>
                </a:lnTo>
                <a:lnTo>
                  <a:pt x="1144" y="3006"/>
                </a:lnTo>
                <a:lnTo>
                  <a:pt x="1070" y="2987"/>
                </a:lnTo>
                <a:lnTo>
                  <a:pt x="1001" y="2962"/>
                </a:lnTo>
                <a:lnTo>
                  <a:pt x="935" y="2930"/>
                </a:lnTo>
                <a:lnTo>
                  <a:pt x="872" y="2893"/>
                </a:lnTo>
                <a:lnTo>
                  <a:pt x="815" y="2849"/>
                </a:lnTo>
                <a:lnTo>
                  <a:pt x="761" y="2800"/>
                </a:lnTo>
                <a:lnTo>
                  <a:pt x="713" y="2746"/>
                </a:lnTo>
                <a:lnTo>
                  <a:pt x="669" y="2689"/>
                </a:lnTo>
                <a:lnTo>
                  <a:pt x="631" y="2626"/>
                </a:lnTo>
                <a:lnTo>
                  <a:pt x="599" y="2561"/>
                </a:lnTo>
                <a:lnTo>
                  <a:pt x="574" y="2491"/>
                </a:lnTo>
                <a:lnTo>
                  <a:pt x="555" y="2419"/>
                </a:lnTo>
                <a:lnTo>
                  <a:pt x="543" y="2345"/>
                </a:lnTo>
                <a:lnTo>
                  <a:pt x="540" y="2267"/>
                </a:lnTo>
                <a:lnTo>
                  <a:pt x="540" y="75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5465504" y="4163397"/>
            <a:ext cx="1260992" cy="946186"/>
            <a:chOff x="3690938" y="4191000"/>
            <a:chExt cx="1131887" cy="849313"/>
          </a:xfrm>
          <a:solidFill>
            <a:schemeClr val="bg1"/>
          </a:solidFill>
        </p:grpSpPr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3690938" y="4191000"/>
              <a:ext cx="282575" cy="442913"/>
            </a:xfrm>
            <a:custGeom>
              <a:avLst/>
              <a:gdLst>
                <a:gd name="T0" fmla="*/ 627 w 888"/>
                <a:gd name="T1" fmla="*/ 10 h 1392"/>
                <a:gd name="T2" fmla="*/ 620 w 888"/>
                <a:gd name="T3" fmla="*/ 7 h 1392"/>
                <a:gd name="T4" fmla="*/ 604 w 888"/>
                <a:gd name="T5" fmla="*/ 1 h 1392"/>
                <a:gd name="T6" fmla="*/ 581 w 888"/>
                <a:gd name="T7" fmla="*/ 0 h 1392"/>
                <a:gd name="T8" fmla="*/ 554 w 888"/>
                <a:gd name="T9" fmla="*/ 9 h 1392"/>
                <a:gd name="T10" fmla="*/ 527 w 888"/>
                <a:gd name="T11" fmla="*/ 34 h 1392"/>
                <a:gd name="T12" fmla="*/ 513 w 888"/>
                <a:gd name="T13" fmla="*/ 58 h 1392"/>
                <a:gd name="T14" fmla="*/ 503 w 888"/>
                <a:gd name="T15" fmla="*/ 84 h 1392"/>
                <a:gd name="T16" fmla="*/ 485 w 888"/>
                <a:gd name="T17" fmla="*/ 128 h 1392"/>
                <a:gd name="T18" fmla="*/ 459 w 888"/>
                <a:gd name="T19" fmla="*/ 186 h 1392"/>
                <a:gd name="T20" fmla="*/ 427 w 888"/>
                <a:gd name="T21" fmla="*/ 257 h 1392"/>
                <a:gd name="T22" fmla="*/ 389 w 888"/>
                <a:gd name="T23" fmla="*/ 338 h 1392"/>
                <a:gd name="T24" fmla="*/ 349 w 888"/>
                <a:gd name="T25" fmla="*/ 425 h 1392"/>
                <a:gd name="T26" fmla="*/ 306 w 888"/>
                <a:gd name="T27" fmla="*/ 518 h 1392"/>
                <a:gd name="T28" fmla="*/ 260 w 888"/>
                <a:gd name="T29" fmla="*/ 613 h 1392"/>
                <a:gd name="T30" fmla="*/ 216 w 888"/>
                <a:gd name="T31" fmla="*/ 708 h 1392"/>
                <a:gd name="T32" fmla="*/ 173 w 888"/>
                <a:gd name="T33" fmla="*/ 800 h 1392"/>
                <a:gd name="T34" fmla="*/ 133 w 888"/>
                <a:gd name="T35" fmla="*/ 886 h 1392"/>
                <a:gd name="T36" fmla="*/ 95 w 888"/>
                <a:gd name="T37" fmla="*/ 964 h 1392"/>
                <a:gd name="T38" fmla="*/ 64 w 888"/>
                <a:gd name="T39" fmla="*/ 1032 h 1392"/>
                <a:gd name="T40" fmla="*/ 38 w 888"/>
                <a:gd name="T41" fmla="*/ 1086 h 1392"/>
                <a:gd name="T42" fmla="*/ 19 w 888"/>
                <a:gd name="T43" fmla="*/ 1125 h 1392"/>
                <a:gd name="T44" fmla="*/ 9 w 888"/>
                <a:gd name="T45" fmla="*/ 1147 h 1392"/>
                <a:gd name="T46" fmla="*/ 8 w 888"/>
                <a:gd name="T47" fmla="*/ 1151 h 1392"/>
                <a:gd name="T48" fmla="*/ 3 w 888"/>
                <a:gd name="T49" fmla="*/ 1165 h 1392"/>
                <a:gd name="T50" fmla="*/ 0 w 888"/>
                <a:gd name="T51" fmla="*/ 1190 h 1392"/>
                <a:gd name="T52" fmla="*/ 2 w 888"/>
                <a:gd name="T53" fmla="*/ 1219 h 1392"/>
                <a:gd name="T54" fmla="*/ 15 w 888"/>
                <a:gd name="T55" fmla="*/ 1247 h 1392"/>
                <a:gd name="T56" fmla="*/ 42 w 888"/>
                <a:gd name="T57" fmla="*/ 1271 h 1392"/>
                <a:gd name="T58" fmla="*/ 243 w 888"/>
                <a:gd name="T59" fmla="*/ 1379 h 1392"/>
                <a:gd name="T60" fmla="*/ 256 w 888"/>
                <a:gd name="T61" fmla="*/ 1384 h 1392"/>
                <a:gd name="T62" fmla="*/ 279 w 888"/>
                <a:gd name="T63" fmla="*/ 1391 h 1392"/>
                <a:gd name="T64" fmla="*/ 308 w 888"/>
                <a:gd name="T65" fmla="*/ 1392 h 1392"/>
                <a:gd name="T66" fmla="*/ 338 w 888"/>
                <a:gd name="T67" fmla="*/ 1381 h 1392"/>
                <a:gd name="T68" fmla="*/ 367 w 888"/>
                <a:gd name="T69" fmla="*/ 1353 h 1392"/>
                <a:gd name="T70" fmla="*/ 874 w 888"/>
                <a:gd name="T71" fmla="*/ 255 h 1392"/>
                <a:gd name="T72" fmla="*/ 877 w 888"/>
                <a:gd name="T73" fmla="*/ 247 h 1392"/>
                <a:gd name="T74" fmla="*/ 885 w 888"/>
                <a:gd name="T75" fmla="*/ 226 h 1392"/>
                <a:gd name="T76" fmla="*/ 888 w 888"/>
                <a:gd name="T77" fmla="*/ 196 h 1392"/>
                <a:gd name="T78" fmla="*/ 883 w 888"/>
                <a:gd name="T79" fmla="*/ 163 h 1392"/>
                <a:gd name="T80" fmla="*/ 862 w 888"/>
                <a:gd name="T81" fmla="*/ 133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88" h="1392">
                  <a:moveTo>
                    <a:pt x="845" y="120"/>
                  </a:moveTo>
                  <a:lnTo>
                    <a:pt x="627" y="10"/>
                  </a:lnTo>
                  <a:lnTo>
                    <a:pt x="624" y="9"/>
                  </a:lnTo>
                  <a:lnTo>
                    <a:pt x="620" y="7"/>
                  </a:lnTo>
                  <a:lnTo>
                    <a:pt x="614" y="3"/>
                  </a:lnTo>
                  <a:lnTo>
                    <a:pt x="604" y="1"/>
                  </a:lnTo>
                  <a:lnTo>
                    <a:pt x="593" y="0"/>
                  </a:lnTo>
                  <a:lnTo>
                    <a:pt x="581" y="0"/>
                  </a:lnTo>
                  <a:lnTo>
                    <a:pt x="568" y="3"/>
                  </a:lnTo>
                  <a:lnTo>
                    <a:pt x="554" y="9"/>
                  </a:lnTo>
                  <a:lnTo>
                    <a:pt x="541" y="19"/>
                  </a:lnTo>
                  <a:lnTo>
                    <a:pt x="527" y="34"/>
                  </a:lnTo>
                  <a:lnTo>
                    <a:pt x="515" y="53"/>
                  </a:lnTo>
                  <a:lnTo>
                    <a:pt x="513" y="58"/>
                  </a:lnTo>
                  <a:lnTo>
                    <a:pt x="510" y="69"/>
                  </a:lnTo>
                  <a:lnTo>
                    <a:pt x="503" y="84"/>
                  </a:lnTo>
                  <a:lnTo>
                    <a:pt x="495" y="104"/>
                  </a:lnTo>
                  <a:lnTo>
                    <a:pt x="485" y="128"/>
                  </a:lnTo>
                  <a:lnTo>
                    <a:pt x="473" y="156"/>
                  </a:lnTo>
                  <a:lnTo>
                    <a:pt x="459" y="186"/>
                  </a:lnTo>
                  <a:lnTo>
                    <a:pt x="443" y="220"/>
                  </a:lnTo>
                  <a:lnTo>
                    <a:pt x="427" y="257"/>
                  </a:lnTo>
                  <a:lnTo>
                    <a:pt x="408" y="296"/>
                  </a:lnTo>
                  <a:lnTo>
                    <a:pt x="389" y="338"/>
                  </a:lnTo>
                  <a:lnTo>
                    <a:pt x="369" y="381"/>
                  </a:lnTo>
                  <a:lnTo>
                    <a:pt x="349" y="425"/>
                  </a:lnTo>
                  <a:lnTo>
                    <a:pt x="327" y="472"/>
                  </a:lnTo>
                  <a:lnTo>
                    <a:pt x="306" y="518"/>
                  </a:lnTo>
                  <a:lnTo>
                    <a:pt x="283" y="566"/>
                  </a:lnTo>
                  <a:lnTo>
                    <a:pt x="260" y="613"/>
                  </a:lnTo>
                  <a:lnTo>
                    <a:pt x="239" y="661"/>
                  </a:lnTo>
                  <a:lnTo>
                    <a:pt x="216" y="708"/>
                  </a:lnTo>
                  <a:lnTo>
                    <a:pt x="194" y="755"/>
                  </a:lnTo>
                  <a:lnTo>
                    <a:pt x="173" y="800"/>
                  </a:lnTo>
                  <a:lnTo>
                    <a:pt x="152" y="843"/>
                  </a:lnTo>
                  <a:lnTo>
                    <a:pt x="133" y="886"/>
                  </a:lnTo>
                  <a:lnTo>
                    <a:pt x="113" y="926"/>
                  </a:lnTo>
                  <a:lnTo>
                    <a:pt x="95" y="964"/>
                  </a:lnTo>
                  <a:lnTo>
                    <a:pt x="79" y="1000"/>
                  </a:lnTo>
                  <a:lnTo>
                    <a:pt x="64" y="1032"/>
                  </a:lnTo>
                  <a:lnTo>
                    <a:pt x="50" y="1061"/>
                  </a:lnTo>
                  <a:lnTo>
                    <a:pt x="38" y="1086"/>
                  </a:lnTo>
                  <a:lnTo>
                    <a:pt x="27" y="1108"/>
                  </a:lnTo>
                  <a:lnTo>
                    <a:pt x="19" y="1125"/>
                  </a:lnTo>
                  <a:lnTo>
                    <a:pt x="13" y="1138"/>
                  </a:lnTo>
                  <a:lnTo>
                    <a:pt x="9" y="1147"/>
                  </a:lnTo>
                  <a:lnTo>
                    <a:pt x="8" y="1149"/>
                  </a:lnTo>
                  <a:lnTo>
                    <a:pt x="8" y="1151"/>
                  </a:lnTo>
                  <a:lnTo>
                    <a:pt x="5" y="1156"/>
                  </a:lnTo>
                  <a:lnTo>
                    <a:pt x="3" y="1165"/>
                  </a:lnTo>
                  <a:lnTo>
                    <a:pt x="1" y="1177"/>
                  </a:lnTo>
                  <a:lnTo>
                    <a:pt x="0" y="1190"/>
                  </a:lnTo>
                  <a:lnTo>
                    <a:pt x="0" y="1204"/>
                  </a:lnTo>
                  <a:lnTo>
                    <a:pt x="2" y="1219"/>
                  </a:lnTo>
                  <a:lnTo>
                    <a:pt x="6" y="1233"/>
                  </a:lnTo>
                  <a:lnTo>
                    <a:pt x="15" y="1247"/>
                  </a:lnTo>
                  <a:lnTo>
                    <a:pt x="26" y="1260"/>
                  </a:lnTo>
                  <a:lnTo>
                    <a:pt x="42" y="1271"/>
                  </a:lnTo>
                  <a:lnTo>
                    <a:pt x="241" y="1378"/>
                  </a:lnTo>
                  <a:lnTo>
                    <a:pt x="243" y="1379"/>
                  </a:lnTo>
                  <a:lnTo>
                    <a:pt x="248" y="1381"/>
                  </a:lnTo>
                  <a:lnTo>
                    <a:pt x="256" y="1384"/>
                  </a:lnTo>
                  <a:lnTo>
                    <a:pt x="267" y="1388"/>
                  </a:lnTo>
                  <a:lnTo>
                    <a:pt x="279" y="1391"/>
                  </a:lnTo>
                  <a:lnTo>
                    <a:pt x="293" y="1392"/>
                  </a:lnTo>
                  <a:lnTo>
                    <a:pt x="308" y="1392"/>
                  </a:lnTo>
                  <a:lnTo>
                    <a:pt x="323" y="1387"/>
                  </a:lnTo>
                  <a:lnTo>
                    <a:pt x="338" y="1381"/>
                  </a:lnTo>
                  <a:lnTo>
                    <a:pt x="353" y="1369"/>
                  </a:lnTo>
                  <a:lnTo>
                    <a:pt x="367" y="1353"/>
                  </a:lnTo>
                  <a:lnTo>
                    <a:pt x="380" y="1331"/>
                  </a:lnTo>
                  <a:lnTo>
                    <a:pt x="874" y="255"/>
                  </a:lnTo>
                  <a:lnTo>
                    <a:pt x="875" y="253"/>
                  </a:lnTo>
                  <a:lnTo>
                    <a:pt x="877" y="247"/>
                  </a:lnTo>
                  <a:lnTo>
                    <a:pt x="880" y="238"/>
                  </a:lnTo>
                  <a:lnTo>
                    <a:pt x="885" y="226"/>
                  </a:lnTo>
                  <a:lnTo>
                    <a:pt x="887" y="212"/>
                  </a:lnTo>
                  <a:lnTo>
                    <a:pt x="888" y="196"/>
                  </a:lnTo>
                  <a:lnTo>
                    <a:pt x="887" y="179"/>
                  </a:lnTo>
                  <a:lnTo>
                    <a:pt x="883" y="163"/>
                  </a:lnTo>
                  <a:lnTo>
                    <a:pt x="875" y="148"/>
                  </a:lnTo>
                  <a:lnTo>
                    <a:pt x="862" y="133"/>
                  </a:lnTo>
                  <a:lnTo>
                    <a:pt x="845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4535488" y="4192588"/>
              <a:ext cx="287337" cy="439738"/>
            </a:xfrm>
            <a:custGeom>
              <a:avLst/>
              <a:gdLst>
                <a:gd name="T0" fmla="*/ 384 w 905"/>
                <a:gd name="T1" fmla="*/ 67 h 1383"/>
                <a:gd name="T2" fmla="*/ 380 w 905"/>
                <a:gd name="T3" fmla="*/ 60 h 1383"/>
                <a:gd name="T4" fmla="*/ 368 w 905"/>
                <a:gd name="T5" fmla="*/ 40 h 1383"/>
                <a:gd name="T6" fmla="*/ 349 w 905"/>
                <a:gd name="T7" fmla="*/ 19 h 1383"/>
                <a:gd name="T8" fmla="*/ 321 w 905"/>
                <a:gd name="T9" fmla="*/ 4 h 1383"/>
                <a:gd name="T10" fmla="*/ 285 w 905"/>
                <a:gd name="T11" fmla="*/ 2 h 1383"/>
                <a:gd name="T12" fmla="*/ 46 w 905"/>
                <a:gd name="T13" fmla="*/ 118 h 1383"/>
                <a:gd name="T14" fmla="*/ 40 w 905"/>
                <a:gd name="T15" fmla="*/ 121 h 1383"/>
                <a:gd name="T16" fmla="*/ 27 w 905"/>
                <a:gd name="T17" fmla="*/ 132 h 1383"/>
                <a:gd name="T18" fmla="*/ 12 w 905"/>
                <a:gd name="T19" fmla="*/ 149 h 1383"/>
                <a:gd name="T20" fmla="*/ 1 w 905"/>
                <a:gd name="T21" fmla="*/ 178 h 1383"/>
                <a:gd name="T22" fmla="*/ 3 w 905"/>
                <a:gd name="T23" fmla="*/ 214 h 1383"/>
                <a:gd name="T24" fmla="*/ 14 w 905"/>
                <a:gd name="T25" fmla="*/ 241 h 1383"/>
                <a:gd name="T26" fmla="*/ 28 w 905"/>
                <a:gd name="T27" fmla="*/ 266 h 1383"/>
                <a:gd name="T28" fmla="*/ 49 w 905"/>
                <a:gd name="T29" fmla="*/ 311 h 1383"/>
                <a:gd name="T30" fmla="*/ 80 w 905"/>
                <a:gd name="T31" fmla="*/ 372 h 1383"/>
                <a:gd name="T32" fmla="*/ 114 w 905"/>
                <a:gd name="T33" fmla="*/ 445 h 1383"/>
                <a:gd name="T34" fmla="*/ 154 w 905"/>
                <a:gd name="T35" fmla="*/ 529 h 1383"/>
                <a:gd name="T36" fmla="*/ 197 w 905"/>
                <a:gd name="T37" fmla="*/ 620 h 1383"/>
                <a:gd name="T38" fmla="*/ 243 w 905"/>
                <a:gd name="T39" fmla="*/ 717 h 1383"/>
                <a:gd name="T40" fmla="*/ 288 w 905"/>
                <a:gd name="T41" fmla="*/ 815 h 1383"/>
                <a:gd name="T42" fmla="*/ 334 w 905"/>
                <a:gd name="T43" fmla="*/ 913 h 1383"/>
                <a:gd name="T44" fmla="*/ 377 w 905"/>
                <a:gd name="T45" fmla="*/ 1005 h 1383"/>
                <a:gd name="T46" fmla="*/ 417 w 905"/>
                <a:gd name="T47" fmla="*/ 1093 h 1383"/>
                <a:gd name="T48" fmla="*/ 452 w 905"/>
                <a:gd name="T49" fmla="*/ 1170 h 1383"/>
                <a:gd name="T50" fmla="*/ 483 w 905"/>
                <a:gd name="T51" fmla="*/ 1235 h 1383"/>
                <a:gd name="T52" fmla="*/ 505 w 905"/>
                <a:gd name="T53" fmla="*/ 1285 h 1383"/>
                <a:gd name="T54" fmla="*/ 520 w 905"/>
                <a:gd name="T55" fmla="*/ 1317 h 1383"/>
                <a:gd name="T56" fmla="*/ 526 w 905"/>
                <a:gd name="T57" fmla="*/ 1328 h 1383"/>
                <a:gd name="T58" fmla="*/ 531 w 905"/>
                <a:gd name="T59" fmla="*/ 1336 h 1383"/>
                <a:gd name="T60" fmla="*/ 546 w 905"/>
                <a:gd name="T61" fmla="*/ 1354 h 1383"/>
                <a:gd name="T62" fmla="*/ 570 w 905"/>
                <a:gd name="T63" fmla="*/ 1374 h 1383"/>
                <a:gd name="T64" fmla="*/ 602 w 905"/>
                <a:gd name="T65" fmla="*/ 1383 h 1383"/>
                <a:gd name="T66" fmla="*/ 638 w 905"/>
                <a:gd name="T67" fmla="*/ 1376 h 1383"/>
                <a:gd name="T68" fmla="*/ 845 w 905"/>
                <a:gd name="T69" fmla="*/ 1278 h 1383"/>
                <a:gd name="T70" fmla="*/ 856 w 905"/>
                <a:gd name="T71" fmla="*/ 1270 h 1383"/>
                <a:gd name="T72" fmla="*/ 876 w 905"/>
                <a:gd name="T73" fmla="*/ 1256 h 1383"/>
                <a:gd name="T74" fmla="*/ 894 w 905"/>
                <a:gd name="T75" fmla="*/ 1232 h 1383"/>
                <a:gd name="T76" fmla="*/ 905 w 905"/>
                <a:gd name="T77" fmla="*/ 1201 h 1383"/>
                <a:gd name="T78" fmla="*/ 902 w 905"/>
                <a:gd name="T79" fmla="*/ 1160 h 1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5" h="1383">
                  <a:moveTo>
                    <a:pt x="893" y="1135"/>
                  </a:moveTo>
                  <a:lnTo>
                    <a:pt x="384" y="67"/>
                  </a:lnTo>
                  <a:lnTo>
                    <a:pt x="383" y="65"/>
                  </a:lnTo>
                  <a:lnTo>
                    <a:pt x="380" y="60"/>
                  </a:lnTo>
                  <a:lnTo>
                    <a:pt x="376" y="51"/>
                  </a:lnTo>
                  <a:lnTo>
                    <a:pt x="368" y="40"/>
                  </a:lnTo>
                  <a:lnTo>
                    <a:pt x="360" y="30"/>
                  </a:lnTo>
                  <a:lnTo>
                    <a:pt x="349" y="19"/>
                  </a:lnTo>
                  <a:lnTo>
                    <a:pt x="336" y="10"/>
                  </a:lnTo>
                  <a:lnTo>
                    <a:pt x="321" y="4"/>
                  </a:lnTo>
                  <a:lnTo>
                    <a:pt x="303" y="0"/>
                  </a:lnTo>
                  <a:lnTo>
                    <a:pt x="285" y="2"/>
                  </a:lnTo>
                  <a:lnTo>
                    <a:pt x="264" y="8"/>
                  </a:lnTo>
                  <a:lnTo>
                    <a:pt x="46" y="118"/>
                  </a:lnTo>
                  <a:lnTo>
                    <a:pt x="44" y="119"/>
                  </a:lnTo>
                  <a:lnTo>
                    <a:pt x="40" y="121"/>
                  </a:lnTo>
                  <a:lnTo>
                    <a:pt x="34" y="126"/>
                  </a:lnTo>
                  <a:lnTo>
                    <a:pt x="27" y="132"/>
                  </a:lnTo>
                  <a:lnTo>
                    <a:pt x="18" y="140"/>
                  </a:lnTo>
                  <a:lnTo>
                    <a:pt x="12" y="149"/>
                  </a:lnTo>
                  <a:lnTo>
                    <a:pt x="5" y="162"/>
                  </a:lnTo>
                  <a:lnTo>
                    <a:pt x="1" y="178"/>
                  </a:lnTo>
                  <a:lnTo>
                    <a:pt x="0" y="194"/>
                  </a:lnTo>
                  <a:lnTo>
                    <a:pt x="3" y="214"/>
                  </a:lnTo>
                  <a:lnTo>
                    <a:pt x="10" y="236"/>
                  </a:lnTo>
                  <a:lnTo>
                    <a:pt x="14" y="241"/>
                  </a:lnTo>
                  <a:lnTo>
                    <a:pt x="19" y="251"/>
                  </a:lnTo>
                  <a:lnTo>
                    <a:pt x="28" y="266"/>
                  </a:lnTo>
                  <a:lnTo>
                    <a:pt x="38" y="287"/>
                  </a:lnTo>
                  <a:lnTo>
                    <a:pt x="49" y="311"/>
                  </a:lnTo>
                  <a:lnTo>
                    <a:pt x="64" y="339"/>
                  </a:lnTo>
                  <a:lnTo>
                    <a:pt x="80" y="372"/>
                  </a:lnTo>
                  <a:lnTo>
                    <a:pt x="96" y="406"/>
                  </a:lnTo>
                  <a:lnTo>
                    <a:pt x="114" y="445"/>
                  </a:lnTo>
                  <a:lnTo>
                    <a:pt x="134" y="486"/>
                  </a:lnTo>
                  <a:lnTo>
                    <a:pt x="154" y="529"/>
                  </a:lnTo>
                  <a:lnTo>
                    <a:pt x="176" y="574"/>
                  </a:lnTo>
                  <a:lnTo>
                    <a:pt x="197" y="620"/>
                  </a:lnTo>
                  <a:lnTo>
                    <a:pt x="220" y="669"/>
                  </a:lnTo>
                  <a:lnTo>
                    <a:pt x="243" y="717"/>
                  </a:lnTo>
                  <a:lnTo>
                    <a:pt x="266" y="766"/>
                  </a:lnTo>
                  <a:lnTo>
                    <a:pt x="288" y="815"/>
                  </a:lnTo>
                  <a:lnTo>
                    <a:pt x="311" y="864"/>
                  </a:lnTo>
                  <a:lnTo>
                    <a:pt x="334" y="913"/>
                  </a:lnTo>
                  <a:lnTo>
                    <a:pt x="355" y="959"/>
                  </a:lnTo>
                  <a:lnTo>
                    <a:pt x="377" y="1005"/>
                  </a:lnTo>
                  <a:lnTo>
                    <a:pt x="397" y="1050"/>
                  </a:lnTo>
                  <a:lnTo>
                    <a:pt x="417" y="1093"/>
                  </a:lnTo>
                  <a:lnTo>
                    <a:pt x="435" y="1133"/>
                  </a:lnTo>
                  <a:lnTo>
                    <a:pt x="452" y="1170"/>
                  </a:lnTo>
                  <a:lnTo>
                    <a:pt x="469" y="1204"/>
                  </a:lnTo>
                  <a:lnTo>
                    <a:pt x="483" y="1235"/>
                  </a:lnTo>
                  <a:lnTo>
                    <a:pt x="496" y="1262"/>
                  </a:lnTo>
                  <a:lnTo>
                    <a:pt x="505" y="1285"/>
                  </a:lnTo>
                  <a:lnTo>
                    <a:pt x="514" y="1303"/>
                  </a:lnTo>
                  <a:lnTo>
                    <a:pt x="520" y="1317"/>
                  </a:lnTo>
                  <a:lnTo>
                    <a:pt x="525" y="1325"/>
                  </a:lnTo>
                  <a:lnTo>
                    <a:pt x="526" y="1328"/>
                  </a:lnTo>
                  <a:lnTo>
                    <a:pt x="527" y="1330"/>
                  </a:lnTo>
                  <a:lnTo>
                    <a:pt x="531" y="1336"/>
                  </a:lnTo>
                  <a:lnTo>
                    <a:pt x="538" y="1344"/>
                  </a:lnTo>
                  <a:lnTo>
                    <a:pt x="546" y="1354"/>
                  </a:lnTo>
                  <a:lnTo>
                    <a:pt x="557" y="1364"/>
                  </a:lnTo>
                  <a:lnTo>
                    <a:pt x="570" y="1374"/>
                  </a:lnTo>
                  <a:lnTo>
                    <a:pt x="584" y="1380"/>
                  </a:lnTo>
                  <a:lnTo>
                    <a:pt x="602" y="1383"/>
                  </a:lnTo>
                  <a:lnTo>
                    <a:pt x="619" y="1382"/>
                  </a:lnTo>
                  <a:lnTo>
                    <a:pt x="638" y="1376"/>
                  </a:lnTo>
                  <a:lnTo>
                    <a:pt x="842" y="1279"/>
                  </a:lnTo>
                  <a:lnTo>
                    <a:pt x="845" y="1278"/>
                  </a:lnTo>
                  <a:lnTo>
                    <a:pt x="849" y="1275"/>
                  </a:lnTo>
                  <a:lnTo>
                    <a:pt x="856" y="1270"/>
                  </a:lnTo>
                  <a:lnTo>
                    <a:pt x="866" y="1263"/>
                  </a:lnTo>
                  <a:lnTo>
                    <a:pt x="876" y="1256"/>
                  </a:lnTo>
                  <a:lnTo>
                    <a:pt x="886" y="1245"/>
                  </a:lnTo>
                  <a:lnTo>
                    <a:pt x="894" y="1232"/>
                  </a:lnTo>
                  <a:lnTo>
                    <a:pt x="901" y="1218"/>
                  </a:lnTo>
                  <a:lnTo>
                    <a:pt x="905" y="1201"/>
                  </a:lnTo>
                  <a:lnTo>
                    <a:pt x="905" y="1181"/>
                  </a:lnTo>
                  <a:lnTo>
                    <a:pt x="902" y="1160"/>
                  </a:lnTo>
                  <a:lnTo>
                    <a:pt x="893" y="113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3857625" y="4265613"/>
              <a:ext cx="806450" cy="774700"/>
            </a:xfrm>
            <a:custGeom>
              <a:avLst/>
              <a:gdLst>
                <a:gd name="T0" fmla="*/ 1820 w 2538"/>
                <a:gd name="T1" fmla="*/ 95 h 2438"/>
                <a:gd name="T2" fmla="*/ 1645 w 2538"/>
                <a:gd name="T3" fmla="*/ 47 h 2438"/>
                <a:gd name="T4" fmla="*/ 1422 w 2538"/>
                <a:gd name="T5" fmla="*/ 5 h 2438"/>
                <a:gd name="T6" fmla="*/ 1209 w 2538"/>
                <a:gd name="T7" fmla="*/ 23 h 2438"/>
                <a:gd name="T8" fmla="*/ 996 w 2538"/>
                <a:gd name="T9" fmla="*/ 113 h 2438"/>
                <a:gd name="T10" fmla="*/ 657 w 2538"/>
                <a:gd name="T11" fmla="*/ 415 h 2438"/>
                <a:gd name="T12" fmla="*/ 626 w 2538"/>
                <a:gd name="T13" fmla="*/ 636 h 2438"/>
                <a:gd name="T14" fmla="*/ 568 w 2538"/>
                <a:gd name="T15" fmla="*/ 825 h 2438"/>
                <a:gd name="T16" fmla="*/ 644 w 2538"/>
                <a:gd name="T17" fmla="*/ 972 h 2438"/>
                <a:gd name="T18" fmla="*/ 789 w 2538"/>
                <a:gd name="T19" fmla="*/ 986 h 2438"/>
                <a:gd name="T20" fmla="*/ 1040 w 2538"/>
                <a:gd name="T21" fmla="*/ 793 h 2438"/>
                <a:gd name="T22" fmla="*/ 1091 w 2538"/>
                <a:gd name="T23" fmla="*/ 633 h 2438"/>
                <a:gd name="T24" fmla="*/ 1278 w 2538"/>
                <a:gd name="T25" fmla="*/ 510 h 2438"/>
                <a:gd name="T26" fmla="*/ 2366 w 2538"/>
                <a:gd name="T27" fmla="*/ 1424 h 2438"/>
                <a:gd name="T28" fmla="*/ 2391 w 2538"/>
                <a:gd name="T29" fmla="*/ 1591 h 2438"/>
                <a:gd name="T30" fmla="*/ 2277 w 2538"/>
                <a:gd name="T31" fmla="*/ 1661 h 2438"/>
                <a:gd name="T32" fmla="*/ 1482 w 2538"/>
                <a:gd name="T33" fmla="*/ 1136 h 2438"/>
                <a:gd name="T34" fmla="*/ 1451 w 2538"/>
                <a:gd name="T35" fmla="*/ 1217 h 2438"/>
                <a:gd name="T36" fmla="*/ 2147 w 2538"/>
                <a:gd name="T37" fmla="*/ 1836 h 2438"/>
                <a:gd name="T38" fmla="*/ 2074 w 2538"/>
                <a:gd name="T39" fmla="*/ 1917 h 2438"/>
                <a:gd name="T40" fmla="*/ 1371 w 2538"/>
                <a:gd name="T41" fmla="*/ 1460 h 2438"/>
                <a:gd name="T42" fmla="*/ 1316 w 2538"/>
                <a:gd name="T43" fmla="*/ 1539 h 2438"/>
                <a:gd name="T44" fmla="*/ 1872 w 2538"/>
                <a:gd name="T45" fmla="*/ 2028 h 2438"/>
                <a:gd name="T46" fmla="*/ 1813 w 2538"/>
                <a:gd name="T47" fmla="*/ 2128 h 2438"/>
                <a:gd name="T48" fmla="*/ 1246 w 2538"/>
                <a:gd name="T49" fmla="*/ 1775 h 2438"/>
                <a:gd name="T50" fmla="*/ 1159 w 2538"/>
                <a:gd name="T51" fmla="*/ 1833 h 2438"/>
                <a:gd name="T52" fmla="*/ 1474 w 2538"/>
                <a:gd name="T53" fmla="*/ 2182 h 2438"/>
                <a:gd name="T54" fmla="*/ 1366 w 2538"/>
                <a:gd name="T55" fmla="*/ 2213 h 2438"/>
                <a:gd name="T56" fmla="*/ 1173 w 2538"/>
                <a:gd name="T57" fmla="*/ 2076 h 2438"/>
                <a:gd name="T58" fmla="*/ 1030 w 2538"/>
                <a:gd name="T59" fmla="*/ 1895 h 2438"/>
                <a:gd name="T60" fmla="*/ 924 w 2538"/>
                <a:gd name="T61" fmla="*/ 1816 h 2438"/>
                <a:gd name="T62" fmla="*/ 807 w 2538"/>
                <a:gd name="T63" fmla="*/ 1788 h 2438"/>
                <a:gd name="T64" fmla="*/ 757 w 2538"/>
                <a:gd name="T65" fmla="*/ 1649 h 2438"/>
                <a:gd name="T66" fmla="*/ 626 w 2538"/>
                <a:gd name="T67" fmla="*/ 1577 h 2438"/>
                <a:gd name="T68" fmla="*/ 546 w 2538"/>
                <a:gd name="T69" fmla="*/ 1550 h 2438"/>
                <a:gd name="T70" fmla="*/ 521 w 2538"/>
                <a:gd name="T71" fmla="*/ 1383 h 2438"/>
                <a:gd name="T72" fmla="*/ 398 w 2538"/>
                <a:gd name="T73" fmla="*/ 1299 h 2438"/>
                <a:gd name="T74" fmla="*/ 0 w 2538"/>
                <a:gd name="T75" fmla="*/ 1142 h 2438"/>
                <a:gd name="T76" fmla="*/ 44 w 2538"/>
                <a:gd name="T77" fmla="*/ 1765 h 2438"/>
                <a:gd name="T78" fmla="*/ 169 w 2538"/>
                <a:gd name="T79" fmla="*/ 1868 h 2438"/>
                <a:gd name="T80" fmla="*/ 342 w 2538"/>
                <a:gd name="T81" fmla="*/ 1829 h 2438"/>
                <a:gd name="T82" fmla="*/ 335 w 2538"/>
                <a:gd name="T83" fmla="*/ 1945 h 2438"/>
                <a:gd name="T84" fmla="*/ 382 w 2538"/>
                <a:gd name="T85" fmla="*/ 2043 h 2438"/>
                <a:gd name="T86" fmla="*/ 597 w 2538"/>
                <a:gd name="T87" fmla="*/ 2073 h 2438"/>
                <a:gd name="T88" fmla="*/ 620 w 2538"/>
                <a:gd name="T89" fmla="*/ 2112 h 2438"/>
                <a:gd name="T90" fmla="*/ 654 w 2538"/>
                <a:gd name="T91" fmla="*/ 2242 h 2438"/>
                <a:gd name="T92" fmla="*/ 829 w 2538"/>
                <a:gd name="T93" fmla="*/ 2300 h 2438"/>
                <a:gd name="T94" fmla="*/ 951 w 2538"/>
                <a:gd name="T95" fmla="*/ 2197 h 2438"/>
                <a:gd name="T96" fmla="*/ 949 w 2538"/>
                <a:gd name="T97" fmla="*/ 2349 h 2438"/>
                <a:gd name="T98" fmla="*/ 1065 w 2538"/>
                <a:gd name="T99" fmla="*/ 2437 h 2438"/>
                <a:gd name="T100" fmla="*/ 1230 w 2538"/>
                <a:gd name="T101" fmla="*/ 2347 h 2438"/>
                <a:gd name="T102" fmla="*/ 1344 w 2538"/>
                <a:gd name="T103" fmla="*/ 2347 h 2438"/>
                <a:gd name="T104" fmla="*/ 1510 w 2538"/>
                <a:gd name="T105" fmla="*/ 2319 h 2438"/>
                <a:gd name="T106" fmla="*/ 1602 w 2538"/>
                <a:gd name="T107" fmla="*/ 2205 h 2438"/>
                <a:gd name="T108" fmla="*/ 1833 w 2538"/>
                <a:gd name="T109" fmla="*/ 2261 h 2438"/>
                <a:gd name="T110" fmla="*/ 1950 w 2538"/>
                <a:gd name="T111" fmla="*/ 2184 h 2438"/>
                <a:gd name="T112" fmla="*/ 1996 w 2538"/>
                <a:gd name="T113" fmla="*/ 2046 h 2438"/>
                <a:gd name="T114" fmla="*/ 2197 w 2538"/>
                <a:gd name="T115" fmla="*/ 1995 h 2438"/>
                <a:gd name="T116" fmla="*/ 2275 w 2538"/>
                <a:gd name="T117" fmla="*/ 1850 h 2438"/>
                <a:gd name="T118" fmla="*/ 2409 w 2538"/>
                <a:gd name="T119" fmla="*/ 1756 h 2438"/>
                <a:gd name="T120" fmla="*/ 2537 w 2538"/>
                <a:gd name="T121" fmla="*/ 1528 h 2438"/>
                <a:gd name="T122" fmla="*/ 2469 w 2538"/>
                <a:gd name="T123" fmla="*/ 1341 h 2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38" h="2438">
                  <a:moveTo>
                    <a:pt x="2059" y="120"/>
                  </a:moveTo>
                  <a:lnTo>
                    <a:pt x="2035" y="124"/>
                  </a:lnTo>
                  <a:lnTo>
                    <a:pt x="2008" y="124"/>
                  </a:lnTo>
                  <a:lnTo>
                    <a:pt x="1979" y="122"/>
                  </a:lnTo>
                  <a:lnTo>
                    <a:pt x="1949" y="119"/>
                  </a:lnTo>
                  <a:lnTo>
                    <a:pt x="1916" y="115"/>
                  </a:lnTo>
                  <a:lnTo>
                    <a:pt x="1884" y="110"/>
                  </a:lnTo>
                  <a:lnTo>
                    <a:pt x="1852" y="103"/>
                  </a:lnTo>
                  <a:lnTo>
                    <a:pt x="1820" y="95"/>
                  </a:lnTo>
                  <a:lnTo>
                    <a:pt x="1789" y="89"/>
                  </a:lnTo>
                  <a:lnTo>
                    <a:pt x="1760" y="81"/>
                  </a:lnTo>
                  <a:lnTo>
                    <a:pt x="1733" y="74"/>
                  </a:lnTo>
                  <a:lnTo>
                    <a:pt x="1708" y="66"/>
                  </a:lnTo>
                  <a:lnTo>
                    <a:pt x="1687" y="61"/>
                  </a:lnTo>
                  <a:lnTo>
                    <a:pt x="1669" y="56"/>
                  </a:lnTo>
                  <a:lnTo>
                    <a:pt x="1656" y="51"/>
                  </a:lnTo>
                  <a:lnTo>
                    <a:pt x="1649" y="48"/>
                  </a:lnTo>
                  <a:lnTo>
                    <a:pt x="1645" y="47"/>
                  </a:lnTo>
                  <a:lnTo>
                    <a:pt x="1629" y="39"/>
                  </a:lnTo>
                  <a:lnTo>
                    <a:pt x="1609" y="33"/>
                  </a:lnTo>
                  <a:lnTo>
                    <a:pt x="1585" y="27"/>
                  </a:lnTo>
                  <a:lnTo>
                    <a:pt x="1558" y="22"/>
                  </a:lnTo>
                  <a:lnTo>
                    <a:pt x="1530" y="17"/>
                  </a:lnTo>
                  <a:lnTo>
                    <a:pt x="1501" y="13"/>
                  </a:lnTo>
                  <a:lnTo>
                    <a:pt x="1472" y="9"/>
                  </a:lnTo>
                  <a:lnTo>
                    <a:pt x="1445" y="7"/>
                  </a:lnTo>
                  <a:lnTo>
                    <a:pt x="1422" y="5"/>
                  </a:lnTo>
                  <a:lnTo>
                    <a:pt x="1401" y="3"/>
                  </a:lnTo>
                  <a:lnTo>
                    <a:pt x="1385" y="2"/>
                  </a:lnTo>
                  <a:lnTo>
                    <a:pt x="1375" y="2"/>
                  </a:lnTo>
                  <a:lnTo>
                    <a:pt x="1371" y="0"/>
                  </a:lnTo>
                  <a:lnTo>
                    <a:pt x="1340" y="0"/>
                  </a:lnTo>
                  <a:lnTo>
                    <a:pt x="1307" y="3"/>
                  </a:lnTo>
                  <a:lnTo>
                    <a:pt x="1275" y="7"/>
                  </a:lnTo>
                  <a:lnTo>
                    <a:pt x="1241" y="15"/>
                  </a:lnTo>
                  <a:lnTo>
                    <a:pt x="1209" y="23"/>
                  </a:lnTo>
                  <a:lnTo>
                    <a:pt x="1176" y="33"/>
                  </a:lnTo>
                  <a:lnTo>
                    <a:pt x="1146" y="44"/>
                  </a:lnTo>
                  <a:lnTo>
                    <a:pt x="1117" y="56"/>
                  </a:lnTo>
                  <a:lnTo>
                    <a:pt x="1089" y="66"/>
                  </a:lnTo>
                  <a:lnTo>
                    <a:pt x="1064" y="78"/>
                  </a:lnTo>
                  <a:lnTo>
                    <a:pt x="1043" y="89"/>
                  </a:lnTo>
                  <a:lnTo>
                    <a:pt x="1023" y="99"/>
                  </a:lnTo>
                  <a:lnTo>
                    <a:pt x="1007" y="106"/>
                  </a:lnTo>
                  <a:lnTo>
                    <a:pt x="996" y="113"/>
                  </a:lnTo>
                  <a:lnTo>
                    <a:pt x="989" y="117"/>
                  </a:lnTo>
                  <a:lnTo>
                    <a:pt x="986" y="118"/>
                  </a:lnTo>
                  <a:lnTo>
                    <a:pt x="452" y="118"/>
                  </a:lnTo>
                  <a:lnTo>
                    <a:pt x="374" y="287"/>
                  </a:lnTo>
                  <a:lnTo>
                    <a:pt x="728" y="287"/>
                  </a:lnTo>
                  <a:lnTo>
                    <a:pt x="704" y="319"/>
                  </a:lnTo>
                  <a:lnTo>
                    <a:pt x="686" y="351"/>
                  </a:lnTo>
                  <a:lnTo>
                    <a:pt x="670" y="384"/>
                  </a:lnTo>
                  <a:lnTo>
                    <a:pt x="657" y="415"/>
                  </a:lnTo>
                  <a:lnTo>
                    <a:pt x="647" y="444"/>
                  </a:lnTo>
                  <a:lnTo>
                    <a:pt x="641" y="471"/>
                  </a:lnTo>
                  <a:lnTo>
                    <a:pt x="635" y="495"/>
                  </a:lnTo>
                  <a:lnTo>
                    <a:pt x="632" y="514"/>
                  </a:lnTo>
                  <a:lnTo>
                    <a:pt x="630" y="528"/>
                  </a:lnTo>
                  <a:lnTo>
                    <a:pt x="629" y="538"/>
                  </a:lnTo>
                  <a:lnTo>
                    <a:pt x="629" y="541"/>
                  </a:lnTo>
                  <a:lnTo>
                    <a:pt x="629" y="591"/>
                  </a:lnTo>
                  <a:lnTo>
                    <a:pt x="626" y="636"/>
                  </a:lnTo>
                  <a:lnTo>
                    <a:pt x="620" y="676"/>
                  </a:lnTo>
                  <a:lnTo>
                    <a:pt x="613" y="712"/>
                  </a:lnTo>
                  <a:lnTo>
                    <a:pt x="605" y="742"/>
                  </a:lnTo>
                  <a:lnTo>
                    <a:pt x="596" y="767"/>
                  </a:lnTo>
                  <a:lnTo>
                    <a:pt x="588" y="789"/>
                  </a:lnTo>
                  <a:lnTo>
                    <a:pt x="580" y="805"/>
                  </a:lnTo>
                  <a:lnTo>
                    <a:pt x="574" y="816"/>
                  </a:lnTo>
                  <a:lnTo>
                    <a:pt x="569" y="822"/>
                  </a:lnTo>
                  <a:lnTo>
                    <a:pt x="568" y="825"/>
                  </a:lnTo>
                  <a:lnTo>
                    <a:pt x="562" y="850"/>
                  </a:lnTo>
                  <a:lnTo>
                    <a:pt x="560" y="874"/>
                  </a:lnTo>
                  <a:lnTo>
                    <a:pt x="563" y="894"/>
                  </a:lnTo>
                  <a:lnTo>
                    <a:pt x="570" y="913"/>
                  </a:lnTo>
                  <a:lnTo>
                    <a:pt x="581" y="929"/>
                  </a:lnTo>
                  <a:lnTo>
                    <a:pt x="594" y="942"/>
                  </a:lnTo>
                  <a:lnTo>
                    <a:pt x="609" y="954"/>
                  </a:lnTo>
                  <a:lnTo>
                    <a:pt x="627" y="964"/>
                  </a:lnTo>
                  <a:lnTo>
                    <a:pt x="644" y="972"/>
                  </a:lnTo>
                  <a:lnTo>
                    <a:pt x="661" y="980"/>
                  </a:lnTo>
                  <a:lnTo>
                    <a:pt x="678" y="985"/>
                  </a:lnTo>
                  <a:lnTo>
                    <a:pt x="696" y="989"/>
                  </a:lnTo>
                  <a:lnTo>
                    <a:pt x="710" y="993"/>
                  </a:lnTo>
                  <a:lnTo>
                    <a:pt x="723" y="995"/>
                  </a:lnTo>
                  <a:lnTo>
                    <a:pt x="732" y="996"/>
                  </a:lnTo>
                  <a:lnTo>
                    <a:pt x="739" y="997"/>
                  </a:lnTo>
                  <a:lnTo>
                    <a:pt x="741" y="997"/>
                  </a:lnTo>
                  <a:lnTo>
                    <a:pt x="789" y="986"/>
                  </a:lnTo>
                  <a:lnTo>
                    <a:pt x="831" y="973"/>
                  </a:lnTo>
                  <a:lnTo>
                    <a:pt x="870" y="956"/>
                  </a:lnTo>
                  <a:lnTo>
                    <a:pt x="904" y="937"/>
                  </a:lnTo>
                  <a:lnTo>
                    <a:pt x="936" y="916"/>
                  </a:lnTo>
                  <a:lnTo>
                    <a:pt x="963" y="893"/>
                  </a:lnTo>
                  <a:lnTo>
                    <a:pt x="986" y="868"/>
                  </a:lnTo>
                  <a:lnTo>
                    <a:pt x="1007" y="844"/>
                  </a:lnTo>
                  <a:lnTo>
                    <a:pt x="1025" y="818"/>
                  </a:lnTo>
                  <a:lnTo>
                    <a:pt x="1040" y="793"/>
                  </a:lnTo>
                  <a:lnTo>
                    <a:pt x="1052" y="767"/>
                  </a:lnTo>
                  <a:lnTo>
                    <a:pt x="1063" y="743"/>
                  </a:lnTo>
                  <a:lnTo>
                    <a:pt x="1072" y="721"/>
                  </a:lnTo>
                  <a:lnTo>
                    <a:pt x="1078" y="699"/>
                  </a:lnTo>
                  <a:lnTo>
                    <a:pt x="1082" y="679"/>
                  </a:lnTo>
                  <a:lnTo>
                    <a:pt x="1087" y="663"/>
                  </a:lnTo>
                  <a:lnTo>
                    <a:pt x="1089" y="649"/>
                  </a:lnTo>
                  <a:lnTo>
                    <a:pt x="1090" y="640"/>
                  </a:lnTo>
                  <a:lnTo>
                    <a:pt x="1091" y="633"/>
                  </a:lnTo>
                  <a:lnTo>
                    <a:pt x="1091" y="631"/>
                  </a:lnTo>
                  <a:lnTo>
                    <a:pt x="1113" y="599"/>
                  </a:lnTo>
                  <a:lnTo>
                    <a:pt x="1134" y="572"/>
                  </a:lnTo>
                  <a:lnTo>
                    <a:pt x="1158" y="551"/>
                  </a:lnTo>
                  <a:lnTo>
                    <a:pt x="1183" y="535"/>
                  </a:lnTo>
                  <a:lnTo>
                    <a:pt x="1207" y="523"/>
                  </a:lnTo>
                  <a:lnTo>
                    <a:pt x="1232" y="515"/>
                  </a:lnTo>
                  <a:lnTo>
                    <a:pt x="1255" y="511"/>
                  </a:lnTo>
                  <a:lnTo>
                    <a:pt x="1278" y="510"/>
                  </a:lnTo>
                  <a:lnTo>
                    <a:pt x="1300" y="510"/>
                  </a:lnTo>
                  <a:lnTo>
                    <a:pt x="1319" y="512"/>
                  </a:lnTo>
                  <a:lnTo>
                    <a:pt x="1337" y="516"/>
                  </a:lnTo>
                  <a:lnTo>
                    <a:pt x="1353" y="520"/>
                  </a:lnTo>
                  <a:lnTo>
                    <a:pt x="1366" y="524"/>
                  </a:lnTo>
                  <a:lnTo>
                    <a:pt x="1374" y="527"/>
                  </a:lnTo>
                  <a:lnTo>
                    <a:pt x="1381" y="531"/>
                  </a:lnTo>
                  <a:lnTo>
                    <a:pt x="1383" y="532"/>
                  </a:lnTo>
                  <a:lnTo>
                    <a:pt x="2366" y="1424"/>
                  </a:lnTo>
                  <a:lnTo>
                    <a:pt x="2384" y="1446"/>
                  </a:lnTo>
                  <a:lnTo>
                    <a:pt x="2397" y="1469"/>
                  </a:lnTo>
                  <a:lnTo>
                    <a:pt x="2404" y="1490"/>
                  </a:lnTo>
                  <a:lnTo>
                    <a:pt x="2407" y="1512"/>
                  </a:lnTo>
                  <a:lnTo>
                    <a:pt x="2407" y="1531"/>
                  </a:lnTo>
                  <a:lnTo>
                    <a:pt x="2405" y="1550"/>
                  </a:lnTo>
                  <a:lnTo>
                    <a:pt x="2400" y="1567"/>
                  </a:lnTo>
                  <a:lnTo>
                    <a:pt x="2395" y="1580"/>
                  </a:lnTo>
                  <a:lnTo>
                    <a:pt x="2391" y="1591"/>
                  </a:lnTo>
                  <a:lnTo>
                    <a:pt x="2387" y="1597"/>
                  </a:lnTo>
                  <a:lnTo>
                    <a:pt x="2386" y="1599"/>
                  </a:lnTo>
                  <a:lnTo>
                    <a:pt x="2373" y="1619"/>
                  </a:lnTo>
                  <a:lnTo>
                    <a:pt x="2358" y="1634"/>
                  </a:lnTo>
                  <a:lnTo>
                    <a:pt x="2343" y="1646"/>
                  </a:lnTo>
                  <a:lnTo>
                    <a:pt x="2326" y="1653"/>
                  </a:lnTo>
                  <a:lnTo>
                    <a:pt x="2309" y="1658"/>
                  </a:lnTo>
                  <a:lnTo>
                    <a:pt x="2292" y="1660"/>
                  </a:lnTo>
                  <a:lnTo>
                    <a:pt x="2277" y="1661"/>
                  </a:lnTo>
                  <a:lnTo>
                    <a:pt x="2263" y="1660"/>
                  </a:lnTo>
                  <a:lnTo>
                    <a:pt x="2251" y="1658"/>
                  </a:lnTo>
                  <a:lnTo>
                    <a:pt x="2243" y="1656"/>
                  </a:lnTo>
                  <a:lnTo>
                    <a:pt x="2236" y="1654"/>
                  </a:lnTo>
                  <a:lnTo>
                    <a:pt x="2234" y="1654"/>
                  </a:lnTo>
                  <a:lnTo>
                    <a:pt x="1539" y="1138"/>
                  </a:lnTo>
                  <a:lnTo>
                    <a:pt x="1516" y="1134"/>
                  </a:lnTo>
                  <a:lnTo>
                    <a:pt x="1497" y="1134"/>
                  </a:lnTo>
                  <a:lnTo>
                    <a:pt x="1482" y="1136"/>
                  </a:lnTo>
                  <a:lnTo>
                    <a:pt x="1470" y="1140"/>
                  </a:lnTo>
                  <a:lnTo>
                    <a:pt x="1461" y="1148"/>
                  </a:lnTo>
                  <a:lnTo>
                    <a:pt x="1454" y="1157"/>
                  </a:lnTo>
                  <a:lnTo>
                    <a:pt x="1451" y="1166"/>
                  </a:lnTo>
                  <a:lnTo>
                    <a:pt x="1449" y="1177"/>
                  </a:lnTo>
                  <a:lnTo>
                    <a:pt x="1448" y="1188"/>
                  </a:lnTo>
                  <a:lnTo>
                    <a:pt x="1448" y="1199"/>
                  </a:lnTo>
                  <a:lnTo>
                    <a:pt x="1449" y="1208"/>
                  </a:lnTo>
                  <a:lnTo>
                    <a:pt x="1451" y="1217"/>
                  </a:lnTo>
                  <a:lnTo>
                    <a:pt x="1452" y="1224"/>
                  </a:lnTo>
                  <a:lnTo>
                    <a:pt x="1453" y="1228"/>
                  </a:lnTo>
                  <a:lnTo>
                    <a:pt x="1454" y="1230"/>
                  </a:lnTo>
                  <a:lnTo>
                    <a:pt x="2128" y="1742"/>
                  </a:lnTo>
                  <a:lnTo>
                    <a:pt x="2140" y="1762"/>
                  </a:lnTo>
                  <a:lnTo>
                    <a:pt x="2147" y="1783"/>
                  </a:lnTo>
                  <a:lnTo>
                    <a:pt x="2150" y="1801"/>
                  </a:lnTo>
                  <a:lnTo>
                    <a:pt x="2149" y="1819"/>
                  </a:lnTo>
                  <a:lnTo>
                    <a:pt x="2147" y="1836"/>
                  </a:lnTo>
                  <a:lnTo>
                    <a:pt x="2142" y="1850"/>
                  </a:lnTo>
                  <a:lnTo>
                    <a:pt x="2137" y="1862"/>
                  </a:lnTo>
                  <a:lnTo>
                    <a:pt x="2133" y="1870"/>
                  </a:lnTo>
                  <a:lnTo>
                    <a:pt x="2129" y="1876"/>
                  </a:lnTo>
                  <a:lnTo>
                    <a:pt x="2128" y="1878"/>
                  </a:lnTo>
                  <a:lnTo>
                    <a:pt x="2116" y="1894"/>
                  </a:lnTo>
                  <a:lnTo>
                    <a:pt x="2103" y="1905"/>
                  </a:lnTo>
                  <a:lnTo>
                    <a:pt x="2089" y="1912"/>
                  </a:lnTo>
                  <a:lnTo>
                    <a:pt x="2074" y="1917"/>
                  </a:lnTo>
                  <a:lnTo>
                    <a:pt x="2060" y="1919"/>
                  </a:lnTo>
                  <a:lnTo>
                    <a:pt x="2045" y="1919"/>
                  </a:lnTo>
                  <a:lnTo>
                    <a:pt x="2032" y="1917"/>
                  </a:lnTo>
                  <a:lnTo>
                    <a:pt x="2021" y="1914"/>
                  </a:lnTo>
                  <a:lnTo>
                    <a:pt x="2013" y="1912"/>
                  </a:lnTo>
                  <a:lnTo>
                    <a:pt x="2006" y="1910"/>
                  </a:lnTo>
                  <a:lnTo>
                    <a:pt x="2004" y="1909"/>
                  </a:lnTo>
                  <a:lnTo>
                    <a:pt x="1394" y="1460"/>
                  </a:lnTo>
                  <a:lnTo>
                    <a:pt x="1371" y="1460"/>
                  </a:lnTo>
                  <a:lnTo>
                    <a:pt x="1354" y="1462"/>
                  </a:lnTo>
                  <a:lnTo>
                    <a:pt x="1340" y="1469"/>
                  </a:lnTo>
                  <a:lnTo>
                    <a:pt x="1329" y="1476"/>
                  </a:lnTo>
                  <a:lnTo>
                    <a:pt x="1321" y="1485"/>
                  </a:lnTo>
                  <a:lnTo>
                    <a:pt x="1317" y="1496"/>
                  </a:lnTo>
                  <a:lnTo>
                    <a:pt x="1315" y="1506"/>
                  </a:lnTo>
                  <a:lnTo>
                    <a:pt x="1314" y="1517"/>
                  </a:lnTo>
                  <a:lnTo>
                    <a:pt x="1315" y="1528"/>
                  </a:lnTo>
                  <a:lnTo>
                    <a:pt x="1316" y="1539"/>
                  </a:lnTo>
                  <a:lnTo>
                    <a:pt x="1318" y="1546"/>
                  </a:lnTo>
                  <a:lnTo>
                    <a:pt x="1320" y="1554"/>
                  </a:lnTo>
                  <a:lnTo>
                    <a:pt x="1322" y="1558"/>
                  </a:lnTo>
                  <a:lnTo>
                    <a:pt x="1322" y="1559"/>
                  </a:lnTo>
                  <a:lnTo>
                    <a:pt x="1838" y="1947"/>
                  </a:lnTo>
                  <a:lnTo>
                    <a:pt x="1854" y="1968"/>
                  </a:lnTo>
                  <a:lnTo>
                    <a:pt x="1865" y="1989"/>
                  </a:lnTo>
                  <a:lnTo>
                    <a:pt x="1870" y="2009"/>
                  </a:lnTo>
                  <a:lnTo>
                    <a:pt x="1872" y="2028"/>
                  </a:lnTo>
                  <a:lnTo>
                    <a:pt x="1872" y="2044"/>
                  </a:lnTo>
                  <a:lnTo>
                    <a:pt x="1869" y="2059"/>
                  </a:lnTo>
                  <a:lnTo>
                    <a:pt x="1865" y="2071"/>
                  </a:lnTo>
                  <a:lnTo>
                    <a:pt x="1861" y="2080"/>
                  </a:lnTo>
                  <a:lnTo>
                    <a:pt x="1858" y="2085"/>
                  </a:lnTo>
                  <a:lnTo>
                    <a:pt x="1857" y="2087"/>
                  </a:lnTo>
                  <a:lnTo>
                    <a:pt x="1843" y="2106"/>
                  </a:lnTo>
                  <a:lnTo>
                    <a:pt x="1828" y="2120"/>
                  </a:lnTo>
                  <a:lnTo>
                    <a:pt x="1813" y="2128"/>
                  </a:lnTo>
                  <a:lnTo>
                    <a:pt x="1798" y="2135"/>
                  </a:lnTo>
                  <a:lnTo>
                    <a:pt x="1783" y="2137"/>
                  </a:lnTo>
                  <a:lnTo>
                    <a:pt x="1768" y="2138"/>
                  </a:lnTo>
                  <a:lnTo>
                    <a:pt x="1756" y="2137"/>
                  </a:lnTo>
                  <a:lnTo>
                    <a:pt x="1745" y="2135"/>
                  </a:lnTo>
                  <a:lnTo>
                    <a:pt x="1737" y="2133"/>
                  </a:lnTo>
                  <a:lnTo>
                    <a:pt x="1732" y="2130"/>
                  </a:lnTo>
                  <a:lnTo>
                    <a:pt x="1730" y="2130"/>
                  </a:lnTo>
                  <a:lnTo>
                    <a:pt x="1246" y="1775"/>
                  </a:lnTo>
                  <a:lnTo>
                    <a:pt x="1223" y="1774"/>
                  </a:lnTo>
                  <a:lnTo>
                    <a:pt x="1203" y="1775"/>
                  </a:lnTo>
                  <a:lnTo>
                    <a:pt x="1189" y="1780"/>
                  </a:lnTo>
                  <a:lnTo>
                    <a:pt x="1178" y="1786"/>
                  </a:lnTo>
                  <a:lnTo>
                    <a:pt x="1170" y="1794"/>
                  </a:lnTo>
                  <a:lnTo>
                    <a:pt x="1164" y="1803"/>
                  </a:lnTo>
                  <a:lnTo>
                    <a:pt x="1160" y="1813"/>
                  </a:lnTo>
                  <a:lnTo>
                    <a:pt x="1159" y="1824"/>
                  </a:lnTo>
                  <a:lnTo>
                    <a:pt x="1159" y="1833"/>
                  </a:lnTo>
                  <a:lnTo>
                    <a:pt x="1160" y="1843"/>
                  </a:lnTo>
                  <a:lnTo>
                    <a:pt x="1161" y="1851"/>
                  </a:lnTo>
                  <a:lnTo>
                    <a:pt x="1164" y="1857"/>
                  </a:lnTo>
                  <a:lnTo>
                    <a:pt x="1165" y="1862"/>
                  </a:lnTo>
                  <a:lnTo>
                    <a:pt x="1165" y="1863"/>
                  </a:lnTo>
                  <a:lnTo>
                    <a:pt x="1490" y="2121"/>
                  </a:lnTo>
                  <a:lnTo>
                    <a:pt x="1487" y="2145"/>
                  </a:lnTo>
                  <a:lnTo>
                    <a:pt x="1481" y="2165"/>
                  </a:lnTo>
                  <a:lnTo>
                    <a:pt x="1474" y="2182"/>
                  </a:lnTo>
                  <a:lnTo>
                    <a:pt x="1464" y="2195"/>
                  </a:lnTo>
                  <a:lnTo>
                    <a:pt x="1452" y="2204"/>
                  </a:lnTo>
                  <a:lnTo>
                    <a:pt x="1440" y="2211"/>
                  </a:lnTo>
                  <a:lnTo>
                    <a:pt x="1427" y="2216"/>
                  </a:lnTo>
                  <a:lnTo>
                    <a:pt x="1413" y="2218"/>
                  </a:lnTo>
                  <a:lnTo>
                    <a:pt x="1400" y="2219"/>
                  </a:lnTo>
                  <a:lnTo>
                    <a:pt x="1387" y="2218"/>
                  </a:lnTo>
                  <a:lnTo>
                    <a:pt x="1375" y="2216"/>
                  </a:lnTo>
                  <a:lnTo>
                    <a:pt x="1366" y="2213"/>
                  </a:lnTo>
                  <a:lnTo>
                    <a:pt x="1356" y="2211"/>
                  </a:lnTo>
                  <a:lnTo>
                    <a:pt x="1349" y="2209"/>
                  </a:lnTo>
                  <a:lnTo>
                    <a:pt x="1345" y="2208"/>
                  </a:lnTo>
                  <a:lnTo>
                    <a:pt x="1344" y="2207"/>
                  </a:lnTo>
                  <a:lnTo>
                    <a:pt x="1256" y="2141"/>
                  </a:lnTo>
                  <a:lnTo>
                    <a:pt x="1230" y="2121"/>
                  </a:lnTo>
                  <a:lnTo>
                    <a:pt x="1207" y="2103"/>
                  </a:lnTo>
                  <a:lnTo>
                    <a:pt x="1188" y="2088"/>
                  </a:lnTo>
                  <a:lnTo>
                    <a:pt x="1173" y="2076"/>
                  </a:lnTo>
                  <a:lnTo>
                    <a:pt x="1161" y="2067"/>
                  </a:lnTo>
                  <a:lnTo>
                    <a:pt x="1155" y="2061"/>
                  </a:lnTo>
                  <a:lnTo>
                    <a:pt x="1153" y="2060"/>
                  </a:lnTo>
                  <a:lnTo>
                    <a:pt x="1057" y="1987"/>
                  </a:lnTo>
                  <a:lnTo>
                    <a:pt x="1055" y="1966"/>
                  </a:lnTo>
                  <a:lnTo>
                    <a:pt x="1052" y="1946"/>
                  </a:lnTo>
                  <a:lnTo>
                    <a:pt x="1046" y="1927"/>
                  </a:lnTo>
                  <a:lnTo>
                    <a:pt x="1038" y="1910"/>
                  </a:lnTo>
                  <a:lnTo>
                    <a:pt x="1030" y="1895"/>
                  </a:lnTo>
                  <a:lnTo>
                    <a:pt x="1021" y="1882"/>
                  </a:lnTo>
                  <a:lnTo>
                    <a:pt x="1012" y="1871"/>
                  </a:lnTo>
                  <a:lnTo>
                    <a:pt x="1006" y="1864"/>
                  </a:lnTo>
                  <a:lnTo>
                    <a:pt x="1001" y="1858"/>
                  </a:lnTo>
                  <a:lnTo>
                    <a:pt x="999" y="1856"/>
                  </a:lnTo>
                  <a:lnTo>
                    <a:pt x="983" y="1840"/>
                  </a:lnTo>
                  <a:lnTo>
                    <a:pt x="964" y="1828"/>
                  </a:lnTo>
                  <a:lnTo>
                    <a:pt x="944" y="1821"/>
                  </a:lnTo>
                  <a:lnTo>
                    <a:pt x="924" y="1816"/>
                  </a:lnTo>
                  <a:lnTo>
                    <a:pt x="903" y="1815"/>
                  </a:lnTo>
                  <a:lnTo>
                    <a:pt x="885" y="1815"/>
                  </a:lnTo>
                  <a:lnTo>
                    <a:pt x="869" y="1816"/>
                  </a:lnTo>
                  <a:lnTo>
                    <a:pt x="857" y="1818"/>
                  </a:lnTo>
                  <a:lnTo>
                    <a:pt x="848" y="1819"/>
                  </a:lnTo>
                  <a:lnTo>
                    <a:pt x="845" y="1821"/>
                  </a:lnTo>
                  <a:lnTo>
                    <a:pt x="830" y="1809"/>
                  </a:lnTo>
                  <a:lnTo>
                    <a:pt x="817" y="1798"/>
                  </a:lnTo>
                  <a:lnTo>
                    <a:pt x="807" y="1788"/>
                  </a:lnTo>
                  <a:lnTo>
                    <a:pt x="801" y="1782"/>
                  </a:lnTo>
                  <a:lnTo>
                    <a:pt x="796" y="1777"/>
                  </a:lnTo>
                  <a:lnTo>
                    <a:pt x="794" y="1775"/>
                  </a:lnTo>
                  <a:lnTo>
                    <a:pt x="794" y="1746"/>
                  </a:lnTo>
                  <a:lnTo>
                    <a:pt x="791" y="1719"/>
                  </a:lnTo>
                  <a:lnTo>
                    <a:pt x="784" y="1696"/>
                  </a:lnTo>
                  <a:lnTo>
                    <a:pt x="776" y="1677"/>
                  </a:lnTo>
                  <a:lnTo>
                    <a:pt x="766" y="1661"/>
                  </a:lnTo>
                  <a:lnTo>
                    <a:pt x="757" y="1649"/>
                  </a:lnTo>
                  <a:lnTo>
                    <a:pt x="750" y="1640"/>
                  </a:lnTo>
                  <a:lnTo>
                    <a:pt x="744" y="1635"/>
                  </a:lnTo>
                  <a:lnTo>
                    <a:pt x="742" y="1633"/>
                  </a:lnTo>
                  <a:lnTo>
                    <a:pt x="725" y="1614"/>
                  </a:lnTo>
                  <a:lnTo>
                    <a:pt x="704" y="1599"/>
                  </a:lnTo>
                  <a:lnTo>
                    <a:pt x="684" y="1590"/>
                  </a:lnTo>
                  <a:lnTo>
                    <a:pt x="663" y="1583"/>
                  </a:lnTo>
                  <a:lnTo>
                    <a:pt x="644" y="1579"/>
                  </a:lnTo>
                  <a:lnTo>
                    <a:pt x="626" y="1577"/>
                  </a:lnTo>
                  <a:lnTo>
                    <a:pt x="608" y="1577"/>
                  </a:lnTo>
                  <a:lnTo>
                    <a:pt x="594" y="1578"/>
                  </a:lnTo>
                  <a:lnTo>
                    <a:pt x="583" y="1580"/>
                  </a:lnTo>
                  <a:lnTo>
                    <a:pt x="576" y="1581"/>
                  </a:lnTo>
                  <a:lnTo>
                    <a:pt x="574" y="1581"/>
                  </a:lnTo>
                  <a:lnTo>
                    <a:pt x="567" y="1573"/>
                  </a:lnTo>
                  <a:lnTo>
                    <a:pt x="560" y="1565"/>
                  </a:lnTo>
                  <a:lnTo>
                    <a:pt x="552" y="1556"/>
                  </a:lnTo>
                  <a:lnTo>
                    <a:pt x="546" y="1550"/>
                  </a:lnTo>
                  <a:lnTo>
                    <a:pt x="541" y="1544"/>
                  </a:lnTo>
                  <a:lnTo>
                    <a:pt x="539" y="1542"/>
                  </a:lnTo>
                  <a:lnTo>
                    <a:pt x="543" y="1510"/>
                  </a:lnTo>
                  <a:lnTo>
                    <a:pt x="545" y="1479"/>
                  </a:lnTo>
                  <a:lnTo>
                    <a:pt x="542" y="1453"/>
                  </a:lnTo>
                  <a:lnTo>
                    <a:pt x="539" y="1431"/>
                  </a:lnTo>
                  <a:lnTo>
                    <a:pt x="534" y="1411"/>
                  </a:lnTo>
                  <a:lnTo>
                    <a:pt x="527" y="1395"/>
                  </a:lnTo>
                  <a:lnTo>
                    <a:pt x="521" y="1383"/>
                  </a:lnTo>
                  <a:lnTo>
                    <a:pt x="515" y="1374"/>
                  </a:lnTo>
                  <a:lnTo>
                    <a:pt x="512" y="1368"/>
                  </a:lnTo>
                  <a:lnTo>
                    <a:pt x="511" y="1367"/>
                  </a:lnTo>
                  <a:lnTo>
                    <a:pt x="497" y="1346"/>
                  </a:lnTo>
                  <a:lnTo>
                    <a:pt x="480" y="1329"/>
                  </a:lnTo>
                  <a:lnTo>
                    <a:pt x="460" y="1317"/>
                  </a:lnTo>
                  <a:lnTo>
                    <a:pt x="440" y="1308"/>
                  </a:lnTo>
                  <a:lnTo>
                    <a:pt x="419" y="1302"/>
                  </a:lnTo>
                  <a:lnTo>
                    <a:pt x="398" y="1299"/>
                  </a:lnTo>
                  <a:lnTo>
                    <a:pt x="377" y="1297"/>
                  </a:lnTo>
                  <a:lnTo>
                    <a:pt x="357" y="1297"/>
                  </a:lnTo>
                  <a:lnTo>
                    <a:pt x="339" y="1298"/>
                  </a:lnTo>
                  <a:lnTo>
                    <a:pt x="325" y="1299"/>
                  </a:lnTo>
                  <a:lnTo>
                    <a:pt x="313" y="1301"/>
                  </a:lnTo>
                  <a:lnTo>
                    <a:pt x="306" y="1302"/>
                  </a:lnTo>
                  <a:lnTo>
                    <a:pt x="304" y="1303"/>
                  </a:lnTo>
                  <a:lnTo>
                    <a:pt x="67" y="993"/>
                  </a:lnTo>
                  <a:lnTo>
                    <a:pt x="0" y="1142"/>
                  </a:lnTo>
                  <a:lnTo>
                    <a:pt x="200" y="1407"/>
                  </a:lnTo>
                  <a:lnTo>
                    <a:pt x="65" y="1599"/>
                  </a:lnTo>
                  <a:lnTo>
                    <a:pt x="49" y="1628"/>
                  </a:lnTo>
                  <a:lnTo>
                    <a:pt x="39" y="1656"/>
                  </a:lnTo>
                  <a:lnTo>
                    <a:pt x="34" y="1682"/>
                  </a:lnTo>
                  <a:lnTo>
                    <a:pt x="31" y="1706"/>
                  </a:lnTo>
                  <a:lnTo>
                    <a:pt x="34" y="1728"/>
                  </a:lnTo>
                  <a:lnTo>
                    <a:pt x="38" y="1748"/>
                  </a:lnTo>
                  <a:lnTo>
                    <a:pt x="44" y="1765"/>
                  </a:lnTo>
                  <a:lnTo>
                    <a:pt x="52" y="1781"/>
                  </a:lnTo>
                  <a:lnTo>
                    <a:pt x="59" y="1792"/>
                  </a:lnTo>
                  <a:lnTo>
                    <a:pt x="67" y="1803"/>
                  </a:lnTo>
                  <a:lnTo>
                    <a:pt x="73" y="1810"/>
                  </a:lnTo>
                  <a:lnTo>
                    <a:pt x="78" y="1815"/>
                  </a:lnTo>
                  <a:lnTo>
                    <a:pt x="79" y="1816"/>
                  </a:lnTo>
                  <a:lnTo>
                    <a:pt x="110" y="1839"/>
                  </a:lnTo>
                  <a:lnTo>
                    <a:pt x="140" y="1856"/>
                  </a:lnTo>
                  <a:lnTo>
                    <a:pt x="169" y="1868"/>
                  </a:lnTo>
                  <a:lnTo>
                    <a:pt x="196" y="1875"/>
                  </a:lnTo>
                  <a:lnTo>
                    <a:pt x="220" y="1877"/>
                  </a:lnTo>
                  <a:lnTo>
                    <a:pt x="244" y="1876"/>
                  </a:lnTo>
                  <a:lnTo>
                    <a:pt x="266" y="1871"/>
                  </a:lnTo>
                  <a:lnTo>
                    <a:pt x="285" y="1865"/>
                  </a:lnTo>
                  <a:lnTo>
                    <a:pt x="303" y="1857"/>
                  </a:lnTo>
                  <a:lnTo>
                    <a:pt x="319" y="1848"/>
                  </a:lnTo>
                  <a:lnTo>
                    <a:pt x="332" y="1839"/>
                  </a:lnTo>
                  <a:lnTo>
                    <a:pt x="342" y="1829"/>
                  </a:lnTo>
                  <a:lnTo>
                    <a:pt x="351" y="1822"/>
                  </a:lnTo>
                  <a:lnTo>
                    <a:pt x="358" y="1815"/>
                  </a:lnTo>
                  <a:lnTo>
                    <a:pt x="362" y="1810"/>
                  </a:lnTo>
                  <a:lnTo>
                    <a:pt x="363" y="1809"/>
                  </a:lnTo>
                  <a:lnTo>
                    <a:pt x="349" y="1840"/>
                  </a:lnTo>
                  <a:lnTo>
                    <a:pt x="339" y="1869"/>
                  </a:lnTo>
                  <a:lnTo>
                    <a:pt x="335" y="1897"/>
                  </a:lnTo>
                  <a:lnTo>
                    <a:pt x="333" y="1922"/>
                  </a:lnTo>
                  <a:lnTo>
                    <a:pt x="335" y="1945"/>
                  </a:lnTo>
                  <a:lnTo>
                    <a:pt x="338" y="1965"/>
                  </a:lnTo>
                  <a:lnTo>
                    <a:pt x="344" y="1982"/>
                  </a:lnTo>
                  <a:lnTo>
                    <a:pt x="350" y="1999"/>
                  </a:lnTo>
                  <a:lnTo>
                    <a:pt x="358" y="2012"/>
                  </a:lnTo>
                  <a:lnTo>
                    <a:pt x="365" y="2023"/>
                  </a:lnTo>
                  <a:lnTo>
                    <a:pt x="372" y="2032"/>
                  </a:lnTo>
                  <a:lnTo>
                    <a:pt x="377" y="2038"/>
                  </a:lnTo>
                  <a:lnTo>
                    <a:pt x="381" y="2042"/>
                  </a:lnTo>
                  <a:lnTo>
                    <a:pt x="382" y="2043"/>
                  </a:lnTo>
                  <a:lnTo>
                    <a:pt x="411" y="2067"/>
                  </a:lnTo>
                  <a:lnTo>
                    <a:pt x="438" y="2084"/>
                  </a:lnTo>
                  <a:lnTo>
                    <a:pt x="465" y="2095"/>
                  </a:lnTo>
                  <a:lnTo>
                    <a:pt x="490" y="2100"/>
                  </a:lnTo>
                  <a:lnTo>
                    <a:pt x="515" y="2100"/>
                  </a:lnTo>
                  <a:lnTo>
                    <a:pt x="538" y="2097"/>
                  </a:lnTo>
                  <a:lnTo>
                    <a:pt x="560" y="2091"/>
                  </a:lnTo>
                  <a:lnTo>
                    <a:pt x="579" y="2083"/>
                  </a:lnTo>
                  <a:lnTo>
                    <a:pt x="597" y="2073"/>
                  </a:lnTo>
                  <a:lnTo>
                    <a:pt x="614" y="2063"/>
                  </a:lnTo>
                  <a:lnTo>
                    <a:pt x="627" y="2053"/>
                  </a:lnTo>
                  <a:lnTo>
                    <a:pt x="637" y="2043"/>
                  </a:lnTo>
                  <a:lnTo>
                    <a:pt x="645" y="2035"/>
                  </a:lnTo>
                  <a:lnTo>
                    <a:pt x="650" y="2031"/>
                  </a:lnTo>
                  <a:lnTo>
                    <a:pt x="651" y="2029"/>
                  </a:lnTo>
                  <a:lnTo>
                    <a:pt x="636" y="2059"/>
                  </a:lnTo>
                  <a:lnTo>
                    <a:pt x="626" y="2087"/>
                  </a:lnTo>
                  <a:lnTo>
                    <a:pt x="620" y="2112"/>
                  </a:lnTo>
                  <a:lnTo>
                    <a:pt x="617" y="2136"/>
                  </a:lnTo>
                  <a:lnTo>
                    <a:pt x="617" y="2157"/>
                  </a:lnTo>
                  <a:lnTo>
                    <a:pt x="619" y="2176"/>
                  </a:lnTo>
                  <a:lnTo>
                    <a:pt x="624" y="2192"/>
                  </a:lnTo>
                  <a:lnTo>
                    <a:pt x="630" y="2206"/>
                  </a:lnTo>
                  <a:lnTo>
                    <a:pt x="636" y="2218"/>
                  </a:lnTo>
                  <a:lnTo>
                    <a:pt x="643" y="2229"/>
                  </a:lnTo>
                  <a:lnTo>
                    <a:pt x="648" y="2236"/>
                  </a:lnTo>
                  <a:lnTo>
                    <a:pt x="654" y="2242"/>
                  </a:lnTo>
                  <a:lnTo>
                    <a:pt x="657" y="2245"/>
                  </a:lnTo>
                  <a:lnTo>
                    <a:pt x="659" y="2246"/>
                  </a:lnTo>
                  <a:lnTo>
                    <a:pt x="685" y="2270"/>
                  </a:lnTo>
                  <a:lnTo>
                    <a:pt x="711" y="2288"/>
                  </a:lnTo>
                  <a:lnTo>
                    <a:pt x="737" y="2300"/>
                  </a:lnTo>
                  <a:lnTo>
                    <a:pt x="762" y="2306"/>
                  </a:lnTo>
                  <a:lnTo>
                    <a:pt x="784" y="2308"/>
                  </a:lnTo>
                  <a:lnTo>
                    <a:pt x="807" y="2305"/>
                  </a:lnTo>
                  <a:lnTo>
                    <a:pt x="829" y="2300"/>
                  </a:lnTo>
                  <a:lnTo>
                    <a:pt x="849" y="2291"/>
                  </a:lnTo>
                  <a:lnTo>
                    <a:pt x="868" y="2280"/>
                  </a:lnTo>
                  <a:lnTo>
                    <a:pt x="885" y="2269"/>
                  </a:lnTo>
                  <a:lnTo>
                    <a:pt x="901" y="2256"/>
                  </a:lnTo>
                  <a:lnTo>
                    <a:pt x="915" y="2242"/>
                  </a:lnTo>
                  <a:lnTo>
                    <a:pt x="927" y="2229"/>
                  </a:lnTo>
                  <a:lnTo>
                    <a:pt x="937" y="2217"/>
                  </a:lnTo>
                  <a:lnTo>
                    <a:pt x="945" y="2206"/>
                  </a:lnTo>
                  <a:lnTo>
                    <a:pt x="951" y="2197"/>
                  </a:lnTo>
                  <a:lnTo>
                    <a:pt x="955" y="2192"/>
                  </a:lnTo>
                  <a:lnTo>
                    <a:pt x="956" y="2190"/>
                  </a:lnTo>
                  <a:lnTo>
                    <a:pt x="942" y="2218"/>
                  </a:lnTo>
                  <a:lnTo>
                    <a:pt x="934" y="2244"/>
                  </a:lnTo>
                  <a:lnTo>
                    <a:pt x="931" y="2269"/>
                  </a:lnTo>
                  <a:lnTo>
                    <a:pt x="931" y="2292"/>
                  </a:lnTo>
                  <a:lnTo>
                    <a:pt x="934" y="2313"/>
                  </a:lnTo>
                  <a:lnTo>
                    <a:pt x="941" y="2332"/>
                  </a:lnTo>
                  <a:lnTo>
                    <a:pt x="949" y="2349"/>
                  </a:lnTo>
                  <a:lnTo>
                    <a:pt x="957" y="2365"/>
                  </a:lnTo>
                  <a:lnTo>
                    <a:pt x="966" y="2376"/>
                  </a:lnTo>
                  <a:lnTo>
                    <a:pt x="973" y="2387"/>
                  </a:lnTo>
                  <a:lnTo>
                    <a:pt x="980" y="2394"/>
                  </a:lnTo>
                  <a:lnTo>
                    <a:pt x="984" y="2399"/>
                  </a:lnTo>
                  <a:lnTo>
                    <a:pt x="986" y="2400"/>
                  </a:lnTo>
                  <a:lnTo>
                    <a:pt x="1013" y="2419"/>
                  </a:lnTo>
                  <a:lnTo>
                    <a:pt x="1040" y="2430"/>
                  </a:lnTo>
                  <a:lnTo>
                    <a:pt x="1065" y="2437"/>
                  </a:lnTo>
                  <a:lnTo>
                    <a:pt x="1090" y="2438"/>
                  </a:lnTo>
                  <a:lnTo>
                    <a:pt x="1113" y="2435"/>
                  </a:lnTo>
                  <a:lnTo>
                    <a:pt x="1134" y="2427"/>
                  </a:lnTo>
                  <a:lnTo>
                    <a:pt x="1155" y="2417"/>
                  </a:lnTo>
                  <a:lnTo>
                    <a:pt x="1173" y="2406"/>
                  </a:lnTo>
                  <a:lnTo>
                    <a:pt x="1189" y="2392"/>
                  </a:lnTo>
                  <a:lnTo>
                    <a:pt x="1205" y="2376"/>
                  </a:lnTo>
                  <a:lnTo>
                    <a:pt x="1219" y="2361"/>
                  </a:lnTo>
                  <a:lnTo>
                    <a:pt x="1230" y="2347"/>
                  </a:lnTo>
                  <a:lnTo>
                    <a:pt x="1240" y="2333"/>
                  </a:lnTo>
                  <a:lnTo>
                    <a:pt x="1248" y="2321"/>
                  </a:lnTo>
                  <a:lnTo>
                    <a:pt x="1253" y="2313"/>
                  </a:lnTo>
                  <a:lnTo>
                    <a:pt x="1256" y="2306"/>
                  </a:lnTo>
                  <a:lnTo>
                    <a:pt x="1256" y="2304"/>
                  </a:lnTo>
                  <a:lnTo>
                    <a:pt x="1277" y="2320"/>
                  </a:lnTo>
                  <a:lnTo>
                    <a:pt x="1299" y="2333"/>
                  </a:lnTo>
                  <a:lnTo>
                    <a:pt x="1321" y="2342"/>
                  </a:lnTo>
                  <a:lnTo>
                    <a:pt x="1344" y="2347"/>
                  </a:lnTo>
                  <a:lnTo>
                    <a:pt x="1366" y="2351"/>
                  </a:lnTo>
                  <a:lnTo>
                    <a:pt x="1385" y="2352"/>
                  </a:lnTo>
                  <a:lnTo>
                    <a:pt x="1402" y="2352"/>
                  </a:lnTo>
                  <a:lnTo>
                    <a:pt x="1415" y="2351"/>
                  </a:lnTo>
                  <a:lnTo>
                    <a:pt x="1424" y="2351"/>
                  </a:lnTo>
                  <a:lnTo>
                    <a:pt x="1427" y="2349"/>
                  </a:lnTo>
                  <a:lnTo>
                    <a:pt x="1458" y="2342"/>
                  </a:lnTo>
                  <a:lnTo>
                    <a:pt x="1487" y="2332"/>
                  </a:lnTo>
                  <a:lnTo>
                    <a:pt x="1510" y="2319"/>
                  </a:lnTo>
                  <a:lnTo>
                    <a:pt x="1531" y="2305"/>
                  </a:lnTo>
                  <a:lnTo>
                    <a:pt x="1549" y="2290"/>
                  </a:lnTo>
                  <a:lnTo>
                    <a:pt x="1563" y="2275"/>
                  </a:lnTo>
                  <a:lnTo>
                    <a:pt x="1575" y="2259"/>
                  </a:lnTo>
                  <a:lnTo>
                    <a:pt x="1585" y="2245"/>
                  </a:lnTo>
                  <a:lnTo>
                    <a:pt x="1591" y="2231"/>
                  </a:lnTo>
                  <a:lnTo>
                    <a:pt x="1597" y="2220"/>
                  </a:lnTo>
                  <a:lnTo>
                    <a:pt x="1600" y="2211"/>
                  </a:lnTo>
                  <a:lnTo>
                    <a:pt x="1602" y="2205"/>
                  </a:lnTo>
                  <a:lnTo>
                    <a:pt x="1602" y="2203"/>
                  </a:lnTo>
                  <a:lnTo>
                    <a:pt x="1639" y="2225"/>
                  </a:lnTo>
                  <a:lnTo>
                    <a:pt x="1672" y="2243"/>
                  </a:lnTo>
                  <a:lnTo>
                    <a:pt x="1705" y="2256"/>
                  </a:lnTo>
                  <a:lnTo>
                    <a:pt x="1735" y="2263"/>
                  </a:lnTo>
                  <a:lnTo>
                    <a:pt x="1763" y="2266"/>
                  </a:lnTo>
                  <a:lnTo>
                    <a:pt x="1788" y="2267"/>
                  </a:lnTo>
                  <a:lnTo>
                    <a:pt x="1812" y="2265"/>
                  </a:lnTo>
                  <a:lnTo>
                    <a:pt x="1833" y="2261"/>
                  </a:lnTo>
                  <a:lnTo>
                    <a:pt x="1852" y="2256"/>
                  </a:lnTo>
                  <a:lnTo>
                    <a:pt x="1868" y="2249"/>
                  </a:lnTo>
                  <a:lnTo>
                    <a:pt x="1881" y="2243"/>
                  </a:lnTo>
                  <a:lnTo>
                    <a:pt x="1892" y="2236"/>
                  </a:lnTo>
                  <a:lnTo>
                    <a:pt x="1899" y="2231"/>
                  </a:lnTo>
                  <a:lnTo>
                    <a:pt x="1904" y="2227"/>
                  </a:lnTo>
                  <a:lnTo>
                    <a:pt x="1905" y="2226"/>
                  </a:lnTo>
                  <a:lnTo>
                    <a:pt x="1929" y="2206"/>
                  </a:lnTo>
                  <a:lnTo>
                    <a:pt x="1950" y="2184"/>
                  </a:lnTo>
                  <a:lnTo>
                    <a:pt x="1965" y="2162"/>
                  </a:lnTo>
                  <a:lnTo>
                    <a:pt x="1977" y="2140"/>
                  </a:lnTo>
                  <a:lnTo>
                    <a:pt x="1985" y="2120"/>
                  </a:lnTo>
                  <a:lnTo>
                    <a:pt x="1991" y="2099"/>
                  </a:lnTo>
                  <a:lnTo>
                    <a:pt x="1994" y="2082"/>
                  </a:lnTo>
                  <a:lnTo>
                    <a:pt x="1995" y="2068"/>
                  </a:lnTo>
                  <a:lnTo>
                    <a:pt x="1996" y="2056"/>
                  </a:lnTo>
                  <a:lnTo>
                    <a:pt x="1996" y="2048"/>
                  </a:lnTo>
                  <a:lnTo>
                    <a:pt x="1996" y="2046"/>
                  </a:lnTo>
                  <a:lnTo>
                    <a:pt x="2032" y="2049"/>
                  </a:lnTo>
                  <a:lnTo>
                    <a:pt x="2064" y="2049"/>
                  </a:lnTo>
                  <a:lnTo>
                    <a:pt x="2094" y="2046"/>
                  </a:lnTo>
                  <a:lnTo>
                    <a:pt x="2119" y="2040"/>
                  </a:lnTo>
                  <a:lnTo>
                    <a:pt x="2140" y="2032"/>
                  </a:lnTo>
                  <a:lnTo>
                    <a:pt x="2160" y="2023"/>
                  </a:lnTo>
                  <a:lnTo>
                    <a:pt x="2175" y="2014"/>
                  </a:lnTo>
                  <a:lnTo>
                    <a:pt x="2188" y="2004"/>
                  </a:lnTo>
                  <a:lnTo>
                    <a:pt x="2197" y="1995"/>
                  </a:lnTo>
                  <a:lnTo>
                    <a:pt x="2204" y="1988"/>
                  </a:lnTo>
                  <a:lnTo>
                    <a:pt x="2208" y="1984"/>
                  </a:lnTo>
                  <a:lnTo>
                    <a:pt x="2209" y="1981"/>
                  </a:lnTo>
                  <a:lnTo>
                    <a:pt x="2230" y="1962"/>
                  </a:lnTo>
                  <a:lnTo>
                    <a:pt x="2246" y="1939"/>
                  </a:lnTo>
                  <a:lnTo>
                    <a:pt x="2258" y="1917"/>
                  </a:lnTo>
                  <a:lnTo>
                    <a:pt x="2267" y="1894"/>
                  </a:lnTo>
                  <a:lnTo>
                    <a:pt x="2272" y="1871"/>
                  </a:lnTo>
                  <a:lnTo>
                    <a:pt x="2275" y="1850"/>
                  </a:lnTo>
                  <a:lnTo>
                    <a:pt x="2277" y="1830"/>
                  </a:lnTo>
                  <a:lnTo>
                    <a:pt x="2277" y="1814"/>
                  </a:lnTo>
                  <a:lnTo>
                    <a:pt x="2276" y="1801"/>
                  </a:lnTo>
                  <a:lnTo>
                    <a:pt x="2276" y="1792"/>
                  </a:lnTo>
                  <a:lnTo>
                    <a:pt x="2275" y="1790"/>
                  </a:lnTo>
                  <a:lnTo>
                    <a:pt x="2314" y="1786"/>
                  </a:lnTo>
                  <a:lnTo>
                    <a:pt x="2349" y="1778"/>
                  </a:lnTo>
                  <a:lnTo>
                    <a:pt x="2381" y="1769"/>
                  </a:lnTo>
                  <a:lnTo>
                    <a:pt x="2409" y="1756"/>
                  </a:lnTo>
                  <a:lnTo>
                    <a:pt x="2434" y="1740"/>
                  </a:lnTo>
                  <a:lnTo>
                    <a:pt x="2454" y="1723"/>
                  </a:lnTo>
                  <a:lnTo>
                    <a:pt x="2473" y="1704"/>
                  </a:lnTo>
                  <a:lnTo>
                    <a:pt x="2488" y="1685"/>
                  </a:lnTo>
                  <a:lnTo>
                    <a:pt x="2499" y="1664"/>
                  </a:lnTo>
                  <a:lnTo>
                    <a:pt x="2516" y="1628"/>
                  </a:lnTo>
                  <a:lnTo>
                    <a:pt x="2528" y="1594"/>
                  </a:lnTo>
                  <a:lnTo>
                    <a:pt x="2534" y="1560"/>
                  </a:lnTo>
                  <a:lnTo>
                    <a:pt x="2537" y="1528"/>
                  </a:lnTo>
                  <a:lnTo>
                    <a:pt x="2535" y="1498"/>
                  </a:lnTo>
                  <a:lnTo>
                    <a:pt x="2530" y="1470"/>
                  </a:lnTo>
                  <a:lnTo>
                    <a:pt x="2524" y="1443"/>
                  </a:lnTo>
                  <a:lnTo>
                    <a:pt x="2515" y="1419"/>
                  </a:lnTo>
                  <a:lnTo>
                    <a:pt x="2505" y="1397"/>
                  </a:lnTo>
                  <a:lnTo>
                    <a:pt x="2494" y="1379"/>
                  </a:lnTo>
                  <a:lnTo>
                    <a:pt x="2485" y="1363"/>
                  </a:lnTo>
                  <a:lnTo>
                    <a:pt x="2476" y="1350"/>
                  </a:lnTo>
                  <a:lnTo>
                    <a:pt x="2469" y="1341"/>
                  </a:lnTo>
                  <a:lnTo>
                    <a:pt x="2464" y="1335"/>
                  </a:lnTo>
                  <a:lnTo>
                    <a:pt x="2462" y="1333"/>
                  </a:lnTo>
                  <a:lnTo>
                    <a:pt x="2538" y="1152"/>
                  </a:lnTo>
                  <a:lnTo>
                    <a:pt x="2059" y="12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Freeform 49"/>
          <p:cNvSpPr>
            <a:spLocks noEditPoints="1"/>
          </p:cNvSpPr>
          <p:nvPr/>
        </p:nvSpPr>
        <p:spPr bwMode="auto">
          <a:xfrm>
            <a:off x="4067348" y="3109271"/>
            <a:ext cx="1190402" cy="1020346"/>
          </a:xfrm>
          <a:custGeom>
            <a:avLst/>
            <a:gdLst>
              <a:gd name="T0" fmla="*/ 2611 w 3655"/>
              <a:gd name="T1" fmla="*/ 262 h 3135"/>
              <a:gd name="T2" fmla="*/ 2581 w 3655"/>
              <a:gd name="T3" fmla="*/ 141 h 3135"/>
              <a:gd name="T4" fmla="*/ 2504 w 3655"/>
              <a:gd name="T5" fmla="*/ 51 h 3135"/>
              <a:gd name="T6" fmla="*/ 2392 w 3655"/>
              <a:gd name="T7" fmla="*/ 4 h 3135"/>
              <a:gd name="T8" fmla="*/ 1263 w 3655"/>
              <a:gd name="T9" fmla="*/ 4 h 3135"/>
              <a:gd name="T10" fmla="*/ 1152 w 3655"/>
              <a:gd name="T11" fmla="*/ 51 h 3135"/>
              <a:gd name="T12" fmla="*/ 1073 w 3655"/>
              <a:gd name="T13" fmla="*/ 141 h 3135"/>
              <a:gd name="T14" fmla="*/ 1044 w 3655"/>
              <a:gd name="T15" fmla="*/ 262 h 3135"/>
              <a:gd name="T16" fmla="*/ 101 w 3655"/>
              <a:gd name="T17" fmla="*/ 527 h 3135"/>
              <a:gd name="T18" fmla="*/ 29 w 3655"/>
              <a:gd name="T19" fmla="*/ 572 h 3135"/>
              <a:gd name="T20" fmla="*/ 0 w 3655"/>
              <a:gd name="T21" fmla="*/ 653 h 3135"/>
              <a:gd name="T22" fmla="*/ 13 w 3655"/>
              <a:gd name="T23" fmla="*/ 3062 h 3135"/>
              <a:gd name="T24" fmla="*/ 73 w 3655"/>
              <a:gd name="T25" fmla="*/ 3122 h 3135"/>
              <a:gd name="T26" fmla="*/ 3524 w 3655"/>
              <a:gd name="T27" fmla="*/ 3135 h 3135"/>
              <a:gd name="T28" fmla="*/ 3606 w 3655"/>
              <a:gd name="T29" fmla="*/ 3106 h 3135"/>
              <a:gd name="T30" fmla="*/ 3652 w 3655"/>
              <a:gd name="T31" fmla="*/ 3034 h 3135"/>
              <a:gd name="T32" fmla="*/ 3652 w 3655"/>
              <a:gd name="T33" fmla="*/ 623 h 3135"/>
              <a:gd name="T34" fmla="*/ 3606 w 3655"/>
              <a:gd name="T35" fmla="*/ 551 h 3135"/>
              <a:gd name="T36" fmla="*/ 3524 w 3655"/>
              <a:gd name="T37" fmla="*/ 523 h 3135"/>
              <a:gd name="T38" fmla="*/ 2350 w 3655"/>
              <a:gd name="T39" fmla="*/ 523 h 3135"/>
              <a:gd name="T40" fmla="*/ 2871 w 3655"/>
              <a:gd name="T41" fmla="*/ 784 h 3135"/>
              <a:gd name="T42" fmla="*/ 3280 w 3655"/>
              <a:gd name="T43" fmla="*/ 1249 h 3135"/>
              <a:gd name="T44" fmla="*/ 2907 w 3655"/>
              <a:gd name="T45" fmla="*/ 1358 h 3135"/>
              <a:gd name="T46" fmla="*/ 2506 w 3655"/>
              <a:gd name="T47" fmla="*/ 1436 h 3135"/>
              <a:gd name="T48" fmla="*/ 2095 w 3655"/>
              <a:gd name="T49" fmla="*/ 1478 h 3135"/>
              <a:gd name="T50" fmla="*/ 1954 w 3655"/>
              <a:gd name="T51" fmla="*/ 1408 h 3135"/>
              <a:gd name="T52" fmla="*/ 1909 w 3655"/>
              <a:gd name="T53" fmla="*/ 1336 h 3135"/>
              <a:gd name="T54" fmla="*/ 1827 w 3655"/>
              <a:gd name="T55" fmla="*/ 1307 h 3135"/>
              <a:gd name="T56" fmla="*/ 1746 w 3655"/>
              <a:gd name="T57" fmla="*/ 1336 h 3135"/>
              <a:gd name="T58" fmla="*/ 1701 w 3655"/>
              <a:gd name="T59" fmla="*/ 1408 h 3135"/>
              <a:gd name="T60" fmla="*/ 1560 w 3655"/>
              <a:gd name="T61" fmla="*/ 1477 h 3135"/>
              <a:gd name="T62" fmla="*/ 1148 w 3655"/>
              <a:gd name="T63" fmla="*/ 1431 h 3135"/>
              <a:gd name="T64" fmla="*/ 747 w 3655"/>
              <a:gd name="T65" fmla="*/ 1351 h 3135"/>
              <a:gd name="T66" fmla="*/ 375 w 3655"/>
              <a:gd name="T67" fmla="*/ 1238 h 3135"/>
              <a:gd name="T68" fmla="*/ 2871 w 3655"/>
              <a:gd name="T69" fmla="*/ 784 h 3135"/>
              <a:gd name="T70" fmla="*/ 783 w 3655"/>
              <a:gd name="T71" fmla="*/ 2874 h 3135"/>
              <a:gd name="T72" fmla="*/ 378 w 3655"/>
              <a:gd name="T73" fmla="*/ 1379 h 3135"/>
              <a:gd name="T74" fmla="*/ 752 w 3655"/>
              <a:gd name="T75" fmla="*/ 1486 h 3135"/>
              <a:gd name="T76" fmla="*/ 1152 w 3655"/>
              <a:gd name="T77" fmla="*/ 1564 h 3135"/>
              <a:gd name="T78" fmla="*/ 1561 w 3655"/>
              <a:gd name="T79" fmla="*/ 1608 h 3135"/>
              <a:gd name="T80" fmla="*/ 1701 w 3655"/>
              <a:gd name="T81" fmla="*/ 1729 h 3135"/>
              <a:gd name="T82" fmla="*/ 1746 w 3655"/>
              <a:gd name="T83" fmla="*/ 1801 h 3135"/>
              <a:gd name="T84" fmla="*/ 1827 w 3655"/>
              <a:gd name="T85" fmla="*/ 1829 h 3135"/>
              <a:gd name="T86" fmla="*/ 1909 w 3655"/>
              <a:gd name="T87" fmla="*/ 1801 h 3135"/>
              <a:gd name="T88" fmla="*/ 1954 w 3655"/>
              <a:gd name="T89" fmla="*/ 1729 h 3135"/>
              <a:gd name="T90" fmla="*/ 2094 w 3655"/>
              <a:gd name="T91" fmla="*/ 1610 h 3135"/>
              <a:gd name="T92" fmla="*/ 2502 w 3655"/>
              <a:gd name="T93" fmla="*/ 1568 h 3135"/>
              <a:gd name="T94" fmla="*/ 2903 w 3655"/>
              <a:gd name="T95" fmla="*/ 1494 h 3135"/>
              <a:gd name="T96" fmla="*/ 3278 w 3655"/>
              <a:gd name="T97" fmla="*/ 1389 h 3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55" h="3135">
                <a:moveTo>
                  <a:pt x="3524" y="523"/>
                </a:moveTo>
                <a:lnTo>
                  <a:pt x="2611" y="523"/>
                </a:lnTo>
                <a:lnTo>
                  <a:pt x="2611" y="262"/>
                </a:lnTo>
                <a:lnTo>
                  <a:pt x="2608" y="220"/>
                </a:lnTo>
                <a:lnTo>
                  <a:pt x="2598" y="179"/>
                </a:lnTo>
                <a:lnTo>
                  <a:pt x="2581" y="141"/>
                </a:lnTo>
                <a:lnTo>
                  <a:pt x="2560" y="108"/>
                </a:lnTo>
                <a:lnTo>
                  <a:pt x="2535" y="77"/>
                </a:lnTo>
                <a:lnTo>
                  <a:pt x="2504" y="51"/>
                </a:lnTo>
                <a:lnTo>
                  <a:pt x="2469" y="29"/>
                </a:lnTo>
                <a:lnTo>
                  <a:pt x="2432" y="14"/>
                </a:lnTo>
                <a:lnTo>
                  <a:pt x="2392" y="4"/>
                </a:lnTo>
                <a:lnTo>
                  <a:pt x="2350" y="0"/>
                </a:lnTo>
                <a:lnTo>
                  <a:pt x="1305" y="0"/>
                </a:lnTo>
                <a:lnTo>
                  <a:pt x="1263" y="4"/>
                </a:lnTo>
                <a:lnTo>
                  <a:pt x="1222" y="14"/>
                </a:lnTo>
                <a:lnTo>
                  <a:pt x="1186" y="29"/>
                </a:lnTo>
                <a:lnTo>
                  <a:pt x="1152" y="51"/>
                </a:lnTo>
                <a:lnTo>
                  <a:pt x="1121" y="77"/>
                </a:lnTo>
                <a:lnTo>
                  <a:pt x="1095" y="108"/>
                </a:lnTo>
                <a:lnTo>
                  <a:pt x="1073" y="141"/>
                </a:lnTo>
                <a:lnTo>
                  <a:pt x="1057" y="179"/>
                </a:lnTo>
                <a:lnTo>
                  <a:pt x="1047" y="220"/>
                </a:lnTo>
                <a:lnTo>
                  <a:pt x="1044" y="262"/>
                </a:lnTo>
                <a:lnTo>
                  <a:pt x="1044" y="523"/>
                </a:lnTo>
                <a:lnTo>
                  <a:pt x="131" y="523"/>
                </a:lnTo>
                <a:lnTo>
                  <a:pt x="101" y="527"/>
                </a:lnTo>
                <a:lnTo>
                  <a:pt x="73" y="536"/>
                </a:lnTo>
                <a:lnTo>
                  <a:pt x="49" y="551"/>
                </a:lnTo>
                <a:lnTo>
                  <a:pt x="29" y="572"/>
                </a:lnTo>
                <a:lnTo>
                  <a:pt x="13" y="595"/>
                </a:lnTo>
                <a:lnTo>
                  <a:pt x="3" y="623"/>
                </a:lnTo>
                <a:lnTo>
                  <a:pt x="0" y="653"/>
                </a:lnTo>
                <a:lnTo>
                  <a:pt x="0" y="3004"/>
                </a:lnTo>
                <a:lnTo>
                  <a:pt x="3" y="3034"/>
                </a:lnTo>
                <a:lnTo>
                  <a:pt x="13" y="3062"/>
                </a:lnTo>
                <a:lnTo>
                  <a:pt x="29" y="3086"/>
                </a:lnTo>
                <a:lnTo>
                  <a:pt x="49" y="3106"/>
                </a:lnTo>
                <a:lnTo>
                  <a:pt x="73" y="3122"/>
                </a:lnTo>
                <a:lnTo>
                  <a:pt x="101" y="3132"/>
                </a:lnTo>
                <a:lnTo>
                  <a:pt x="131" y="3135"/>
                </a:lnTo>
                <a:lnTo>
                  <a:pt x="3524" y="3135"/>
                </a:lnTo>
                <a:lnTo>
                  <a:pt x="3554" y="3132"/>
                </a:lnTo>
                <a:lnTo>
                  <a:pt x="3582" y="3122"/>
                </a:lnTo>
                <a:lnTo>
                  <a:pt x="3606" y="3106"/>
                </a:lnTo>
                <a:lnTo>
                  <a:pt x="3626" y="3086"/>
                </a:lnTo>
                <a:lnTo>
                  <a:pt x="3642" y="3062"/>
                </a:lnTo>
                <a:lnTo>
                  <a:pt x="3652" y="3034"/>
                </a:lnTo>
                <a:lnTo>
                  <a:pt x="3655" y="3004"/>
                </a:lnTo>
                <a:lnTo>
                  <a:pt x="3655" y="653"/>
                </a:lnTo>
                <a:lnTo>
                  <a:pt x="3652" y="623"/>
                </a:lnTo>
                <a:lnTo>
                  <a:pt x="3642" y="596"/>
                </a:lnTo>
                <a:lnTo>
                  <a:pt x="3626" y="572"/>
                </a:lnTo>
                <a:lnTo>
                  <a:pt x="3606" y="551"/>
                </a:lnTo>
                <a:lnTo>
                  <a:pt x="3582" y="537"/>
                </a:lnTo>
                <a:lnTo>
                  <a:pt x="3554" y="527"/>
                </a:lnTo>
                <a:lnTo>
                  <a:pt x="3524" y="523"/>
                </a:lnTo>
                <a:close/>
                <a:moveTo>
                  <a:pt x="1305" y="262"/>
                </a:moveTo>
                <a:lnTo>
                  <a:pt x="2350" y="262"/>
                </a:lnTo>
                <a:lnTo>
                  <a:pt x="2350" y="523"/>
                </a:lnTo>
                <a:lnTo>
                  <a:pt x="1305" y="523"/>
                </a:lnTo>
                <a:lnTo>
                  <a:pt x="1305" y="262"/>
                </a:lnTo>
                <a:close/>
                <a:moveTo>
                  <a:pt x="2871" y="784"/>
                </a:moveTo>
                <a:lnTo>
                  <a:pt x="3394" y="784"/>
                </a:lnTo>
                <a:lnTo>
                  <a:pt x="3394" y="1207"/>
                </a:lnTo>
                <a:lnTo>
                  <a:pt x="3280" y="1249"/>
                </a:lnTo>
                <a:lnTo>
                  <a:pt x="3159" y="1289"/>
                </a:lnTo>
                <a:lnTo>
                  <a:pt x="3035" y="1326"/>
                </a:lnTo>
                <a:lnTo>
                  <a:pt x="2907" y="1358"/>
                </a:lnTo>
                <a:lnTo>
                  <a:pt x="2776" y="1388"/>
                </a:lnTo>
                <a:lnTo>
                  <a:pt x="2642" y="1414"/>
                </a:lnTo>
                <a:lnTo>
                  <a:pt x="2506" y="1436"/>
                </a:lnTo>
                <a:lnTo>
                  <a:pt x="2370" y="1454"/>
                </a:lnTo>
                <a:lnTo>
                  <a:pt x="2232" y="1468"/>
                </a:lnTo>
                <a:lnTo>
                  <a:pt x="2095" y="1478"/>
                </a:lnTo>
                <a:lnTo>
                  <a:pt x="1958" y="1485"/>
                </a:lnTo>
                <a:lnTo>
                  <a:pt x="1958" y="1437"/>
                </a:lnTo>
                <a:lnTo>
                  <a:pt x="1954" y="1408"/>
                </a:lnTo>
                <a:lnTo>
                  <a:pt x="1944" y="1380"/>
                </a:lnTo>
                <a:lnTo>
                  <a:pt x="1929" y="1355"/>
                </a:lnTo>
                <a:lnTo>
                  <a:pt x="1909" y="1336"/>
                </a:lnTo>
                <a:lnTo>
                  <a:pt x="1885" y="1320"/>
                </a:lnTo>
                <a:lnTo>
                  <a:pt x="1857" y="1310"/>
                </a:lnTo>
                <a:lnTo>
                  <a:pt x="1827" y="1307"/>
                </a:lnTo>
                <a:lnTo>
                  <a:pt x="1797" y="1310"/>
                </a:lnTo>
                <a:lnTo>
                  <a:pt x="1771" y="1320"/>
                </a:lnTo>
                <a:lnTo>
                  <a:pt x="1746" y="1336"/>
                </a:lnTo>
                <a:lnTo>
                  <a:pt x="1725" y="1355"/>
                </a:lnTo>
                <a:lnTo>
                  <a:pt x="1710" y="1380"/>
                </a:lnTo>
                <a:lnTo>
                  <a:pt x="1701" y="1408"/>
                </a:lnTo>
                <a:lnTo>
                  <a:pt x="1697" y="1437"/>
                </a:lnTo>
                <a:lnTo>
                  <a:pt x="1697" y="1484"/>
                </a:lnTo>
                <a:lnTo>
                  <a:pt x="1560" y="1477"/>
                </a:lnTo>
                <a:lnTo>
                  <a:pt x="1423" y="1466"/>
                </a:lnTo>
                <a:lnTo>
                  <a:pt x="1284" y="1451"/>
                </a:lnTo>
                <a:lnTo>
                  <a:pt x="1148" y="1431"/>
                </a:lnTo>
                <a:lnTo>
                  <a:pt x="1012" y="1409"/>
                </a:lnTo>
                <a:lnTo>
                  <a:pt x="878" y="1381"/>
                </a:lnTo>
                <a:lnTo>
                  <a:pt x="747" y="1351"/>
                </a:lnTo>
                <a:lnTo>
                  <a:pt x="619" y="1317"/>
                </a:lnTo>
                <a:lnTo>
                  <a:pt x="495" y="1279"/>
                </a:lnTo>
                <a:lnTo>
                  <a:pt x="375" y="1238"/>
                </a:lnTo>
                <a:lnTo>
                  <a:pt x="261" y="1195"/>
                </a:lnTo>
                <a:lnTo>
                  <a:pt x="261" y="784"/>
                </a:lnTo>
                <a:lnTo>
                  <a:pt x="2871" y="784"/>
                </a:lnTo>
                <a:close/>
                <a:moveTo>
                  <a:pt x="3394" y="2875"/>
                </a:moveTo>
                <a:lnTo>
                  <a:pt x="783" y="2875"/>
                </a:lnTo>
                <a:lnTo>
                  <a:pt x="783" y="2874"/>
                </a:lnTo>
                <a:lnTo>
                  <a:pt x="261" y="2874"/>
                </a:lnTo>
                <a:lnTo>
                  <a:pt x="261" y="1337"/>
                </a:lnTo>
                <a:lnTo>
                  <a:pt x="378" y="1379"/>
                </a:lnTo>
                <a:lnTo>
                  <a:pt x="498" y="1418"/>
                </a:lnTo>
                <a:lnTo>
                  <a:pt x="623" y="1454"/>
                </a:lnTo>
                <a:lnTo>
                  <a:pt x="752" y="1486"/>
                </a:lnTo>
                <a:lnTo>
                  <a:pt x="884" y="1516"/>
                </a:lnTo>
                <a:lnTo>
                  <a:pt x="1016" y="1542"/>
                </a:lnTo>
                <a:lnTo>
                  <a:pt x="1152" y="1564"/>
                </a:lnTo>
                <a:lnTo>
                  <a:pt x="1288" y="1583"/>
                </a:lnTo>
                <a:lnTo>
                  <a:pt x="1425" y="1597"/>
                </a:lnTo>
                <a:lnTo>
                  <a:pt x="1561" y="1608"/>
                </a:lnTo>
                <a:lnTo>
                  <a:pt x="1697" y="1615"/>
                </a:lnTo>
                <a:lnTo>
                  <a:pt x="1697" y="1699"/>
                </a:lnTo>
                <a:lnTo>
                  <a:pt x="1701" y="1729"/>
                </a:lnTo>
                <a:lnTo>
                  <a:pt x="1710" y="1755"/>
                </a:lnTo>
                <a:lnTo>
                  <a:pt x="1725" y="1780"/>
                </a:lnTo>
                <a:lnTo>
                  <a:pt x="1746" y="1801"/>
                </a:lnTo>
                <a:lnTo>
                  <a:pt x="1771" y="1815"/>
                </a:lnTo>
                <a:lnTo>
                  <a:pt x="1797" y="1825"/>
                </a:lnTo>
                <a:lnTo>
                  <a:pt x="1827" y="1829"/>
                </a:lnTo>
                <a:lnTo>
                  <a:pt x="1857" y="1825"/>
                </a:lnTo>
                <a:lnTo>
                  <a:pt x="1885" y="1815"/>
                </a:lnTo>
                <a:lnTo>
                  <a:pt x="1909" y="1801"/>
                </a:lnTo>
                <a:lnTo>
                  <a:pt x="1929" y="1780"/>
                </a:lnTo>
                <a:lnTo>
                  <a:pt x="1944" y="1755"/>
                </a:lnTo>
                <a:lnTo>
                  <a:pt x="1954" y="1729"/>
                </a:lnTo>
                <a:lnTo>
                  <a:pt x="1958" y="1699"/>
                </a:lnTo>
                <a:lnTo>
                  <a:pt x="1958" y="1616"/>
                </a:lnTo>
                <a:lnTo>
                  <a:pt x="2094" y="1610"/>
                </a:lnTo>
                <a:lnTo>
                  <a:pt x="2230" y="1600"/>
                </a:lnTo>
                <a:lnTo>
                  <a:pt x="2366" y="1586"/>
                </a:lnTo>
                <a:lnTo>
                  <a:pt x="2502" y="1568"/>
                </a:lnTo>
                <a:lnTo>
                  <a:pt x="2638" y="1547"/>
                </a:lnTo>
                <a:lnTo>
                  <a:pt x="2772" y="1523"/>
                </a:lnTo>
                <a:lnTo>
                  <a:pt x="2903" y="1494"/>
                </a:lnTo>
                <a:lnTo>
                  <a:pt x="3032" y="1462"/>
                </a:lnTo>
                <a:lnTo>
                  <a:pt x="3157" y="1427"/>
                </a:lnTo>
                <a:lnTo>
                  <a:pt x="3278" y="1389"/>
                </a:lnTo>
                <a:lnTo>
                  <a:pt x="3394" y="1348"/>
                </a:lnTo>
                <a:lnTo>
                  <a:pt x="3394" y="287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8"/>
          <p:cNvSpPr>
            <a:spLocks noEditPoints="1"/>
          </p:cNvSpPr>
          <p:nvPr/>
        </p:nvSpPr>
        <p:spPr bwMode="auto">
          <a:xfrm>
            <a:off x="6936910" y="3055807"/>
            <a:ext cx="1192674" cy="1190714"/>
          </a:xfrm>
          <a:custGeom>
            <a:avLst/>
            <a:gdLst>
              <a:gd name="T0" fmla="*/ 3207 w 3656"/>
              <a:gd name="T1" fmla="*/ 1626 h 3651"/>
              <a:gd name="T2" fmla="*/ 3136 w 3656"/>
              <a:gd name="T3" fmla="*/ 1349 h 3651"/>
              <a:gd name="T4" fmla="*/ 3013 w 3656"/>
              <a:gd name="T5" fmla="*/ 1098 h 3651"/>
              <a:gd name="T6" fmla="*/ 2843 w 3656"/>
              <a:gd name="T7" fmla="*/ 877 h 3651"/>
              <a:gd name="T8" fmla="*/ 2634 w 3656"/>
              <a:gd name="T9" fmla="*/ 696 h 3651"/>
              <a:gd name="T10" fmla="*/ 2391 w 3656"/>
              <a:gd name="T11" fmla="*/ 557 h 3651"/>
              <a:gd name="T12" fmla="*/ 2121 w 3656"/>
              <a:gd name="T13" fmla="*/ 470 h 3651"/>
              <a:gd name="T14" fmla="*/ 1929 w 3656"/>
              <a:gd name="T15" fmla="*/ 0 h 3651"/>
              <a:gd name="T16" fmla="*/ 1618 w 3656"/>
              <a:gd name="T17" fmla="*/ 454 h 3651"/>
              <a:gd name="T18" fmla="*/ 1343 w 3656"/>
              <a:gd name="T19" fmla="*/ 525 h 3651"/>
              <a:gd name="T20" fmla="*/ 1093 w 3656"/>
              <a:gd name="T21" fmla="*/ 648 h 3651"/>
              <a:gd name="T22" fmla="*/ 874 w 3656"/>
              <a:gd name="T23" fmla="*/ 816 h 3651"/>
              <a:gd name="T24" fmla="*/ 693 w 3656"/>
              <a:gd name="T25" fmla="*/ 1025 h 3651"/>
              <a:gd name="T26" fmla="*/ 554 w 3656"/>
              <a:gd name="T27" fmla="*/ 1265 h 3651"/>
              <a:gd name="T28" fmla="*/ 467 w 3656"/>
              <a:gd name="T29" fmla="*/ 1533 h 3651"/>
              <a:gd name="T30" fmla="*/ 0 w 3656"/>
              <a:gd name="T31" fmla="*/ 1723 h 3651"/>
              <a:gd name="T32" fmla="*/ 449 w 3656"/>
              <a:gd name="T33" fmla="*/ 2033 h 3651"/>
              <a:gd name="T34" fmla="*/ 520 w 3656"/>
              <a:gd name="T35" fmla="*/ 2309 h 3651"/>
              <a:gd name="T36" fmla="*/ 642 w 3656"/>
              <a:gd name="T37" fmla="*/ 2559 h 3651"/>
              <a:gd name="T38" fmla="*/ 809 w 3656"/>
              <a:gd name="T39" fmla="*/ 2778 h 3651"/>
              <a:gd name="T40" fmla="*/ 1016 w 3656"/>
              <a:gd name="T41" fmla="*/ 2960 h 3651"/>
              <a:gd name="T42" fmla="*/ 1256 w 3656"/>
              <a:gd name="T43" fmla="*/ 3100 h 3651"/>
              <a:gd name="T44" fmla="*/ 1524 w 3656"/>
              <a:gd name="T45" fmla="*/ 3188 h 3651"/>
              <a:gd name="T46" fmla="*/ 1714 w 3656"/>
              <a:gd name="T47" fmla="*/ 3651 h 3651"/>
              <a:gd name="T48" fmla="*/ 2026 w 3656"/>
              <a:gd name="T49" fmla="*/ 3207 h 3651"/>
              <a:gd name="T50" fmla="*/ 2303 w 3656"/>
              <a:gd name="T51" fmla="*/ 3137 h 3651"/>
              <a:gd name="T52" fmla="*/ 2556 w 3656"/>
              <a:gd name="T53" fmla="*/ 3015 h 3651"/>
              <a:gd name="T54" fmla="*/ 2777 w 3656"/>
              <a:gd name="T55" fmla="*/ 2847 h 3651"/>
              <a:gd name="T56" fmla="*/ 2961 w 3656"/>
              <a:gd name="T57" fmla="*/ 2639 h 3651"/>
              <a:gd name="T58" fmla="*/ 3099 w 3656"/>
              <a:gd name="T59" fmla="*/ 2398 h 3651"/>
              <a:gd name="T60" fmla="*/ 3189 w 3656"/>
              <a:gd name="T61" fmla="*/ 2129 h 3651"/>
              <a:gd name="T62" fmla="*/ 3656 w 3656"/>
              <a:gd name="T63" fmla="*/ 1937 h 3651"/>
              <a:gd name="T64" fmla="*/ 1929 w 3656"/>
              <a:gd name="T65" fmla="*/ 3003 h 3651"/>
              <a:gd name="T66" fmla="*/ 1714 w 3656"/>
              <a:gd name="T67" fmla="*/ 3003 h 3651"/>
              <a:gd name="T68" fmla="*/ 1458 w 3656"/>
              <a:gd name="T69" fmla="*/ 2949 h 3651"/>
              <a:gd name="T70" fmla="*/ 1225 w 3656"/>
              <a:gd name="T71" fmla="*/ 2843 h 3651"/>
              <a:gd name="T72" fmla="*/ 1022 w 3656"/>
              <a:gd name="T73" fmla="*/ 2690 h 3651"/>
              <a:gd name="T74" fmla="*/ 857 w 3656"/>
              <a:gd name="T75" fmla="*/ 2498 h 3651"/>
              <a:gd name="T76" fmla="*/ 735 w 3656"/>
              <a:gd name="T77" fmla="*/ 2275 h 3651"/>
              <a:gd name="T78" fmla="*/ 664 w 3656"/>
              <a:gd name="T79" fmla="*/ 2024 h 3651"/>
              <a:gd name="T80" fmla="*/ 1072 w 3656"/>
              <a:gd name="T81" fmla="*/ 1723 h 3651"/>
              <a:gd name="T82" fmla="*/ 682 w 3656"/>
              <a:gd name="T83" fmla="*/ 1549 h 3651"/>
              <a:gd name="T84" fmla="*/ 771 w 3656"/>
              <a:gd name="T85" fmla="*/ 1308 h 3651"/>
              <a:gd name="T86" fmla="*/ 908 w 3656"/>
              <a:gd name="T87" fmla="*/ 1094 h 3651"/>
              <a:gd name="T88" fmla="*/ 1087 w 3656"/>
              <a:gd name="T89" fmla="*/ 915 h 3651"/>
              <a:gd name="T90" fmla="*/ 1300 w 3656"/>
              <a:gd name="T91" fmla="*/ 777 h 3651"/>
              <a:gd name="T92" fmla="*/ 1541 w 3656"/>
              <a:gd name="T93" fmla="*/ 687 h 3651"/>
              <a:gd name="T94" fmla="*/ 1714 w 3656"/>
              <a:gd name="T95" fmla="*/ 1072 h 3651"/>
              <a:gd name="T96" fmla="*/ 2018 w 3656"/>
              <a:gd name="T97" fmla="*/ 668 h 3651"/>
              <a:gd name="T98" fmla="*/ 2270 w 3656"/>
              <a:gd name="T99" fmla="*/ 738 h 3651"/>
              <a:gd name="T100" fmla="*/ 2496 w 3656"/>
              <a:gd name="T101" fmla="*/ 860 h 3651"/>
              <a:gd name="T102" fmla="*/ 2689 w 3656"/>
              <a:gd name="T103" fmla="*/ 1026 h 3651"/>
              <a:gd name="T104" fmla="*/ 2842 w 3656"/>
              <a:gd name="T105" fmla="*/ 1229 h 3651"/>
              <a:gd name="T106" fmla="*/ 2950 w 3656"/>
              <a:gd name="T107" fmla="*/ 1464 h 3651"/>
              <a:gd name="T108" fmla="*/ 3003 w 3656"/>
              <a:gd name="T109" fmla="*/ 1723 h 3651"/>
              <a:gd name="T110" fmla="*/ 3003 w 3656"/>
              <a:gd name="T111" fmla="*/ 1937 h 3651"/>
              <a:gd name="T112" fmla="*/ 2950 w 3656"/>
              <a:gd name="T113" fmla="*/ 2196 h 3651"/>
              <a:gd name="T114" fmla="*/ 2842 w 3656"/>
              <a:gd name="T115" fmla="*/ 2430 h 3651"/>
              <a:gd name="T116" fmla="*/ 2689 w 3656"/>
              <a:gd name="T117" fmla="*/ 2633 h 3651"/>
              <a:gd name="T118" fmla="*/ 2496 w 3656"/>
              <a:gd name="T119" fmla="*/ 2800 h 3651"/>
              <a:gd name="T120" fmla="*/ 2270 w 3656"/>
              <a:gd name="T121" fmla="*/ 2921 h 3651"/>
              <a:gd name="T122" fmla="*/ 2018 w 3656"/>
              <a:gd name="T123" fmla="*/ 2992 h 3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56" h="3651">
                <a:moveTo>
                  <a:pt x="3656" y="1723"/>
                </a:moveTo>
                <a:lnTo>
                  <a:pt x="3217" y="1723"/>
                </a:lnTo>
                <a:lnTo>
                  <a:pt x="3207" y="1626"/>
                </a:lnTo>
                <a:lnTo>
                  <a:pt x="3189" y="1532"/>
                </a:lnTo>
                <a:lnTo>
                  <a:pt x="3166" y="1439"/>
                </a:lnTo>
                <a:lnTo>
                  <a:pt x="3136" y="1349"/>
                </a:lnTo>
                <a:lnTo>
                  <a:pt x="3101" y="1263"/>
                </a:lnTo>
                <a:lnTo>
                  <a:pt x="3059" y="1178"/>
                </a:lnTo>
                <a:lnTo>
                  <a:pt x="3013" y="1098"/>
                </a:lnTo>
                <a:lnTo>
                  <a:pt x="2961" y="1020"/>
                </a:lnTo>
                <a:lnTo>
                  <a:pt x="2904" y="947"/>
                </a:lnTo>
                <a:lnTo>
                  <a:pt x="2843" y="877"/>
                </a:lnTo>
                <a:lnTo>
                  <a:pt x="2778" y="813"/>
                </a:lnTo>
                <a:lnTo>
                  <a:pt x="2708" y="752"/>
                </a:lnTo>
                <a:lnTo>
                  <a:pt x="2634" y="696"/>
                </a:lnTo>
                <a:lnTo>
                  <a:pt x="2556" y="645"/>
                </a:lnTo>
                <a:lnTo>
                  <a:pt x="2475" y="598"/>
                </a:lnTo>
                <a:lnTo>
                  <a:pt x="2391" y="557"/>
                </a:lnTo>
                <a:lnTo>
                  <a:pt x="2304" y="522"/>
                </a:lnTo>
                <a:lnTo>
                  <a:pt x="2213" y="493"/>
                </a:lnTo>
                <a:lnTo>
                  <a:pt x="2121" y="470"/>
                </a:lnTo>
                <a:lnTo>
                  <a:pt x="2026" y="453"/>
                </a:lnTo>
                <a:lnTo>
                  <a:pt x="1929" y="442"/>
                </a:lnTo>
                <a:lnTo>
                  <a:pt x="1929" y="0"/>
                </a:lnTo>
                <a:lnTo>
                  <a:pt x="1714" y="0"/>
                </a:lnTo>
                <a:lnTo>
                  <a:pt x="1714" y="443"/>
                </a:lnTo>
                <a:lnTo>
                  <a:pt x="1618" y="454"/>
                </a:lnTo>
                <a:lnTo>
                  <a:pt x="1524" y="472"/>
                </a:lnTo>
                <a:lnTo>
                  <a:pt x="1433" y="495"/>
                </a:lnTo>
                <a:lnTo>
                  <a:pt x="1343" y="525"/>
                </a:lnTo>
                <a:lnTo>
                  <a:pt x="1256" y="561"/>
                </a:lnTo>
                <a:lnTo>
                  <a:pt x="1173" y="602"/>
                </a:lnTo>
                <a:lnTo>
                  <a:pt x="1093" y="648"/>
                </a:lnTo>
                <a:lnTo>
                  <a:pt x="1016" y="699"/>
                </a:lnTo>
                <a:lnTo>
                  <a:pt x="944" y="755"/>
                </a:lnTo>
                <a:lnTo>
                  <a:pt x="874" y="816"/>
                </a:lnTo>
                <a:lnTo>
                  <a:pt x="809" y="882"/>
                </a:lnTo>
                <a:lnTo>
                  <a:pt x="748" y="951"/>
                </a:lnTo>
                <a:lnTo>
                  <a:pt x="693" y="1025"/>
                </a:lnTo>
                <a:lnTo>
                  <a:pt x="642" y="1101"/>
                </a:lnTo>
                <a:lnTo>
                  <a:pt x="595" y="1182"/>
                </a:lnTo>
                <a:lnTo>
                  <a:pt x="554" y="1265"/>
                </a:lnTo>
                <a:lnTo>
                  <a:pt x="520" y="1351"/>
                </a:lnTo>
                <a:lnTo>
                  <a:pt x="490" y="1441"/>
                </a:lnTo>
                <a:lnTo>
                  <a:pt x="467" y="1533"/>
                </a:lnTo>
                <a:lnTo>
                  <a:pt x="449" y="1627"/>
                </a:lnTo>
                <a:lnTo>
                  <a:pt x="439" y="1723"/>
                </a:lnTo>
                <a:lnTo>
                  <a:pt x="0" y="1723"/>
                </a:lnTo>
                <a:lnTo>
                  <a:pt x="0" y="1937"/>
                </a:lnTo>
                <a:lnTo>
                  <a:pt x="439" y="1937"/>
                </a:lnTo>
                <a:lnTo>
                  <a:pt x="449" y="2033"/>
                </a:lnTo>
                <a:lnTo>
                  <a:pt x="467" y="2127"/>
                </a:lnTo>
                <a:lnTo>
                  <a:pt x="490" y="2219"/>
                </a:lnTo>
                <a:lnTo>
                  <a:pt x="520" y="2309"/>
                </a:lnTo>
                <a:lnTo>
                  <a:pt x="554" y="2395"/>
                </a:lnTo>
                <a:lnTo>
                  <a:pt x="595" y="2478"/>
                </a:lnTo>
                <a:lnTo>
                  <a:pt x="642" y="2559"/>
                </a:lnTo>
                <a:lnTo>
                  <a:pt x="693" y="2636"/>
                </a:lnTo>
                <a:lnTo>
                  <a:pt x="748" y="2709"/>
                </a:lnTo>
                <a:lnTo>
                  <a:pt x="809" y="2778"/>
                </a:lnTo>
                <a:lnTo>
                  <a:pt x="874" y="2844"/>
                </a:lnTo>
                <a:lnTo>
                  <a:pt x="944" y="2905"/>
                </a:lnTo>
                <a:lnTo>
                  <a:pt x="1016" y="2960"/>
                </a:lnTo>
                <a:lnTo>
                  <a:pt x="1093" y="3012"/>
                </a:lnTo>
                <a:lnTo>
                  <a:pt x="1173" y="3058"/>
                </a:lnTo>
                <a:lnTo>
                  <a:pt x="1256" y="3100"/>
                </a:lnTo>
                <a:lnTo>
                  <a:pt x="1343" y="3135"/>
                </a:lnTo>
                <a:lnTo>
                  <a:pt x="1433" y="3164"/>
                </a:lnTo>
                <a:lnTo>
                  <a:pt x="1524" y="3188"/>
                </a:lnTo>
                <a:lnTo>
                  <a:pt x="1618" y="3206"/>
                </a:lnTo>
                <a:lnTo>
                  <a:pt x="1714" y="3217"/>
                </a:lnTo>
                <a:lnTo>
                  <a:pt x="1714" y="3651"/>
                </a:lnTo>
                <a:lnTo>
                  <a:pt x="1928" y="3651"/>
                </a:lnTo>
                <a:lnTo>
                  <a:pt x="1928" y="3218"/>
                </a:lnTo>
                <a:lnTo>
                  <a:pt x="2026" y="3207"/>
                </a:lnTo>
                <a:lnTo>
                  <a:pt x="2121" y="3190"/>
                </a:lnTo>
                <a:lnTo>
                  <a:pt x="2213" y="3167"/>
                </a:lnTo>
                <a:lnTo>
                  <a:pt x="2303" y="3137"/>
                </a:lnTo>
                <a:lnTo>
                  <a:pt x="2391" y="3103"/>
                </a:lnTo>
                <a:lnTo>
                  <a:pt x="2475" y="3062"/>
                </a:lnTo>
                <a:lnTo>
                  <a:pt x="2556" y="3015"/>
                </a:lnTo>
                <a:lnTo>
                  <a:pt x="2634" y="2964"/>
                </a:lnTo>
                <a:lnTo>
                  <a:pt x="2708" y="2908"/>
                </a:lnTo>
                <a:lnTo>
                  <a:pt x="2777" y="2847"/>
                </a:lnTo>
                <a:lnTo>
                  <a:pt x="2843" y="2782"/>
                </a:lnTo>
                <a:lnTo>
                  <a:pt x="2904" y="2713"/>
                </a:lnTo>
                <a:lnTo>
                  <a:pt x="2961" y="2639"/>
                </a:lnTo>
                <a:lnTo>
                  <a:pt x="3012" y="2563"/>
                </a:lnTo>
                <a:lnTo>
                  <a:pt x="3058" y="2482"/>
                </a:lnTo>
                <a:lnTo>
                  <a:pt x="3099" y="2398"/>
                </a:lnTo>
                <a:lnTo>
                  <a:pt x="3135" y="2311"/>
                </a:lnTo>
                <a:lnTo>
                  <a:pt x="3165" y="2220"/>
                </a:lnTo>
                <a:lnTo>
                  <a:pt x="3189" y="2129"/>
                </a:lnTo>
                <a:lnTo>
                  <a:pt x="3206" y="2034"/>
                </a:lnTo>
                <a:lnTo>
                  <a:pt x="3217" y="1937"/>
                </a:lnTo>
                <a:lnTo>
                  <a:pt x="3656" y="1937"/>
                </a:lnTo>
                <a:lnTo>
                  <a:pt x="3656" y="1723"/>
                </a:lnTo>
                <a:lnTo>
                  <a:pt x="3656" y="1723"/>
                </a:lnTo>
                <a:close/>
                <a:moveTo>
                  <a:pt x="1929" y="3003"/>
                </a:moveTo>
                <a:lnTo>
                  <a:pt x="1929" y="2580"/>
                </a:lnTo>
                <a:lnTo>
                  <a:pt x="1714" y="2580"/>
                </a:lnTo>
                <a:lnTo>
                  <a:pt x="1714" y="3003"/>
                </a:lnTo>
                <a:lnTo>
                  <a:pt x="1627" y="2991"/>
                </a:lnTo>
                <a:lnTo>
                  <a:pt x="1541" y="2973"/>
                </a:lnTo>
                <a:lnTo>
                  <a:pt x="1458" y="2949"/>
                </a:lnTo>
                <a:lnTo>
                  <a:pt x="1377" y="2919"/>
                </a:lnTo>
                <a:lnTo>
                  <a:pt x="1300" y="2883"/>
                </a:lnTo>
                <a:lnTo>
                  <a:pt x="1225" y="2843"/>
                </a:lnTo>
                <a:lnTo>
                  <a:pt x="1153" y="2796"/>
                </a:lnTo>
                <a:lnTo>
                  <a:pt x="1087" y="2745"/>
                </a:lnTo>
                <a:lnTo>
                  <a:pt x="1022" y="2690"/>
                </a:lnTo>
                <a:lnTo>
                  <a:pt x="962" y="2630"/>
                </a:lnTo>
                <a:lnTo>
                  <a:pt x="908" y="2566"/>
                </a:lnTo>
                <a:lnTo>
                  <a:pt x="857" y="2498"/>
                </a:lnTo>
                <a:lnTo>
                  <a:pt x="812" y="2427"/>
                </a:lnTo>
                <a:lnTo>
                  <a:pt x="771" y="2352"/>
                </a:lnTo>
                <a:lnTo>
                  <a:pt x="735" y="2275"/>
                </a:lnTo>
                <a:lnTo>
                  <a:pt x="706" y="2194"/>
                </a:lnTo>
                <a:lnTo>
                  <a:pt x="682" y="2111"/>
                </a:lnTo>
                <a:lnTo>
                  <a:pt x="664" y="2024"/>
                </a:lnTo>
                <a:lnTo>
                  <a:pt x="653" y="1937"/>
                </a:lnTo>
                <a:lnTo>
                  <a:pt x="1072" y="1937"/>
                </a:lnTo>
                <a:lnTo>
                  <a:pt x="1072" y="1723"/>
                </a:lnTo>
                <a:lnTo>
                  <a:pt x="653" y="1723"/>
                </a:lnTo>
                <a:lnTo>
                  <a:pt x="664" y="1635"/>
                </a:lnTo>
                <a:lnTo>
                  <a:pt x="682" y="1549"/>
                </a:lnTo>
                <a:lnTo>
                  <a:pt x="706" y="1466"/>
                </a:lnTo>
                <a:lnTo>
                  <a:pt x="735" y="1386"/>
                </a:lnTo>
                <a:lnTo>
                  <a:pt x="771" y="1308"/>
                </a:lnTo>
                <a:lnTo>
                  <a:pt x="812" y="1233"/>
                </a:lnTo>
                <a:lnTo>
                  <a:pt x="857" y="1162"/>
                </a:lnTo>
                <a:lnTo>
                  <a:pt x="908" y="1094"/>
                </a:lnTo>
                <a:lnTo>
                  <a:pt x="962" y="1030"/>
                </a:lnTo>
                <a:lnTo>
                  <a:pt x="1022" y="970"/>
                </a:lnTo>
                <a:lnTo>
                  <a:pt x="1087" y="915"/>
                </a:lnTo>
                <a:lnTo>
                  <a:pt x="1153" y="864"/>
                </a:lnTo>
                <a:lnTo>
                  <a:pt x="1225" y="817"/>
                </a:lnTo>
                <a:lnTo>
                  <a:pt x="1300" y="777"/>
                </a:lnTo>
                <a:lnTo>
                  <a:pt x="1377" y="741"/>
                </a:lnTo>
                <a:lnTo>
                  <a:pt x="1458" y="711"/>
                </a:lnTo>
                <a:lnTo>
                  <a:pt x="1541" y="687"/>
                </a:lnTo>
                <a:lnTo>
                  <a:pt x="1627" y="669"/>
                </a:lnTo>
                <a:lnTo>
                  <a:pt x="1714" y="657"/>
                </a:lnTo>
                <a:lnTo>
                  <a:pt x="1714" y="1072"/>
                </a:lnTo>
                <a:lnTo>
                  <a:pt x="1929" y="1072"/>
                </a:lnTo>
                <a:lnTo>
                  <a:pt x="1929" y="657"/>
                </a:lnTo>
                <a:lnTo>
                  <a:pt x="2018" y="668"/>
                </a:lnTo>
                <a:lnTo>
                  <a:pt x="2105" y="685"/>
                </a:lnTo>
                <a:lnTo>
                  <a:pt x="2189" y="709"/>
                </a:lnTo>
                <a:lnTo>
                  <a:pt x="2270" y="738"/>
                </a:lnTo>
                <a:lnTo>
                  <a:pt x="2349" y="773"/>
                </a:lnTo>
                <a:lnTo>
                  <a:pt x="2424" y="814"/>
                </a:lnTo>
                <a:lnTo>
                  <a:pt x="2496" y="860"/>
                </a:lnTo>
                <a:lnTo>
                  <a:pt x="2565" y="911"/>
                </a:lnTo>
                <a:lnTo>
                  <a:pt x="2629" y="966"/>
                </a:lnTo>
                <a:lnTo>
                  <a:pt x="2689" y="1026"/>
                </a:lnTo>
                <a:lnTo>
                  <a:pt x="2745" y="1090"/>
                </a:lnTo>
                <a:lnTo>
                  <a:pt x="2797" y="1159"/>
                </a:lnTo>
                <a:lnTo>
                  <a:pt x="2842" y="1229"/>
                </a:lnTo>
                <a:lnTo>
                  <a:pt x="2883" y="1305"/>
                </a:lnTo>
                <a:lnTo>
                  <a:pt x="2920" y="1383"/>
                </a:lnTo>
                <a:lnTo>
                  <a:pt x="2950" y="1464"/>
                </a:lnTo>
                <a:lnTo>
                  <a:pt x="2973" y="1548"/>
                </a:lnTo>
                <a:lnTo>
                  <a:pt x="2992" y="1635"/>
                </a:lnTo>
                <a:lnTo>
                  <a:pt x="3003" y="1723"/>
                </a:lnTo>
                <a:lnTo>
                  <a:pt x="2584" y="1723"/>
                </a:lnTo>
                <a:lnTo>
                  <a:pt x="2584" y="1937"/>
                </a:lnTo>
                <a:lnTo>
                  <a:pt x="3003" y="1937"/>
                </a:lnTo>
                <a:lnTo>
                  <a:pt x="2992" y="2026"/>
                </a:lnTo>
                <a:lnTo>
                  <a:pt x="2973" y="2112"/>
                </a:lnTo>
                <a:lnTo>
                  <a:pt x="2950" y="2196"/>
                </a:lnTo>
                <a:lnTo>
                  <a:pt x="2920" y="2277"/>
                </a:lnTo>
                <a:lnTo>
                  <a:pt x="2883" y="2355"/>
                </a:lnTo>
                <a:lnTo>
                  <a:pt x="2842" y="2430"/>
                </a:lnTo>
                <a:lnTo>
                  <a:pt x="2797" y="2502"/>
                </a:lnTo>
                <a:lnTo>
                  <a:pt x="2745" y="2570"/>
                </a:lnTo>
                <a:lnTo>
                  <a:pt x="2689" y="2633"/>
                </a:lnTo>
                <a:lnTo>
                  <a:pt x="2629" y="2694"/>
                </a:lnTo>
                <a:lnTo>
                  <a:pt x="2565" y="2750"/>
                </a:lnTo>
                <a:lnTo>
                  <a:pt x="2496" y="2800"/>
                </a:lnTo>
                <a:lnTo>
                  <a:pt x="2424" y="2846"/>
                </a:lnTo>
                <a:lnTo>
                  <a:pt x="2349" y="2887"/>
                </a:lnTo>
                <a:lnTo>
                  <a:pt x="2270" y="2921"/>
                </a:lnTo>
                <a:lnTo>
                  <a:pt x="2189" y="2951"/>
                </a:lnTo>
                <a:lnTo>
                  <a:pt x="2105" y="2974"/>
                </a:lnTo>
                <a:lnTo>
                  <a:pt x="2018" y="2992"/>
                </a:lnTo>
                <a:lnTo>
                  <a:pt x="1929" y="300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42635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5435" y="387626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585160" y="2541675"/>
            <a:ext cx="616226" cy="746736"/>
            <a:chOff x="1744057" y="2541675"/>
            <a:chExt cx="616226" cy="746736"/>
          </a:xfrm>
        </p:grpSpPr>
        <p:sp>
          <p:nvSpPr>
            <p:cNvPr id="29" name="文本框 28"/>
            <p:cNvSpPr txBox="1"/>
            <p:nvPr/>
          </p:nvSpPr>
          <p:spPr>
            <a:xfrm>
              <a:off x="1883622" y="2541675"/>
              <a:ext cx="168548" cy="524247"/>
            </a:xfrm>
            <a:custGeom>
              <a:avLst/>
              <a:gdLst/>
              <a:ahLst/>
              <a:cxnLst/>
              <a:rect l="l" t="t" r="r" b="b"/>
              <a:pathLst>
                <a:path w="168548" h="524247">
                  <a:moveTo>
                    <a:pt x="0" y="492249"/>
                  </a:moveTo>
                  <a:lnTo>
                    <a:pt x="106936" y="492249"/>
                  </a:lnTo>
                  <a:lnTo>
                    <a:pt x="75572" y="524247"/>
                  </a:lnTo>
                  <a:lnTo>
                    <a:pt x="0" y="524247"/>
                  </a:lnTo>
                  <a:close/>
                  <a:moveTo>
                    <a:pt x="139154" y="0"/>
                  </a:moveTo>
                  <a:lnTo>
                    <a:pt x="168548" y="0"/>
                  </a:lnTo>
                  <a:lnTo>
                    <a:pt x="168548" y="429391"/>
                  </a:lnTo>
                  <a:lnTo>
                    <a:pt x="133945" y="464693"/>
                  </a:lnTo>
                  <a:lnTo>
                    <a:pt x="133945" y="40555"/>
                  </a:lnTo>
                  <a:lnTo>
                    <a:pt x="14511" y="120178"/>
                  </a:lnTo>
                  <a:lnTo>
                    <a:pt x="14511" y="855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 flipH="1">
              <a:off x="1744057" y="2672185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1585160" y="4875973"/>
            <a:ext cx="616226" cy="752516"/>
            <a:chOff x="1585160" y="4875973"/>
            <a:chExt cx="616226" cy="752516"/>
          </a:xfrm>
        </p:grpSpPr>
        <p:sp>
          <p:nvSpPr>
            <p:cNvPr id="35" name="文本框 34"/>
            <p:cNvSpPr txBox="1"/>
            <p:nvPr/>
          </p:nvSpPr>
          <p:spPr>
            <a:xfrm>
              <a:off x="1724725" y="4875973"/>
              <a:ext cx="302865" cy="530870"/>
            </a:xfrm>
            <a:custGeom>
              <a:avLst/>
              <a:gdLst/>
              <a:ahLst/>
              <a:cxnLst/>
              <a:rect l="l" t="t" r="r" b="b"/>
              <a:pathLst>
                <a:path w="302865" h="530870">
                  <a:moveTo>
                    <a:pt x="35346" y="403324"/>
                  </a:moveTo>
                  <a:cubicBezTo>
                    <a:pt x="40307" y="439539"/>
                    <a:pt x="53268" y="466142"/>
                    <a:pt x="74228" y="483134"/>
                  </a:cubicBezTo>
                  <a:cubicBezTo>
                    <a:pt x="84708" y="491629"/>
                    <a:pt x="97126" y="498001"/>
                    <a:pt x="111481" y="502249"/>
                  </a:cubicBezTo>
                  <a:lnTo>
                    <a:pt x="122047" y="503626"/>
                  </a:lnTo>
                  <a:lnTo>
                    <a:pt x="95342" y="530870"/>
                  </a:lnTo>
                  <a:lnTo>
                    <a:pt x="48555" y="507318"/>
                  </a:lnTo>
                  <a:cubicBezTo>
                    <a:pt x="21890" y="485862"/>
                    <a:pt x="5705" y="452810"/>
                    <a:pt x="0" y="408161"/>
                  </a:cubicBezTo>
                  <a:close/>
                  <a:moveTo>
                    <a:pt x="156641" y="0"/>
                  </a:moveTo>
                  <a:cubicBezTo>
                    <a:pt x="203026" y="0"/>
                    <a:pt x="238993" y="12217"/>
                    <a:pt x="264542" y="36649"/>
                  </a:cubicBezTo>
                  <a:cubicBezTo>
                    <a:pt x="290091" y="61082"/>
                    <a:pt x="302865" y="94878"/>
                    <a:pt x="302865" y="138038"/>
                  </a:cubicBezTo>
                  <a:cubicBezTo>
                    <a:pt x="302865" y="169292"/>
                    <a:pt x="293253" y="196267"/>
                    <a:pt x="274029" y="218964"/>
                  </a:cubicBezTo>
                  <a:cubicBezTo>
                    <a:pt x="254806" y="241660"/>
                    <a:pt x="229443" y="256357"/>
                    <a:pt x="197941" y="263054"/>
                  </a:cubicBezTo>
                  <a:lnTo>
                    <a:pt x="197941" y="264542"/>
                  </a:lnTo>
                  <a:cubicBezTo>
                    <a:pt x="234652" y="269255"/>
                    <a:pt x="263612" y="282774"/>
                    <a:pt x="284820" y="305098"/>
                  </a:cubicBezTo>
                  <a:lnTo>
                    <a:pt x="297347" y="324780"/>
                  </a:lnTo>
                  <a:lnTo>
                    <a:pt x="272702" y="349923"/>
                  </a:lnTo>
                  <a:lnTo>
                    <a:pt x="264356" y="331887"/>
                  </a:lnTo>
                  <a:cubicBezTo>
                    <a:pt x="253566" y="316012"/>
                    <a:pt x="237195" y="303858"/>
                    <a:pt x="215242" y="295424"/>
                  </a:cubicBezTo>
                  <a:cubicBezTo>
                    <a:pt x="193290" y="286990"/>
                    <a:pt x="167927" y="282774"/>
                    <a:pt x="139154" y="282774"/>
                  </a:cubicBezTo>
                  <a:lnTo>
                    <a:pt x="104179" y="282774"/>
                  </a:lnTo>
                  <a:lnTo>
                    <a:pt x="104179" y="248171"/>
                  </a:lnTo>
                  <a:lnTo>
                    <a:pt x="138038" y="248171"/>
                  </a:lnTo>
                  <a:cubicBezTo>
                    <a:pt x="163339" y="248171"/>
                    <a:pt x="186097" y="243582"/>
                    <a:pt x="206313" y="234405"/>
                  </a:cubicBezTo>
                  <a:cubicBezTo>
                    <a:pt x="226528" y="225227"/>
                    <a:pt x="241659" y="212638"/>
                    <a:pt x="251705" y="196639"/>
                  </a:cubicBezTo>
                  <a:cubicBezTo>
                    <a:pt x="261751" y="180640"/>
                    <a:pt x="266774" y="161851"/>
                    <a:pt x="266774" y="140271"/>
                  </a:cubicBezTo>
                  <a:cubicBezTo>
                    <a:pt x="266774" y="105048"/>
                    <a:pt x="257162" y="77949"/>
                    <a:pt x="237939" y="58973"/>
                  </a:cubicBezTo>
                  <a:cubicBezTo>
                    <a:pt x="218715" y="39998"/>
                    <a:pt x="191492" y="30510"/>
                    <a:pt x="156269" y="30510"/>
                  </a:cubicBezTo>
                  <a:cubicBezTo>
                    <a:pt x="122535" y="30510"/>
                    <a:pt x="95870" y="38944"/>
                    <a:pt x="76274" y="55811"/>
                  </a:cubicBezTo>
                  <a:cubicBezTo>
                    <a:pt x="56678" y="72678"/>
                    <a:pt x="45268" y="97111"/>
                    <a:pt x="42044" y="129109"/>
                  </a:cubicBezTo>
                  <a:lnTo>
                    <a:pt x="7069" y="125760"/>
                  </a:lnTo>
                  <a:cubicBezTo>
                    <a:pt x="11782" y="85080"/>
                    <a:pt x="27223" y="53950"/>
                    <a:pt x="53392" y="32370"/>
                  </a:cubicBezTo>
                  <a:cubicBezTo>
                    <a:pt x="79561" y="10790"/>
                    <a:pt x="113977" y="0"/>
                    <a:pt x="1566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H="1">
              <a:off x="1585160" y="5012263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7218749" y="4887760"/>
            <a:ext cx="616226" cy="740729"/>
            <a:chOff x="7218749" y="4887760"/>
            <a:chExt cx="616226" cy="740729"/>
          </a:xfrm>
        </p:grpSpPr>
        <p:sp>
          <p:nvSpPr>
            <p:cNvPr id="53" name="文本框 52"/>
            <p:cNvSpPr txBox="1"/>
            <p:nvPr/>
          </p:nvSpPr>
          <p:spPr>
            <a:xfrm>
              <a:off x="7253575" y="4887760"/>
              <a:ext cx="338957" cy="476415"/>
            </a:xfrm>
            <a:custGeom>
              <a:avLst/>
              <a:gdLst/>
              <a:ahLst/>
              <a:cxnLst/>
              <a:rect l="l" t="t" r="r" b="b"/>
              <a:pathLst>
                <a:path w="338957" h="476415">
                  <a:moveTo>
                    <a:pt x="237753" y="55438"/>
                  </a:moveTo>
                  <a:lnTo>
                    <a:pt x="37580" y="363885"/>
                  </a:lnTo>
                  <a:lnTo>
                    <a:pt x="237753" y="363885"/>
                  </a:lnTo>
                  <a:close/>
                  <a:moveTo>
                    <a:pt x="238125" y="0"/>
                  </a:moveTo>
                  <a:lnTo>
                    <a:pt x="272728" y="0"/>
                  </a:lnTo>
                  <a:lnTo>
                    <a:pt x="272728" y="363885"/>
                  </a:lnTo>
                  <a:lnTo>
                    <a:pt x="338957" y="363885"/>
                  </a:lnTo>
                  <a:lnTo>
                    <a:pt x="338957" y="373165"/>
                  </a:lnTo>
                  <a:lnTo>
                    <a:pt x="318148" y="394394"/>
                  </a:lnTo>
                  <a:lnTo>
                    <a:pt x="272728" y="394394"/>
                  </a:lnTo>
                  <a:lnTo>
                    <a:pt x="272728" y="440733"/>
                  </a:lnTo>
                  <a:lnTo>
                    <a:pt x="237753" y="476415"/>
                  </a:lnTo>
                  <a:lnTo>
                    <a:pt x="237753" y="394394"/>
                  </a:lnTo>
                  <a:lnTo>
                    <a:pt x="0" y="394394"/>
                  </a:lnTo>
                  <a:lnTo>
                    <a:pt x="0" y="3661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flipH="1">
              <a:off x="7218749" y="5012263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352432" y="259170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407462" y="491605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7121721" y="2504215"/>
            <a:ext cx="616226" cy="801414"/>
            <a:chOff x="1488132" y="2533861"/>
            <a:chExt cx="616226" cy="801414"/>
          </a:xfrm>
        </p:grpSpPr>
        <p:sp>
          <p:nvSpPr>
            <p:cNvPr id="42" name="文本框 41"/>
            <p:cNvSpPr txBox="1"/>
            <p:nvPr/>
          </p:nvSpPr>
          <p:spPr>
            <a:xfrm>
              <a:off x="1666675" y="2533861"/>
              <a:ext cx="299888" cy="532061"/>
            </a:xfrm>
            <a:custGeom>
              <a:avLst/>
              <a:gdLst/>
              <a:ahLst/>
              <a:cxnLst/>
              <a:rect l="l" t="t" r="r" b="b"/>
              <a:pathLst>
                <a:path w="299888" h="532061">
                  <a:moveTo>
                    <a:pt x="155897" y="0"/>
                  </a:moveTo>
                  <a:cubicBezTo>
                    <a:pt x="200297" y="0"/>
                    <a:pt x="235396" y="11721"/>
                    <a:pt x="261193" y="35161"/>
                  </a:cubicBezTo>
                  <a:cubicBezTo>
                    <a:pt x="286990" y="58601"/>
                    <a:pt x="299888" y="91158"/>
                    <a:pt x="299888" y="132829"/>
                  </a:cubicBezTo>
                  <a:cubicBezTo>
                    <a:pt x="299888" y="157138"/>
                    <a:pt x="296230" y="178966"/>
                    <a:pt x="288912" y="198314"/>
                  </a:cubicBezTo>
                  <a:cubicBezTo>
                    <a:pt x="281595" y="217661"/>
                    <a:pt x="269627" y="237505"/>
                    <a:pt x="253007" y="257845"/>
                  </a:cubicBezTo>
                  <a:cubicBezTo>
                    <a:pt x="236388" y="278185"/>
                    <a:pt x="209227" y="305222"/>
                    <a:pt x="171524" y="338956"/>
                  </a:cubicBezTo>
                  <a:cubicBezTo>
                    <a:pt x="140518" y="366490"/>
                    <a:pt x="114163" y="393093"/>
                    <a:pt x="92459" y="418765"/>
                  </a:cubicBezTo>
                  <a:cubicBezTo>
                    <a:pt x="70755" y="444438"/>
                    <a:pt x="53826" y="471289"/>
                    <a:pt x="41672" y="499319"/>
                  </a:cubicBezTo>
                  <a:lnTo>
                    <a:pt x="120315" y="499319"/>
                  </a:lnTo>
                  <a:lnTo>
                    <a:pt x="88222" y="532061"/>
                  </a:lnTo>
                  <a:lnTo>
                    <a:pt x="0" y="532061"/>
                  </a:lnTo>
                  <a:lnTo>
                    <a:pt x="0" y="506388"/>
                  </a:lnTo>
                  <a:cubicBezTo>
                    <a:pt x="13642" y="472158"/>
                    <a:pt x="31750" y="440408"/>
                    <a:pt x="54322" y="411138"/>
                  </a:cubicBezTo>
                  <a:cubicBezTo>
                    <a:pt x="76894" y="381868"/>
                    <a:pt x="107156" y="350863"/>
                    <a:pt x="145107" y="318120"/>
                  </a:cubicBezTo>
                  <a:cubicBezTo>
                    <a:pt x="189755" y="279425"/>
                    <a:pt x="220575" y="247365"/>
                    <a:pt x="237566" y="221940"/>
                  </a:cubicBezTo>
                  <a:cubicBezTo>
                    <a:pt x="254558" y="196515"/>
                    <a:pt x="263053" y="168300"/>
                    <a:pt x="263053" y="137294"/>
                  </a:cubicBezTo>
                  <a:cubicBezTo>
                    <a:pt x="263053" y="104056"/>
                    <a:pt x="253379" y="78011"/>
                    <a:pt x="234032" y="59159"/>
                  </a:cubicBezTo>
                  <a:cubicBezTo>
                    <a:pt x="214684" y="40308"/>
                    <a:pt x="188267" y="30882"/>
                    <a:pt x="154781" y="30882"/>
                  </a:cubicBezTo>
                  <a:cubicBezTo>
                    <a:pt x="125015" y="30882"/>
                    <a:pt x="99653" y="39998"/>
                    <a:pt x="78693" y="58229"/>
                  </a:cubicBezTo>
                  <a:cubicBezTo>
                    <a:pt x="57733" y="76461"/>
                    <a:pt x="45640" y="101327"/>
                    <a:pt x="42416" y="132829"/>
                  </a:cubicBezTo>
                  <a:lnTo>
                    <a:pt x="6697" y="126876"/>
                  </a:lnTo>
                  <a:cubicBezTo>
                    <a:pt x="10418" y="88925"/>
                    <a:pt x="25797" y="58291"/>
                    <a:pt x="52834" y="34975"/>
                  </a:cubicBezTo>
                  <a:cubicBezTo>
                    <a:pt x="79871" y="11659"/>
                    <a:pt x="114225" y="0"/>
                    <a:pt x="155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1488132" y="2719049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7913287" y="259170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7911940" y="491605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</p:spTree>
    <p:extLst>
      <p:ext uri="{BB962C8B-B14F-4D97-AF65-F5344CB8AC3E}">
        <p14:creationId xmlns:p14="http://schemas.microsoft.com/office/powerpoint/2010/main" val="377781636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2776331" y="2877773"/>
            <a:ext cx="66393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073414" y="4565590"/>
            <a:ext cx="8133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汇报人：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X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X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X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Nexa Light" panose="02000000000000000000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170649" y="942770"/>
            <a:ext cx="1850708" cy="185070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0E2828"/>
                </a:solidFill>
              </a:rPr>
              <a:t>LOGO</a:t>
            </a:r>
            <a:endParaRPr lang="zh-CN" altLang="en-US" sz="2800" dirty="0">
              <a:solidFill>
                <a:srgbClr val="0E2828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21357" y="1201375"/>
            <a:ext cx="436925" cy="436925"/>
          </a:xfrm>
          <a:prstGeom prst="ellipse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0E2828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3122741" y="4156573"/>
            <a:ext cx="849448" cy="243750"/>
          </a:xfrm>
          <a:custGeom>
            <a:avLst/>
            <a:gdLst>
              <a:gd name="connsiteX0" fmla="*/ 0 w 849448"/>
              <a:gd name="connsiteY0" fmla="*/ 0 h 243750"/>
              <a:gd name="connsiteX1" fmla="*/ 849448 w 849448"/>
              <a:gd name="connsiteY1" fmla="*/ 0 h 243750"/>
              <a:gd name="connsiteX2" fmla="*/ 835771 w 849448"/>
              <a:gd name="connsiteY2" fmla="*/ 25198 h 243750"/>
              <a:gd name="connsiteX3" fmla="*/ 424724 w 849448"/>
              <a:gd name="connsiteY3" fmla="*/ 243750 h 243750"/>
              <a:gd name="connsiteX4" fmla="*/ 13677 w 849448"/>
              <a:gd name="connsiteY4" fmla="*/ 25198 h 243750"/>
              <a:gd name="connsiteX5" fmla="*/ 0 w 849448"/>
              <a:gd name="connsiteY5" fmla="*/ 0 h 24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49448" h="243750">
                <a:moveTo>
                  <a:pt x="0" y="0"/>
                </a:moveTo>
                <a:lnTo>
                  <a:pt x="849448" y="0"/>
                </a:lnTo>
                <a:lnTo>
                  <a:pt x="835771" y="25198"/>
                </a:lnTo>
                <a:cubicBezTo>
                  <a:pt x="746690" y="157057"/>
                  <a:pt x="595831" y="243750"/>
                  <a:pt x="424724" y="243750"/>
                </a:cubicBezTo>
                <a:cubicBezTo>
                  <a:pt x="253617" y="243750"/>
                  <a:pt x="102759" y="157057"/>
                  <a:pt x="13677" y="2519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7239819" y="1951088"/>
            <a:ext cx="991412" cy="747662"/>
          </a:xfrm>
          <a:custGeom>
            <a:avLst/>
            <a:gdLst>
              <a:gd name="connsiteX0" fmla="*/ 495706 w 991412"/>
              <a:gd name="connsiteY0" fmla="*/ 0 h 747662"/>
              <a:gd name="connsiteX1" fmla="*/ 991412 w 991412"/>
              <a:gd name="connsiteY1" fmla="*/ 495706 h 747662"/>
              <a:gd name="connsiteX2" fmla="*/ 952457 w 991412"/>
              <a:gd name="connsiteY2" fmla="*/ 688657 h 747662"/>
              <a:gd name="connsiteX3" fmla="*/ 920430 w 991412"/>
              <a:gd name="connsiteY3" fmla="*/ 747662 h 747662"/>
              <a:gd name="connsiteX4" fmla="*/ 70982 w 991412"/>
              <a:gd name="connsiteY4" fmla="*/ 747662 h 747662"/>
              <a:gd name="connsiteX5" fmla="*/ 38955 w 991412"/>
              <a:gd name="connsiteY5" fmla="*/ 688657 h 747662"/>
              <a:gd name="connsiteX6" fmla="*/ 0 w 991412"/>
              <a:gd name="connsiteY6" fmla="*/ 495706 h 747662"/>
              <a:gd name="connsiteX7" fmla="*/ 495706 w 991412"/>
              <a:gd name="connsiteY7" fmla="*/ 0 h 74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1412" h="747662">
                <a:moveTo>
                  <a:pt x="495706" y="0"/>
                </a:moveTo>
                <a:cubicBezTo>
                  <a:pt x="769477" y="0"/>
                  <a:pt x="991412" y="221935"/>
                  <a:pt x="991412" y="495706"/>
                </a:cubicBezTo>
                <a:cubicBezTo>
                  <a:pt x="991412" y="564149"/>
                  <a:pt x="977541" y="629352"/>
                  <a:pt x="952457" y="688657"/>
                </a:cubicBezTo>
                <a:lnTo>
                  <a:pt x="920430" y="747662"/>
                </a:lnTo>
                <a:lnTo>
                  <a:pt x="70982" y="747662"/>
                </a:lnTo>
                <a:lnTo>
                  <a:pt x="38955" y="688657"/>
                </a:lnTo>
                <a:cubicBezTo>
                  <a:pt x="13871" y="629352"/>
                  <a:pt x="0" y="564149"/>
                  <a:pt x="0" y="495706"/>
                </a:cubicBezTo>
                <a:cubicBezTo>
                  <a:pt x="0" y="221935"/>
                  <a:pt x="221935" y="0"/>
                  <a:pt x="495706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0800000">
            <a:off x="4085923" y="4156573"/>
            <a:ext cx="1084726" cy="818034"/>
          </a:xfrm>
          <a:custGeom>
            <a:avLst/>
            <a:gdLst>
              <a:gd name="connsiteX0" fmla="*/ 495706 w 991412"/>
              <a:gd name="connsiteY0" fmla="*/ 0 h 747662"/>
              <a:gd name="connsiteX1" fmla="*/ 991412 w 991412"/>
              <a:gd name="connsiteY1" fmla="*/ 495706 h 747662"/>
              <a:gd name="connsiteX2" fmla="*/ 952457 w 991412"/>
              <a:gd name="connsiteY2" fmla="*/ 688657 h 747662"/>
              <a:gd name="connsiteX3" fmla="*/ 920430 w 991412"/>
              <a:gd name="connsiteY3" fmla="*/ 747662 h 747662"/>
              <a:gd name="connsiteX4" fmla="*/ 70982 w 991412"/>
              <a:gd name="connsiteY4" fmla="*/ 747662 h 747662"/>
              <a:gd name="connsiteX5" fmla="*/ 38955 w 991412"/>
              <a:gd name="connsiteY5" fmla="*/ 688657 h 747662"/>
              <a:gd name="connsiteX6" fmla="*/ 0 w 991412"/>
              <a:gd name="connsiteY6" fmla="*/ 495706 h 747662"/>
              <a:gd name="connsiteX7" fmla="*/ 495706 w 991412"/>
              <a:gd name="connsiteY7" fmla="*/ 0 h 747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1412" h="747662">
                <a:moveTo>
                  <a:pt x="495706" y="0"/>
                </a:moveTo>
                <a:cubicBezTo>
                  <a:pt x="769477" y="0"/>
                  <a:pt x="991412" y="221935"/>
                  <a:pt x="991412" y="495706"/>
                </a:cubicBezTo>
                <a:cubicBezTo>
                  <a:pt x="991412" y="564149"/>
                  <a:pt x="977541" y="629352"/>
                  <a:pt x="952457" y="688657"/>
                </a:cubicBezTo>
                <a:lnTo>
                  <a:pt x="920430" y="747662"/>
                </a:lnTo>
                <a:lnTo>
                  <a:pt x="70982" y="747662"/>
                </a:lnTo>
                <a:lnTo>
                  <a:pt x="38955" y="688657"/>
                </a:lnTo>
                <a:cubicBezTo>
                  <a:pt x="13871" y="629352"/>
                  <a:pt x="0" y="564149"/>
                  <a:pt x="0" y="495706"/>
                </a:cubicBezTo>
                <a:cubicBezTo>
                  <a:pt x="0" y="221935"/>
                  <a:pt x="221935" y="0"/>
                  <a:pt x="495706" y="0"/>
                </a:cubicBez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03025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378200" y="5029200"/>
            <a:ext cx="50353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模板网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hlinkClick r:id="rId2"/>
              </a:rPr>
              <a:t>www.51pptmoban.com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 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602233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7520" y="1638342"/>
            <a:ext cx="2986840" cy="3581316"/>
            <a:chOff x="1744057" y="2541675"/>
            <a:chExt cx="616226" cy="738875"/>
          </a:xfrm>
        </p:grpSpPr>
        <p:sp>
          <p:nvSpPr>
            <p:cNvPr id="3" name="文本框 2"/>
            <p:cNvSpPr txBox="1"/>
            <p:nvPr/>
          </p:nvSpPr>
          <p:spPr>
            <a:xfrm>
              <a:off x="1885194" y="2541675"/>
              <a:ext cx="168548" cy="524247"/>
            </a:xfrm>
            <a:custGeom>
              <a:avLst/>
              <a:gdLst/>
              <a:ahLst/>
              <a:cxnLst/>
              <a:rect l="l" t="t" r="r" b="b"/>
              <a:pathLst>
                <a:path w="168548" h="524247">
                  <a:moveTo>
                    <a:pt x="0" y="492249"/>
                  </a:moveTo>
                  <a:lnTo>
                    <a:pt x="106936" y="492249"/>
                  </a:lnTo>
                  <a:lnTo>
                    <a:pt x="75572" y="524247"/>
                  </a:lnTo>
                  <a:lnTo>
                    <a:pt x="0" y="524247"/>
                  </a:lnTo>
                  <a:close/>
                  <a:moveTo>
                    <a:pt x="139154" y="0"/>
                  </a:moveTo>
                  <a:lnTo>
                    <a:pt x="168548" y="0"/>
                  </a:lnTo>
                  <a:lnTo>
                    <a:pt x="168548" y="429391"/>
                  </a:lnTo>
                  <a:lnTo>
                    <a:pt x="133945" y="464693"/>
                  </a:lnTo>
                  <a:lnTo>
                    <a:pt x="133945" y="40555"/>
                  </a:lnTo>
                  <a:lnTo>
                    <a:pt x="14511" y="120178"/>
                  </a:lnTo>
                  <a:lnTo>
                    <a:pt x="14511" y="855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1744057" y="2664324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6226439" y="1509994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250823" y="2390090"/>
            <a:ext cx="385360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tellus.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14864" y="4358721"/>
            <a:ext cx="3636023" cy="2331639"/>
            <a:chOff x="2078291" y="839003"/>
            <a:chExt cx="8068903" cy="5174271"/>
          </a:xfrm>
        </p:grpSpPr>
        <p:sp>
          <p:nvSpPr>
            <p:cNvPr id="8" name="任意多边形 7"/>
            <p:cNvSpPr/>
            <p:nvPr/>
          </p:nvSpPr>
          <p:spPr>
            <a:xfrm>
              <a:off x="3984343" y="4044095"/>
              <a:ext cx="2283967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9" name="六边形 8"/>
            <p:cNvSpPr/>
            <p:nvPr/>
          </p:nvSpPr>
          <p:spPr>
            <a:xfrm>
              <a:off x="2078291" y="2894270"/>
              <a:ext cx="2283967" cy="196917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5923785" y="2979497"/>
              <a:ext cx="2283967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7863227" y="4044095"/>
              <a:ext cx="2283967" cy="1969179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984345" y="1903601"/>
              <a:ext cx="2283968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3" name="六边形 12"/>
            <p:cNvSpPr/>
            <p:nvPr/>
          </p:nvSpPr>
          <p:spPr>
            <a:xfrm>
              <a:off x="5923785" y="839003"/>
              <a:ext cx="2283967" cy="196917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08064" y="5110401"/>
            <a:ext cx="68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07631756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关于我们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838"/>
          <a:stretch/>
        </p:blipFill>
        <p:spPr>
          <a:xfrm>
            <a:off x="884468" y="1658472"/>
            <a:ext cx="4607529" cy="3919663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893569" y="3623646"/>
            <a:ext cx="25477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tellus.</a:t>
            </a:r>
          </a:p>
          <a:p>
            <a:pPr algn="just"/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orci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93569" y="316198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830356" y="3623646"/>
            <a:ext cx="25477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tellus.</a:t>
            </a:r>
          </a:p>
          <a:p>
            <a:pPr algn="just"/>
            <a:endParaRPr lang="en-US" altLang="zh-CN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orci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830356" y="316198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93569" y="152043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893569" y="1895514"/>
            <a:ext cx="54063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orci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5983025" y="3622712"/>
            <a:ext cx="235630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896913" y="3618304"/>
            <a:ext cx="2356303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29226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我们的愿景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87954" y="158362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87953" y="2019380"/>
            <a:ext cx="82590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pPr algn="just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orci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893322" y="4216194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大标题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42225" y="4677859"/>
            <a:ext cx="82590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orci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838"/>
          <a:stretch/>
        </p:blipFill>
        <p:spPr>
          <a:xfrm>
            <a:off x="884468" y="1658473"/>
            <a:ext cx="1881881" cy="16009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1838"/>
          <a:stretch/>
        </p:blipFill>
        <p:spPr>
          <a:xfrm>
            <a:off x="9459286" y="4319560"/>
            <a:ext cx="1881881" cy="1600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97786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成员介绍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5006340" y="1590040"/>
            <a:ext cx="2179320" cy="2179320"/>
            <a:chOff x="5006340" y="1722120"/>
            <a:chExt cx="2179320" cy="2179320"/>
          </a:xfrm>
        </p:grpSpPr>
        <p:sp>
          <p:nvSpPr>
            <p:cNvPr id="8" name="椭圆 7"/>
            <p:cNvSpPr/>
            <p:nvPr/>
          </p:nvSpPr>
          <p:spPr>
            <a:xfrm>
              <a:off x="5006340" y="1722120"/>
              <a:ext cx="2179320" cy="2179320"/>
            </a:xfrm>
            <a:prstGeom prst="ellipse">
              <a:avLst/>
            </a:prstGeom>
            <a:gradFill>
              <a:gsLst>
                <a:gs pos="0">
                  <a:schemeClr val="bg1">
                    <a:lumMod val="0"/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5204460" y="1920240"/>
              <a:ext cx="1783080" cy="178308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19775" y="1590040"/>
            <a:ext cx="2179320" cy="2179320"/>
            <a:chOff x="5006340" y="1722120"/>
            <a:chExt cx="2179320" cy="2179320"/>
          </a:xfrm>
        </p:grpSpPr>
        <p:sp>
          <p:nvSpPr>
            <p:cNvPr id="16" name="椭圆 15"/>
            <p:cNvSpPr/>
            <p:nvPr/>
          </p:nvSpPr>
          <p:spPr>
            <a:xfrm>
              <a:off x="5006340" y="1722120"/>
              <a:ext cx="2179320" cy="2179320"/>
            </a:xfrm>
            <a:prstGeom prst="ellipse">
              <a:avLst/>
            </a:prstGeom>
            <a:gradFill>
              <a:gsLst>
                <a:gs pos="0">
                  <a:schemeClr val="bg1">
                    <a:lumMod val="0"/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5204460" y="1920240"/>
              <a:ext cx="1783080" cy="178308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492905" y="1590040"/>
            <a:ext cx="2179320" cy="2179320"/>
            <a:chOff x="5006340" y="1722120"/>
            <a:chExt cx="2179320" cy="2179320"/>
          </a:xfrm>
        </p:grpSpPr>
        <p:sp>
          <p:nvSpPr>
            <p:cNvPr id="19" name="椭圆 18"/>
            <p:cNvSpPr/>
            <p:nvPr/>
          </p:nvSpPr>
          <p:spPr>
            <a:xfrm>
              <a:off x="5006340" y="1722120"/>
              <a:ext cx="2179320" cy="2179320"/>
            </a:xfrm>
            <a:prstGeom prst="ellipse">
              <a:avLst/>
            </a:prstGeom>
            <a:gradFill>
              <a:gsLst>
                <a:gs pos="0">
                  <a:schemeClr val="bg1">
                    <a:lumMod val="0"/>
                    <a:alpha val="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204460" y="1920240"/>
              <a:ext cx="1783080" cy="178308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26832" y="4031832"/>
            <a:ext cx="2765205" cy="2523768"/>
            <a:chOff x="1226832" y="4031832"/>
            <a:chExt cx="2765205" cy="2523768"/>
          </a:xfrm>
        </p:grpSpPr>
        <p:sp>
          <p:nvSpPr>
            <p:cNvPr id="21" name="文本框 20"/>
            <p:cNvSpPr txBox="1"/>
            <p:nvPr/>
          </p:nvSpPr>
          <p:spPr>
            <a:xfrm>
              <a:off x="2055437" y="403183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26832" y="4493497"/>
              <a:ext cx="276520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congue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massa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Fusce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purus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lectus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eros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quis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13397" y="4031832"/>
            <a:ext cx="2765205" cy="2523768"/>
            <a:chOff x="1226832" y="4031832"/>
            <a:chExt cx="2765205" cy="2523768"/>
          </a:xfrm>
        </p:grpSpPr>
        <p:sp>
          <p:nvSpPr>
            <p:cNvPr id="25" name="文本框 24"/>
            <p:cNvSpPr txBox="1"/>
            <p:nvPr/>
          </p:nvSpPr>
          <p:spPr>
            <a:xfrm>
              <a:off x="2055437" y="403183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26832" y="4493497"/>
              <a:ext cx="276520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congue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massa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Fusce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purus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lectus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eros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quis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99962" y="4031832"/>
            <a:ext cx="2765205" cy="2523768"/>
            <a:chOff x="1226832" y="4031832"/>
            <a:chExt cx="2765205" cy="2523768"/>
          </a:xfrm>
        </p:grpSpPr>
        <p:sp>
          <p:nvSpPr>
            <p:cNvPr id="28" name="文本框 27"/>
            <p:cNvSpPr txBox="1"/>
            <p:nvPr/>
          </p:nvSpPr>
          <p:spPr>
            <a:xfrm>
              <a:off x="2055437" y="4031832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226832" y="4493497"/>
              <a:ext cx="2765205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elit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congue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massa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Fusce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sed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,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purus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lectus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amet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eros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quis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600" dirty="0" err="1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urna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797882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09900" y="1838033"/>
            <a:ext cx="2986840" cy="3370158"/>
            <a:chOff x="1583588" y="2533861"/>
            <a:chExt cx="616226" cy="695312"/>
          </a:xfrm>
        </p:grpSpPr>
        <p:sp>
          <p:nvSpPr>
            <p:cNvPr id="8" name="文本框 7"/>
            <p:cNvSpPr txBox="1"/>
            <p:nvPr/>
          </p:nvSpPr>
          <p:spPr>
            <a:xfrm>
              <a:off x="1659055" y="2533861"/>
              <a:ext cx="299888" cy="532061"/>
            </a:xfrm>
            <a:custGeom>
              <a:avLst/>
              <a:gdLst/>
              <a:ahLst/>
              <a:cxnLst/>
              <a:rect l="l" t="t" r="r" b="b"/>
              <a:pathLst>
                <a:path w="299888" h="532061">
                  <a:moveTo>
                    <a:pt x="155897" y="0"/>
                  </a:moveTo>
                  <a:cubicBezTo>
                    <a:pt x="200297" y="0"/>
                    <a:pt x="235396" y="11721"/>
                    <a:pt x="261193" y="35161"/>
                  </a:cubicBezTo>
                  <a:cubicBezTo>
                    <a:pt x="286990" y="58601"/>
                    <a:pt x="299888" y="91158"/>
                    <a:pt x="299888" y="132829"/>
                  </a:cubicBezTo>
                  <a:cubicBezTo>
                    <a:pt x="299888" y="157138"/>
                    <a:pt x="296230" y="178966"/>
                    <a:pt x="288912" y="198314"/>
                  </a:cubicBezTo>
                  <a:cubicBezTo>
                    <a:pt x="281595" y="217661"/>
                    <a:pt x="269627" y="237505"/>
                    <a:pt x="253007" y="257845"/>
                  </a:cubicBezTo>
                  <a:cubicBezTo>
                    <a:pt x="236388" y="278185"/>
                    <a:pt x="209227" y="305222"/>
                    <a:pt x="171524" y="338956"/>
                  </a:cubicBezTo>
                  <a:cubicBezTo>
                    <a:pt x="140518" y="366490"/>
                    <a:pt x="114163" y="393093"/>
                    <a:pt x="92459" y="418765"/>
                  </a:cubicBezTo>
                  <a:cubicBezTo>
                    <a:pt x="70755" y="444438"/>
                    <a:pt x="53826" y="471289"/>
                    <a:pt x="41672" y="499319"/>
                  </a:cubicBezTo>
                  <a:lnTo>
                    <a:pt x="120315" y="499319"/>
                  </a:lnTo>
                  <a:lnTo>
                    <a:pt x="88222" y="532061"/>
                  </a:lnTo>
                  <a:lnTo>
                    <a:pt x="0" y="532061"/>
                  </a:lnTo>
                  <a:lnTo>
                    <a:pt x="0" y="506388"/>
                  </a:lnTo>
                  <a:cubicBezTo>
                    <a:pt x="13642" y="472158"/>
                    <a:pt x="31750" y="440408"/>
                    <a:pt x="54322" y="411138"/>
                  </a:cubicBezTo>
                  <a:cubicBezTo>
                    <a:pt x="76894" y="381868"/>
                    <a:pt x="107156" y="350863"/>
                    <a:pt x="145107" y="318120"/>
                  </a:cubicBezTo>
                  <a:cubicBezTo>
                    <a:pt x="189755" y="279425"/>
                    <a:pt x="220575" y="247365"/>
                    <a:pt x="237566" y="221940"/>
                  </a:cubicBezTo>
                  <a:cubicBezTo>
                    <a:pt x="254558" y="196515"/>
                    <a:pt x="263053" y="168300"/>
                    <a:pt x="263053" y="137294"/>
                  </a:cubicBezTo>
                  <a:cubicBezTo>
                    <a:pt x="263053" y="104056"/>
                    <a:pt x="253379" y="78011"/>
                    <a:pt x="234032" y="59159"/>
                  </a:cubicBezTo>
                  <a:cubicBezTo>
                    <a:pt x="214684" y="40308"/>
                    <a:pt x="188267" y="30882"/>
                    <a:pt x="154781" y="30882"/>
                  </a:cubicBezTo>
                  <a:cubicBezTo>
                    <a:pt x="125015" y="30882"/>
                    <a:pt x="99653" y="39998"/>
                    <a:pt x="78693" y="58229"/>
                  </a:cubicBezTo>
                  <a:cubicBezTo>
                    <a:pt x="57733" y="76461"/>
                    <a:pt x="45640" y="101327"/>
                    <a:pt x="42416" y="132829"/>
                  </a:cubicBezTo>
                  <a:lnTo>
                    <a:pt x="6697" y="126876"/>
                  </a:lnTo>
                  <a:cubicBezTo>
                    <a:pt x="10418" y="88925"/>
                    <a:pt x="25797" y="58291"/>
                    <a:pt x="52834" y="34975"/>
                  </a:cubicBezTo>
                  <a:cubicBezTo>
                    <a:pt x="79871" y="11659"/>
                    <a:pt x="114225" y="0"/>
                    <a:pt x="1558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1583588" y="2612947"/>
              <a:ext cx="616226" cy="616226"/>
            </a:xfrm>
            <a:prstGeom prst="line">
              <a:avLst/>
            </a:prstGeom>
            <a:ln w="190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6226439" y="1509994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在此输入文字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250823" y="2390090"/>
            <a:ext cx="385360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tellus.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Pellentesque habitant morbi tristique senectus et netus et malesuada fames ac turpis egestas. Proin pharetra nonummy pede. Mauris et orci.</a:t>
            </a:r>
          </a:p>
          <a:p>
            <a:pPr algn="just"/>
            <a:endParaRPr lang="en-US" altLang="zh-CN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314864" y="4358721"/>
            <a:ext cx="3636023" cy="2331639"/>
            <a:chOff x="2078291" y="839003"/>
            <a:chExt cx="8068903" cy="5174271"/>
          </a:xfrm>
        </p:grpSpPr>
        <p:sp>
          <p:nvSpPr>
            <p:cNvPr id="13" name="任意多边形 12"/>
            <p:cNvSpPr/>
            <p:nvPr/>
          </p:nvSpPr>
          <p:spPr>
            <a:xfrm>
              <a:off x="3984343" y="4044095"/>
              <a:ext cx="2283967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4" name="六边形 13"/>
            <p:cNvSpPr/>
            <p:nvPr/>
          </p:nvSpPr>
          <p:spPr>
            <a:xfrm>
              <a:off x="2078291" y="2894270"/>
              <a:ext cx="2283967" cy="196917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923785" y="2979497"/>
              <a:ext cx="2283967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6" name="六边形 15"/>
            <p:cNvSpPr/>
            <p:nvPr/>
          </p:nvSpPr>
          <p:spPr>
            <a:xfrm>
              <a:off x="7863227" y="4044095"/>
              <a:ext cx="2283967" cy="1969179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984345" y="1903601"/>
              <a:ext cx="2283968" cy="1969178"/>
            </a:xfrm>
            <a:custGeom>
              <a:avLst/>
              <a:gdLst>
                <a:gd name="connsiteX0" fmla="*/ 0 w 2283968"/>
                <a:gd name="connsiteY0" fmla="*/ 984589 h 1969178"/>
                <a:gd name="connsiteX1" fmla="*/ 492295 w 2283968"/>
                <a:gd name="connsiteY1" fmla="*/ 0 h 1969178"/>
                <a:gd name="connsiteX2" fmla="*/ 1791674 w 2283968"/>
                <a:gd name="connsiteY2" fmla="*/ 0 h 1969178"/>
                <a:gd name="connsiteX3" fmla="*/ 2283968 w 2283968"/>
                <a:gd name="connsiteY3" fmla="*/ 984589 h 1969178"/>
                <a:gd name="connsiteX4" fmla="*/ 1791674 w 2283968"/>
                <a:gd name="connsiteY4" fmla="*/ 1969178 h 1969178"/>
                <a:gd name="connsiteX5" fmla="*/ 492295 w 2283968"/>
                <a:gd name="connsiteY5" fmla="*/ 1969178 h 1969178"/>
                <a:gd name="connsiteX6" fmla="*/ 0 w 2283968"/>
                <a:gd name="connsiteY6" fmla="*/ 984589 h 1969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3968" h="1969178">
                  <a:moveTo>
                    <a:pt x="0" y="984589"/>
                  </a:moveTo>
                  <a:lnTo>
                    <a:pt x="492295" y="0"/>
                  </a:lnTo>
                  <a:lnTo>
                    <a:pt x="1791674" y="0"/>
                  </a:lnTo>
                  <a:lnTo>
                    <a:pt x="2283968" y="984589"/>
                  </a:lnTo>
                  <a:lnTo>
                    <a:pt x="1791674" y="1969178"/>
                  </a:lnTo>
                  <a:lnTo>
                    <a:pt x="492295" y="1969178"/>
                  </a:lnTo>
                  <a:lnTo>
                    <a:pt x="0" y="984589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54429" tIns="374159" rIns="354429" bIns="374159" numCol="1" spcCol="1270" anchor="ctr" anchorCtr="0">
              <a:noAutofit/>
            </a:bodyPr>
            <a:lstStyle/>
            <a:p>
              <a:pPr lvl="0" algn="ctr" defTabSz="2400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400" kern="1200"/>
            </a:p>
          </p:txBody>
        </p:sp>
        <p:sp>
          <p:nvSpPr>
            <p:cNvPr id="18" name="六边形 17"/>
            <p:cNvSpPr/>
            <p:nvPr/>
          </p:nvSpPr>
          <p:spPr>
            <a:xfrm>
              <a:off x="5923785" y="839003"/>
              <a:ext cx="2283967" cy="1969178"/>
            </a:xfrm>
            <a:prstGeom prst="hexagon">
              <a:avLst>
                <a:gd name="adj" fmla="val 25000"/>
                <a:gd name="vf" fmla="val 115470"/>
              </a:avLst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9355778" y="4681964"/>
            <a:ext cx="68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7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6598422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5435" y="387626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市场营销组合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739587" y="1435261"/>
            <a:ext cx="4712826" cy="4729223"/>
            <a:chOff x="5717894" y="1655180"/>
            <a:chExt cx="4712826" cy="4729223"/>
          </a:xfrm>
        </p:grpSpPr>
        <p:sp>
          <p:nvSpPr>
            <p:cNvPr id="4" name="椭圆 3"/>
            <p:cNvSpPr/>
            <p:nvPr/>
          </p:nvSpPr>
          <p:spPr>
            <a:xfrm>
              <a:off x="5717894" y="1655180"/>
              <a:ext cx="2558005" cy="2558005"/>
            </a:xfrm>
            <a:prstGeom prst="ellipse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7872715" y="1655180"/>
              <a:ext cx="2558005" cy="2558005"/>
            </a:xfrm>
            <a:prstGeom prst="ellipse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717894" y="3826398"/>
              <a:ext cx="2558005" cy="2558005"/>
            </a:xfrm>
            <a:prstGeom prst="ellipse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872715" y="3826398"/>
              <a:ext cx="2558005" cy="2558005"/>
            </a:xfrm>
            <a:prstGeom prst="ellipse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254906" y="2963120"/>
            <a:ext cx="1678329" cy="1678329"/>
            <a:chOff x="5254906" y="2963120"/>
            <a:chExt cx="1678329" cy="1678329"/>
          </a:xfrm>
        </p:grpSpPr>
        <p:sp>
          <p:nvSpPr>
            <p:cNvPr id="15" name="同心圆 14"/>
            <p:cNvSpPr/>
            <p:nvPr/>
          </p:nvSpPr>
          <p:spPr>
            <a:xfrm>
              <a:off x="5254906" y="2963120"/>
              <a:ext cx="1678329" cy="1678329"/>
            </a:xfrm>
            <a:prstGeom prst="donut">
              <a:avLst>
                <a:gd name="adj" fmla="val 204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312924" y="3021138"/>
              <a:ext cx="1562292" cy="15622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43878" y="1784169"/>
            <a:ext cx="199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tellus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40124" y="134091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产品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068648" y="2204888"/>
            <a:ext cx="15805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Product</a:t>
            </a:r>
            <a:endParaRPr lang="zh-CN" altLang="en-US" sz="2800" b="1" dirty="0">
              <a:solidFill>
                <a:schemeClr val="bg1"/>
              </a:solidFill>
              <a:latin typeface="Nexa Light" panose="02000000000000000000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13082" y="267199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产品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875216" y="2207886"/>
            <a:ext cx="1159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Place</a:t>
            </a:r>
            <a:endParaRPr lang="zh-CN" altLang="en-US" sz="2800" b="1" dirty="0">
              <a:solidFill>
                <a:schemeClr val="bg1"/>
              </a:solidFill>
              <a:latin typeface="Nexa Light" panose="02000000000000000000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69170" y="266853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渠道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323011" y="5108895"/>
            <a:ext cx="10707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Price</a:t>
            </a:r>
            <a:endParaRPr lang="zh-CN" altLang="en-US" sz="2800" b="1" dirty="0">
              <a:solidFill>
                <a:schemeClr val="bg1"/>
              </a:solidFill>
              <a:latin typeface="Nexa Light" panose="02000000000000000000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06977" y="469763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332676" y="5108895"/>
            <a:ext cx="2025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Nexa Light" panose="02000000000000000000" pitchFamily="50" charset="0"/>
                <a:ea typeface="微软雅黑 Light" panose="020B0502040204020203" pitchFamily="34" charset="-122"/>
              </a:rPr>
              <a:t>Promotion</a:t>
            </a:r>
            <a:endParaRPr lang="zh-CN" altLang="en-US" sz="2800" b="1" dirty="0">
              <a:solidFill>
                <a:schemeClr val="bg1"/>
              </a:solidFill>
              <a:latin typeface="Nexa Light" panose="02000000000000000000" pitchFamily="50" charset="0"/>
              <a:ea typeface="微软雅黑 Light" panose="020B0502040204020203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68108" y="4645551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促销</a:t>
            </a:r>
          </a:p>
        </p:txBody>
      </p:sp>
      <p:sp>
        <p:nvSpPr>
          <p:cNvPr id="38" name="Freeform 6"/>
          <p:cNvSpPr>
            <a:spLocks noEditPoints="1"/>
          </p:cNvSpPr>
          <p:nvPr/>
        </p:nvSpPr>
        <p:spPr bwMode="auto">
          <a:xfrm>
            <a:off x="9220143" y="1438110"/>
            <a:ext cx="485196" cy="692117"/>
          </a:xfrm>
          <a:custGeom>
            <a:avLst/>
            <a:gdLst>
              <a:gd name="T0" fmla="*/ 805 w 2447"/>
              <a:gd name="T1" fmla="*/ 77 h 3492"/>
              <a:gd name="T2" fmla="*/ 388 w 2447"/>
              <a:gd name="T3" fmla="*/ 347 h 3492"/>
              <a:gd name="T4" fmla="*/ 104 w 2447"/>
              <a:gd name="T5" fmla="*/ 766 h 3492"/>
              <a:gd name="T6" fmla="*/ 0 w 2447"/>
              <a:gd name="T7" fmla="*/ 1287 h 3492"/>
              <a:gd name="T8" fmla="*/ 75 w 2447"/>
              <a:gd name="T9" fmla="*/ 1662 h 3492"/>
              <a:gd name="T10" fmla="*/ 268 w 2447"/>
              <a:gd name="T11" fmla="*/ 2111 h 3492"/>
              <a:gd name="T12" fmla="*/ 527 w 2447"/>
              <a:gd name="T13" fmla="*/ 2580 h 3492"/>
              <a:gd name="T14" fmla="*/ 801 w 2447"/>
              <a:gd name="T15" fmla="*/ 3016 h 3492"/>
              <a:gd name="T16" fmla="*/ 1040 w 2447"/>
              <a:gd name="T17" fmla="*/ 3366 h 3492"/>
              <a:gd name="T18" fmla="*/ 1194 w 2447"/>
              <a:gd name="T19" fmla="*/ 3490 h 3492"/>
              <a:gd name="T20" fmla="*/ 1354 w 2447"/>
              <a:gd name="T21" fmla="*/ 3436 h 3492"/>
              <a:gd name="T22" fmla="*/ 1559 w 2447"/>
              <a:gd name="T23" fmla="*/ 3145 h 3492"/>
              <a:gd name="T24" fmla="*/ 1827 w 2447"/>
              <a:gd name="T25" fmla="*/ 2731 h 3492"/>
              <a:gd name="T26" fmla="*/ 2098 w 2447"/>
              <a:gd name="T27" fmla="*/ 2268 h 3492"/>
              <a:gd name="T28" fmla="*/ 2318 w 2447"/>
              <a:gd name="T29" fmla="*/ 1806 h 3492"/>
              <a:gd name="T30" fmla="*/ 2438 w 2447"/>
              <a:gd name="T31" fmla="*/ 1401 h 3492"/>
              <a:gd name="T32" fmla="*/ 2399 w 2447"/>
              <a:gd name="T33" fmla="*/ 930 h 3492"/>
              <a:gd name="T34" fmla="*/ 2171 w 2447"/>
              <a:gd name="T35" fmla="*/ 472 h 3492"/>
              <a:gd name="T36" fmla="*/ 1792 w 2447"/>
              <a:gd name="T37" fmla="*/ 148 h 3492"/>
              <a:gd name="T38" fmla="*/ 1310 w 2447"/>
              <a:gd name="T39" fmla="*/ 3 h 3492"/>
              <a:gd name="T40" fmla="*/ 1243 w 2447"/>
              <a:gd name="T41" fmla="*/ 3154 h 3492"/>
              <a:gd name="T42" fmla="*/ 1139 w 2447"/>
              <a:gd name="T43" fmla="*/ 3112 h 3492"/>
              <a:gd name="T44" fmla="*/ 742 w 2447"/>
              <a:gd name="T45" fmla="*/ 2499 h 3492"/>
              <a:gd name="T46" fmla="*/ 447 w 2447"/>
              <a:gd name="T47" fmla="*/ 1966 h 3492"/>
              <a:gd name="T48" fmla="*/ 271 w 2447"/>
              <a:gd name="T49" fmla="*/ 1541 h 3492"/>
              <a:gd name="T50" fmla="*/ 226 w 2447"/>
              <a:gd name="T51" fmla="*/ 1204 h 3492"/>
              <a:gd name="T52" fmla="*/ 359 w 2447"/>
              <a:gd name="T53" fmla="*/ 756 h 3492"/>
              <a:gd name="T54" fmla="*/ 657 w 2447"/>
              <a:gd name="T55" fmla="*/ 420 h 3492"/>
              <a:gd name="T56" fmla="*/ 1069 w 2447"/>
              <a:gd name="T57" fmla="*/ 247 h 3492"/>
              <a:gd name="T58" fmla="*/ 1524 w 2447"/>
              <a:gd name="T59" fmla="*/ 284 h 3492"/>
              <a:gd name="T60" fmla="*/ 1904 w 2447"/>
              <a:gd name="T61" fmla="*/ 516 h 3492"/>
              <a:gd name="T62" fmla="*/ 2152 w 2447"/>
              <a:gd name="T63" fmla="*/ 895 h 3492"/>
              <a:gd name="T64" fmla="*/ 2221 w 2447"/>
              <a:gd name="T65" fmla="*/ 1329 h 3492"/>
              <a:gd name="T66" fmla="*/ 2130 w 2447"/>
              <a:gd name="T67" fmla="*/ 1669 h 3492"/>
              <a:gd name="T68" fmla="*/ 1913 w 2447"/>
              <a:gd name="T69" fmla="*/ 2133 h 3492"/>
              <a:gd name="T70" fmla="*/ 1584 w 2447"/>
              <a:gd name="T71" fmla="*/ 2695 h 3492"/>
              <a:gd name="T72" fmla="*/ 1166 w 2447"/>
              <a:gd name="T73" fmla="*/ 661 h 3492"/>
              <a:gd name="T74" fmla="*/ 874 w 2447"/>
              <a:gd name="T75" fmla="*/ 799 h 3492"/>
              <a:gd name="T76" fmla="*/ 715 w 2447"/>
              <a:gd name="T77" fmla="*/ 1088 h 3492"/>
              <a:gd name="T78" fmla="*/ 749 w 2447"/>
              <a:gd name="T79" fmla="*/ 1431 h 3492"/>
              <a:gd name="T80" fmla="*/ 961 w 2447"/>
              <a:gd name="T81" fmla="*/ 1677 h 3492"/>
              <a:gd name="T82" fmla="*/ 1280 w 2447"/>
              <a:gd name="T83" fmla="*/ 1749 h 3492"/>
              <a:gd name="T84" fmla="*/ 1572 w 2447"/>
              <a:gd name="T85" fmla="*/ 1612 h 3492"/>
              <a:gd name="T86" fmla="*/ 1732 w 2447"/>
              <a:gd name="T87" fmla="*/ 1323 h 3492"/>
              <a:gd name="T88" fmla="*/ 1697 w 2447"/>
              <a:gd name="T89" fmla="*/ 979 h 3492"/>
              <a:gd name="T90" fmla="*/ 1486 w 2447"/>
              <a:gd name="T91" fmla="*/ 732 h 3492"/>
              <a:gd name="T92" fmla="*/ 1224 w 2447"/>
              <a:gd name="T93" fmla="*/ 1517 h 3492"/>
              <a:gd name="T94" fmla="*/ 1013 w 2447"/>
              <a:gd name="T95" fmla="*/ 1426 h 3492"/>
              <a:gd name="T96" fmla="*/ 926 w 2447"/>
              <a:gd name="T97" fmla="*/ 1205 h 3492"/>
              <a:gd name="T98" fmla="*/ 1029 w 2447"/>
              <a:gd name="T99" fmla="*/ 969 h 3492"/>
              <a:gd name="T100" fmla="*/ 1267 w 2447"/>
              <a:gd name="T101" fmla="*/ 895 h 3492"/>
              <a:gd name="T102" fmla="*/ 1473 w 2447"/>
              <a:gd name="T103" fmla="*/ 1035 h 3492"/>
              <a:gd name="T104" fmla="*/ 1509 w 2447"/>
              <a:gd name="T105" fmla="*/ 1295 h 3492"/>
              <a:gd name="T106" fmla="*/ 1349 w 2447"/>
              <a:gd name="T107" fmla="*/ 1489 h 3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47" h="3492">
                <a:moveTo>
                  <a:pt x="1224" y="0"/>
                </a:moveTo>
                <a:lnTo>
                  <a:pt x="1136" y="3"/>
                </a:lnTo>
                <a:lnTo>
                  <a:pt x="1050" y="13"/>
                </a:lnTo>
                <a:lnTo>
                  <a:pt x="966" y="29"/>
                </a:lnTo>
                <a:lnTo>
                  <a:pt x="885" y="50"/>
                </a:lnTo>
                <a:lnTo>
                  <a:pt x="805" y="77"/>
                </a:lnTo>
                <a:lnTo>
                  <a:pt x="728" y="110"/>
                </a:lnTo>
                <a:lnTo>
                  <a:pt x="654" y="148"/>
                </a:lnTo>
                <a:lnTo>
                  <a:pt x="583" y="190"/>
                </a:lnTo>
                <a:lnTo>
                  <a:pt x="514" y="238"/>
                </a:lnTo>
                <a:lnTo>
                  <a:pt x="449" y="290"/>
                </a:lnTo>
                <a:lnTo>
                  <a:pt x="388" y="347"/>
                </a:lnTo>
                <a:lnTo>
                  <a:pt x="329" y="407"/>
                </a:lnTo>
                <a:lnTo>
                  <a:pt x="275" y="472"/>
                </a:lnTo>
                <a:lnTo>
                  <a:pt x="226" y="541"/>
                </a:lnTo>
                <a:lnTo>
                  <a:pt x="181" y="613"/>
                </a:lnTo>
                <a:lnTo>
                  <a:pt x="140" y="688"/>
                </a:lnTo>
                <a:lnTo>
                  <a:pt x="104" y="766"/>
                </a:lnTo>
                <a:lnTo>
                  <a:pt x="73" y="847"/>
                </a:lnTo>
                <a:lnTo>
                  <a:pt x="47" y="930"/>
                </a:lnTo>
                <a:lnTo>
                  <a:pt x="26" y="1016"/>
                </a:lnTo>
                <a:lnTo>
                  <a:pt x="12" y="1105"/>
                </a:lnTo>
                <a:lnTo>
                  <a:pt x="3" y="1195"/>
                </a:lnTo>
                <a:lnTo>
                  <a:pt x="0" y="1287"/>
                </a:lnTo>
                <a:lnTo>
                  <a:pt x="2" y="1342"/>
                </a:lnTo>
                <a:lnTo>
                  <a:pt x="8" y="1400"/>
                </a:lnTo>
                <a:lnTo>
                  <a:pt x="19" y="1462"/>
                </a:lnTo>
                <a:lnTo>
                  <a:pt x="34" y="1527"/>
                </a:lnTo>
                <a:lnTo>
                  <a:pt x="53" y="1594"/>
                </a:lnTo>
                <a:lnTo>
                  <a:pt x="75" y="1662"/>
                </a:lnTo>
                <a:lnTo>
                  <a:pt x="101" y="1733"/>
                </a:lnTo>
                <a:lnTo>
                  <a:pt x="129" y="1806"/>
                </a:lnTo>
                <a:lnTo>
                  <a:pt x="160" y="1881"/>
                </a:lnTo>
                <a:lnTo>
                  <a:pt x="194" y="1957"/>
                </a:lnTo>
                <a:lnTo>
                  <a:pt x="230" y="2034"/>
                </a:lnTo>
                <a:lnTo>
                  <a:pt x="268" y="2111"/>
                </a:lnTo>
                <a:lnTo>
                  <a:pt x="307" y="2189"/>
                </a:lnTo>
                <a:lnTo>
                  <a:pt x="349" y="2268"/>
                </a:lnTo>
                <a:lnTo>
                  <a:pt x="392" y="2346"/>
                </a:lnTo>
                <a:lnTo>
                  <a:pt x="436" y="2424"/>
                </a:lnTo>
                <a:lnTo>
                  <a:pt x="481" y="2503"/>
                </a:lnTo>
                <a:lnTo>
                  <a:pt x="527" y="2580"/>
                </a:lnTo>
                <a:lnTo>
                  <a:pt x="572" y="2656"/>
                </a:lnTo>
                <a:lnTo>
                  <a:pt x="619" y="2731"/>
                </a:lnTo>
                <a:lnTo>
                  <a:pt x="665" y="2805"/>
                </a:lnTo>
                <a:lnTo>
                  <a:pt x="711" y="2877"/>
                </a:lnTo>
                <a:lnTo>
                  <a:pt x="756" y="2947"/>
                </a:lnTo>
                <a:lnTo>
                  <a:pt x="801" y="3016"/>
                </a:lnTo>
                <a:lnTo>
                  <a:pt x="844" y="3081"/>
                </a:lnTo>
                <a:lnTo>
                  <a:pt x="887" y="3145"/>
                </a:lnTo>
                <a:lnTo>
                  <a:pt x="928" y="3205"/>
                </a:lnTo>
                <a:lnTo>
                  <a:pt x="967" y="3262"/>
                </a:lnTo>
                <a:lnTo>
                  <a:pt x="1005" y="3316"/>
                </a:lnTo>
                <a:lnTo>
                  <a:pt x="1040" y="3366"/>
                </a:lnTo>
                <a:lnTo>
                  <a:pt x="1073" y="3413"/>
                </a:lnTo>
                <a:lnTo>
                  <a:pt x="1092" y="3436"/>
                </a:lnTo>
                <a:lnTo>
                  <a:pt x="1114" y="3456"/>
                </a:lnTo>
                <a:lnTo>
                  <a:pt x="1139" y="3471"/>
                </a:lnTo>
                <a:lnTo>
                  <a:pt x="1166" y="3482"/>
                </a:lnTo>
                <a:lnTo>
                  <a:pt x="1194" y="3490"/>
                </a:lnTo>
                <a:lnTo>
                  <a:pt x="1224" y="3492"/>
                </a:lnTo>
                <a:lnTo>
                  <a:pt x="1252" y="3490"/>
                </a:lnTo>
                <a:lnTo>
                  <a:pt x="1281" y="3482"/>
                </a:lnTo>
                <a:lnTo>
                  <a:pt x="1307" y="3471"/>
                </a:lnTo>
                <a:lnTo>
                  <a:pt x="1332" y="3456"/>
                </a:lnTo>
                <a:lnTo>
                  <a:pt x="1354" y="3436"/>
                </a:lnTo>
                <a:lnTo>
                  <a:pt x="1373" y="3413"/>
                </a:lnTo>
                <a:lnTo>
                  <a:pt x="1406" y="3366"/>
                </a:lnTo>
                <a:lnTo>
                  <a:pt x="1442" y="3316"/>
                </a:lnTo>
                <a:lnTo>
                  <a:pt x="1479" y="3262"/>
                </a:lnTo>
                <a:lnTo>
                  <a:pt x="1518" y="3205"/>
                </a:lnTo>
                <a:lnTo>
                  <a:pt x="1559" y="3145"/>
                </a:lnTo>
                <a:lnTo>
                  <a:pt x="1602" y="3081"/>
                </a:lnTo>
                <a:lnTo>
                  <a:pt x="1645" y="3016"/>
                </a:lnTo>
                <a:lnTo>
                  <a:pt x="1690" y="2947"/>
                </a:lnTo>
                <a:lnTo>
                  <a:pt x="1735" y="2877"/>
                </a:lnTo>
                <a:lnTo>
                  <a:pt x="1782" y="2805"/>
                </a:lnTo>
                <a:lnTo>
                  <a:pt x="1827" y="2731"/>
                </a:lnTo>
                <a:lnTo>
                  <a:pt x="1874" y="2656"/>
                </a:lnTo>
                <a:lnTo>
                  <a:pt x="1920" y="2580"/>
                </a:lnTo>
                <a:lnTo>
                  <a:pt x="1965" y="2503"/>
                </a:lnTo>
                <a:lnTo>
                  <a:pt x="2011" y="2424"/>
                </a:lnTo>
                <a:lnTo>
                  <a:pt x="2054" y="2346"/>
                </a:lnTo>
                <a:lnTo>
                  <a:pt x="2098" y="2268"/>
                </a:lnTo>
                <a:lnTo>
                  <a:pt x="2139" y="2189"/>
                </a:lnTo>
                <a:lnTo>
                  <a:pt x="2179" y="2111"/>
                </a:lnTo>
                <a:lnTo>
                  <a:pt x="2217" y="2034"/>
                </a:lnTo>
                <a:lnTo>
                  <a:pt x="2253" y="1957"/>
                </a:lnTo>
                <a:lnTo>
                  <a:pt x="2286" y="1881"/>
                </a:lnTo>
                <a:lnTo>
                  <a:pt x="2318" y="1806"/>
                </a:lnTo>
                <a:lnTo>
                  <a:pt x="2346" y="1733"/>
                </a:lnTo>
                <a:lnTo>
                  <a:pt x="2371" y="1662"/>
                </a:lnTo>
                <a:lnTo>
                  <a:pt x="2393" y="1594"/>
                </a:lnTo>
                <a:lnTo>
                  <a:pt x="2412" y="1527"/>
                </a:lnTo>
                <a:lnTo>
                  <a:pt x="2427" y="1462"/>
                </a:lnTo>
                <a:lnTo>
                  <a:pt x="2438" y="1401"/>
                </a:lnTo>
                <a:lnTo>
                  <a:pt x="2444" y="1342"/>
                </a:lnTo>
                <a:lnTo>
                  <a:pt x="2447" y="1287"/>
                </a:lnTo>
                <a:lnTo>
                  <a:pt x="2444" y="1195"/>
                </a:lnTo>
                <a:lnTo>
                  <a:pt x="2434" y="1105"/>
                </a:lnTo>
                <a:lnTo>
                  <a:pt x="2420" y="1016"/>
                </a:lnTo>
                <a:lnTo>
                  <a:pt x="2399" y="930"/>
                </a:lnTo>
                <a:lnTo>
                  <a:pt x="2373" y="847"/>
                </a:lnTo>
                <a:lnTo>
                  <a:pt x="2342" y="766"/>
                </a:lnTo>
                <a:lnTo>
                  <a:pt x="2306" y="688"/>
                </a:lnTo>
                <a:lnTo>
                  <a:pt x="2266" y="613"/>
                </a:lnTo>
                <a:lnTo>
                  <a:pt x="2220" y="541"/>
                </a:lnTo>
                <a:lnTo>
                  <a:pt x="2171" y="472"/>
                </a:lnTo>
                <a:lnTo>
                  <a:pt x="2117" y="407"/>
                </a:lnTo>
                <a:lnTo>
                  <a:pt x="2059" y="347"/>
                </a:lnTo>
                <a:lnTo>
                  <a:pt x="1998" y="290"/>
                </a:lnTo>
                <a:lnTo>
                  <a:pt x="1932" y="238"/>
                </a:lnTo>
                <a:lnTo>
                  <a:pt x="1864" y="190"/>
                </a:lnTo>
                <a:lnTo>
                  <a:pt x="1792" y="148"/>
                </a:lnTo>
                <a:lnTo>
                  <a:pt x="1718" y="110"/>
                </a:lnTo>
                <a:lnTo>
                  <a:pt x="1642" y="77"/>
                </a:lnTo>
                <a:lnTo>
                  <a:pt x="1561" y="50"/>
                </a:lnTo>
                <a:lnTo>
                  <a:pt x="1480" y="29"/>
                </a:lnTo>
                <a:lnTo>
                  <a:pt x="1396" y="13"/>
                </a:lnTo>
                <a:lnTo>
                  <a:pt x="1310" y="3"/>
                </a:lnTo>
                <a:lnTo>
                  <a:pt x="1224" y="0"/>
                </a:lnTo>
                <a:close/>
                <a:moveTo>
                  <a:pt x="1307" y="3112"/>
                </a:moveTo>
                <a:lnTo>
                  <a:pt x="1295" y="3127"/>
                </a:lnTo>
                <a:lnTo>
                  <a:pt x="1279" y="3140"/>
                </a:lnTo>
                <a:lnTo>
                  <a:pt x="1262" y="3149"/>
                </a:lnTo>
                <a:lnTo>
                  <a:pt x="1243" y="3154"/>
                </a:lnTo>
                <a:lnTo>
                  <a:pt x="1224" y="3157"/>
                </a:lnTo>
                <a:lnTo>
                  <a:pt x="1203" y="3154"/>
                </a:lnTo>
                <a:lnTo>
                  <a:pt x="1184" y="3149"/>
                </a:lnTo>
                <a:lnTo>
                  <a:pt x="1167" y="3140"/>
                </a:lnTo>
                <a:lnTo>
                  <a:pt x="1153" y="3127"/>
                </a:lnTo>
                <a:lnTo>
                  <a:pt x="1139" y="3112"/>
                </a:lnTo>
                <a:lnTo>
                  <a:pt x="1067" y="3005"/>
                </a:lnTo>
                <a:lnTo>
                  <a:pt x="996" y="2900"/>
                </a:lnTo>
                <a:lnTo>
                  <a:pt x="928" y="2797"/>
                </a:lnTo>
                <a:lnTo>
                  <a:pt x="863" y="2695"/>
                </a:lnTo>
                <a:lnTo>
                  <a:pt x="801" y="2596"/>
                </a:lnTo>
                <a:lnTo>
                  <a:pt x="742" y="2499"/>
                </a:lnTo>
                <a:lnTo>
                  <a:pt x="685" y="2404"/>
                </a:lnTo>
                <a:lnTo>
                  <a:pt x="631" y="2311"/>
                </a:lnTo>
                <a:lnTo>
                  <a:pt x="581" y="2221"/>
                </a:lnTo>
                <a:lnTo>
                  <a:pt x="533" y="2133"/>
                </a:lnTo>
                <a:lnTo>
                  <a:pt x="488" y="2049"/>
                </a:lnTo>
                <a:lnTo>
                  <a:pt x="447" y="1966"/>
                </a:lnTo>
                <a:lnTo>
                  <a:pt x="410" y="1888"/>
                </a:lnTo>
                <a:lnTo>
                  <a:pt x="375" y="1812"/>
                </a:lnTo>
                <a:lnTo>
                  <a:pt x="343" y="1739"/>
                </a:lnTo>
                <a:lnTo>
                  <a:pt x="316" y="1670"/>
                </a:lnTo>
                <a:lnTo>
                  <a:pt x="291" y="1603"/>
                </a:lnTo>
                <a:lnTo>
                  <a:pt x="271" y="1541"/>
                </a:lnTo>
                <a:lnTo>
                  <a:pt x="253" y="1483"/>
                </a:lnTo>
                <a:lnTo>
                  <a:pt x="240" y="1427"/>
                </a:lnTo>
                <a:lnTo>
                  <a:pt x="231" y="1377"/>
                </a:lnTo>
                <a:lnTo>
                  <a:pt x="225" y="1329"/>
                </a:lnTo>
                <a:lnTo>
                  <a:pt x="222" y="1287"/>
                </a:lnTo>
                <a:lnTo>
                  <a:pt x="226" y="1204"/>
                </a:lnTo>
                <a:lnTo>
                  <a:pt x="234" y="1124"/>
                </a:lnTo>
                <a:lnTo>
                  <a:pt x="249" y="1045"/>
                </a:lnTo>
                <a:lnTo>
                  <a:pt x="269" y="969"/>
                </a:lnTo>
                <a:lnTo>
                  <a:pt x="295" y="895"/>
                </a:lnTo>
                <a:lnTo>
                  <a:pt x="324" y="824"/>
                </a:lnTo>
                <a:lnTo>
                  <a:pt x="359" y="756"/>
                </a:lnTo>
                <a:lnTo>
                  <a:pt x="399" y="691"/>
                </a:lnTo>
                <a:lnTo>
                  <a:pt x="443" y="629"/>
                </a:lnTo>
                <a:lnTo>
                  <a:pt x="490" y="570"/>
                </a:lnTo>
                <a:lnTo>
                  <a:pt x="542" y="516"/>
                </a:lnTo>
                <a:lnTo>
                  <a:pt x="597" y="466"/>
                </a:lnTo>
                <a:lnTo>
                  <a:pt x="657" y="420"/>
                </a:lnTo>
                <a:lnTo>
                  <a:pt x="718" y="379"/>
                </a:lnTo>
                <a:lnTo>
                  <a:pt x="784" y="342"/>
                </a:lnTo>
                <a:lnTo>
                  <a:pt x="852" y="310"/>
                </a:lnTo>
                <a:lnTo>
                  <a:pt x="922" y="284"/>
                </a:lnTo>
                <a:lnTo>
                  <a:pt x="994" y="262"/>
                </a:lnTo>
                <a:lnTo>
                  <a:pt x="1069" y="247"/>
                </a:lnTo>
                <a:lnTo>
                  <a:pt x="1145" y="238"/>
                </a:lnTo>
                <a:lnTo>
                  <a:pt x="1224" y="235"/>
                </a:lnTo>
                <a:lnTo>
                  <a:pt x="1301" y="238"/>
                </a:lnTo>
                <a:lnTo>
                  <a:pt x="1378" y="247"/>
                </a:lnTo>
                <a:lnTo>
                  <a:pt x="1452" y="262"/>
                </a:lnTo>
                <a:lnTo>
                  <a:pt x="1524" y="284"/>
                </a:lnTo>
                <a:lnTo>
                  <a:pt x="1595" y="310"/>
                </a:lnTo>
                <a:lnTo>
                  <a:pt x="1663" y="342"/>
                </a:lnTo>
                <a:lnTo>
                  <a:pt x="1728" y="379"/>
                </a:lnTo>
                <a:lnTo>
                  <a:pt x="1789" y="420"/>
                </a:lnTo>
                <a:lnTo>
                  <a:pt x="1849" y="466"/>
                </a:lnTo>
                <a:lnTo>
                  <a:pt x="1904" y="516"/>
                </a:lnTo>
                <a:lnTo>
                  <a:pt x="1956" y="570"/>
                </a:lnTo>
                <a:lnTo>
                  <a:pt x="2003" y="629"/>
                </a:lnTo>
                <a:lnTo>
                  <a:pt x="2048" y="691"/>
                </a:lnTo>
                <a:lnTo>
                  <a:pt x="2087" y="756"/>
                </a:lnTo>
                <a:lnTo>
                  <a:pt x="2122" y="824"/>
                </a:lnTo>
                <a:lnTo>
                  <a:pt x="2152" y="895"/>
                </a:lnTo>
                <a:lnTo>
                  <a:pt x="2177" y="969"/>
                </a:lnTo>
                <a:lnTo>
                  <a:pt x="2197" y="1045"/>
                </a:lnTo>
                <a:lnTo>
                  <a:pt x="2212" y="1124"/>
                </a:lnTo>
                <a:lnTo>
                  <a:pt x="2220" y="1204"/>
                </a:lnTo>
                <a:lnTo>
                  <a:pt x="2224" y="1287"/>
                </a:lnTo>
                <a:lnTo>
                  <a:pt x="2221" y="1329"/>
                </a:lnTo>
                <a:lnTo>
                  <a:pt x="2216" y="1377"/>
                </a:lnTo>
                <a:lnTo>
                  <a:pt x="2207" y="1427"/>
                </a:lnTo>
                <a:lnTo>
                  <a:pt x="2193" y="1483"/>
                </a:lnTo>
                <a:lnTo>
                  <a:pt x="2176" y="1541"/>
                </a:lnTo>
                <a:lnTo>
                  <a:pt x="2155" y="1603"/>
                </a:lnTo>
                <a:lnTo>
                  <a:pt x="2130" y="1669"/>
                </a:lnTo>
                <a:lnTo>
                  <a:pt x="2103" y="1739"/>
                </a:lnTo>
                <a:lnTo>
                  <a:pt x="2071" y="1812"/>
                </a:lnTo>
                <a:lnTo>
                  <a:pt x="2037" y="1888"/>
                </a:lnTo>
                <a:lnTo>
                  <a:pt x="1999" y="1966"/>
                </a:lnTo>
                <a:lnTo>
                  <a:pt x="1958" y="2049"/>
                </a:lnTo>
                <a:lnTo>
                  <a:pt x="1913" y="2133"/>
                </a:lnTo>
                <a:lnTo>
                  <a:pt x="1866" y="2221"/>
                </a:lnTo>
                <a:lnTo>
                  <a:pt x="1815" y="2311"/>
                </a:lnTo>
                <a:lnTo>
                  <a:pt x="1762" y="2404"/>
                </a:lnTo>
                <a:lnTo>
                  <a:pt x="1705" y="2498"/>
                </a:lnTo>
                <a:lnTo>
                  <a:pt x="1645" y="2596"/>
                </a:lnTo>
                <a:lnTo>
                  <a:pt x="1584" y="2695"/>
                </a:lnTo>
                <a:lnTo>
                  <a:pt x="1518" y="2797"/>
                </a:lnTo>
                <a:lnTo>
                  <a:pt x="1450" y="2900"/>
                </a:lnTo>
                <a:lnTo>
                  <a:pt x="1380" y="3005"/>
                </a:lnTo>
                <a:lnTo>
                  <a:pt x="1307" y="3112"/>
                </a:lnTo>
                <a:close/>
                <a:moveTo>
                  <a:pt x="1224" y="658"/>
                </a:moveTo>
                <a:lnTo>
                  <a:pt x="1166" y="661"/>
                </a:lnTo>
                <a:lnTo>
                  <a:pt x="1111" y="671"/>
                </a:lnTo>
                <a:lnTo>
                  <a:pt x="1058" y="686"/>
                </a:lnTo>
                <a:lnTo>
                  <a:pt x="1009" y="707"/>
                </a:lnTo>
                <a:lnTo>
                  <a:pt x="961" y="732"/>
                </a:lnTo>
                <a:lnTo>
                  <a:pt x="915" y="763"/>
                </a:lnTo>
                <a:lnTo>
                  <a:pt x="874" y="799"/>
                </a:lnTo>
                <a:lnTo>
                  <a:pt x="837" y="838"/>
                </a:lnTo>
                <a:lnTo>
                  <a:pt x="803" y="881"/>
                </a:lnTo>
                <a:lnTo>
                  <a:pt x="773" y="929"/>
                </a:lnTo>
                <a:lnTo>
                  <a:pt x="749" y="979"/>
                </a:lnTo>
                <a:lnTo>
                  <a:pt x="729" y="1032"/>
                </a:lnTo>
                <a:lnTo>
                  <a:pt x="715" y="1088"/>
                </a:lnTo>
                <a:lnTo>
                  <a:pt x="706" y="1145"/>
                </a:lnTo>
                <a:lnTo>
                  <a:pt x="702" y="1205"/>
                </a:lnTo>
                <a:lnTo>
                  <a:pt x="706" y="1265"/>
                </a:lnTo>
                <a:lnTo>
                  <a:pt x="715" y="1323"/>
                </a:lnTo>
                <a:lnTo>
                  <a:pt x="729" y="1378"/>
                </a:lnTo>
                <a:lnTo>
                  <a:pt x="749" y="1431"/>
                </a:lnTo>
                <a:lnTo>
                  <a:pt x="773" y="1481"/>
                </a:lnTo>
                <a:lnTo>
                  <a:pt x="803" y="1528"/>
                </a:lnTo>
                <a:lnTo>
                  <a:pt x="837" y="1571"/>
                </a:lnTo>
                <a:lnTo>
                  <a:pt x="875" y="1612"/>
                </a:lnTo>
                <a:lnTo>
                  <a:pt x="916" y="1647"/>
                </a:lnTo>
                <a:lnTo>
                  <a:pt x="961" y="1677"/>
                </a:lnTo>
                <a:lnTo>
                  <a:pt x="1009" y="1704"/>
                </a:lnTo>
                <a:lnTo>
                  <a:pt x="1058" y="1725"/>
                </a:lnTo>
                <a:lnTo>
                  <a:pt x="1111" y="1740"/>
                </a:lnTo>
                <a:lnTo>
                  <a:pt x="1166" y="1749"/>
                </a:lnTo>
                <a:lnTo>
                  <a:pt x="1224" y="1752"/>
                </a:lnTo>
                <a:lnTo>
                  <a:pt x="1280" y="1749"/>
                </a:lnTo>
                <a:lnTo>
                  <a:pt x="1335" y="1740"/>
                </a:lnTo>
                <a:lnTo>
                  <a:pt x="1388" y="1725"/>
                </a:lnTo>
                <a:lnTo>
                  <a:pt x="1439" y="1704"/>
                </a:lnTo>
                <a:lnTo>
                  <a:pt x="1486" y="1677"/>
                </a:lnTo>
                <a:lnTo>
                  <a:pt x="1531" y="1647"/>
                </a:lnTo>
                <a:lnTo>
                  <a:pt x="1572" y="1612"/>
                </a:lnTo>
                <a:lnTo>
                  <a:pt x="1609" y="1571"/>
                </a:lnTo>
                <a:lnTo>
                  <a:pt x="1643" y="1528"/>
                </a:lnTo>
                <a:lnTo>
                  <a:pt x="1673" y="1481"/>
                </a:lnTo>
                <a:lnTo>
                  <a:pt x="1697" y="1431"/>
                </a:lnTo>
                <a:lnTo>
                  <a:pt x="1717" y="1378"/>
                </a:lnTo>
                <a:lnTo>
                  <a:pt x="1732" y="1323"/>
                </a:lnTo>
                <a:lnTo>
                  <a:pt x="1741" y="1265"/>
                </a:lnTo>
                <a:lnTo>
                  <a:pt x="1744" y="1205"/>
                </a:lnTo>
                <a:lnTo>
                  <a:pt x="1741" y="1145"/>
                </a:lnTo>
                <a:lnTo>
                  <a:pt x="1732" y="1088"/>
                </a:lnTo>
                <a:lnTo>
                  <a:pt x="1717" y="1032"/>
                </a:lnTo>
                <a:lnTo>
                  <a:pt x="1697" y="979"/>
                </a:lnTo>
                <a:lnTo>
                  <a:pt x="1673" y="929"/>
                </a:lnTo>
                <a:lnTo>
                  <a:pt x="1643" y="881"/>
                </a:lnTo>
                <a:lnTo>
                  <a:pt x="1609" y="838"/>
                </a:lnTo>
                <a:lnTo>
                  <a:pt x="1572" y="799"/>
                </a:lnTo>
                <a:lnTo>
                  <a:pt x="1531" y="763"/>
                </a:lnTo>
                <a:lnTo>
                  <a:pt x="1486" y="732"/>
                </a:lnTo>
                <a:lnTo>
                  <a:pt x="1439" y="707"/>
                </a:lnTo>
                <a:lnTo>
                  <a:pt x="1388" y="686"/>
                </a:lnTo>
                <a:lnTo>
                  <a:pt x="1335" y="671"/>
                </a:lnTo>
                <a:lnTo>
                  <a:pt x="1280" y="661"/>
                </a:lnTo>
                <a:lnTo>
                  <a:pt x="1224" y="658"/>
                </a:lnTo>
                <a:close/>
                <a:moveTo>
                  <a:pt x="1224" y="1517"/>
                </a:moveTo>
                <a:lnTo>
                  <a:pt x="1183" y="1515"/>
                </a:lnTo>
                <a:lnTo>
                  <a:pt x="1144" y="1507"/>
                </a:lnTo>
                <a:lnTo>
                  <a:pt x="1107" y="1493"/>
                </a:lnTo>
                <a:lnTo>
                  <a:pt x="1073" y="1475"/>
                </a:lnTo>
                <a:lnTo>
                  <a:pt x="1041" y="1453"/>
                </a:lnTo>
                <a:lnTo>
                  <a:pt x="1013" y="1426"/>
                </a:lnTo>
                <a:lnTo>
                  <a:pt x="988" y="1396"/>
                </a:lnTo>
                <a:lnTo>
                  <a:pt x="966" y="1363"/>
                </a:lnTo>
                <a:lnTo>
                  <a:pt x="949" y="1327"/>
                </a:lnTo>
                <a:lnTo>
                  <a:pt x="936" y="1288"/>
                </a:lnTo>
                <a:lnTo>
                  <a:pt x="929" y="1248"/>
                </a:lnTo>
                <a:lnTo>
                  <a:pt x="926" y="1205"/>
                </a:lnTo>
                <a:lnTo>
                  <a:pt x="929" y="1159"/>
                </a:lnTo>
                <a:lnTo>
                  <a:pt x="939" y="1115"/>
                </a:lnTo>
                <a:lnTo>
                  <a:pt x="953" y="1073"/>
                </a:lnTo>
                <a:lnTo>
                  <a:pt x="974" y="1035"/>
                </a:lnTo>
                <a:lnTo>
                  <a:pt x="999" y="1000"/>
                </a:lnTo>
                <a:lnTo>
                  <a:pt x="1029" y="969"/>
                </a:lnTo>
                <a:lnTo>
                  <a:pt x="1061" y="943"/>
                </a:lnTo>
                <a:lnTo>
                  <a:pt x="1097" y="922"/>
                </a:lnTo>
                <a:lnTo>
                  <a:pt x="1138" y="906"/>
                </a:lnTo>
                <a:lnTo>
                  <a:pt x="1179" y="895"/>
                </a:lnTo>
                <a:lnTo>
                  <a:pt x="1224" y="892"/>
                </a:lnTo>
                <a:lnTo>
                  <a:pt x="1267" y="895"/>
                </a:lnTo>
                <a:lnTo>
                  <a:pt x="1309" y="906"/>
                </a:lnTo>
                <a:lnTo>
                  <a:pt x="1349" y="922"/>
                </a:lnTo>
                <a:lnTo>
                  <a:pt x="1385" y="943"/>
                </a:lnTo>
                <a:lnTo>
                  <a:pt x="1418" y="969"/>
                </a:lnTo>
                <a:lnTo>
                  <a:pt x="1448" y="1000"/>
                </a:lnTo>
                <a:lnTo>
                  <a:pt x="1473" y="1035"/>
                </a:lnTo>
                <a:lnTo>
                  <a:pt x="1493" y="1073"/>
                </a:lnTo>
                <a:lnTo>
                  <a:pt x="1509" y="1115"/>
                </a:lnTo>
                <a:lnTo>
                  <a:pt x="1517" y="1159"/>
                </a:lnTo>
                <a:lnTo>
                  <a:pt x="1521" y="1205"/>
                </a:lnTo>
                <a:lnTo>
                  <a:pt x="1517" y="1251"/>
                </a:lnTo>
                <a:lnTo>
                  <a:pt x="1509" y="1295"/>
                </a:lnTo>
                <a:lnTo>
                  <a:pt x="1493" y="1336"/>
                </a:lnTo>
                <a:lnTo>
                  <a:pt x="1473" y="1376"/>
                </a:lnTo>
                <a:lnTo>
                  <a:pt x="1448" y="1411"/>
                </a:lnTo>
                <a:lnTo>
                  <a:pt x="1418" y="1441"/>
                </a:lnTo>
                <a:lnTo>
                  <a:pt x="1385" y="1468"/>
                </a:lnTo>
                <a:lnTo>
                  <a:pt x="1349" y="1489"/>
                </a:lnTo>
                <a:lnTo>
                  <a:pt x="1309" y="1505"/>
                </a:lnTo>
                <a:lnTo>
                  <a:pt x="1267" y="1514"/>
                </a:lnTo>
                <a:lnTo>
                  <a:pt x="1224" y="1517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872854" y="1452199"/>
            <a:ext cx="455838" cy="651700"/>
            <a:chOff x="9717088" y="966788"/>
            <a:chExt cx="823912" cy="1177925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9948863" y="1966913"/>
              <a:ext cx="360362" cy="38100"/>
            </a:xfrm>
            <a:custGeom>
              <a:avLst/>
              <a:gdLst>
                <a:gd name="T0" fmla="*/ 49 w 906"/>
                <a:gd name="T1" fmla="*/ 97 h 97"/>
                <a:gd name="T2" fmla="*/ 34 w 906"/>
                <a:gd name="T3" fmla="*/ 94 h 97"/>
                <a:gd name="T4" fmla="*/ 20 w 906"/>
                <a:gd name="T5" fmla="*/ 87 h 97"/>
                <a:gd name="T6" fmla="*/ 9 w 906"/>
                <a:gd name="T7" fmla="*/ 76 h 97"/>
                <a:gd name="T8" fmla="*/ 2 w 906"/>
                <a:gd name="T9" fmla="*/ 63 h 97"/>
                <a:gd name="T10" fmla="*/ 0 w 906"/>
                <a:gd name="T11" fmla="*/ 48 h 97"/>
                <a:gd name="T12" fmla="*/ 2 w 906"/>
                <a:gd name="T13" fmla="*/ 33 h 97"/>
                <a:gd name="T14" fmla="*/ 9 w 906"/>
                <a:gd name="T15" fmla="*/ 19 h 97"/>
                <a:gd name="T16" fmla="*/ 20 w 906"/>
                <a:gd name="T17" fmla="*/ 9 h 97"/>
                <a:gd name="T18" fmla="*/ 34 w 906"/>
                <a:gd name="T19" fmla="*/ 2 h 97"/>
                <a:gd name="T20" fmla="*/ 49 w 906"/>
                <a:gd name="T21" fmla="*/ 0 h 97"/>
                <a:gd name="T22" fmla="*/ 858 w 906"/>
                <a:gd name="T23" fmla="*/ 0 h 97"/>
                <a:gd name="T24" fmla="*/ 873 w 906"/>
                <a:gd name="T25" fmla="*/ 2 h 97"/>
                <a:gd name="T26" fmla="*/ 886 w 906"/>
                <a:gd name="T27" fmla="*/ 9 h 97"/>
                <a:gd name="T28" fmla="*/ 897 w 906"/>
                <a:gd name="T29" fmla="*/ 19 h 97"/>
                <a:gd name="T30" fmla="*/ 904 w 906"/>
                <a:gd name="T31" fmla="*/ 33 h 97"/>
                <a:gd name="T32" fmla="*/ 906 w 906"/>
                <a:gd name="T33" fmla="*/ 48 h 97"/>
                <a:gd name="T34" fmla="*/ 904 w 906"/>
                <a:gd name="T35" fmla="*/ 63 h 97"/>
                <a:gd name="T36" fmla="*/ 897 w 906"/>
                <a:gd name="T37" fmla="*/ 76 h 97"/>
                <a:gd name="T38" fmla="*/ 886 w 906"/>
                <a:gd name="T39" fmla="*/ 87 h 97"/>
                <a:gd name="T40" fmla="*/ 873 w 906"/>
                <a:gd name="T41" fmla="*/ 94 h 97"/>
                <a:gd name="T42" fmla="*/ 858 w 906"/>
                <a:gd name="T43" fmla="*/ 97 h 97"/>
                <a:gd name="T44" fmla="*/ 49 w 906"/>
                <a:gd name="T4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6" h="97">
                  <a:moveTo>
                    <a:pt x="49" y="97"/>
                  </a:moveTo>
                  <a:lnTo>
                    <a:pt x="34" y="94"/>
                  </a:lnTo>
                  <a:lnTo>
                    <a:pt x="20" y="87"/>
                  </a:lnTo>
                  <a:lnTo>
                    <a:pt x="9" y="76"/>
                  </a:lnTo>
                  <a:lnTo>
                    <a:pt x="2" y="63"/>
                  </a:lnTo>
                  <a:lnTo>
                    <a:pt x="0" y="48"/>
                  </a:lnTo>
                  <a:lnTo>
                    <a:pt x="2" y="33"/>
                  </a:lnTo>
                  <a:lnTo>
                    <a:pt x="9" y="19"/>
                  </a:lnTo>
                  <a:lnTo>
                    <a:pt x="20" y="9"/>
                  </a:lnTo>
                  <a:lnTo>
                    <a:pt x="34" y="2"/>
                  </a:lnTo>
                  <a:lnTo>
                    <a:pt x="49" y="0"/>
                  </a:lnTo>
                  <a:lnTo>
                    <a:pt x="858" y="0"/>
                  </a:lnTo>
                  <a:lnTo>
                    <a:pt x="873" y="2"/>
                  </a:lnTo>
                  <a:lnTo>
                    <a:pt x="886" y="9"/>
                  </a:lnTo>
                  <a:lnTo>
                    <a:pt x="897" y="19"/>
                  </a:lnTo>
                  <a:lnTo>
                    <a:pt x="904" y="33"/>
                  </a:lnTo>
                  <a:lnTo>
                    <a:pt x="906" y="48"/>
                  </a:lnTo>
                  <a:lnTo>
                    <a:pt x="904" y="63"/>
                  </a:lnTo>
                  <a:lnTo>
                    <a:pt x="897" y="76"/>
                  </a:lnTo>
                  <a:lnTo>
                    <a:pt x="886" y="87"/>
                  </a:lnTo>
                  <a:lnTo>
                    <a:pt x="873" y="94"/>
                  </a:lnTo>
                  <a:lnTo>
                    <a:pt x="858" y="97"/>
                  </a:lnTo>
                  <a:lnTo>
                    <a:pt x="49" y="97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"/>
            <p:cNvSpPr>
              <a:spLocks/>
            </p:cNvSpPr>
            <p:nvPr/>
          </p:nvSpPr>
          <p:spPr bwMode="auto">
            <a:xfrm>
              <a:off x="10029825" y="2106613"/>
              <a:ext cx="198437" cy="38100"/>
            </a:xfrm>
            <a:custGeom>
              <a:avLst/>
              <a:gdLst>
                <a:gd name="T0" fmla="*/ 48 w 496"/>
                <a:gd name="T1" fmla="*/ 97 h 97"/>
                <a:gd name="T2" fmla="*/ 33 w 496"/>
                <a:gd name="T3" fmla="*/ 95 h 97"/>
                <a:gd name="T4" fmla="*/ 19 w 496"/>
                <a:gd name="T5" fmla="*/ 87 h 97"/>
                <a:gd name="T6" fmla="*/ 9 w 496"/>
                <a:gd name="T7" fmla="*/ 78 h 97"/>
                <a:gd name="T8" fmla="*/ 2 w 496"/>
                <a:gd name="T9" fmla="*/ 64 h 97"/>
                <a:gd name="T10" fmla="*/ 0 w 496"/>
                <a:gd name="T11" fmla="*/ 48 h 97"/>
                <a:gd name="T12" fmla="*/ 2 w 496"/>
                <a:gd name="T13" fmla="*/ 33 h 97"/>
                <a:gd name="T14" fmla="*/ 9 w 496"/>
                <a:gd name="T15" fmla="*/ 20 h 97"/>
                <a:gd name="T16" fmla="*/ 19 w 496"/>
                <a:gd name="T17" fmla="*/ 10 h 97"/>
                <a:gd name="T18" fmla="*/ 33 w 496"/>
                <a:gd name="T19" fmla="*/ 2 h 97"/>
                <a:gd name="T20" fmla="*/ 48 w 496"/>
                <a:gd name="T21" fmla="*/ 0 h 97"/>
                <a:gd name="T22" fmla="*/ 448 w 496"/>
                <a:gd name="T23" fmla="*/ 0 h 97"/>
                <a:gd name="T24" fmla="*/ 463 w 496"/>
                <a:gd name="T25" fmla="*/ 2 h 97"/>
                <a:gd name="T26" fmla="*/ 477 w 496"/>
                <a:gd name="T27" fmla="*/ 10 h 97"/>
                <a:gd name="T28" fmla="*/ 488 w 496"/>
                <a:gd name="T29" fmla="*/ 20 h 97"/>
                <a:gd name="T30" fmla="*/ 494 w 496"/>
                <a:gd name="T31" fmla="*/ 33 h 97"/>
                <a:gd name="T32" fmla="*/ 496 w 496"/>
                <a:gd name="T33" fmla="*/ 48 h 97"/>
                <a:gd name="T34" fmla="*/ 494 w 496"/>
                <a:gd name="T35" fmla="*/ 64 h 97"/>
                <a:gd name="T36" fmla="*/ 488 w 496"/>
                <a:gd name="T37" fmla="*/ 78 h 97"/>
                <a:gd name="T38" fmla="*/ 477 w 496"/>
                <a:gd name="T39" fmla="*/ 87 h 97"/>
                <a:gd name="T40" fmla="*/ 463 w 496"/>
                <a:gd name="T41" fmla="*/ 95 h 97"/>
                <a:gd name="T42" fmla="*/ 448 w 496"/>
                <a:gd name="T43" fmla="*/ 97 h 97"/>
                <a:gd name="T44" fmla="*/ 48 w 496"/>
                <a:gd name="T45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6" h="97">
                  <a:moveTo>
                    <a:pt x="48" y="97"/>
                  </a:moveTo>
                  <a:lnTo>
                    <a:pt x="33" y="95"/>
                  </a:lnTo>
                  <a:lnTo>
                    <a:pt x="19" y="87"/>
                  </a:lnTo>
                  <a:lnTo>
                    <a:pt x="9" y="78"/>
                  </a:lnTo>
                  <a:lnTo>
                    <a:pt x="2" y="64"/>
                  </a:lnTo>
                  <a:lnTo>
                    <a:pt x="0" y="48"/>
                  </a:lnTo>
                  <a:lnTo>
                    <a:pt x="2" y="33"/>
                  </a:lnTo>
                  <a:lnTo>
                    <a:pt x="9" y="20"/>
                  </a:lnTo>
                  <a:lnTo>
                    <a:pt x="19" y="10"/>
                  </a:lnTo>
                  <a:lnTo>
                    <a:pt x="33" y="2"/>
                  </a:lnTo>
                  <a:lnTo>
                    <a:pt x="48" y="0"/>
                  </a:lnTo>
                  <a:lnTo>
                    <a:pt x="448" y="0"/>
                  </a:lnTo>
                  <a:lnTo>
                    <a:pt x="463" y="2"/>
                  </a:lnTo>
                  <a:lnTo>
                    <a:pt x="477" y="10"/>
                  </a:lnTo>
                  <a:lnTo>
                    <a:pt x="488" y="20"/>
                  </a:lnTo>
                  <a:lnTo>
                    <a:pt x="494" y="33"/>
                  </a:lnTo>
                  <a:lnTo>
                    <a:pt x="496" y="48"/>
                  </a:lnTo>
                  <a:lnTo>
                    <a:pt x="494" y="64"/>
                  </a:lnTo>
                  <a:lnTo>
                    <a:pt x="488" y="78"/>
                  </a:lnTo>
                  <a:lnTo>
                    <a:pt x="477" y="87"/>
                  </a:lnTo>
                  <a:lnTo>
                    <a:pt x="463" y="95"/>
                  </a:lnTo>
                  <a:lnTo>
                    <a:pt x="448" y="97"/>
                  </a:lnTo>
                  <a:lnTo>
                    <a:pt x="48" y="97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9717088" y="966788"/>
              <a:ext cx="823912" cy="895350"/>
            </a:xfrm>
            <a:custGeom>
              <a:avLst/>
              <a:gdLst>
                <a:gd name="T0" fmla="*/ 1382 w 2072"/>
                <a:gd name="T1" fmla="*/ 1023 h 2259"/>
                <a:gd name="T2" fmla="*/ 1394 w 2072"/>
                <a:gd name="T3" fmla="*/ 1069 h 2259"/>
                <a:gd name="T4" fmla="*/ 1091 w 2072"/>
                <a:gd name="T5" fmla="*/ 2162 h 2259"/>
                <a:gd name="T6" fmla="*/ 1403 w 2072"/>
                <a:gd name="T7" fmla="*/ 2025 h 2259"/>
                <a:gd name="T8" fmla="*/ 1502 w 2072"/>
                <a:gd name="T9" fmla="*/ 1852 h 2259"/>
                <a:gd name="T10" fmla="*/ 1624 w 2072"/>
                <a:gd name="T11" fmla="*/ 1716 h 2259"/>
                <a:gd name="T12" fmla="*/ 1809 w 2072"/>
                <a:gd name="T13" fmla="*/ 1536 h 2259"/>
                <a:gd name="T14" fmla="*/ 1919 w 2072"/>
                <a:gd name="T15" fmla="*/ 1358 h 2259"/>
                <a:gd name="T16" fmla="*/ 1969 w 2072"/>
                <a:gd name="T17" fmla="*/ 1144 h 2259"/>
                <a:gd name="T18" fmla="*/ 1962 w 2072"/>
                <a:gd name="T19" fmla="*/ 859 h 2259"/>
                <a:gd name="T20" fmla="*/ 1859 w 2072"/>
                <a:gd name="T21" fmla="*/ 573 h 2259"/>
                <a:gd name="T22" fmla="*/ 1672 w 2072"/>
                <a:gd name="T23" fmla="*/ 340 h 2259"/>
                <a:gd name="T24" fmla="*/ 1419 w 2072"/>
                <a:gd name="T25" fmla="*/ 177 h 2259"/>
                <a:gd name="T26" fmla="*/ 1117 w 2072"/>
                <a:gd name="T27" fmla="*/ 100 h 2259"/>
                <a:gd name="T28" fmla="*/ 798 w 2072"/>
                <a:gd name="T29" fmla="*/ 126 h 2259"/>
                <a:gd name="T30" fmla="*/ 519 w 2072"/>
                <a:gd name="T31" fmla="*/ 249 h 2259"/>
                <a:gd name="T32" fmla="*/ 296 w 2072"/>
                <a:gd name="T33" fmla="*/ 449 h 2259"/>
                <a:gd name="T34" fmla="*/ 150 w 2072"/>
                <a:gd name="T35" fmla="*/ 711 h 2259"/>
                <a:gd name="T36" fmla="*/ 97 w 2072"/>
                <a:gd name="T37" fmla="*/ 1014 h 2259"/>
                <a:gd name="T38" fmla="*/ 130 w 2072"/>
                <a:gd name="T39" fmla="*/ 1273 h 2259"/>
                <a:gd name="T40" fmla="*/ 228 w 2072"/>
                <a:gd name="T41" fmla="*/ 1488 h 2259"/>
                <a:gd name="T42" fmla="*/ 383 w 2072"/>
                <a:gd name="T43" fmla="*/ 1653 h 2259"/>
                <a:gd name="T44" fmla="*/ 511 w 2072"/>
                <a:gd name="T45" fmla="*/ 1781 h 2259"/>
                <a:gd name="T46" fmla="*/ 623 w 2072"/>
                <a:gd name="T47" fmla="*/ 1932 h 2259"/>
                <a:gd name="T48" fmla="*/ 703 w 2072"/>
                <a:gd name="T49" fmla="*/ 2132 h 2259"/>
                <a:gd name="T50" fmla="*/ 691 w 2072"/>
                <a:gd name="T51" fmla="*/ 1091 h 2259"/>
                <a:gd name="T52" fmla="*/ 682 w 2072"/>
                <a:gd name="T53" fmla="*/ 1035 h 2259"/>
                <a:gd name="T54" fmla="*/ 725 w 2072"/>
                <a:gd name="T55" fmla="*/ 1009 h 2259"/>
                <a:gd name="T56" fmla="*/ 1037 w 2072"/>
                <a:gd name="T57" fmla="*/ 1299 h 2259"/>
                <a:gd name="T58" fmla="*/ 1347 w 2072"/>
                <a:gd name="T59" fmla="*/ 1009 h 2259"/>
                <a:gd name="T60" fmla="*/ 593 w 2072"/>
                <a:gd name="T61" fmla="*/ 2103 h 2259"/>
                <a:gd name="T62" fmla="*/ 513 w 2072"/>
                <a:gd name="T63" fmla="*/ 1940 h 2259"/>
                <a:gd name="T64" fmla="*/ 407 w 2072"/>
                <a:gd name="T65" fmla="*/ 1812 h 2259"/>
                <a:gd name="T66" fmla="*/ 276 w 2072"/>
                <a:gd name="T67" fmla="*/ 1686 h 2259"/>
                <a:gd name="T68" fmla="*/ 115 w 2072"/>
                <a:gd name="T69" fmla="*/ 1490 h 2259"/>
                <a:gd name="T70" fmla="*/ 21 w 2072"/>
                <a:gd name="T71" fmla="*/ 1236 h 2259"/>
                <a:gd name="T72" fmla="*/ 3 w 2072"/>
                <a:gd name="T73" fmla="*/ 931 h 2259"/>
                <a:gd name="T74" fmla="*/ 81 w 2072"/>
                <a:gd name="T75" fmla="*/ 620 h 2259"/>
                <a:gd name="T76" fmla="*/ 250 w 2072"/>
                <a:gd name="T77" fmla="*/ 355 h 2259"/>
                <a:gd name="T78" fmla="*/ 490 w 2072"/>
                <a:gd name="T79" fmla="*/ 152 h 2259"/>
                <a:gd name="T80" fmla="*/ 787 w 2072"/>
                <a:gd name="T81" fmla="*/ 30 h 2259"/>
                <a:gd name="T82" fmla="*/ 1121 w 2072"/>
                <a:gd name="T83" fmla="*/ 3 h 2259"/>
                <a:gd name="T84" fmla="*/ 1439 w 2072"/>
                <a:gd name="T85" fmla="*/ 80 h 2259"/>
                <a:gd name="T86" fmla="*/ 1710 w 2072"/>
                <a:gd name="T87" fmla="*/ 245 h 2259"/>
                <a:gd name="T88" fmla="*/ 1916 w 2072"/>
                <a:gd name="T89" fmla="*/ 481 h 2259"/>
                <a:gd name="T90" fmla="*/ 2042 w 2072"/>
                <a:gd name="T91" fmla="*/ 771 h 2259"/>
                <a:gd name="T92" fmla="*/ 2071 w 2072"/>
                <a:gd name="T93" fmla="*/ 1089 h 2259"/>
                <a:gd name="T94" fmla="*/ 2027 w 2072"/>
                <a:gd name="T95" fmla="*/ 1344 h 2259"/>
                <a:gd name="T96" fmla="*/ 1920 w 2072"/>
                <a:gd name="T97" fmla="*/ 1553 h 2259"/>
                <a:gd name="T98" fmla="*/ 1725 w 2072"/>
                <a:gd name="T99" fmla="*/ 1754 h 2259"/>
                <a:gd name="T100" fmla="*/ 1610 w 2072"/>
                <a:gd name="T101" fmla="*/ 1873 h 2259"/>
                <a:gd name="T102" fmla="*/ 1515 w 2072"/>
                <a:gd name="T103" fmla="*/ 2015 h 2259"/>
                <a:gd name="T104" fmla="*/ 1452 w 2072"/>
                <a:gd name="T105" fmla="*/ 2203 h 2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72" h="2259">
                  <a:moveTo>
                    <a:pt x="1347" y="1009"/>
                  </a:moveTo>
                  <a:lnTo>
                    <a:pt x="1359" y="1010"/>
                  </a:lnTo>
                  <a:lnTo>
                    <a:pt x="1371" y="1014"/>
                  </a:lnTo>
                  <a:lnTo>
                    <a:pt x="1382" y="1023"/>
                  </a:lnTo>
                  <a:lnTo>
                    <a:pt x="1389" y="1032"/>
                  </a:lnTo>
                  <a:lnTo>
                    <a:pt x="1394" y="1044"/>
                  </a:lnTo>
                  <a:lnTo>
                    <a:pt x="1396" y="1056"/>
                  </a:lnTo>
                  <a:lnTo>
                    <a:pt x="1394" y="1069"/>
                  </a:lnTo>
                  <a:lnTo>
                    <a:pt x="1389" y="1081"/>
                  </a:lnTo>
                  <a:lnTo>
                    <a:pt x="1382" y="1091"/>
                  </a:lnTo>
                  <a:lnTo>
                    <a:pt x="1091" y="1382"/>
                  </a:lnTo>
                  <a:lnTo>
                    <a:pt x="1091" y="2162"/>
                  </a:lnTo>
                  <a:lnTo>
                    <a:pt x="1360" y="2162"/>
                  </a:lnTo>
                  <a:lnTo>
                    <a:pt x="1368" y="2132"/>
                  </a:lnTo>
                  <a:lnTo>
                    <a:pt x="1384" y="2076"/>
                  </a:lnTo>
                  <a:lnTo>
                    <a:pt x="1403" y="2025"/>
                  </a:lnTo>
                  <a:lnTo>
                    <a:pt x="1424" y="1976"/>
                  </a:lnTo>
                  <a:lnTo>
                    <a:pt x="1448" y="1932"/>
                  </a:lnTo>
                  <a:lnTo>
                    <a:pt x="1474" y="1891"/>
                  </a:lnTo>
                  <a:lnTo>
                    <a:pt x="1502" y="1852"/>
                  </a:lnTo>
                  <a:lnTo>
                    <a:pt x="1531" y="1815"/>
                  </a:lnTo>
                  <a:lnTo>
                    <a:pt x="1561" y="1781"/>
                  </a:lnTo>
                  <a:lnTo>
                    <a:pt x="1592" y="1747"/>
                  </a:lnTo>
                  <a:lnTo>
                    <a:pt x="1624" y="1716"/>
                  </a:lnTo>
                  <a:lnTo>
                    <a:pt x="1656" y="1685"/>
                  </a:lnTo>
                  <a:lnTo>
                    <a:pt x="1688" y="1655"/>
                  </a:lnTo>
                  <a:lnTo>
                    <a:pt x="1750" y="1596"/>
                  </a:lnTo>
                  <a:lnTo>
                    <a:pt x="1809" y="1536"/>
                  </a:lnTo>
                  <a:lnTo>
                    <a:pt x="1843" y="1494"/>
                  </a:lnTo>
                  <a:lnTo>
                    <a:pt x="1872" y="1450"/>
                  </a:lnTo>
                  <a:lnTo>
                    <a:pt x="1897" y="1405"/>
                  </a:lnTo>
                  <a:lnTo>
                    <a:pt x="1919" y="1358"/>
                  </a:lnTo>
                  <a:lnTo>
                    <a:pt x="1937" y="1309"/>
                  </a:lnTo>
                  <a:lnTo>
                    <a:pt x="1951" y="1257"/>
                  </a:lnTo>
                  <a:lnTo>
                    <a:pt x="1962" y="1202"/>
                  </a:lnTo>
                  <a:lnTo>
                    <a:pt x="1969" y="1144"/>
                  </a:lnTo>
                  <a:lnTo>
                    <a:pt x="1974" y="1081"/>
                  </a:lnTo>
                  <a:lnTo>
                    <a:pt x="1975" y="1014"/>
                  </a:lnTo>
                  <a:lnTo>
                    <a:pt x="1972" y="935"/>
                  </a:lnTo>
                  <a:lnTo>
                    <a:pt x="1962" y="859"/>
                  </a:lnTo>
                  <a:lnTo>
                    <a:pt x="1945" y="783"/>
                  </a:lnTo>
                  <a:lnTo>
                    <a:pt x="1922" y="711"/>
                  </a:lnTo>
                  <a:lnTo>
                    <a:pt x="1894" y="640"/>
                  </a:lnTo>
                  <a:lnTo>
                    <a:pt x="1859" y="573"/>
                  </a:lnTo>
                  <a:lnTo>
                    <a:pt x="1820" y="510"/>
                  </a:lnTo>
                  <a:lnTo>
                    <a:pt x="1776" y="449"/>
                  </a:lnTo>
                  <a:lnTo>
                    <a:pt x="1726" y="393"/>
                  </a:lnTo>
                  <a:lnTo>
                    <a:pt x="1672" y="340"/>
                  </a:lnTo>
                  <a:lnTo>
                    <a:pt x="1614" y="293"/>
                  </a:lnTo>
                  <a:lnTo>
                    <a:pt x="1553" y="249"/>
                  </a:lnTo>
                  <a:lnTo>
                    <a:pt x="1488" y="211"/>
                  </a:lnTo>
                  <a:lnTo>
                    <a:pt x="1419" y="177"/>
                  </a:lnTo>
                  <a:lnTo>
                    <a:pt x="1347" y="149"/>
                  </a:lnTo>
                  <a:lnTo>
                    <a:pt x="1272" y="126"/>
                  </a:lnTo>
                  <a:lnTo>
                    <a:pt x="1196" y="110"/>
                  </a:lnTo>
                  <a:lnTo>
                    <a:pt x="1117" y="100"/>
                  </a:lnTo>
                  <a:lnTo>
                    <a:pt x="1035" y="97"/>
                  </a:lnTo>
                  <a:lnTo>
                    <a:pt x="954" y="100"/>
                  </a:lnTo>
                  <a:lnTo>
                    <a:pt x="875" y="110"/>
                  </a:lnTo>
                  <a:lnTo>
                    <a:pt x="798" y="126"/>
                  </a:lnTo>
                  <a:lnTo>
                    <a:pt x="725" y="149"/>
                  </a:lnTo>
                  <a:lnTo>
                    <a:pt x="653" y="177"/>
                  </a:lnTo>
                  <a:lnTo>
                    <a:pt x="584" y="211"/>
                  </a:lnTo>
                  <a:lnTo>
                    <a:pt x="519" y="249"/>
                  </a:lnTo>
                  <a:lnTo>
                    <a:pt x="458" y="293"/>
                  </a:lnTo>
                  <a:lnTo>
                    <a:pt x="399" y="340"/>
                  </a:lnTo>
                  <a:lnTo>
                    <a:pt x="346" y="393"/>
                  </a:lnTo>
                  <a:lnTo>
                    <a:pt x="296" y="449"/>
                  </a:lnTo>
                  <a:lnTo>
                    <a:pt x="252" y="510"/>
                  </a:lnTo>
                  <a:lnTo>
                    <a:pt x="213" y="573"/>
                  </a:lnTo>
                  <a:lnTo>
                    <a:pt x="178" y="640"/>
                  </a:lnTo>
                  <a:lnTo>
                    <a:pt x="150" y="711"/>
                  </a:lnTo>
                  <a:lnTo>
                    <a:pt x="127" y="783"/>
                  </a:lnTo>
                  <a:lnTo>
                    <a:pt x="110" y="859"/>
                  </a:lnTo>
                  <a:lnTo>
                    <a:pt x="100" y="935"/>
                  </a:lnTo>
                  <a:lnTo>
                    <a:pt x="97" y="1014"/>
                  </a:lnTo>
                  <a:lnTo>
                    <a:pt x="99" y="1083"/>
                  </a:lnTo>
                  <a:lnTo>
                    <a:pt x="105" y="1149"/>
                  </a:lnTo>
                  <a:lnTo>
                    <a:pt x="116" y="1213"/>
                  </a:lnTo>
                  <a:lnTo>
                    <a:pt x="130" y="1273"/>
                  </a:lnTo>
                  <a:lnTo>
                    <a:pt x="148" y="1331"/>
                  </a:lnTo>
                  <a:lnTo>
                    <a:pt x="170" y="1386"/>
                  </a:lnTo>
                  <a:lnTo>
                    <a:pt x="197" y="1439"/>
                  </a:lnTo>
                  <a:lnTo>
                    <a:pt x="228" y="1488"/>
                  </a:lnTo>
                  <a:lnTo>
                    <a:pt x="263" y="1536"/>
                  </a:lnTo>
                  <a:lnTo>
                    <a:pt x="304" y="1578"/>
                  </a:lnTo>
                  <a:lnTo>
                    <a:pt x="344" y="1617"/>
                  </a:lnTo>
                  <a:lnTo>
                    <a:pt x="383" y="1653"/>
                  </a:lnTo>
                  <a:lnTo>
                    <a:pt x="415" y="1685"/>
                  </a:lnTo>
                  <a:lnTo>
                    <a:pt x="448" y="1716"/>
                  </a:lnTo>
                  <a:lnTo>
                    <a:pt x="479" y="1747"/>
                  </a:lnTo>
                  <a:lnTo>
                    <a:pt x="511" y="1781"/>
                  </a:lnTo>
                  <a:lnTo>
                    <a:pt x="541" y="1815"/>
                  </a:lnTo>
                  <a:lnTo>
                    <a:pt x="570" y="1852"/>
                  </a:lnTo>
                  <a:lnTo>
                    <a:pt x="597" y="1891"/>
                  </a:lnTo>
                  <a:lnTo>
                    <a:pt x="623" y="1932"/>
                  </a:lnTo>
                  <a:lnTo>
                    <a:pt x="647" y="1977"/>
                  </a:lnTo>
                  <a:lnTo>
                    <a:pt x="669" y="2025"/>
                  </a:lnTo>
                  <a:lnTo>
                    <a:pt x="688" y="2076"/>
                  </a:lnTo>
                  <a:lnTo>
                    <a:pt x="703" y="2132"/>
                  </a:lnTo>
                  <a:lnTo>
                    <a:pt x="712" y="2162"/>
                  </a:lnTo>
                  <a:lnTo>
                    <a:pt x="993" y="2162"/>
                  </a:lnTo>
                  <a:lnTo>
                    <a:pt x="993" y="1393"/>
                  </a:lnTo>
                  <a:lnTo>
                    <a:pt x="691" y="1091"/>
                  </a:lnTo>
                  <a:lnTo>
                    <a:pt x="682" y="1079"/>
                  </a:lnTo>
                  <a:lnTo>
                    <a:pt x="677" y="1064"/>
                  </a:lnTo>
                  <a:lnTo>
                    <a:pt x="677" y="1050"/>
                  </a:lnTo>
                  <a:lnTo>
                    <a:pt x="682" y="1035"/>
                  </a:lnTo>
                  <a:lnTo>
                    <a:pt x="691" y="1023"/>
                  </a:lnTo>
                  <a:lnTo>
                    <a:pt x="701" y="1014"/>
                  </a:lnTo>
                  <a:lnTo>
                    <a:pt x="713" y="1010"/>
                  </a:lnTo>
                  <a:lnTo>
                    <a:pt x="725" y="1009"/>
                  </a:lnTo>
                  <a:lnTo>
                    <a:pt x="738" y="1010"/>
                  </a:lnTo>
                  <a:lnTo>
                    <a:pt x="750" y="1015"/>
                  </a:lnTo>
                  <a:lnTo>
                    <a:pt x="759" y="1023"/>
                  </a:lnTo>
                  <a:lnTo>
                    <a:pt x="1037" y="1299"/>
                  </a:lnTo>
                  <a:lnTo>
                    <a:pt x="1313" y="1023"/>
                  </a:lnTo>
                  <a:lnTo>
                    <a:pt x="1322" y="1015"/>
                  </a:lnTo>
                  <a:lnTo>
                    <a:pt x="1334" y="1010"/>
                  </a:lnTo>
                  <a:lnTo>
                    <a:pt x="1347" y="1009"/>
                  </a:lnTo>
                  <a:close/>
                  <a:moveTo>
                    <a:pt x="629" y="2259"/>
                  </a:moveTo>
                  <a:lnTo>
                    <a:pt x="620" y="2203"/>
                  </a:lnTo>
                  <a:lnTo>
                    <a:pt x="608" y="2150"/>
                  </a:lnTo>
                  <a:lnTo>
                    <a:pt x="593" y="2103"/>
                  </a:lnTo>
                  <a:lnTo>
                    <a:pt x="577" y="2057"/>
                  </a:lnTo>
                  <a:lnTo>
                    <a:pt x="557" y="2015"/>
                  </a:lnTo>
                  <a:lnTo>
                    <a:pt x="537" y="1976"/>
                  </a:lnTo>
                  <a:lnTo>
                    <a:pt x="513" y="1940"/>
                  </a:lnTo>
                  <a:lnTo>
                    <a:pt x="489" y="1906"/>
                  </a:lnTo>
                  <a:lnTo>
                    <a:pt x="462" y="1873"/>
                  </a:lnTo>
                  <a:lnTo>
                    <a:pt x="435" y="1842"/>
                  </a:lnTo>
                  <a:lnTo>
                    <a:pt x="407" y="1812"/>
                  </a:lnTo>
                  <a:lnTo>
                    <a:pt x="377" y="1783"/>
                  </a:lnTo>
                  <a:lnTo>
                    <a:pt x="348" y="1755"/>
                  </a:lnTo>
                  <a:lnTo>
                    <a:pt x="318" y="1726"/>
                  </a:lnTo>
                  <a:lnTo>
                    <a:pt x="276" y="1686"/>
                  </a:lnTo>
                  <a:lnTo>
                    <a:pt x="232" y="1644"/>
                  </a:lnTo>
                  <a:lnTo>
                    <a:pt x="189" y="1599"/>
                  </a:lnTo>
                  <a:lnTo>
                    <a:pt x="150" y="1547"/>
                  </a:lnTo>
                  <a:lnTo>
                    <a:pt x="115" y="1490"/>
                  </a:lnTo>
                  <a:lnTo>
                    <a:pt x="84" y="1431"/>
                  </a:lnTo>
                  <a:lnTo>
                    <a:pt x="58" y="1369"/>
                  </a:lnTo>
                  <a:lnTo>
                    <a:pt x="38" y="1304"/>
                  </a:lnTo>
                  <a:lnTo>
                    <a:pt x="21" y="1236"/>
                  </a:lnTo>
                  <a:lnTo>
                    <a:pt x="10" y="1165"/>
                  </a:lnTo>
                  <a:lnTo>
                    <a:pt x="2" y="1091"/>
                  </a:lnTo>
                  <a:lnTo>
                    <a:pt x="0" y="1014"/>
                  </a:lnTo>
                  <a:lnTo>
                    <a:pt x="3" y="931"/>
                  </a:lnTo>
                  <a:lnTo>
                    <a:pt x="14" y="850"/>
                  </a:lnTo>
                  <a:lnTo>
                    <a:pt x="30" y="771"/>
                  </a:lnTo>
                  <a:lnTo>
                    <a:pt x="53" y="694"/>
                  </a:lnTo>
                  <a:lnTo>
                    <a:pt x="81" y="620"/>
                  </a:lnTo>
                  <a:lnTo>
                    <a:pt x="116" y="549"/>
                  </a:lnTo>
                  <a:lnTo>
                    <a:pt x="156" y="481"/>
                  </a:lnTo>
                  <a:lnTo>
                    <a:pt x="200" y="416"/>
                  </a:lnTo>
                  <a:lnTo>
                    <a:pt x="250" y="355"/>
                  </a:lnTo>
                  <a:lnTo>
                    <a:pt x="304" y="298"/>
                  </a:lnTo>
                  <a:lnTo>
                    <a:pt x="362" y="245"/>
                  </a:lnTo>
                  <a:lnTo>
                    <a:pt x="424" y="197"/>
                  </a:lnTo>
                  <a:lnTo>
                    <a:pt x="490" y="152"/>
                  </a:lnTo>
                  <a:lnTo>
                    <a:pt x="560" y="113"/>
                  </a:lnTo>
                  <a:lnTo>
                    <a:pt x="633" y="80"/>
                  </a:lnTo>
                  <a:lnTo>
                    <a:pt x="709" y="52"/>
                  </a:lnTo>
                  <a:lnTo>
                    <a:pt x="787" y="30"/>
                  </a:lnTo>
                  <a:lnTo>
                    <a:pt x="868" y="14"/>
                  </a:lnTo>
                  <a:lnTo>
                    <a:pt x="951" y="3"/>
                  </a:lnTo>
                  <a:lnTo>
                    <a:pt x="1035" y="0"/>
                  </a:lnTo>
                  <a:lnTo>
                    <a:pt x="1121" y="3"/>
                  </a:lnTo>
                  <a:lnTo>
                    <a:pt x="1203" y="14"/>
                  </a:lnTo>
                  <a:lnTo>
                    <a:pt x="1284" y="30"/>
                  </a:lnTo>
                  <a:lnTo>
                    <a:pt x="1363" y="52"/>
                  </a:lnTo>
                  <a:lnTo>
                    <a:pt x="1439" y="80"/>
                  </a:lnTo>
                  <a:lnTo>
                    <a:pt x="1512" y="113"/>
                  </a:lnTo>
                  <a:lnTo>
                    <a:pt x="1581" y="152"/>
                  </a:lnTo>
                  <a:lnTo>
                    <a:pt x="1648" y="197"/>
                  </a:lnTo>
                  <a:lnTo>
                    <a:pt x="1710" y="245"/>
                  </a:lnTo>
                  <a:lnTo>
                    <a:pt x="1768" y="298"/>
                  </a:lnTo>
                  <a:lnTo>
                    <a:pt x="1822" y="355"/>
                  </a:lnTo>
                  <a:lnTo>
                    <a:pt x="1872" y="416"/>
                  </a:lnTo>
                  <a:lnTo>
                    <a:pt x="1916" y="481"/>
                  </a:lnTo>
                  <a:lnTo>
                    <a:pt x="1956" y="549"/>
                  </a:lnTo>
                  <a:lnTo>
                    <a:pt x="1991" y="620"/>
                  </a:lnTo>
                  <a:lnTo>
                    <a:pt x="2019" y="694"/>
                  </a:lnTo>
                  <a:lnTo>
                    <a:pt x="2042" y="771"/>
                  </a:lnTo>
                  <a:lnTo>
                    <a:pt x="2059" y="850"/>
                  </a:lnTo>
                  <a:lnTo>
                    <a:pt x="2069" y="931"/>
                  </a:lnTo>
                  <a:lnTo>
                    <a:pt x="2072" y="1014"/>
                  </a:lnTo>
                  <a:lnTo>
                    <a:pt x="2071" y="1089"/>
                  </a:lnTo>
                  <a:lnTo>
                    <a:pt x="2066" y="1158"/>
                  </a:lnTo>
                  <a:lnTo>
                    <a:pt x="2056" y="1224"/>
                  </a:lnTo>
                  <a:lnTo>
                    <a:pt x="2044" y="1285"/>
                  </a:lnTo>
                  <a:lnTo>
                    <a:pt x="2027" y="1344"/>
                  </a:lnTo>
                  <a:lnTo>
                    <a:pt x="2006" y="1400"/>
                  </a:lnTo>
                  <a:lnTo>
                    <a:pt x="1982" y="1453"/>
                  </a:lnTo>
                  <a:lnTo>
                    <a:pt x="1953" y="1503"/>
                  </a:lnTo>
                  <a:lnTo>
                    <a:pt x="1920" y="1553"/>
                  </a:lnTo>
                  <a:lnTo>
                    <a:pt x="1882" y="1601"/>
                  </a:lnTo>
                  <a:lnTo>
                    <a:pt x="1819" y="1665"/>
                  </a:lnTo>
                  <a:lnTo>
                    <a:pt x="1755" y="1726"/>
                  </a:lnTo>
                  <a:lnTo>
                    <a:pt x="1725" y="1754"/>
                  </a:lnTo>
                  <a:lnTo>
                    <a:pt x="1695" y="1783"/>
                  </a:lnTo>
                  <a:lnTo>
                    <a:pt x="1665" y="1811"/>
                  </a:lnTo>
                  <a:lnTo>
                    <a:pt x="1637" y="1841"/>
                  </a:lnTo>
                  <a:lnTo>
                    <a:pt x="1610" y="1873"/>
                  </a:lnTo>
                  <a:lnTo>
                    <a:pt x="1584" y="1905"/>
                  </a:lnTo>
                  <a:lnTo>
                    <a:pt x="1559" y="1940"/>
                  </a:lnTo>
                  <a:lnTo>
                    <a:pt x="1535" y="1976"/>
                  </a:lnTo>
                  <a:lnTo>
                    <a:pt x="1515" y="2015"/>
                  </a:lnTo>
                  <a:lnTo>
                    <a:pt x="1495" y="2057"/>
                  </a:lnTo>
                  <a:lnTo>
                    <a:pt x="1478" y="2102"/>
                  </a:lnTo>
                  <a:lnTo>
                    <a:pt x="1464" y="2150"/>
                  </a:lnTo>
                  <a:lnTo>
                    <a:pt x="1452" y="2203"/>
                  </a:lnTo>
                  <a:lnTo>
                    <a:pt x="1442" y="2259"/>
                  </a:lnTo>
                  <a:lnTo>
                    <a:pt x="629" y="2259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Freeform 21"/>
          <p:cNvSpPr>
            <a:spLocks noEditPoints="1"/>
          </p:cNvSpPr>
          <p:nvPr/>
        </p:nvSpPr>
        <p:spPr bwMode="auto">
          <a:xfrm>
            <a:off x="853075" y="4804915"/>
            <a:ext cx="495393" cy="308655"/>
          </a:xfrm>
          <a:custGeom>
            <a:avLst/>
            <a:gdLst>
              <a:gd name="T0" fmla="*/ 3462 w 3462"/>
              <a:gd name="T1" fmla="*/ 1707 h 2156"/>
              <a:gd name="T2" fmla="*/ 182 w 3462"/>
              <a:gd name="T3" fmla="*/ 270 h 2156"/>
              <a:gd name="T4" fmla="*/ 2920 w 3462"/>
              <a:gd name="T5" fmla="*/ 539 h 2156"/>
              <a:gd name="T6" fmla="*/ 2738 w 3462"/>
              <a:gd name="T7" fmla="*/ 713 h 2156"/>
              <a:gd name="T8" fmla="*/ 1559 w 3462"/>
              <a:gd name="T9" fmla="*/ 1874 h 2156"/>
              <a:gd name="T10" fmla="*/ 1799 w 3462"/>
              <a:gd name="T11" fmla="*/ 1709 h 2156"/>
              <a:gd name="T12" fmla="*/ 1914 w 3462"/>
              <a:gd name="T13" fmla="*/ 1406 h 2156"/>
              <a:gd name="T14" fmla="*/ 1854 w 3462"/>
              <a:gd name="T15" fmla="*/ 1075 h 2156"/>
              <a:gd name="T16" fmla="*/ 1649 w 3462"/>
              <a:gd name="T17" fmla="*/ 857 h 2156"/>
              <a:gd name="T18" fmla="*/ 2466 w 3462"/>
              <a:gd name="T19" fmla="*/ 831 h 2156"/>
              <a:gd name="T20" fmla="*/ 2524 w 3462"/>
              <a:gd name="T21" fmla="*/ 965 h 2156"/>
              <a:gd name="T22" fmla="*/ 2647 w 3462"/>
              <a:gd name="T23" fmla="*/ 1717 h 2156"/>
              <a:gd name="T24" fmla="*/ 2504 w 3462"/>
              <a:gd name="T25" fmla="*/ 1747 h 2156"/>
              <a:gd name="T26" fmla="*/ 2257 w 3462"/>
              <a:gd name="T27" fmla="*/ 1163 h 2156"/>
              <a:gd name="T28" fmla="*/ 2153 w 3462"/>
              <a:gd name="T29" fmla="*/ 1277 h 2156"/>
              <a:gd name="T30" fmla="*/ 2177 w 3462"/>
              <a:gd name="T31" fmla="*/ 1456 h 2156"/>
              <a:gd name="T32" fmla="*/ 2306 w 3462"/>
              <a:gd name="T33" fmla="*/ 1517 h 2156"/>
              <a:gd name="T34" fmla="*/ 2410 w 3462"/>
              <a:gd name="T35" fmla="*/ 1403 h 2156"/>
              <a:gd name="T36" fmla="*/ 2387 w 3462"/>
              <a:gd name="T37" fmla="*/ 1225 h 2156"/>
              <a:gd name="T38" fmla="*/ 1651 w 3462"/>
              <a:gd name="T39" fmla="*/ 1024 h 2156"/>
              <a:gd name="T40" fmla="*/ 1657 w 3462"/>
              <a:gd name="T41" fmla="*/ 1061 h 2156"/>
              <a:gd name="T42" fmla="*/ 1652 w 3462"/>
              <a:gd name="T43" fmla="*/ 1125 h 2156"/>
              <a:gd name="T44" fmla="*/ 1630 w 3462"/>
              <a:gd name="T45" fmla="*/ 1133 h 2156"/>
              <a:gd name="T46" fmla="*/ 1510 w 3462"/>
              <a:gd name="T47" fmla="*/ 1088 h 2156"/>
              <a:gd name="T48" fmla="*/ 1396 w 3462"/>
              <a:gd name="T49" fmla="*/ 1120 h 2156"/>
              <a:gd name="T50" fmla="*/ 1396 w 3462"/>
              <a:gd name="T51" fmla="*/ 1206 h 2156"/>
              <a:gd name="T52" fmla="*/ 1571 w 3462"/>
              <a:gd name="T53" fmla="*/ 1302 h 2156"/>
              <a:gd name="T54" fmla="*/ 1687 w 3462"/>
              <a:gd name="T55" fmla="*/ 1416 h 2156"/>
              <a:gd name="T56" fmla="*/ 1678 w 3462"/>
              <a:gd name="T57" fmla="*/ 1593 h 2156"/>
              <a:gd name="T58" fmla="*/ 1533 w 3462"/>
              <a:gd name="T59" fmla="*/ 1708 h 2156"/>
              <a:gd name="T60" fmla="*/ 1427 w 3462"/>
              <a:gd name="T61" fmla="*/ 1723 h 2156"/>
              <a:gd name="T62" fmla="*/ 1256 w 3462"/>
              <a:gd name="T63" fmla="*/ 1684 h 2156"/>
              <a:gd name="T64" fmla="*/ 1218 w 3462"/>
              <a:gd name="T65" fmla="*/ 1607 h 2156"/>
              <a:gd name="T66" fmla="*/ 1227 w 3462"/>
              <a:gd name="T67" fmla="*/ 1550 h 2156"/>
              <a:gd name="T68" fmla="*/ 1262 w 3462"/>
              <a:gd name="T69" fmla="*/ 1554 h 2156"/>
              <a:gd name="T70" fmla="*/ 1400 w 3462"/>
              <a:gd name="T71" fmla="*/ 1603 h 2156"/>
              <a:gd name="T72" fmla="*/ 1526 w 3462"/>
              <a:gd name="T73" fmla="*/ 1566 h 2156"/>
              <a:gd name="T74" fmla="*/ 1530 w 3462"/>
              <a:gd name="T75" fmla="*/ 1469 h 2156"/>
              <a:gd name="T76" fmla="*/ 1358 w 3462"/>
              <a:gd name="T77" fmla="*/ 1372 h 2156"/>
              <a:gd name="T78" fmla="*/ 1244 w 3462"/>
              <a:gd name="T79" fmla="*/ 1258 h 2156"/>
              <a:gd name="T80" fmla="*/ 1250 w 3462"/>
              <a:gd name="T81" fmla="*/ 1089 h 2156"/>
              <a:gd name="T82" fmla="*/ 1383 w 3462"/>
              <a:gd name="T83" fmla="*/ 984 h 2156"/>
              <a:gd name="T84" fmla="*/ 1525 w 3462"/>
              <a:gd name="T85" fmla="*/ 974 h 2156"/>
              <a:gd name="T86" fmla="*/ 1635 w 3462"/>
              <a:gd name="T87" fmla="*/ 1008 h 2156"/>
              <a:gd name="T88" fmla="*/ 1006 w 3462"/>
              <a:gd name="T89" fmla="*/ 1406 h 2156"/>
              <a:gd name="T90" fmla="*/ 1122 w 3462"/>
              <a:gd name="T91" fmla="*/ 1709 h 2156"/>
              <a:gd name="T92" fmla="*/ 1363 w 3462"/>
              <a:gd name="T93" fmla="*/ 1874 h 2156"/>
              <a:gd name="T94" fmla="*/ 454 w 3462"/>
              <a:gd name="T95" fmla="*/ 1815 h 2156"/>
              <a:gd name="T96" fmla="*/ 347 w 3462"/>
              <a:gd name="T97" fmla="*/ 1710 h 2156"/>
              <a:gd name="T98" fmla="*/ 320 w 3462"/>
              <a:gd name="T99" fmla="*/ 988 h 2156"/>
              <a:gd name="T100" fmla="*/ 445 w 3462"/>
              <a:gd name="T101" fmla="*/ 906 h 2156"/>
              <a:gd name="T102" fmla="*/ 1411 w 3462"/>
              <a:gd name="T103" fmla="*/ 812 h 2156"/>
              <a:gd name="T104" fmla="*/ 1154 w 3462"/>
              <a:gd name="T105" fmla="*/ 947 h 2156"/>
              <a:gd name="T106" fmla="*/ 1015 w 3462"/>
              <a:gd name="T107" fmla="*/ 1232 h 2156"/>
              <a:gd name="T108" fmla="*/ 570 w 3462"/>
              <a:gd name="T109" fmla="*/ 1185 h 2156"/>
              <a:gd name="T110" fmla="*/ 502 w 3462"/>
              <a:gd name="T111" fmla="*/ 1340 h 2156"/>
              <a:gd name="T112" fmla="*/ 570 w 3462"/>
              <a:gd name="T113" fmla="*/ 1495 h 2156"/>
              <a:gd name="T114" fmla="*/ 708 w 3462"/>
              <a:gd name="T115" fmla="*/ 1495 h 2156"/>
              <a:gd name="T116" fmla="*/ 776 w 3462"/>
              <a:gd name="T117" fmla="*/ 1340 h 2156"/>
              <a:gd name="T118" fmla="*/ 708 w 3462"/>
              <a:gd name="T119" fmla="*/ 1185 h 2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62" h="2156">
                <a:moveTo>
                  <a:pt x="3281" y="1707"/>
                </a:moveTo>
                <a:lnTo>
                  <a:pt x="3286" y="174"/>
                </a:lnTo>
                <a:lnTo>
                  <a:pt x="456" y="175"/>
                </a:lnTo>
                <a:lnTo>
                  <a:pt x="456" y="0"/>
                </a:lnTo>
                <a:lnTo>
                  <a:pt x="3462" y="0"/>
                </a:lnTo>
                <a:lnTo>
                  <a:pt x="3462" y="1707"/>
                </a:lnTo>
                <a:lnTo>
                  <a:pt x="3281" y="1707"/>
                </a:lnTo>
                <a:close/>
                <a:moveTo>
                  <a:pt x="3189" y="1977"/>
                </a:moveTo>
                <a:lnTo>
                  <a:pt x="3006" y="1977"/>
                </a:lnTo>
                <a:lnTo>
                  <a:pt x="3011" y="444"/>
                </a:lnTo>
                <a:lnTo>
                  <a:pt x="182" y="445"/>
                </a:lnTo>
                <a:lnTo>
                  <a:pt x="182" y="270"/>
                </a:lnTo>
                <a:lnTo>
                  <a:pt x="3189" y="270"/>
                </a:lnTo>
                <a:lnTo>
                  <a:pt x="3189" y="1977"/>
                </a:lnTo>
                <a:close/>
                <a:moveTo>
                  <a:pt x="2920" y="2156"/>
                </a:moveTo>
                <a:lnTo>
                  <a:pt x="0" y="2156"/>
                </a:lnTo>
                <a:lnTo>
                  <a:pt x="0" y="539"/>
                </a:lnTo>
                <a:lnTo>
                  <a:pt x="2920" y="539"/>
                </a:lnTo>
                <a:lnTo>
                  <a:pt x="2920" y="2156"/>
                </a:lnTo>
                <a:close/>
                <a:moveTo>
                  <a:pt x="2738" y="713"/>
                </a:moveTo>
                <a:lnTo>
                  <a:pt x="182" y="713"/>
                </a:lnTo>
                <a:lnTo>
                  <a:pt x="182" y="1977"/>
                </a:lnTo>
                <a:lnTo>
                  <a:pt x="2738" y="1977"/>
                </a:lnTo>
                <a:lnTo>
                  <a:pt x="2738" y="713"/>
                </a:lnTo>
                <a:close/>
                <a:moveTo>
                  <a:pt x="2464" y="1841"/>
                </a:moveTo>
                <a:lnTo>
                  <a:pt x="2466" y="1866"/>
                </a:lnTo>
                <a:lnTo>
                  <a:pt x="2474" y="1887"/>
                </a:lnTo>
                <a:lnTo>
                  <a:pt x="1460" y="1887"/>
                </a:lnTo>
                <a:lnTo>
                  <a:pt x="1510" y="1883"/>
                </a:lnTo>
                <a:lnTo>
                  <a:pt x="1559" y="1874"/>
                </a:lnTo>
                <a:lnTo>
                  <a:pt x="1605" y="1859"/>
                </a:lnTo>
                <a:lnTo>
                  <a:pt x="1649" y="1839"/>
                </a:lnTo>
                <a:lnTo>
                  <a:pt x="1691" y="1813"/>
                </a:lnTo>
                <a:lnTo>
                  <a:pt x="1730" y="1783"/>
                </a:lnTo>
                <a:lnTo>
                  <a:pt x="1766" y="1748"/>
                </a:lnTo>
                <a:lnTo>
                  <a:pt x="1799" y="1709"/>
                </a:lnTo>
                <a:lnTo>
                  <a:pt x="1828" y="1666"/>
                </a:lnTo>
                <a:lnTo>
                  <a:pt x="1854" y="1620"/>
                </a:lnTo>
                <a:lnTo>
                  <a:pt x="1876" y="1570"/>
                </a:lnTo>
                <a:lnTo>
                  <a:pt x="1893" y="1518"/>
                </a:lnTo>
                <a:lnTo>
                  <a:pt x="1906" y="1463"/>
                </a:lnTo>
                <a:lnTo>
                  <a:pt x="1914" y="1406"/>
                </a:lnTo>
                <a:lnTo>
                  <a:pt x="1916" y="1348"/>
                </a:lnTo>
                <a:lnTo>
                  <a:pt x="1914" y="1289"/>
                </a:lnTo>
                <a:lnTo>
                  <a:pt x="1906" y="1232"/>
                </a:lnTo>
                <a:lnTo>
                  <a:pt x="1893" y="1178"/>
                </a:lnTo>
                <a:lnTo>
                  <a:pt x="1876" y="1125"/>
                </a:lnTo>
                <a:lnTo>
                  <a:pt x="1854" y="1075"/>
                </a:lnTo>
                <a:lnTo>
                  <a:pt x="1828" y="1029"/>
                </a:lnTo>
                <a:lnTo>
                  <a:pt x="1799" y="987"/>
                </a:lnTo>
                <a:lnTo>
                  <a:pt x="1766" y="947"/>
                </a:lnTo>
                <a:lnTo>
                  <a:pt x="1730" y="912"/>
                </a:lnTo>
                <a:lnTo>
                  <a:pt x="1691" y="882"/>
                </a:lnTo>
                <a:lnTo>
                  <a:pt x="1649" y="857"/>
                </a:lnTo>
                <a:lnTo>
                  <a:pt x="1605" y="836"/>
                </a:lnTo>
                <a:lnTo>
                  <a:pt x="1559" y="821"/>
                </a:lnTo>
                <a:lnTo>
                  <a:pt x="1510" y="812"/>
                </a:lnTo>
                <a:lnTo>
                  <a:pt x="1460" y="809"/>
                </a:lnTo>
                <a:lnTo>
                  <a:pt x="2474" y="809"/>
                </a:lnTo>
                <a:lnTo>
                  <a:pt x="2466" y="831"/>
                </a:lnTo>
                <a:lnTo>
                  <a:pt x="2464" y="854"/>
                </a:lnTo>
                <a:lnTo>
                  <a:pt x="2467" y="881"/>
                </a:lnTo>
                <a:lnTo>
                  <a:pt x="2475" y="906"/>
                </a:lnTo>
                <a:lnTo>
                  <a:pt x="2487" y="929"/>
                </a:lnTo>
                <a:lnTo>
                  <a:pt x="2504" y="949"/>
                </a:lnTo>
                <a:lnTo>
                  <a:pt x="2524" y="965"/>
                </a:lnTo>
                <a:lnTo>
                  <a:pt x="2548" y="977"/>
                </a:lnTo>
                <a:lnTo>
                  <a:pt x="2573" y="986"/>
                </a:lnTo>
                <a:lnTo>
                  <a:pt x="2602" y="988"/>
                </a:lnTo>
                <a:lnTo>
                  <a:pt x="2625" y="986"/>
                </a:lnTo>
                <a:lnTo>
                  <a:pt x="2647" y="980"/>
                </a:lnTo>
                <a:lnTo>
                  <a:pt x="2647" y="1717"/>
                </a:lnTo>
                <a:lnTo>
                  <a:pt x="2625" y="1709"/>
                </a:lnTo>
                <a:lnTo>
                  <a:pt x="2602" y="1707"/>
                </a:lnTo>
                <a:lnTo>
                  <a:pt x="2573" y="1710"/>
                </a:lnTo>
                <a:lnTo>
                  <a:pt x="2548" y="1718"/>
                </a:lnTo>
                <a:lnTo>
                  <a:pt x="2524" y="1730"/>
                </a:lnTo>
                <a:lnTo>
                  <a:pt x="2504" y="1747"/>
                </a:lnTo>
                <a:lnTo>
                  <a:pt x="2487" y="1767"/>
                </a:lnTo>
                <a:lnTo>
                  <a:pt x="2475" y="1789"/>
                </a:lnTo>
                <a:lnTo>
                  <a:pt x="2467" y="1815"/>
                </a:lnTo>
                <a:lnTo>
                  <a:pt x="2464" y="1841"/>
                </a:lnTo>
                <a:close/>
                <a:moveTo>
                  <a:pt x="2282" y="1161"/>
                </a:moveTo>
                <a:lnTo>
                  <a:pt x="2257" y="1163"/>
                </a:lnTo>
                <a:lnTo>
                  <a:pt x="2234" y="1171"/>
                </a:lnTo>
                <a:lnTo>
                  <a:pt x="2213" y="1185"/>
                </a:lnTo>
                <a:lnTo>
                  <a:pt x="2194" y="1203"/>
                </a:lnTo>
                <a:lnTo>
                  <a:pt x="2177" y="1225"/>
                </a:lnTo>
                <a:lnTo>
                  <a:pt x="2163" y="1249"/>
                </a:lnTo>
                <a:lnTo>
                  <a:pt x="2153" y="1277"/>
                </a:lnTo>
                <a:lnTo>
                  <a:pt x="2147" y="1308"/>
                </a:lnTo>
                <a:lnTo>
                  <a:pt x="2145" y="1340"/>
                </a:lnTo>
                <a:lnTo>
                  <a:pt x="2147" y="1373"/>
                </a:lnTo>
                <a:lnTo>
                  <a:pt x="2153" y="1403"/>
                </a:lnTo>
                <a:lnTo>
                  <a:pt x="2163" y="1430"/>
                </a:lnTo>
                <a:lnTo>
                  <a:pt x="2177" y="1456"/>
                </a:lnTo>
                <a:lnTo>
                  <a:pt x="2194" y="1478"/>
                </a:lnTo>
                <a:lnTo>
                  <a:pt x="2213" y="1495"/>
                </a:lnTo>
                <a:lnTo>
                  <a:pt x="2234" y="1509"/>
                </a:lnTo>
                <a:lnTo>
                  <a:pt x="2257" y="1517"/>
                </a:lnTo>
                <a:lnTo>
                  <a:pt x="2282" y="1520"/>
                </a:lnTo>
                <a:lnTo>
                  <a:pt x="2306" y="1517"/>
                </a:lnTo>
                <a:lnTo>
                  <a:pt x="2329" y="1509"/>
                </a:lnTo>
                <a:lnTo>
                  <a:pt x="2351" y="1495"/>
                </a:lnTo>
                <a:lnTo>
                  <a:pt x="2370" y="1478"/>
                </a:lnTo>
                <a:lnTo>
                  <a:pt x="2387" y="1456"/>
                </a:lnTo>
                <a:lnTo>
                  <a:pt x="2400" y="1430"/>
                </a:lnTo>
                <a:lnTo>
                  <a:pt x="2410" y="1403"/>
                </a:lnTo>
                <a:lnTo>
                  <a:pt x="2416" y="1373"/>
                </a:lnTo>
                <a:lnTo>
                  <a:pt x="2418" y="1340"/>
                </a:lnTo>
                <a:lnTo>
                  <a:pt x="2416" y="1308"/>
                </a:lnTo>
                <a:lnTo>
                  <a:pt x="2410" y="1277"/>
                </a:lnTo>
                <a:lnTo>
                  <a:pt x="2400" y="1249"/>
                </a:lnTo>
                <a:lnTo>
                  <a:pt x="2387" y="1225"/>
                </a:lnTo>
                <a:lnTo>
                  <a:pt x="2370" y="1203"/>
                </a:lnTo>
                <a:lnTo>
                  <a:pt x="2351" y="1185"/>
                </a:lnTo>
                <a:lnTo>
                  <a:pt x="2329" y="1171"/>
                </a:lnTo>
                <a:lnTo>
                  <a:pt x="2306" y="1163"/>
                </a:lnTo>
                <a:lnTo>
                  <a:pt x="2282" y="1161"/>
                </a:lnTo>
                <a:close/>
                <a:moveTo>
                  <a:pt x="1651" y="1024"/>
                </a:moveTo>
                <a:lnTo>
                  <a:pt x="1653" y="1028"/>
                </a:lnTo>
                <a:lnTo>
                  <a:pt x="1655" y="1034"/>
                </a:lnTo>
                <a:lnTo>
                  <a:pt x="1655" y="1039"/>
                </a:lnTo>
                <a:lnTo>
                  <a:pt x="1656" y="1045"/>
                </a:lnTo>
                <a:lnTo>
                  <a:pt x="1657" y="1051"/>
                </a:lnTo>
                <a:lnTo>
                  <a:pt x="1657" y="1061"/>
                </a:lnTo>
                <a:lnTo>
                  <a:pt x="1657" y="1075"/>
                </a:lnTo>
                <a:lnTo>
                  <a:pt x="1657" y="1090"/>
                </a:lnTo>
                <a:lnTo>
                  <a:pt x="1656" y="1102"/>
                </a:lnTo>
                <a:lnTo>
                  <a:pt x="1655" y="1113"/>
                </a:lnTo>
                <a:lnTo>
                  <a:pt x="1654" y="1121"/>
                </a:lnTo>
                <a:lnTo>
                  <a:pt x="1652" y="1125"/>
                </a:lnTo>
                <a:lnTo>
                  <a:pt x="1650" y="1129"/>
                </a:lnTo>
                <a:lnTo>
                  <a:pt x="1648" y="1132"/>
                </a:lnTo>
                <a:lnTo>
                  <a:pt x="1645" y="1134"/>
                </a:lnTo>
                <a:lnTo>
                  <a:pt x="1641" y="1135"/>
                </a:lnTo>
                <a:lnTo>
                  <a:pt x="1638" y="1135"/>
                </a:lnTo>
                <a:lnTo>
                  <a:pt x="1630" y="1133"/>
                </a:lnTo>
                <a:lnTo>
                  <a:pt x="1618" y="1127"/>
                </a:lnTo>
                <a:lnTo>
                  <a:pt x="1603" y="1119"/>
                </a:lnTo>
                <a:lnTo>
                  <a:pt x="1585" y="1111"/>
                </a:lnTo>
                <a:lnTo>
                  <a:pt x="1563" y="1101"/>
                </a:lnTo>
                <a:lnTo>
                  <a:pt x="1538" y="1094"/>
                </a:lnTo>
                <a:lnTo>
                  <a:pt x="1510" y="1088"/>
                </a:lnTo>
                <a:lnTo>
                  <a:pt x="1480" y="1086"/>
                </a:lnTo>
                <a:lnTo>
                  <a:pt x="1458" y="1088"/>
                </a:lnTo>
                <a:lnTo>
                  <a:pt x="1438" y="1092"/>
                </a:lnTo>
                <a:lnTo>
                  <a:pt x="1421" y="1099"/>
                </a:lnTo>
                <a:lnTo>
                  <a:pt x="1408" y="1109"/>
                </a:lnTo>
                <a:lnTo>
                  <a:pt x="1396" y="1120"/>
                </a:lnTo>
                <a:lnTo>
                  <a:pt x="1389" y="1133"/>
                </a:lnTo>
                <a:lnTo>
                  <a:pt x="1385" y="1148"/>
                </a:lnTo>
                <a:lnTo>
                  <a:pt x="1383" y="1164"/>
                </a:lnTo>
                <a:lnTo>
                  <a:pt x="1385" y="1179"/>
                </a:lnTo>
                <a:lnTo>
                  <a:pt x="1389" y="1193"/>
                </a:lnTo>
                <a:lnTo>
                  <a:pt x="1396" y="1206"/>
                </a:lnTo>
                <a:lnTo>
                  <a:pt x="1412" y="1223"/>
                </a:lnTo>
                <a:lnTo>
                  <a:pt x="1433" y="1237"/>
                </a:lnTo>
                <a:lnTo>
                  <a:pt x="1456" y="1250"/>
                </a:lnTo>
                <a:lnTo>
                  <a:pt x="1483" y="1263"/>
                </a:lnTo>
                <a:lnTo>
                  <a:pt x="1542" y="1289"/>
                </a:lnTo>
                <a:lnTo>
                  <a:pt x="1571" y="1302"/>
                </a:lnTo>
                <a:lnTo>
                  <a:pt x="1600" y="1319"/>
                </a:lnTo>
                <a:lnTo>
                  <a:pt x="1627" y="1338"/>
                </a:lnTo>
                <a:lnTo>
                  <a:pt x="1651" y="1360"/>
                </a:lnTo>
                <a:lnTo>
                  <a:pt x="1665" y="1377"/>
                </a:lnTo>
                <a:lnTo>
                  <a:pt x="1676" y="1396"/>
                </a:lnTo>
                <a:lnTo>
                  <a:pt x="1687" y="1416"/>
                </a:lnTo>
                <a:lnTo>
                  <a:pt x="1694" y="1439"/>
                </a:lnTo>
                <a:lnTo>
                  <a:pt x="1698" y="1464"/>
                </a:lnTo>
                <a:lnTo>
                  <a:pt x="1700" y="1492"/>
                </a:lnTo>
                <a:lnTo>
                  <a:pt x="1698" y="1529"/>
                </a:lnTo>
                <a:lnTo>
                  <a:pt x="1691" y="1563"/>
                </a:lnTo>
                <a:lnTo>
                  <a:pt x="1678" y="1593"/>
                </a:lnTo>
                <a:lnTo>
                  <a:pt x="1662" y="1620"/>
                </a:lnTo>
                <a:lnTo>
                  <a:pt x="1643" y="1644"/>
                </a:lnTo>
                <a:lnTo>
                  <a:pt x="1619" y="1664"/>
                </a:lnTo>
                <a:lnTo>
                  <a:pt x="1593" y="1682"/>
                </a:lnTo>
                <a:lnTo>
                  <a:pt x="1565" y="1697"/>
                </a:lnTo>
                <a:lnTo>
                  <a:pt x="1533" y="1708"/>
                </a:lnTo>
                <a:lnTo>
                  <a:pt x="1526" y="1709"/>
                </a:lnTo>
                <a:lnTo>
                  <a:pt x="1520" y="1711"/>
                </a:lnTo>
                <a:lnTo>
                  <a:pt x="1520" y="1809"/>
                </a:lnTo>
                <a:lnTo>
                  <a:pt x="1430" y="1809"/>
                </a:lnTo>
                <a:lnTo>
                  <a:pt x="1430" y="1723"/>
                </a:lnTo>
                <a:lnTo>
                  <a:pt x="1427" y="1723"/>
                </a:lnTo>
                <a:lnTo>
                  <a:pt x="1390" y="1721"/>
                </a:lnTo>
                <a:lnTo>
                  <a:pt x="1356" y="1717"/>
                </a:lnTo>
                <a:lnTo>
                  <a:pt x="1325" y="1710"/>
                </a:lnTo>
                <a:lnTo>
                  <a:pt x="1298" y="1702"/>
                </a:lnTo>
                <a:lnTo>
                  <a:pt x="1275" y="1694"/>
                </a:lnTo>
                <a:lnTo>
                  <a:pt x="1256" y="1684"/>
                </a:lnTo>
                <a:lnTo>
                  <a:pt x="1242" y="1675"/>
                </a:lnTo>
                <a:lnTo>
                  <a:pt x="1232" y="1667"/>
                </a:lnTo>
                <a:lnTo>
                  <a:pt x="1225" y="1658"/>
                </a:lnTo>
                <a:lnTo>
                  <a:pt x="1221" y="1646"/>
                </a:lnTo>
                <a:lnTo>
                  <a:pt x="1219" y="1630"/>
                </a:lnTo>
                <a:lnTo>
                  <a:pt x="1218" y="1607"/>
                </a:lnTo>
                <a:lnTo>
                  <a:pt x="1218" y="1591"/>
                </a:lnTo>
                <a:lnTo>
                  <a:pt x="1219" y="1577"/>
                </a:lnTo>
                <a:lnTo>
                  <a:pt x="1221" y="1567"/>
                </a:lnTo>
                <a:lnTo>
                  <a:pt x="1223" y="1558"/>
                </a:lnTo>
                <a:lnTo>
                  <a:pt x="1225" y="1554"/>
                </a:lnTo>
                <a:lnTo>
                  <a:pt x="1227" y="1550"/>
                </a:lnTo>
                <a:lnTo>
                  <a:pt x="1230" y="1548"/>
                </a:lnTo>
                <a:lnTo>
                  <a:pt x="1233" y="1546"/>
                </a:lnTo>
                <a:lnTo>
                  <a:pt x="1236" y="1545"/>
                </a:lnTo>
                <a:lnTo>
                  <a:pt x="1240" y="1545"/>
                </a:lnTo>
                <a:lnTo>
                  <a:pt x="1249" y="1547"/>
                </a:lnTo>
                <a:lnTo>
                  <a:pt x="1262" y="1554"/>
                </a:lnTo>
                <a:lnTo>
                  <a:pt x="1279" y="1564"/>
                </a:lnTo>
                <a:lnTo>
                  <a:pt x="1300" y="1574"/>
                </a:lnTo>
                <a:lnTo>
                  <a:pt x="1325" y="1585"/>
                </a:lnTo>
                <a:lnTo>
                  <a:pt x="1354" y="1595"/>
                </a:lnTo>
                <a:lnTo>
                  <a:pt x="1376" y="1600"/>
                </a:lnTo>
                <a:lnTo>
                  <a:pt x="1400" y="1603"/>
                </a:lnTo>
                <a:lnTo>
                  <a:pt x="1428" y="1604"/>
                </a:lnTo>
                <a:lnTo>
                  <a:pt x="1454" y="1602"/>
                </a:lnTo>
                <a:lnTo>
                  <a:pt x="1477" y="1597"/>
                </a:lnTo>
                <a:lnTo>
                  <a:pt x="1497" y="1590"/>
                </a:lnTo>
                <a:lnTo>
                  <a:pt x="1514" y="1579"/>
                </a:lnTo>
                <a:lnTo>
                  <a:pt x="1526" y="1566"/>
                </a:lnTo>
                <a:lnTo>
                  <a:pt x="1537" y="1550"/>
                </a:lnTo>
                <a:lnTo>
                  <a:pt x="1542" y="1531"/>
                </a:lnTo>
                <a:lnTo>
                  <a:pt x="1544" y="1511"/>
                </a:lnTo>
                <a:lnTo>
                  <a:pt x="1543" y="1495"/>
                </a:lnTo>
                <a:lnTo>
                  <a:pt x="1539" y="1482"/>
                </a:lnTo>
                <a:lnTo>
                  <a:pt x="1530" y="1469"/>
                </a:lnTo>
                <a:lnTo>
                  <a:pt x="1515" y="1452"/>
                </a:lnTo>
                <a:lnTo>
                  <a:pt x="1495" y="1438"/>
                </a:lnTo>
                <a:lnTo>
                  <a:pt x="1472" y="1424"/>
                </a:lnTo>
                <a:lnTo>
                  <a:pt x="1445" y="1412"/>
                </a:lnTo>
                <a:lnTo>
                  <a:pt x="1388" y="1386"/>
                </a:lnTo>
                <a:lnTo>
                  <a:pt x="1358" y="1372"/>
                </a:lnTo>
                <a:lnTo>
                  <a:pt x="1330" y="1356"/>
                </a:lnTo>
                <a:lnTo>
                  <a:pt x="1304" y="1337"/>
                </a:lnTo>
                <a:lnTo>
                  <a:pt x="1280" y="1314"/>
                </a:lnTo>
                <a:lnTo>
                  <a:pt x="1266" y="1297"/>
                </a:lnTo>
                <a:lnTo>
                  <a:pt x="1255" y="1278"/>
                </a:lnTo>
                <a:lnTo>
                  <a:pt x="1244" y="1258"/>
                </a:lnTo>
                <a:lnTo>
                  <a:pt x="1237" y="1235"/>
                </a:lnTo>
                <a:lnTo>
                  <a:pt x="1233" y="1209"/>
                </a:lnTo>
                <a:lnTo>
                  <a:pt x="1231" y="1180"/>
                </a:lnTo>
                <a:lnTo>
                  <a:pt x="1233" y="1146"/>
                </a:lnTo>
                <a:lnTo>
                  <a:pt x="1240" y="1116"/>
                </a:lnTo>
                <a:lnTo>
                  <a:pt x="1250" y="1089"/>
                </a:lnTo>
                <a:lnTo>
                  <a:pt x="1265" y="1063"/>
                </a:lnTo>
                <a:lnTo>
                  <a:pt x="1283" y="1041"/>
                </a:lnTo>
                <a:lnTo>
                  <a:pt x="1304" y="1023"/>
                </a:lnTo>
                <a:lnTo>
                  <a:pt x="1327" y="1007"/>
                </a:lnTo>
                <a:lnTo>
                  <a:pt x="1353" y="994"/>
                </a:lnTo>
                <a:lnTo>
                  <a:pt x="1383" y="984"/>
                </a:lnTo>
                <a:lnTo>
                  <a:pt x="1406" y="977"/>
                </a:lnTo>
                <a:lnTo>
                  <a:pt x="1430" y="974"/>
                </a:lnTo>
                <a:lnTo>
                  <a:pt x="1430" y="881"/>
                </a:lnTo>
                <a:lnTo>
                  <a:pt x="1520" y="881"/>
                </a:lnTo>
                <a:lnTo>
                  <a:pt x="1520" y="974"/>
                </a:lnTo>
                <a:lnTo>
                  <a:pt x="1525" y="974"/>
                </a:lnTo>
                <a:lnTo>
                  <a:pt x="1530" y="974"/>
                </a:lnTo>
                <a:lnTo>
                  <a:pt x="1557" y="980"/>
                </a:lnTo>
                <a:lnTo>
                  <a:pt x="1580" y="985"/>
                </a:lnTo>
                <a:lnTo>
                  <a:pt x="1602" y="992"/>
                </a:lnTo>
                <a:lnTo>
                  <a:pt x="1620" y="1001"/>
                </a:lnTo>
                <a:lnTo>
                  <a:pt x="1635" y="1008"/>
                </a:lnTo>
                <a:lnTo>
                  <a:pt x="1644" y="1014"/>
                </a:lnTo>
                <a:lnTo>
                  <a:pt x="1647" y="1017"/>
                </a:lnTo>
                <a:lnTo>
                  <a:pt x="1650" y="1020"/>
                </a:lnTo>
                <a:lnTo>
                  <a:pt x="1651" y="1024"/>
                </a:lnTo>
                <a:close/>
                <a:moveTo>
                  <a:pt x="1004" y="1348"/>
                </a:moveTo>
                <a:lnTo>
                  <a:pt x="1006" y="1406"/>
                </a:lnTo>
                <a:lnTo>
                  <a:pt x="1015" y="1463"/>
                </a:lnTo>
                <a:lnTo>
                  <a:pt x="1027" y="1518"/>
                </a:lnTo>
                <a:lnTo>
                  <a:pt x="1045" y="1570"/>
                </a:lnTo>
                <a:lnTo>
                  <a:pt x="1066" y="1620"/>
                </a:lnTo>
                <a:lnTo>
                  <a:pt x="1092" y="1666"/>
                </a:lnTo>
                <a:lnTo>
                  <a:pt x="1122" y="1709"/>
                </a:lnTo>
                <a:lnTo>
                  <a:pt x="1154" y="1748"/>
                </a:lnTo>
                <a:lnTo>
                  <a:pt x="1191" y="1783"/>
                </a:lnTo>
                <a:lnTo>
                  <a:pt x="1230" y="1813"/>
                </a:lnTo>
                <a:lnTo>
                  <a:pt x="1271" y="1839"/>
                </a:lnTo>
                <a:lnTo>
                  <a:pt x="1317" y="1859"/>
                </a:lnTo>
                <a:lnTo>
                  <a:pt x="1363" y="1874"/>
                </a:lnTo>
                <a:lnTo>
                  <a:pt x="1411" y="1883"/>
                </a:lnTo>
                <a:lnTo>
                  <a:pt x="1460" y="1887"/>
                </a:lnTo>
                <a:lnTo>
                  <a:pt x="448" y="1887"/>
                </a:lnTo>
                <a:lnTo>
                  <a:pt x="454" y="1866"/>
                </a:lnTo>
                <a:lnTo>
                  <a:pt x="456" y="1841"/>
                </a:lnTo>
                <a:lnTo>
                  <a:pt x="454" y="1815"/>
                </a:lnTo>
                <a:lnTo>
                  <a:pt x="445" y="1789"/>
                </a:lnTo>
                <a:lnTo>
                  <a:pt x="433" y="1767"/>
                </a:lnTo>
                <a:lnTo>
                  <a:pt x="416" y="1747"/>
                </a:lnTo>
                <a:lnTo>
                  <a:pt x="396" y="1730"/>
                </a:lnTo>
                <a:lnTo>
                  <a:pt x="373" y="1718"/>
                </a:lnTo>
                <a:lnTo>
                  <a:pt x="347" y="1710"/>
                </a:lnTo>
                <a:lnTo>
                  <a:pt x="320" y="1707"/>
                </a:lnTo>
                <a:lnTo>
                  <a:pt x="296" y="1709"/>
                </a:lnTo>
                <a:lnTo>
                  <a:pt x="274" y="1717"/>
                </a:lnTo>
                <a:lnTo>
                  <a:pt x="274" y="980"/>
                </a:lnTo>
                <a:lnTo>
                  <a:pt x="296" y="986"/>
                </a:lnTo>
                <a:lnTo>
                  <a:pt x="320" y="988"/>
                </a:lnTo>
                <a:lnTo>
                  <a:pt x="347" y="986"/>
                </a:lnTo>
                <a:lnTo>
                  <a:pt x="373" y="977"/>
                </a:lnTo>
                <a:lnTo>
                  <a:pt x="396" y="965"/>
                </a:lnTo>
                <a:lnTo>
                  <a:pt x="416" y="949"/>
                </a:lnTo>
                <a:lnTo>
                  <a:pt x="433" y="929"/>
                </a:lnTo>
                <a:lnTo>
                  <a:pt x="445" y="906"/>
                </a:lnTo>
                <a:lnTo>
                  <a:pt x="454" y="881"/>
                </a:lnTo>
                <a:lnTo>
                  <a:pt x="456" y="854"/>
                </a:lnTo>
                <a:lnTo>
                  <a:pt x="454" y="831"/>
                </a:lnTo>
                <a:lnTo>
                  <a:pt x="448" y="809"/>
                </a:lnTo>
                <a:lnTo>
                  <a:pt x="1460" y="809"/>
                </a:lnTo>
                <a:lnTo>
                  <a:pt x="1411" y="812"/>
                </a:lnTo>
                <a:lnTo>
                  <a:pt x="1363" y="821"/>
                </a:lnTo>
                <a:lnTo>
                  <a:pt x="1317" y="836"/>
                </a:lnTo>
                <a:lnTo>
                  <a:pt x="1271" y="857"/>
                </a:lnTo>
                <a:lnTo>
                  <a:pt x="1230" y="882"/>
                </a:lnTo>
                <a:lnTo>
                  <a:pt x="1191" y="912"/>
                </a:lnTo>
                <a:lnTo>
                  <a:pt x="1154" y="947"/>
                </a:lnTo>
                <a:lnTo>
                  <a:pt x="1122" y="987"/>
                </a:lnTo>
                <a:lnTo>
                  <a:pt x="1092" y="1029"/>
                </a:lnTo>
                <a:lnTo>
                  <a:pt x="1066" y="1075"/>
                </a:lnTo>
                <a:lnTo>
                  <a:pt x="1045" y="1125"/>
                </a:lnTo>
                <a:lnTo>
                  <a:pt x="1027" y="1178"/>
                </a:lnTo>
                <a:lnTo>
                  <a:pt x="1015" y="1232"/>
                </a:lnTo>
                <a:lnTo>
                  <a:pt x="1006" y="1289"/>
                </a:lnTo>
                <a:lnTo>
                  <a:pt x="1004" y="1348"/>
                </a:lnTo>
                <a:close/>
                <a:moveTo>
                  <a:pt x="639" y="1161"/>
                </a:moveTo>
                <a:lnTo>
                  <a:pt x="614" y="1163"/>
                </a:lnTo>
                <a:lnTo>
                  <a:pt x="591" y="1171"/>
                </a:lnTo>
                <a:lnTo>
                  <a:pt x="570" y="1185"/>
                </a:lnTo>
                <a:lnTo>
                  <a:pt x="550" y="1203"/>
                </a:lnTo>
                <a:lnTo>
                  <a:pt x="535" y="1225"/>
                </a:lnTo>
                <a:lnTo>
                  <a:pt x="521" y="1249"/>
                </a:lnTo>
                <a:lnTo>
                  <a:pt x="510" y="1277"/>
                </a:lnTo>
                <a:lnTo>
                  <a:pt x="504" y="1308"/>
                </a:lnTo>
                <a:lnTo>
                  <a:pt x="502" y="1340"/>
                </a:lnTo>
                <a:lnTo>
                  <a:pt x="504" y="1373"/>
                </a:lnTo>
                <a:lnTo>
                  <a:pt x="510" y="1403"/>
                </a:lnTo>
                <a:lnTo>
                  <a:pt x="521" y="1430"/>
                </a:lnTo>
                <a:lnTo>
                  <a:pt x="535" y="1456"/>
                </a:lnTo>
                <a:lnTo>
                  <a:pt x="550" y="1478"/>
                </a:lnTo>
                <a:lnTo>
                  <a:pt x="570" y="1495"/>
                </a:lnTo>
                <a:lnTo>
                  <a:pt x="591" y="1509"/>
                </a:lnTo>
                <a:lnTo>
                  <a:pt x="614" y="1517"/>
                </a:lnTo>
                <a:lnTo>
                  <a:pt x="639" y="1520"/>
                </a:lnTo>
                <a:lnTo>
                  <a:pt x="663" y="1517"/>
                </a:lnTo>
                <a:lnTo>
                  <a:pt x="687" y="1509"/>
                </a:lnTo>
                <a:lnTo>
                  <a:pt x="708" y="1495"/>
                </a:lnTo>
                <a:lnTo>
                  <a:pt x="727" y="1478"/>
                </a:lnTo>
                <a:lnTo>
                  <a:pt x="743" y="1456"/>
                </a:lnTo>
                <a:lnTo>
                  <a:pt x="757" y="1430"/>
                </a:lnTo>
                <a:lnTo>
                  <a:pt x="767" y="1403"/>
                </a:lnTo>
                <a:lnTo>
                  <a:pt x="774" y="1373"/>
                </a:lnTo>
                <a:lnTo>
                  <a:pt x="776" y="1340"/>
                </a:lnTo>
                <a:lnTo>
                  <a:pt x="774" y="1308"/>
                </a:lnTo>
                <a:lnTo>
                  <a:pt x="767" y="1277"/>
                </a:lnTo>
                <a:lnTo>
                  <a:pt x="757" y="1249"/>
                </a:lnTo>
                <a:lnTo>
                  <a:pt x="743" y="1225"/>
                </a:lnTo>
                <a:lnTo>
                  <a:pt x="727" y="1203"/>
                </a:lnTo>
                <a:lnTo>
                  <a:pt x="708" y="1185"/>
                </a:lnTo>
                <a:lnTo>
                  <a:pt x="687" y="1171"/>
                </a:lnTo>
                <a:lnTo>
                  <a:pt x="663" y="1163"/>
                </a:lnTo>
                <a:lnTo>
                  <a:pt x="639" y="1161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9040432" y="4522083"/>
            <a:ext cx="656740" cy="649580"/>
            <a:chOff x="10128250" y="4021138"/>
            <a:chExt cx="1601788" cy="1584325"/>
          </a:xfrm>
        </p:grpSpPr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10128250" y="4021138"/>
              <a:ext cx="1601788" cy="1584325"/>
            </a:xfrm>
            <a:custGeom>
              <a:avLst/>
              <a:gdLst>
                <a:gd name="T0" fmla="*/ 4037 w 4037"/>
                <a:gd name="T1" fmla="*/ 3521 h 3991"/>
                <a:gd name="T2" fmla="*/ 476 w 4037"/>
                <a:gd name="T3" fmla="*/ 3521 h 3991"/>
                <a:gd name="T4" fmla="*/ 476 w 4037"/>
                <a:gd name="T5" fmla="*/ 0 h 3991"/>
                <a:gd name="T6" fmla="*/ 10 w 4037"/>
                <a:gd name="T7" fmla="*/ 0 h 3991"/>
                <a:gd name="T8" fmla="*/ 0 w 4037"/>
                <a:gd name="T9" fmla="*/ 3980 h 3991"/>
                <a:gd name="T10" fmla="*/ 10 w 4037"/>
                <a:gd name="T11" fmla="*/ 3980 h 3991"/>
                <a:gd name="T12" fmla="*/ 10 w 4037"/>
                <a:gd name="T13" fmla="*/ 3991 h 3991"/>
                <a:gd name="T14" fmla="*/ 4037 w 4037"/>
                <a:gd name="T15" fmla="*/ 3980 h 3991"/>
                <a:gd name="T16" fmla="*/ 4037 w 4037"/>
                <a:gd name="T17" fmla="*/ 3521 h 3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37" h="3991">
                  <a:moveTo>
                    <a:pt x="4037" y="3521"/>
                  </a:moveTo>
                  <a:lnTo>
                    <a:pt x="476" y="3521"/>
                  </a:lnTo>
                  <a:lnTo>
                    <a:pt x="476" y="0"/>
                  </a:lnTo>
                  <a:lnTo>
                    <a:pt x="10" y="0"/>
                  </a:lnTo>
                  <a:lnTo>
                    <a:pt x="0" y="3980"/>
                  </a:lnTo>
                  <a:lnTo>
                    <a:pt x="10" y="3980"/>
                  </a:lnTo>
                  <a:lnTo>
                    <a:pt x="10" y="3991"/>
                  </a:lnTo>
                  <a:lnTo>
                    <a:pt x="4037" y="3980"/>
                  </a:lnTo>
                  <a:lnTo>
                    <a:pt x="4037" y="3521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10431463" y="4213226"/>
              <a:ext cx="1293813" cy="1093788"/>
            </a:xfrm>
            <a:custGeom>
              <a:avLst/>
              <a:gdLst>
                <a:gd name="T0" fmla="*/ 3228 w 3260"/>
                <a:gd name="T1" fmla="*/ 0 h 2758"/>
                <a:gd name="T2" fmla="*/ 2287 w 3260"/>
                <a:gd name="T3" fmla="*/ 0 h 2758"/>
                <a:gd name="T4" fmla="*/ 2275 w 3260"/>
                <a:gd name="T5" fmla="*/ 2 h 2758"/>
                <a:gd name="T6" fmla="*/ 2264 w 3260"/>
                <a:gd name="T7" fmla="*/ 10 h 2758"/>
                <a:gd name="T8" fmla="*/ 2257 w 3260"/>
                <a:gd name="T9" fmla="*/ 19 h 2758"/>
                <a:gd name="T10" fmla="*/ 2254 w 3260"/>
                <a:gd name="T11" fmla="*/ 33 h 2758"/>
                <a:gd name="T12" fmla="*/ 2639 w 3260"/>
                <a:gd name="T13" fmla="*/ 419 h 2758"/>
                <a:gd name="T14" fmla="*/ 1763 w 3260"/>
                <a:gd name="T15" fmla="*/ 1544 h 2758"/>
                <a:gd name="T16" fmla="*/ 1003 w 3260"/>
                <a:gd name="T17" fmla="*/ 1008 h 2758"/>
                <a:gd name="T18" fmla="*/ 0 w 3260"/>
                <a:gd name="T19" fmla="*/ 2315 h 2758"/>
                <a:gd name="T20" fmla="*/ 16 w 3260"/>
                <a:gd name="T21" fmla="*/ 2758 h 2758"/>
                <a:gd name="T22" fmla="*/ 1019 w 3260"/>
                <a:gd name="T23" fmla="*/ 1513 h 2758"/>
                <a:gd name="T24" fmla="*/ 1763 w 3260"/>
                <a:gd name="T25" fmla="*/ 2016 h 2758"/>
                <a:gd name="T26" fmla="*/ 2863 w 3260"/>
                <a:gd name="T27" fmla="*/ 643 h 2758"/>
                <a:gd name="T28" fmla="*/ 3227 w 3260"/>
                <a:gd name="T29" fmla="*/ 1008 h 2758"/>
                <a:gd name="T30" fmla="*/ 3240 w 3260"/>
                <a:gd name="T31" fmla="*/ 1006 h 2758"/>
                <a:gd name="T32" fmla="*/ 3250 w 3260"/>
                <a:gd name="T33" fmla="*/ 998 h 2758"/>
                <a:gd name="T34" fmla="*/ 3257 w 3260"/>
                <a:gd name="T35" fmla="*/ 988 h 2758"/>
                <a:gd name="T36" fmla="*/ 3260 w 3260"/>
                <a:gd name="T37" fmla="*/ 976 h 2758"/>
                <a:gd name="T38" fmla="*/ 3260 w 3260"/>
                <a:gd name="T39" fmla="*/ 33 h 2758"/>
                <a:gd name="T40" fmla="*/ 3257 w 3260"/>
                <a:gd name="T41" fmla="*/ 19 h 2758"/>
                <a:gd name="T42" fmla="*/ 3251 w 3260"/>
                <a:gd name="T43" fmla="*/ 10 h 2758"/>
                <a:gd name="T44" fmla="*/ 3240 w 3260"/>
                <a:gd name="T45" fmla="*/ 2 h 2758"/>
                <a:gd name="T46" fmla="*/ 3228 w 3260"/>
                <a:gd name="T47" fmla="*/ 0 h 2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60" h="2758">
                  <a:moveTo>
                    <a:pt x="3228" y="0"/>
                  </a:moveTo>
                  <a:lnTo>
                    <a:pt x="2287" y="0"/>
                  </a:lnTo>
                  <a:lnTo>
                    <a:pt x="2275" y="2"/>
                  </a:lnTo>
                  <a:lnTo>
                    <a:pt x="2264" y="10"/>
                  </a:lnTo>
                  <a:lnTo>
                    <a:pt x="2257" y="19"/>
                  </a:lnTo>
                  <a:lnTo>
                    <a:pt x="2254" y="33"/>
                  </a:lnTo>
                  <a:lnTo>
                    <a:pt x="2639" y="419"/>
                  </a:lnTo>
                  <a:lnTo>
                    <a:pt x="1763" y="1544"/>
                  </a:lnTo>
                  <a:lnTo>
                    <a:pt x="1003" y="1008"/>
                  </a:lnTo>
                  <a:lnTo>
                    <a:pt x="0" y="2315"/>
                  </a:lnTo>
                  <a:lnTo>
                    <a:pt x="16" y="2758"/>
                  </a:lnTo>
                  <a:lnTo>
                    <a:pt x="1019" y="1513"/>
                  </a:lnTo>
                  <a:lnTo>
                    <a:pt x="1763" y="2016"/>
                  </a:lnTo>
                  <a:lnTo>
                    <a:pt x="2863" y="643"/>
                  </a:lnTo>
                  <a:lnTo>
                    <a:pt x="3227" y="1008"/>
                  </a:lnTo>
                  <a:lnTo>
                    <a:pt x="3240" y="1006"/>
                  </a:lnTo>
                  <a:lnTo>
                    <a:pt x="3250" y="998"/>
                  </a:lnTo>
                  <a:lnTo>
                    <a:pt x="3257" y="988"/>
                  </a:lnTo>
                  <a:lnTo>
                    <a:pt x="3260" y="976"/>
                  </a:lnTo>
                  <a:lnTo>
                    <a:pt x="3260" y="33"/>
                  </a:lnTo>
                  <a:lnTo>
                    <a:pt x="3257" y="19"/>
                  </a:lnTo>
                  <a:lnTo>
                    <a:pt x="3251" y="10"/>
                  </a:lnTo>
                  <a:lnTo>
                    <a:pt x="3240" y="2"/>
                  </a:lnTo>
                  <a:lnTo>
                    <a:pt x="322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9813373" y="1784169"/>
            <a:ext cx="199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tellus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9809619" y="134091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渠道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469795" y="5171663"/>
            <a:ext cx="199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tellus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1466041" y="472841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价格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9821402" y="5171663"/>
            <a:ext cx="199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Nunc viverra imperdiet enim. Fusce est. Vivamus a </a:t>
            </a:r>
            <a:r>
              <a:rPr lang="en-US" altLang="zh-CN" sz="16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tellus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9817648" y="472841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促销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5540072" y="3204200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目标</a:t>
            </a:r>
            <a:endParaRPr lang="en-US" altLang="zh-CN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市场</a:t>
            </a:r>
          </a:p>
        </p:txBody>
      </p:sp>
    </p:spTree>
    <p:extLst>
      <p:ext uri="{BB962C8B-B14F-4D97-AF65-F5344CB8AC3E}">
        <p14:creationId xmlns:p14="http://schemas.microsoft.com/office/powerpoint/2010/main" val="44246739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5435" y="387626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发展历程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620304" y="1314521"/>
            <a:ext cx="951392" cy="951392"/>
            <a:chOff x="5512273" y="1314521"/>
            <a:chExt cx="951392" cy="951392"/>
          </a:xfrm>
        </p:grpSpPr>
        <p:sp>
          <p:nvSpPr>
            <p:cNvPr id="3" name="椭圆 2"/>
            <p:cNvSpPr/>
            <p:nvPr/>
          </p:nvSpPr>
          <p:spPr>
            <a:xfrm>
              <a:off x="5551990" y="1354238"/>
              <a:ext cx="871959" cy="87195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同心圆 3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" name="直接连接符 6"/>
          <p:cNvCxnSpPr/>
          <p:nvPr/>
        </p:nvCxnSpPr>
        <p:spPr>
          <a:xfrm rot="5400000">
            <a:off x="5026425" y="3335489"/>
            <a:ext cx="213915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5620304" y="4405065"/>
            <a:ext cx="951392" cy="951392"/>
            <a:chOff x="5512273" y="1314521"/>
            <a:chExt cx="951392" cy="951392"/>
          </a:xfrm>
        </p:grpSpPr>
        <p:sp>
          <p:nvSpPr>
            <p:cNvPr id="9" name="椭圆 8"/>
            <p:cNvSpPr/>
            <p:nvPr/>
          </p:nvSpPr>
          <p:spPr>
            <a:xfrm>
              <a:off x="5551990" y="1354238"/>
              <a:ext cx="871959" cy="871959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同心圆 9"/>
            <p:cNvSpPr/>
            <p:nvPr/>
          </p:nvSpPr>
          <p:spPr>
            <a:xfrm>
              <a:off x="5512273" y="1314521"/>
              <a:ext cx="951392" cy="951392"/>
            </a:xfrm>
            <a:prstGeom prst="donut">
              <a:avLst>
                <a:gd name="adj" fmla="val 1603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6096000" y="5356457"/>
            <a:ext cx="0" cy="150154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138121" y="1354238"/>
            <a:ext cx="1140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endParaRPr lang="zh-CN" altLang="en-US" sz="3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flipH="1" flipV="1">
            <a:off x="6856892" y="1354289"/>
            <a:ext cx="4180784" cy="1981200"/>
          </a:xfrm>
          <a:custGeom>
            <a:avLst/>
            <a:gdLst>
              <a:gd name="connsiteX0" fmla="*/ 4180784 w 4180784"/>
              <a:gd name="connsiteY0" fmla="*/ 1981200 h 1981200"/>
              <a:gd name="connsiteX1" fmla="*/ 3779520 w 4180784"/>
              <a:gd name="connsiteY1" fmla="*/ 1981200 h 1981200"/>
              <a:gd name="connsiteX2" fmla="*/ 3235904 w 4180784"/>
              <a:gd name="connsiteY2" fmla="*/ 1981200 h 1981200"/>
              <a:gd name="connsiteX3" fmla="*/ 0 w 4180784"/>
              <a:gd name="connsiteY3" fmla="*/ 1981200 h 1981200"/>
              <a:gd name="connsiteX4" fmla="*/ 0 w 4180784"/>
              <a:gd name="connsiteY4" fmla="*/ 0 h 1981200"/>
              <a:gd name="connsiteX5" fmla="*/ 3779520 w 4180784"/>
              <a:gd name="connsiteY5" fmla="*/ 0 h 1981200"/>
              <a:gd name="connsiteX6" fmla="*/ 3779520 w 4180784"/>
              <a:gd name="connsiteY6" fmla="*/ 1795669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4" h="1981200">
                <a:moveTo>
                  <a:pt x="4180784" y="1981200"/>
                </a:moveTo>
                <a:lnTo>
                  <a:pt x="3779520" y="1981200"/>
                </a:lnTo>
                <a:lnTo>
                  <a:pt x="3235904" y="1981200"/>
                </a:lnTo>
                <a:lnTo>
                  <a:pt x="0" y="1981200"/>
                </a:lnTo>
                <a:lnTo>
                  <a:pt x="0" y="0"/>
                </a:lnTo>
                <a:lnTo>
                  <a:pt x="3779520" y="0"/>
                </a:lnTo>
                <a:lnTo>
                  <a:pt x="3779520" y="1795669"/>
                </a:lnTo>
                <a:close/>
              </a:path>
            </a:pathLst>
          </a:cu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257309" y="1390852"/>
            <a:ext cx="3744805" cy="1862981"/>
            <a:chOff x="1240904" y="3969664"/>
            <a:chExt cx="3744805" cy="1799370"/>
          </a:xfrm>
        </p:grpSpPr>
        <p:sp>
          <p:nvSpPr>
            <p:cNvPr id="17" name="文本框 16"/>
            <p:cNvSpPr txBox="1"/>
            <p:nvPr/>
          </p:nvSpPr>
          <p:spPr>
            <a:xfrm>
              <a:off x="1240904" y="39696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76466" y="4431329"/>
              <a:ext cx="3709243" cy="1337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congue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massa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Fusce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sed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purus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lectus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eros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quis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urna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</a:t>
              </a:r>
            </a:p>
          </p:txBody>
        </p:sp>
      </p:grpSp>
      <p:sp>
        <p:nvSpPr>
          <p:cNvPr id="19" name="任意多边形 18"/>
          <p:cNvSpPr/>
          <p:nvPr/>
        </p:nvSpPr>
        <p:spPr>
          <a:xfrm flipV="1">
            <a:off x="1097393" y="4405065"/>
            <a:ext cx="4180784" cy="1981200"/>
          </a:xfrm>
          <a:custGeom>
            <a:avLst/>
            <a:gdLst>
              <a:gd name="connsiteX0" fmla="*/ 4180784 w 4180784"/>
              <a:gd name="connsiteY0" fmla="*/ 1981200 h 1981200"/>
              <a:gd name="connsiteX1" fmla="*/ 3779520 w 4180784"/>
              <a:gd name="connsiteY1" fmla="*/ 1981200 h 1981200"/>
              <a:gd name="connsiteX2" fmla="*/ 3235904 w 4180784"/>
              <a:gd name="connsiteY2" fmla="*/ 1981200 h 1981200"/>
              <a:gd name="connsiteX3" fmla="*/ 0 w 4180784"/>
              <a:gd name="connsiteY3" fmla="*/ 1981200 h 1981200"/>
              <a:gd name="connsiteX4" fmla="*/ 0 w 4180784"/>
              <a:gd name="connsiteY4" fmla="*/ 0 h 1981200"/>
              <a:gd name="connsiteX5" fmla="*/ 3779520 w 4180784"/>
              <a:gd name="connsiteY5" fmla="*/ 0 h 1981200"/>
              <a:gd name="connsiteX6" fmla="*/ 3779520 w 4180784"/>
              <a:gd name="connsiteY6" fmla="*/ 1795669 h 198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80784" h="1981200">
                <a:moveTo>
                  <a:pt x="4180784" y="1981200"/>
                </a:moveTo>
                <a:lnTo>
                  <a:pt x="3779520" y="1981200"/>
                </a:lnTo>
                <a:lnTo>
                  <a:pt x="3235904" y="1981200"/>
                </a:lnTo>
                <a:lnTo>
                  <a:pt x="0" y="1981200"/>
                </a:lnTo>
                <a:lnTo>
                  <a:pt x="0" y="0"/>
                </a:lnTo>
                <a:lnTo>
                  <a:pt x="3779520" y="0"/>
                </a:lnTo>
                <a:lnTo>
                  <a:pt x="3779520" y="1795669"/>
                </a:lnTo>
                <a:close/>
              </a:path>
            </a:pathLst>
          </a:custGeom>
          <a:solidFill>
            <a:srgbClr val="00B05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913823" y="4405065"/>
            <a:ext cx="11400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endParaRPr lang="zh-CN" altLang="en-US" sz="36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97393" y="4405065"/>
            <a:ext cx="3744805" cy="1862981"/>
            <a:chOff x="1240904" y="3969664"/>
            <a:chExt cx="3744805" cy="1799370"/>
          </a:xfrm>
        </p:grpSpPr>
        <p:sp>
          <p:nvSpPr>
            <p:cNvPr id="22" name="文本框 21"/>
            <p:cNvSpPr txBox="1"/>
            <p:nvPr/>
          </p:nvSpPr>
          <p:spPr>
            <a:xfrm>
              <a:off x="1240904" y="3969664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2400" b="1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小标题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6466" y="4431329"/>
              <a:ext cx="3709243" cy="1337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Lorem ipsum dolor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consectetuer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adipiscing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elit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 Maecenas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porttitor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congue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massa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Fusce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posuere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magna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sed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pulvinar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ultricies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,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purus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lectus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malesuada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libero, sit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amet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commodo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magna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eros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quis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 </a:t>
              </a:r>
              <a:r>
                <a:rPr lang="en-US" altLang="zh-CN" sz="1400" dirty="0" err="1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urna</a:t>
              </a:r>
              <a:r>
                <a:rPr lang="en-US" altLang="zh-CN" sz="1400" dirty="0">
                  <a:solidFill>
                    <a:schemeClr val="bg1"/>
                  </a:solidFill>
                  <a:latin typeface="Nexa Light" panose="02000000000000000000" pitchFamily="50" charset="0"/>
                  <a:ea typeface="微软雅黑 Light" panose="020B0502040204020203" pitchFamily="34" charset="-122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001866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主题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1535</Words>
  <Application>Microsoft Office PowerPoint</Application>
  <PresentationFormat>宽屏</PresentationFormat>
  <Paragraphs>173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7" baseType="lpstr">
      <vt:lpstr>Nexa Light</vt:lpstr>
      <vt:lpstr>等线</vt:lpstr>
      <vt:lpstr>等线 Light</vt:lpstr>
      <vt:lpstr>微软雅黑 Light</vt:lpstr>
      <vt:lpstr>Arial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星空背景半透明元素简约商务iOS风格工作总结ppt模板</dc:title>
  <dc:subject>user</dc:subject>
  <dc:creator>user</dc:creator>
  <cp:keywords>www.51pptmoban.com</cp:keywords>
  <dc:description>www.51pptmoban.com</dc:description>
  <cp:lastModifiedBy>user Power</cp:lastModifiedBy>
  <cp:revision>71</cp:revision>
  <dcterms:created xsi:type="dcterms:W3CDTF">2016-03-09T15:06:39Z</dcterms:created>
  <dcterms:modified xsi:type="dcterms:W3CDTF">2023-10-28T14:30:24Z</dcterms:modified>
  <cp:category>PowerPoint</cp:category>
  <cp:contentStatus>12sc.taobao.com</cp:contentStatus>
</cp:coreProperties>
</file>